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316" r:id="rId3"/>
    <p:sldId id="259" r:id="rId4"/>
    <p:sldId id="362" r:id="rId5"/>
    <p:sldId id="258" r:id="rId6"/>
    <p:sldId id="317" r:id="rId7"/>
    <p:sldId id="318" r:id="rId8"/>
    <p:sldId id="257" r:id="rId9"/>
    <p:sldId id="319" r:id="rId10"/>
    <p:sldId id="320" r:id="rId11"/>
    <p:sldId id="260" r:id="rId12"/>
    <p:sldId id="321" r:id="rId13"/>
    <p:sldId id="322" r:id="rId14"/>
    <p:sldId id="323" r:id="rId15"/>
    <p:sldId id="261" r:id="rId16"/>
    <p:sldId id="363" r:id="rId17"/>
    <p:sldId id="324" r:id="rId18"/>
    <p:sldId id="325" r:id="rId19"/>
    <p:sldId id="262" r:id="rId20"/>
    <p:sldId id="263" r:id="rId21"/>
    <p:sldId id="272" r:id="rId22"/>
    <p:sldId id="326" r:id="rId23"/>
    <p:sldId id="327" r:id="rId24"/>
    <p:sldId id="264" r:id="rId25"/>
    <p:sldId id="265" r:id="rId26"/>
    <p:sldId id="328" r:id="rId27"/>
    <p:sldId id="329" r:id="rId28"/>
    <p:sldId id="330" r:id="rId29"/>
    <p:sldId id="266" r:id="rId30"/>
    <p:sldId id="331" r:id="rId31"/>
    <p:sldId id="332" r:id="rId32"/>
    <p:sldId id="267" r:id="rId33"/>
    <p:sldId id="333" r:id="rId34"/>
    <p:sldId id="334" r:id="rId35"/>
    <p:sldId id="335" r:id="rId36"/>
    <p:sldId id="273" r:id="rId37"/>
    <p:sldId id="268" r:id="rId38"/>
    <p:sldId id="336" r:id="rId39"/>
    <p:sldId id="337" r:id="rId40"/>
    <p:sldId id="338" r:id="rId41"/>
    <p:sldId id="269" r:id="rId42"/>
    <p:sldId id="339" r:id="rId43"/>
    <p:sldId id="271" r:id="rId44"/>
    <p:sldId id="340" r:id="rId45"/>
    <p:sldId id="270" r:id="rId46"/>
    <p:sldId id="341" r:id="rId47"/>
    <p:sldId id="274" r:id="rId48"/>
    <p:sldId id="342" r:id="rId49"/>
    <p:sldId id="343" r:id="rId50"/>
    <p:sldId id="344" r:id="rId51"/>
    <p:sldId id="345" r:id="rId52"/>
    <p:sldId id="275" r:id="rId53"/>
    <p:sldId id="346" r:id="rId54"/>
    <p:sldId id="347" r:id="rId55"/>
    <p:sldId id="276" r:id="rId56"/>
    <p:sldId id="348" r:id="rId57"/>
    <p:sldId id="349" r:id="rId58"/>
    <p:sldId id="350" r:id="rId59"/>
    <p:sldId id="351" r:id="rId60"/>
    <p:sldId id="352" r:id="rId61"/>
    <p:sldId id="353" r:id="rId62"/>
    <p:sldId id="354" r:id="rId63"/>
    <p:sldId id="355" r:id="rId64"/>
    <p:sldId id="356" r:id="rId65"/>
    <p:sldId id="277" r:id="rId66"/>
    <p:sldId id="278" r:id="rId67"/>
    <p:sldId id="280" r:id="rId68"/>
    <p:sldId id="357" r:id="rId69"/>
    <p:sldId id="281" r:id="rId70"/>
    <p:sldId id="358" r:id="rId71"/>
    <p:sldId id="282" r:id="rId72"/>
    <p:sldId id="359" r:id="rId73"/>
    <p:sldId id="283" r:id="rId74"/>
    <p:sldId id="279" r:id="rId75"/>
    <p:sldId id="360" r:id="rId76"/>
    <p:sldId id="361"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4660"/>
  </p:normalViewPr>
  <p:slideViewPr>
    <p:cSldViewPr snapToGrid="0">
      <p:cViewPr varScale="1">
        <p:scale>
          <a:sx n="114" d="100"/>
          <a:sy n="114" d="100"/>
        </p:scale>
        <p:origin x="12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7.217"/>
    </inkml:context>
    <inkml:brush xml:id="br0">
      <inkml:brushProperty name="width" value="0.05" units="cm"/>
      <inkml:brushProperty name="height" value="0.05" units="cm"/>
    </inkml:brush>
  </inkml:definitions>
  <inkml:trace contextRef="#ctx0" brushRef="#br0">1 954 11429,'0'0'-109,"19"-7"242,58-23 708,99-55-1,-140 64-621,0-1 0,-1-2 0,-2-2 1,0-1-1,-2-1 0,41-49 0,-57 60-227,-2-1 0,0-1 0,-2 0-1,0-1 1,-1 0 0,-1 0 0,0-1 0,-2 0-1,-1-1 1,0 0 0,-2 0 0,0 0 0,1-43-1,-5 50-73,-1-1 0,0 1 0,-1 0 0,0 0 0,-2 0 0,0 1 0,-8-24 0,7 29 31,0 0 1,0 0 0,0 0 0,-1 1-1,-1 0 1,1 0 0,-1 0 0,0 1-1,-1 0 1,0 1 0,0-1 0,-11-5-1,11 8 20,1 0-1,0 0 0,-1 1 0,0 0 1,1 0-1,-1 1 0,0 0 0,0 1 1,-1 0-1,1 0 0,0 0 0,-11 2 1,15-1 28,0 1 1,0-1-1,0 1 1,0 0 0,0 0-1,1 1 1,-1-1-1,0 1 1,1 0-1,0 0 1,-1 0 0,1 0-1,0 0 1,0 1-1,0-1 1,0 1 0,0 0-1,1 0 1,-1 0-1,1 0 1,0 1 0,0-1-1,0 1 1,1-1-1,-1 1 1,1 0 0,-2 4-1,-3 26 104,2 0-1,1 0 1,2 0 0,1 0-1,2 0 1,8 51-1,-2-33 43,2 0-1,3 0 1,1-1-1,41 91 1,-43-125-242,-3-17-113,4-30-249,-8 14 363,-2 9 78,6-20-217,1 1-1,2 0 1,0 1 0,2 0 0,19-25 0,-32 48 560,-1 19-91,0 0 0,1-1 0,1 1 1,1-1-1,0 0 0,1 1 0,1-2 1,13 30-1,-15-39-209,1 0 0,-1 0 1,1 0-1,1 0 0,-1-1 0,1 0 0,0 0 0,0 0 1,0-1-1,1 0 0,0 0 0,0 0 0,0-1 0,0 1 1,0-1-1,1-1 0,-1 1 0,1-1 0,0-1 0,-1 1 1,1-1-1,0 0 0,10 0 0,-11-1-26,0 1 1,1-1-1,-1-1 0,0 1 0,0-1 0,0 0 1,0 0-1,0-1 0,-1 0 0,1 0 1,8-4-1,-10 3-21,-1 0 0,0 0 0,1 0 1,-1 0-1,0 0 0,-1-1 0,1 1 1,0-1-1,-1 0 0,0 0 0,0 0 0,0 0 1,-1 0-1,1 0 0,-1 0 0,1-8 1,1-5-65,-1 1 1,-1-1-1,0 0 1,-3-27-1,-1 31 157,0 17-106,3-1 24,0-1-1,0 1 0,0-1 0,0 1 0,0-1 1,1 0-1,-1 1 0,1-1 0,0 0 1,-1 1-1,1-1 0,2 4 0,2 0 15,0 1-1,0-1 1,0 0-1,1-1 1,-1 1-1,2-1 1,-1 0-1,0-1 1,1 1-1,0-1 1,0-1-1,0 1 1,0-1 0,1 0-1,-1-1 1,1 0-1,0 0 1,0-1-1,0 0 1,-1 0-1,1 0 1,0-1-1,0-1 1,0 1-1,10-3 1,-13 1-9,-1-1 0,-1 1 0,1-1-1,0 0 1,-1 1 0,1-2 0,-1 1 0,0 0 0,0-1 0,0 1 0,-1-1 0,1 0 0,-1 0 0,3-5 0,25-61-370,-30 70 375,5-13-20,-1 0 1,-1 0-1,0-1 0,0 1 1,0-26-1,-3 38 437,3 8 178,62 230-224,-5-24 104,-43-146-310,-4 1 0,-3 0 0,3 82 1,-13-144-166,0-1 0,-1 0 1,1 0-1,-1 0 0,0 0 1,0 0-1,0 0 1,-1 0-1,0 0 0,0 0 1,0-1-1,-1 1 0,1-1 1,-1 0-1,0 1 1,0-1-1,-1 0 0,1-1 1,-1 1-1,0-1 0,0 1 1,0-1-1,-5 3 1,1-3-58,1 1 0,-1-1 0,0 0 1,0-1-1,0 0 0,-1 0 1,1-1-1,0 0 0,-1-1 0,1 1 1,0-2-1,-1 1 0,-13-3 0,15 1 1,0 0-1,0-1 0,1 0 0,-1 0 1,0 0-1,1-1 0,0 0 0,0 0 1,0-1-1,0 0 0,1 0 0,0 0 1,0 0-1,0-1 0,1 0 0,-1 0 1,1 0-1,1 0 0,-1-1 0,-2-8 1,-1-1 111,1 0 1,0-1-1,2 1 1,0-1-1,0 0 0,2 0 1,-1-27-1,3 39 66,1 0-1,-1 1 1,1-1-1,1 1 0,-1 0 1,0-1-1,1 1 1,0 0-1,0 0 0,0 0 1,1 0-1,-1 0 0,1 1 1,0-1-1,0 1 1,0-1-1,0 1 0,1 0 1,4-3-1,11-7 47,0 1 0,37-17 0,-1 0-1179,8-15-3459,-35 20 440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4.200"/>
    </inkml:context>
    <inkml:brush xml:id="br0">
      <inkml:brushProperty name="width" value="0.05" units="cm"/>
      <inkml:brushProperty name="height" value="0.05" units="cm"/>
    </inkml:brush>
  </inkml:definitions>
  <inkml:trace contextRef="#ctx0" brushRef="#br0">21 131 11733,'0'0'1489,"-20"-106"-4146,49 82-4130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6.436"/>
    </inkml:context>
    <inkml:brush xml:id="br0">
      <inkml:brushProperty name="width" value="0.05" units="cm"/>
      <inkml:brushProperty name="height" value="0.05" units="cm"/>
    </inkml:brush>
  </inkml:definitions>
  <inkml:trace contextRef="#ctx0" brushRef="#br0">1 0 9941,'0'0'7331,"68"103"-6435,-35-68-463,5-1-145,-3-6 0,2-2-192,0-7-176,-8-4 80,-2-6-961,-4-7-431,-4-2-1458,1 0-815,-5-11-1890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4.146"/>
    </inkml:context>
    <inkml:brush xml:id="br0">
      <inkml:brushProperty name="width" value="0.05" units="cm"/>
      <inkml:brushProperty name="height" value="0.05" units="cm"/>
    </inkml:brush>
  </inkml:definitions>
  <inkml:trace contextRef="#ctx0" brushRef="#br0">415 5 2801,'0'0'1921,"-20"0"-1574,0-2-244,-4 0 200,0 1 0,0 1 0,-47 7 0,58-4-80,-1 0 0,1 2-1,-1-1 1,1 2 0,0 0 0,1 0-1,-23 17 1,30-20-114,0 1 0,0 1 0,0-1 0,1 0 0,0 1 0,0 0 0,0 0 0,0 1 0,1-1 0,0 0 0,0 1 0,0 0 0,1 0 0,0 0 0,0 0 0,0 0 0,1 0 0,0 1 0,0 9 0,0-10-65,1-1 1,0 1-1,0-1 1,1 1-1,-1 0 1,1-1-1,0 1 0,1-1 1,-1 0-1,1 1 1,0-1-1,1 0 0,-1 0 1,1 0-1,0 0 1,0-1-1,1 1 0,-1-1 1,1 0-1,0 0 1,0 0-1,0 0 0,1-1 1,-1 0-1,1 0 1,0 0-1,0 0 0,0-1 1,0 1-1,8 1 1,3 2 77,0 0 0,0-1 1,1-1-1,0-1 1,0 0-1,0-1 0,24-1 1,-41-1-241,-21-2-284,6 1 357,1 0 0,-1 1 0,0 0 0,0 2 0,1-1 0,-1 2 0,1 0 0,-1 0 0,1 2 1,-18 7-1,26-9 59,1-1 1,-1 2 0,0-1 0,1 1 0,-1-1-1,1 2 1,0-1 0,1 0 0,-1 1 0,1 0-1,0 0 1,0 0 0,0 1 0,1 0 0,-1-1-1,2 1 1,-1 0 0,1 0 0,-1 1-1,2-1 1,-1 0 0,1 1 0,0-1 0,0 1-1,0 8 1,2-12 12,-1 0-1,0 0 0,1 1 1,0-1-1,0 0 1,0 0-1,0 0 1,0 0-1,1 0 0,-1 0 1,1 0-1,0-1 1,0 1-1,0 0 1,0-1-1,0 1 1,0-1-1,1 0 0,-1 0 1,1 0-1,0 0 1,0 0-1,-1-1 1,1 1-1,0-1 0,0 0 1,1 0-1,-1 0 1,0 0-1,6 0 1,12 3 107,0-1 0,0-1 0,36-2 0,-40 0-46,9 1 22,-1-2 0,0-1 0,0-1 1,0-1-1,-1-1 0,1-2 0,-1 0 1,23-11-1,-32 16-4344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8.599"/>
    </inkml:context>
    <inkml:brush xml:id="br0">
      <inkml:brushProperty name="width" value="0.05" units="cm"/>
      <inkml:brushProperty name="height" value="0.05" units="cm"/>
    </inkml:brush>
  </inkml:definitions>
  <inkml:trace contextRef="#ctx0" brushRef="#br0">182 1 2481,'0'0'104,"-19"0"107,-62 0 616,76 0-656,0 0-1,0 0 1,0 1 0,0 0 0,1-1-1,-1 2 1,0-1 0,1 1 0,-8 2-1,10-2-116,0-1 0,0 0 0,0 0 0,1 1 0,-1-1 0,0 1 0,1-1 0,-1 1 0,1 0 0,0 0 0,0-1 0,-1 1-1,1 0 1,0 0 0,-1 4 0,1-1 42,1 0 0,-1 0-1,1 0 1,0 0-1,0 0 1,1 0 0,-1 0-1,1 0 1,0 0-1,1 0 1,-1 0 0,1 0-1,0-1 1,5 10-1,10 17 733,2-1-1,26 30 0,-24-32-425,34 59 0,-49-76-391,-1 1 0,0 0 1,-1 0-1,0 0 1,-1 0-1,0 1 0,-1-1 1,-1 1-1,1 14 0,-2-25-21,0 0-1,0 0 1,0-1-1,-1 1 1,1 0-1,0 0 0,-1-1 1,1 1-1,-1 0 1,1-1-1,-1 1 1,0 0-1,0-1 0,0 1 1,0-1-1,0 0 1,0 1-1,0-1 1,0 0-1,0 1 0,-1-1 1,1 0-1,-1 0 1,1 0-1,0 0 1,-4 1-1,0-1-84,0 1-1,0-1 1,0 0-1,-1 0 1,1 0 0,-1-1-1,-7 0 1,12 0 62,1 0 1,-1 0 0,0 0-1,0-1 1,0 1-1,0 0 1,0-1-1,0 1 1,1 0 0,-1-1-1,0 1 1,0-1-1,1 1 1,-1-1-1,0 0 1,1 1 0,-1-1-1,0 0 1,1 0-1,-1 1 1,1-1-1,-1 0 1,1 0 0,0 0-1,-1 1 1,0-3-1,-5-33-725,6 26 586,0 1 0,0-1 0,1 1 0,1-1 1,3-14-1,-1 16 135,1 0 1,-1 1-1,1 0 0,0 0 1,1 0-1,0 1 1,0 0-1,0 0 1,0 0-1,1 1 1,0 0-1,1 0 0,10-5 1,-8 4 247,2 1 1,-1 0 0,0 1-1,1 0 1,0 0 0,0 2-1,0-1 1,25 0-1,-32 4-130,-1 0-1,1 1 0,0 0 1,-1 0-1,1 0 1,-1 0-1,1 1 0,-1 0 1,0 0-1,0 0 1,0 0-1,-1 1 0,1-1 1,-1 1-1,0 0 1,0 0-1,4 7 0,28 27 405,-28-33-394,0 0-1,1 0 1,0 0 0,0-1-1,0 0 1,1-1 0,-1 0 0,1 0-1,0-1 1,-1 0 0,1 0-1,0-1 1,1 0 0,15-1-1,-24-1-73,1 0 0,0 1-1,-1-1 1,1 0-1,-1 0 1,1 0 0,-1 0-1,0 0 1,1 0-1,-1 0 1,0-1 0,0 1-1,0 0 1,1-1-1,-2 1 1,1-1 0,0 1-1,0-1 1,0 1-1,-1-1 1,1 0 0,-1 1-1,1-1 1,-1 0-1,0 0 1,1 1 0,-1-1-1,0 0 1,0 0-1,-1-2 1,2-7-56,-1 1 1,0-1-1,-3-21 1,1 26-56,0 0 0,-1 0 1,0 0-1,0 0 0,0 1 0,0-1 1,-1 1-1,0 0 0,0 0 1,-1 0-1,1 1 0,-1-1 1,0 1-1,0 0 0,0 1 0,-1-1 1,1 1-1,-10-4 0,0 0-50,0 1 0,-1 0 1,1 1-1,-1 0 0,-33-4 0,40 8 121,5 0 26,1 1 1,-1-1-1,0 1 0,0 0 0,1 0 0,-1 0 0,0 0 0,-5 2 0,7-1 4,1 0 0,0 0 0,0-1-1,0 1 1,0 0 0,1 0 0,-1 0 0,0 1 0,0-1 0,1 0 0,-1 0 0,0 0 0,1 0 0,-1 1 0,1-1 0,-1 0 0,1 0-1,0 1 1,0-1 0,0 0 0,-1 1 0,1-1 0,0 0 0,1 1 0,-1-1 0,0 2 0,1 2 38,0 1 1,0-1-1,1 0 1,0 1-1,0-1 1,0 0 0,0 0-1,1-1 1,0 1-1,0 0 1,0-1-1,1 0 1,-1 0-1,1 0 1,0 0-1,0 0 1,0-1-1,7 4 1,4 4 60,1-1 0,0 0 0,0-1 0,23 8 0,-17-10-40,1 0 0,-1-1 0,1-2-1,1 0 1,-1-1 0,0-2 0,1 0 0,35-4-1,-57 3-50,0-1-1,0 1 0,0 0 0,0-1 1,0 1-1,0-1 0,0 0 0,-1 1 0,1-1 1,0 0-1,0 0 0,-1 0 0,1 0 1,-1-1-1,1 1 0,-1 0 0,1-1 1,-1 1-1,0-1 0,0 1 0,0-1 0,2-2 1,-2 1 1,0 0-1,0-1 1,0 1 0,-1-1 0,1 1 0,-1 0 0,0-1 0,0 1 0,0-1 0,0 1-1,-2-6 1,0-3 9,-1 0 0,-1 1 0,0-1-1,-1 1 1,0 0 0,-8-12-1,1 5-91,-18-33 334,28 48-344,1 0-1,0-1 0,0 1 0,0 0 1,0-1-1,0 1 0,1-1 1,0 1-1,0 0 0,0-1 0,0 1 1,0-1-1,0 1 0,2-5 1,8-4-2290,14 4-1763</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8.959"/>
    </inkml:context>
    <inkml:brush xml:id="br0">
      <inkml:brushProperty name="width" value="0.05" units="cm"/>
      <inkml:brushProperty name="height" value="0.05" units="cm"/>
    </inkml:brush>
  </inkml:definitions>
  <inkml:trace contextRef="#ctx0" brushRef="#br0">207 87 4786,'0'0'5547,"-17"-14"-5083,-57-42-381,73 54-93,-1 1 0,0-1 1,0 1-1,0-1 1,-1 1-1,1 0 0,0 0 1,0 0-1,-1 0 0,1 0 1,0 0-1,-1 1 1,1-1-1,-1 1 0,1 0 1,-1 0-1,1 0 0,-1 0 1,1 0-1,-1 0 1,1 1-1,-1-1 0,1 1 1,-1-1-1,1 1 0,0 0 1,0 0-1,-1 0 1,1 1-1,0-1 0,0 0 1,0 1-1,0-1 1,0 1-1,0 0 0,1 0 1,-1 0-1,-1 2 0,-1 2-17,0 0-1,1 0 0,0 1 0,0-1 0,1 1 0,-1 0 1,2 0-1,-1 0 0,-1 12 0,3-14 51,-1 1 0,1 0 0,0-1-1,1 1 1,0-1 0,0 1 0,0-1 0,0 1 0,1-1-1,0 0 1,0 0 0,0 1 0,5 6 0,-1-4 42,1 0-1,0 0 1,1 0 0,-1-1 0,1-1 0,13 9 0,10 6 86,-19-14-139,-1 1 0,0-1-1,0 2 1,-1 0 0,17 17-1,-26-25-17,-1 0-1,1 0 0,0 0 1,0 0-1,-1 0 1,1 0-1,-1 1 0,1-1 1,-1 0-1,1 0 1,-1 0-1,0 1 1,1-1-1,-1 0 0,0 0 1,0 1-1,0-1 1,0 0-1,0 0 0,0 0 1,-1 1-1,1-1 1,0 0-1,-1 0 0,0 3 1,0-3-19,-1 1-1,1 0 1,-1 0 0,0-1-1,1 1 1,-1-1 0,0 0 0,0 1-1,0-1 1,0 0 0,0 0-1,-4 1 1,-7 2-98,0 0 1,1-2-1,-23 3 0,33-5 122,-85 3 251,87-4-254,0 1 0,0 0-1,-1 0 1,1-1 0,0 1-1,0 0 1,-1 0-1,1-1 1,0 1 0,0 0-1,0-1 1,0 1-1,-1-1 1,1 1 0,0 0-1,0-1 1,0 1-1,0 0 1,0-1 0,0 1-1,0 0 1,0-1 0,0 1-1,0-1 1,0 1-1,0 0 1,0-1 0,0 1-1,1 0 1,-1-1-1,0 1 1,0 0 0,0-1-1,0 1 1,1 0 0,-1-1-1,0 1 1,0 0-1,1-1 1,-1 1 0,0 0-1,1-1 1,12-17-1093,16-3-1454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0.615"/>
    </inkml:context>
    <inkml:brush xml:id="br0">
      <inkml:brushProperty name="width" value="0.05" units="cm"/>
      <inkml:brushProperty name="height" value="0.05" units="cm"/>
    </inkml:brush>
  </inkml:definitions>
  <inkml:trace contextRef="#ctx0" brushRef="#br0">12 3 1361,'0'0'8754,"-1"12"-8782,-2 20 35,-1-3 74,2 0 0,1 0 1,5 57-1,-4-79-52,1-1 0,1 1 0,-1-1 0,1 0 0,0 0 0,0 1 0,1-1 0,0 0 1,0-1-1,0 1 0,1 0 0,-1-1 0,1 0 0,1 0 0,-1 0 0,1-1 0,0 1 0,0-1 1,0 0-1,1 0 0,-1-1 0,1 0 0,9 4 0,-13-6-19,1 1 0,0-1-1,-1-1 1,1 1 0,0 0 0,0-1-1,0 1 1,0-1 0,0 0 0,-1 0 0,1 0-1,0 0 1,0-1 0,0 1 0,0-1-1,0 0 1,-1 1 0,1-1 0,0 0-1,3-3 1,-3 2 17,0-1-1,0 1 1,0-1 0,-1 0-1,1 0 1,-1 0 0,0-1-1,0 1 1,0 0 0,0-1-1,0 1 1,-1-1 0,2-5-1,1-9 61,-1 0-1,0 0 0,-1-1 1,-1 1-1,-2-21 1,0 27 3,0 1 1,-1 0-1,-1 0 1,0 0-1,0 0 1,-1 0-1,0 1 1,-1 0-1,-1 0 1,1 0-1,-1 0 1,-1 1-1,0 0 1,-9-9 0,23 16-5382,6 2 516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1.065"/>
    </inkml:context>
    <inkml:brush xml:id="br0">
      <inkml:brushProperty name="width" value="0.05" units="cm"/>
      <inkml:brushProperty name="height" value="0.05" units="cm"/>
    </inkml:brush>
  </inkml:definitions>
  <inkml:trace contextRef="#ctx0" brushRef="#br0">0 254 3826,'0'0'2750,"1"3"-2149,4 8 1518,-4-19-1306,-4-33-709,1 11 1331,16 32-1443,-3 4 4,-1 1 1,1 0-1,-2 0 1,11 9-1,-15-10 49,1 0 1,0-1-1,1 0 0,-1 0 0,1 0 1,0-1-1,0 0 0,1-1 1,-1 1-1,1-1 0,0-1 1,-1 1-1,16 1 0,-22-7 113,0 1-1,0-1 1,0 0 0,0 0-1,-1 0 1,0 1-1,1-1 1,-1 0 0,0 0-1,-1-4 1,2 2-64,-1-199 439,0 202-709,0 0 0,0 1 0,0-1 0,0 0 0,1 0 0,-1 0 0,0 0 0,1 0 0,0 1 0,-1-1-1,1 0 1,0 0 0,0 1 0,0-1 0,0 1 0,0-1 0,0 1 0,3-3 0,9-10-4245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1.391"/>
    </inkml:context>
    <inkml:brush xml:id="br0">
      <inkml:brushProperty name="width" value="0.05" units="cm"/>
      <inkml:brushProperty name="height" value="0.05" units="cm"/>
    </inkml:brush>
  </inkml:definitions>
  <inkml:trace contextRef="#ctx0" brushRef="#br0">1 224 6195,'0'0'7939,"58"110"-7842,-35-95-97,-1-6-1153,-3-3-1584,-6-6-1057</inkml:trace>
  <inkml:trace contextRef="#ctx0" brushRef="#br0" timeOffset="1">26 0 9973,'0'0'80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1.865"/>
    </inkml:context>
    <inkml:brush xml:id="br0">
      <inkml:brushProperty name="width" value="0.05" units="cm"/>
      <inkml:brushProperty name="height" value="0.05" units="cm"/>
    </inkml:brush>
  </inkml:definitions>
  <inkml:trace contextRef="#ctx0" brushRef="#br0">1 0 3698,'0'0'9265,"0"13"-8971,0 23-114,2 0 1,2 0-1,1 0 1,1 0-1,19 57 1,-19-78-66,0 0 0,1 0 0,1 0 1,0-1-1,1 0 0,15 18 1,-17-24-93,0-1 0,1 1 0,0-2 0,0 1 0,0-1 0,1-1 0,0 1 0,0-1 0,0-1 0,0 0 0,14 4 0,-15-6 4,0 1-1,0-2 1,0 1-1,1-1 1,-1 0 0,0-1-1,1 0 1,-1 0-1,1-1 1,-1 0 0,9-3-1,-11 2-16,-1 0 0,0 0 0,0 0 0,0-1 0,0 0 0,0 0 0,-1 0 0,1-1 0,-1 0 0,0 0 0,0 0 0,0 0 0,-1 0 0,1-1 0,-1 0 0,0 1 0,2-6 0,1-3-77,-1 0 0,-1 0 0,0 0 0,-1-1 0,0 1 0,-1-1 0,0 1 0,-2-1 0,1 0 1,-4-26-1,3 38 83,0 0 0,0 0 1,-1 0-1,1 1 0,0-1 1,-1 0-1,0 0 0,1 1 0,-1-1 1,0 0-1,0 1 0,0-1 1,0 1-1,0-1 0,0 1 1,0-1-1,-1 1 0,1 0 1,0-1-1,-1 1 0,1 0 1,-1 0-1,0 0 0,-2-1 1,3 2 11,0 0 1,0 0-1,-1-1 1,1 1 0,0 0-1,-1 0 1,1 1 0,0-1-1,-1 0 1,1 0-1,0 1 1,0-1 0,0 0-1,-1 1 1,1-1 0,0 1-1,0 0 1,0-1-1,0 1 1,0 0 0,0 0-1,0 0 1,0 0 0,0 0-1,0 0 1,0 0-1,1 0 1,-1 0 0,0 0-1,1 0 1,-1 0 0,0 3-1,-3 2 5,1 1 0,1 0 0,-1 0 0,1 0 0,0 0 0,0 1 0,1-1 0,0 0 0,1 1 0,0-1 0,0 1 0,0-1 0,2 11 0,0-14-90,-1 0 0,1 0 0,-1 0-1,1 0 1,0 0 0,0 0 0,1-1 0,-1 1 0,1-1 0,0 0 0,0 0 0,0 0 0,0 0 0,0 0-1,1-1 1,-1 1 0,1-1 0,0 0 0,0 0 0,0-1 0,0 1 0,0-1 0,0 1 0,7 0-1,0 0-751,0 0 0,1-1 0,-1-1-1,1 1 1,16-3 0,12-6-3649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2.219"/>
    </inkml:context>
    <inkml:brush xml:id="br0">
      <inkml:brushProperty name="width" value="0.05" units="cm"/>
      <inkml:brushProperty name="height" value="0.05" units="cm"/>
    </inkml:brush>
  </inkml:definitions>
  <inkml:trace contextRef="#ctx0" brushRef="#br0">183 27 10421,'0'0'6195,"-110"-26"-6788,89 43-1856,-1 3-560,-7-3-1329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2.578"/>
    </inkml:context>
    <inkml:brush xml:id="br0">
      <inkml:brushProperty name="width" value="0.05" units="cm"/>
      <inkml:brushProperty name="height" value="0.05" units="cm"/>
    </inkml:brush>
  </inkml:definitions>
  <inkml:trace contextRef="#ctx0" brushRef="#br0">1 1 8628,'0'0'6099,"16"16"-5923,24-14-16,10-2-160,3 0 0,-3 0-1441,-8 0-2016,-20 0-3298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4.669"/>
    </inkml:context>
    <inkml:brush xml:id="br0">
      <inkml:brushProperty name="width" value="0.05" units="cm"/>
      <inkml:brushProperty name="height" value="0.05" units="cm"/>
    </inkml:brush>
  </inkml:definitions>
  <inkml:trace contextRef="#ctx0" brushRef="#br0">0 125 5955,'0'0'2131,"18"-3"-1293,-13 3-826,35-6 532,56-2 0,-84 8-388,1 0 0,-1 0-1,1 2 1,-1-1-1,0 1 1,0 1 0,0 0-1,0 1 1,0 1-1,15 7 1,-9 0-25,-1 0 1,-1 2-1,0 0 0,0 0 1,-2 2-1,0 0 1,0 0-1,-2 1 0,0 1 1,-1 0-1,-1 1 0,-1 0 1,0 0-1,-1 1 0,-2 0 1,0 1-1,-1-1 1,-1 1-1,0 0 0,0 30 1,-4-50-125,0 0 1,0 1 0,0-1 0,0 1 0,0-1-1,-1 1 1,1-1 0,0 1 0,-1-1-1,1 1 1,-1-1 0,1 0 0,-1 1 0,0-1-1,0 0 1,1 1 0,-1-1 0,0 0 0,0 0-1,0 0 1,0 0 0,0 0 0,-1 0-1,1 0 1,0 0 0,0 0 0,-1-1 0,1 1-1,0 0 1,-1-1 0,1 1 0,-1-1 0,1 0-1,-1 1 1,1-1 0,0 0 0,-1 0-1,1 0 1,-1 0 0,1 0 0,-1 0 0,1 0-1,-1-1 1,1 1 0,-1 0 0,-2-2 0,-2 0 1,0 1 0,0-1 0,1-1 0,-1 1 0,0-1 1,1 0-1,0 0 0,0-1 0,0 0 0,-5-4 1,1-3-39,1 0 0,0 0 0,1-1 0,0 0 0,1-1 0,0 1 0,1-1 0,1 0 0,0 0 0,0-1 0,2 1 0,0-1 0,0 1 0,1-1 0,1 0 0,0 0 0,1 0 0,0 1 1,4-16-1,-1 20 62,0 1 0,0-1 0,1 1 1,0 0-1,1 0 0,0 0 0,0 1 1,0-1-1,1 2 0,0-1 1,14-9-1,6-4 62,59-31 0,-24 22 44,-39 19 163,0-1-1,36-23 0,-53 27-797,-1 21-12126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6.780"/>
    </inkml:context>
    <inkml:brush xml:id="br0">
      <inkml:brushProperty name="width" value="0.05" units="cm"/>
      <inkml:brushProperty name="height" value="0.05" units="cm"/>
    </inkml:brush>
  </inkml:definitions>
  <inkml:trace contextRef="#ctx0" brushRef="#br0">230 1 9044,'0'0'2177,"-134"84"-288,96-49 848,9-1-1952,11-3-673,7-5-112,11-3-288,0-6-897,0-6-1360,17-8-849,10-3-816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7.232"/>
    </inkml:context>
    <inkml:brush xml:id="br0">
      <inkml:brushProperty name="width" value="0.05" units="cm"/>
      <inkml:brushProperty name="height" value="0.05" units="cm"/>
    </inkml:brush>
  </inkml:definitions>
  <inkml:trace contextRef="#ctx0" brushRef="#br0">1 352 4482,'0'0'5178,"16"-4"-4732,7-1-287,85-23 922,-95 24-911,-1-1 1,0 1-1,0-2 1,-1 0-1,1 0 1,18-15-1,-27 19-205,-1 0 1,0 0-1,0 0 1,0 0-1,0-1 1,0 1-1,0-1 0,-1 1 1,1-1-1,-1 0 1,0 1-1,0-1 0,0 0 1,0 0-1,0 0 1,-1 0-1,1 0 1,-1 0-1,0 0 0,1 0 1,-2 0-1,1 0 1,0 0-1,0 0 0,-1 0 1,0 0-1,0 0 1,0 0-1,0 1 1,0-1-1,0 0 0,-1 0 1,1 1-1,-1-1 1,0 1-1,1 0 0,-1-1 1,-1 1-1,1 0 1,0 0-1,0 0 1,-1 0-1,1 1 0,-1-1 1,1 1-1,-1-1 1,0 1-1,0 0 0,0 0 1,1 0-1,-1 0 1,0 1-1,-6-1 1,5 0 8,0 0 0,-1 1 1,1 0-1,0 0 0,-1 0 1,1 1-1,0-1 0,0 1 0,0 0 1,-1 0-1,1 1 0,0-1 1,0 1-1,-7 4 0,8-4 48,1 1-1,-1 1 0,1-1 0,-1 0 1,1 1-1,0-1 0,0 1 0,0-1 1,1 1-1,-1 0 0,1 0 0,0 0 1,0 0-1,0 0 0,1 0 0,-1 4 1,-1 5 61,1 0 0,0 0 0,1-1 0,1 1 0,0 0 0,0 0 0,1-1 0,1 1 0,0-1 0,8 19 0,-9-25-69,1 0-1,1 0 0,-1 0 0,1-1 0,0 0 0,1 1 1,-1-2-1,1 1 0,0 0 0,0-1 0,0 0 0,1 0 0,-1 0 1,1-1-1,0 0 0,0 0 0,0 0 0,1-1 0,-1 0 1,0 0-1,1-1 0,7 1 0,-9 0-56,0-2-1,0 1 1,0 0 0,0-1-1,1 0 1,-1 0 0,0-1 0,0 0-1,0 1 1,0-2 0,-1 1-1,1 0 1,0-1 0,0 0-1,-1 0 1,1-1 0,-1 1-1,0-1 1,5-3 0,-1-3-289,0 0 1,-1-1 0,0 1 0,-1-1 0,0-1-1,-1 1 1,5-14 0,-6 17-4,3-8 117,0-1 0,1 2 0,1-1 0,11-14 0,-18 26 361,0 1 1,0-1-1,1 1 1,-1-1-1,0 1 1,1 0-1,-1 0 1,1 0-1,0 0 1,0 1-1,0-1 1,0 1 0,0-1-1,0 1 1,0 0-1,0 0 1,1 0-1,-1 1 1,0-1-1,0 1 1,1 0-1,-1 0 1,0 0-1,1 0 1,-1 1-1,0-1 1,1 1 0,2 1-1,-2 0-81,-1 0 1,0 1-1,0-1 0,0 1 0,0 0 1,0 0-1,0 0 0,-1 0 0,1 0 1,-1 0-1,0 1 0,0-1 1,-1 1-1,1 0 0,0-1 0,-1 1 1,0 0-1,0 0 0,0 5 0,3 10 72,-1 0 0,1 32-1,-4-34-230,1-7 98,0 0 0,-1 1 0,-1-1 0,-2 15 0,3-24-75,0 1-1,-1 0 1,1-1 0,-1 1 0,1 0-1,-1-1 1,0 1 0,0-1 0,1 1-1,-1-1 1,0 1 0,0-1 0,-1 0-1,1 1 1,0-1 0,0 0 0,-1 0-1,1 0 1,0 0 0,-1 0 0,1 0-1,-1 0 1,1-1 0,-1 1 0,0 0-1,1-1 1,-1 1 0,0-1 0,1 0-1,-1 0 1,0 1 0,-1-1 0,2-1 6,0 1 1,0 0-1,0-1 1,0 1-1,0-1 1,0 1-1,0-1 1,1 1-1,-1-1 1,0 1 0,0-1-1,1 0 1,-1 1-1,0-1 1,1 0-1,-1 0 1,1 0-1,-1 1 1,1-1-1,-1 0 1,1 0-1,0 0 1,-1 0-1,1 0 1,0 0 0,0 0-1,-1 0 1,1-1-1,-3-33-726,2 31 655,1-21-208,1 0-1,1 0 0,1 1 0,1-1 0,1 1 1,1 0-1,17-43 0,-14 45 560,2 1 0,0 1 1,18-26-1,-19 32 655,2 0 1,-1 1-1,2 0 1,24-19-1,-36 31-789,0 0 0,0 0 0,0 1 0,0-1 0,0 1 1,0-1-1,0 1 0,1-1 0,-1 1 0,0 0 0,0 0 0,0-1 0,1 1 0,-1 0 0,0 0 0,0 0 0,1 0 0,-1 0 0,0 1 0,0-1 1,1 0-1,-1 1 0,0-1 0,0 1 0,0-1 0,1 1 0,-1-1 0,0 1 0,0 0 0,0-1 0,0 1 0,0 0 0,0 0 0,-1 0 0,1 0 1,0 0-1,0 0 0,-1 0 0,2 1 0,3 7 6,1 0 0,-1 0 0,7 18 0,-7-14 435,27 72 663,-28-67-1116,2-1 0,0 1-1,1-1 1,1-1-1,1 1 1,0-1 0,21 26-1,-25-38-538,-4-16-8423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7.572"/>
    </inkml:context>
    <inkml:brush xml:id="br0">
      <inkml:brushProperty name="width" value="0.05" units="cm"/>
      <inkml:brushProperty name="height" value="0.05" units="cm"/>
    </inkml:brush>
  </inkml:definitions>
  <inkml:trace contextRef="#ctx0" brushRef="#br0">1 144 5346,'0'0'10853,"145"-29"-9508,-81 12-1057,4-2 96,5-3-368,-5 1 48,-8 3-128,-12 5-64,-19 9-608,-15 4-1217,-30 0-8884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9.260"/>
    </inkml:context>
    <inkml:brush xml:id="br0">
      <inkml:brushProperty name="width" value="0.05" units="cm"/>
      <inkml:brushProperty name="height" value="0.05" units="cm"/>
    </inkml:brush>
  </inkml:definitions>
  <inkml:trace contextRef="#ctx0" brushRef="#br0">1 602 4674,'0'0'5998,"14"-9"-5577,-7 5-425,21-13 149,-1-1 1,37-34-1,-56 45-109,0-1-1,-1 0 1,1 0 0,-2 0-1,1-1 1,-1 0 0,-1 0-1,1-1 1,-2 0 0,1 0-1,-1 0 1,-1 0 0,3-15-1,-5 23-32,5-64 75,-5 62-67,-1 0 1,0 0-1,0-1 1,-1 1 0,1 0-1,-1 0 1,0 0-1,0 0 1,-1 0 0,1 0-1,-1 0 1,1 1-1,-4-5 1,10 47-410,7-5 399,2 0-1,33 56 0,-32-67-6,-2 1-1,-1 1 0,0 0 1,-2 1-1,-1 0 1,8 43-1,-15-65-1750,-1-16 778,-1 0 825,1 1 0,0-1 0,1 1 0,1-1 0,3-11 0,0 12 151,-1 0 1,2 0-1,-1 1 1,16-18-1,-19 25 83,0 0 0,0 0 0,0 1 0,0-1 0,0 1-1,0-1 1,1 1 0,-1 0 0,1 1 0,-1-1 0,1 0 0,0 1-1,0 0 1,0 0 0,0 0 0,0 1 0,0-1 0,7 1-1,-6 2 0,0 0 0,0 1 0,0-1 0,-1 1 1,0 1-1,1-1 0,-1 0 0,0 1 0,-1 0 0,1 0 0,-1 0 0,4 6 0,22 21 254,-20-26-277,0 0-1,0 0 1,1-1 0,-1 0-1,1-1 1,0 0 0,0-1-1,0 0 1,0 0 0,0-1-1,0 0 1,0-1-1,16-1 1,-24 1-47,0 0 1,-1-1-1,1 1 0,0 0 0,-1-1 1,1 1-1,0-1 0,-1 0 0,1 0 1,-1 1-1,1-1 0,-1 0 0,0 0 1,1-1-1,-1 1 0,0 0 0,0 0 1,0 0-1,0-1 0,0 1 0,0-1 1,0 1-1,0-1 0,0 1 1,-1-1-1,1 1 0,-1-1 0,1 0 1,-1 1-1,1-1 0,-1 0 0,0 1 1,0-1-1,0 0 0,0 1 0,0-1 1,0 0-1,-1-3 0,0 0-57,1 0 0,-1 1 0,0-1 0,0 0 0,0 0 0,-1 1 0,1-1-1,-1 0 1,0 1 0,-1 0 0,1-1 0,-1 1 0,-3-4 0,-3 0-42,-1 1 0,0 0 0,0 0-1,0 1 1,-1 0 0,0 1 0,0 0 0,-1 1 0,1 0 0,-22-4 0,6 4 125,-1 1 1,0 1 0,-45 2 0,72 1-27,0-1 1,-1 0-1,1 1 1,0-1 0,-1 1-1,1-1 1,0 1-1,0-1 1,0 1 0,-1 0-1,1-1 1,0 1-1,0 0 1,0 0 0,0 0-1,0 0 1,1 0-1,-1 0 1,0 0 0,0 1-1,1-1 1,-1 0-1,0 0 1,1 0 0,-1 1-1,1-1 1,0 0-1,-1 3 1,1-2-3,-1 0 0,1 0-1,0 1 1,0-1 0,0 0 0,0 0 0,0 0 0,0 0-1,1 1 1,-1-1 0,1 0 0,-1 0 0,1 0 0,0 0-1,0 0 1,0 0 0,0 0 0,3 3 0,1 0 20,1 0 1,0-1-1,1 1 0,-1-1 1,1-1-1,-1 1 1,1-1-1,0 0 0,0-1 1,1 0-1,-1 0 1,0 0-1,11 0 0,17 2 51,52-2 0,-79-2-60,19 0 17,0-1 0,-1-1 0,1-1 0,-1-1 0,0-2 0,50-17 0,-68 20-56,0-1 1,-1 1-1,1-1 1,-1-1 0,0 1-1,0-1 1,-1 0 0,1-1-1,-1 0 1,0 0-1,-1 0 1,1-1 0,-1 1-1,0-1 1,-1 0 0,0-1-1,0 1 1,-1-1-1,1 0 1,-2 0 0,1 0-1,-1 0 1,0 0 0,-1-1-1,1-16 1,-1 15-23,-1-1 0,0 1 0,-1 0 0,0-1 0,-1 1 0,0 0 0,0 0 0,-1 0 0,0 0 0,-1 0 0,0 1 0,-1-1 0,0 1 0,0 0 0,-1 0 0,0 1 0,-1 0 0,-11-11 0,6 6 127,0 1-1,-1 1 0,-20-14 1,28 22-12,0-1 0,0 2 0,-1-1 0,1 1 0,-1-1 0,1 1 0,-1 1 0,0-1 0,0 1 0,0 0 0,0 0 0,0 1 0,-9 0 0,13 1-70,0-1-1,0 1 0,0 0 1,1 0-1,-1 0 1,0-1-1,1 2 0,-1-1 1,1 0-1,-1 0 0,1 0 1,-1 1-1,1-1 0,0 1 1,0-1-1,0 1 0,0-1 1,0 1-1,0 0 0,0 0 1,0-1-1,0 5 1,-12 43 30,13-49-32,-3 23 105,0 0-1,1 1 0,1-1 1,1 0-1,1 1 0,1-1 1,1 0-1,2 0 0,10 34 0,-12-46-67,2 0 0,-1-1 0,1 0 0,1 0 0,0 0 0,0 0 0,1-1 0,0-1 0,1 1 0,0-1 0,0 0 0,1-1 0,0 1 0,0-2 0,1 0 0,-1 0 0,2 0 0,-1-1 0,0-1 0,1 0 0,16 4 0,-16-5-6,0 0 0,0-1 0,1-1 0,-1 0 0,0 0-1,1-1 1,-1-1 0,1 0 0,18-4 0,-25 4-41,0-1 0,-1 0 1,1 0-1,0 0 0,-1-1 1,1 1-1,-1-1 0,0 0 0,0 0 1,0-1-1,0 1 0,0-1 1,-1 0-1,0 0 0,0 0 1,0-1-1,0 1 0,-1-1 0,1 1 1,-1-1-1,0 0 0,2-9 1,-1-3-289,0 0 0,-1 0 0,-1 0 0,0-20 1,-1 35 284,-6-15 209,6 17-174,0 0-1,-1 1 1,1-1 0,0 0-1,-1 0 1,1 0-1,0 1 1,-1-1 0,1 0-1,0 0 1,-1 1 0,1-1-1,0 0 1,0 1 0,-1-1-1,1 0 1,0 1 0,0-1-1,0 1 1,0-1 0,-1 0-1,1 1 1,0-1-1,0 1 1,0-1 0,0 0-1,0 1 1,0-1 0,0 1-1,0-1 1,0 0 0,0 1-1,0-1 1,0 1 0,0-1-1,1 0 1,-1 1 0,0 0-1,0 6-31,0 0 0,0 0 0,1 1 0,0-1-1,0 0 1,1 0 0,0 0 0,0 0 0,5 10 0,-4-13-99,-1 0 1,1 0-1,0-1 1,1 1-1,-1-1 0,1 1 1,-1-1-1,1 0 1,0 0-1,0-1 1,0 1-1,1-1 1,-1 0-1,1 0 1,5 2-1,28 5-2887,-3-8-2783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9.601"/>
    </inkml:context>
    <inkml:brush xml:id="br0">
      <inkml:brushProperty name="width" value="0.05" units="cm"/>
      <inkml:brushProperty name="height" value="0.05" units="cm"/>
    </inkml:brush>
  </inkml:definitions>
  <inkml:trace contextRef="#ctx0" brushRef="#br0">0 0 9396,'0'0'2321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29.928"/>
    </inkml:context>
    <inkml:brush xml:id="br0">
      <inkml:brushProperty name="width" value="0.05" units="cm"/>
      <inkml:brushProperty name="height" value="0.05" units="cm"/>
    </inkml:brush>
  </inkml:definitions>
  <inkml:trace contextRef="#ctx0" brushRef="#br0">71 0 5811,'0'0'6421,"6"7"-6213,12 14-125,-2 1-1,0 1 1,-1 0-1,-2 1 1,0 1-1,9 27 0,32 57 304,-48-97-374,17 21 46,-20-31-5,-3-2 110,-1-3-164,-1 0 1,1 1-1,-1-1 0,1 1 1,-1 0-1,0-1 0,0 1 1,0 0-1,0 0 0,0 0 1,0 0-1,-5-2 0,2 0-73,-5-4-51,0 0-1,-1 1 1,0 0-1,0 1 0,-1 0 1,1 1-1,-1 0 1,-1 1-1,1 0 1,-1 1-1,1 0 0,-1 1 1,0 1-1,-17-1 1,28 3 160,0-1 0,0 0 0,0 1 0,0 0 0,0-1 0,0 1 0,0 0 0,0 0 0,0 0 0,0 0 0,0 0 0,1 1 0,-1-1 0,0 0 0,1 1 0,-1-1 0,1 1 0,0 0 0,0 0 0,-1-1 0,1 1 0,0 0 0,0 0 0,1 0 0,-1 0 0,0 0 0,1 0 0,-1 0 0,0 3 0,0 2 52,0 0-1,0 0 0,0-1 1,1 1-1,0 0 0,0 0 1,0 0-1,3 9 0,-2-13-73,0-1-1,1 1 0,-1-1 0,1 0 1,-1 1-1,1-1 0,0 0 1,0 0-1,0 0 0,0-1 1,0 1-1,0 0 0,0-1 0,1 1 1,-1-1-1,0 0 0,1 0 1,0 0-1,-1 0 0,1 0 1,-1-1-1,1 1 0,3 0 1,67 5-18,-71-6-6,117-1-2611,-57-7-854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0.460"/>
    </inkml:context>
    <inkml:brush xml:id="br0">
      <inkml:brushProperty name="width" value="0.05" units="cm"/>
      <inkml:brushProperty name="height" value="0.05" units="cm"/>
    </inkml:brush>
  </inkml:definitions>
  <inkml:trace contextRef="#ctx0" brushRef="#br0">324 95 7267,'0'0'5958,"-19"-15"-5574,-64-45-323,78 58-65,0-1-1,0 0 1,0 1-1,0 0 1,-1 0-1,1 1 1,0-1-1,-1 1 1,1 0-1,-1 1 1,1-1-1,-1 1 1,0 0-1,1 1 1,-1-1-1,1 1 1,-1 0-1,1 1 0,-1-1 1,1 1-1,0 0 1,0 0-1,0 1 1,0-1-1,-6 5 1,4-2-5,1-1-1,0 1 1,0 0 0,0 0-1,1 0 1,-1 1 0,1 0-1,1 0 1,-1 1 0,1-1-1,0 1 1,-4 9 0,7-13 9,0 0 1,0 1-1,0-1 1,1 0 0,-1 1-1,1-1 1,0 1-1,0-1 1,0 0-1,0 1 1,1-1-1,-1 1 1,1-1-1,0 0 1,0 0 0,0 1-1,1-1 1,-1 0-1,1 0 1,-1 0-1,1 0 1,0-1-1,0 1 1,0 0 0,1-1-1,-1 1 1,1-1-1,-1 0 1,1 0-1,3 2 1,5 2 14,0 0 0,0-1 0,0 0 0,0-1 0,1 0 1,0-1-1,0-1 0,0 0 0,0 0 0,0-1 0,0-1 0,1 0 1,12-1-1,-15 1-48,-8-1 27,1 1 1,-1 0 0,1-1-1,-1 0 1,0 1 0,0-1-1,1 0 1,-1 0 0,0 0-1,0-1 1,0 1 0,0-1-1,0 1 1,0-1 0,0 1 0,-1-1-1,1 0 1,0 0 0,-1 0-1,0 0 1,1 0 0,-1 0-1,0 0 1,0-1 0,0 1-1,0 0 1,-1-1 0,1 1-1,0 0 1,-1-1 0,0 1 0,0-5-1,2-5 20,-1-1 0,-1 0-1,0 1 1,-1-1 0,-3-14-1,4 24 24,-1 1 0,1 0 0,-1 0 0,1 0 0,-1 0 0,0 0 0,0 0-1,0 0 1,0 0 0,-1 0 0,1 0 0,0 0 0,-1 1 0,1-1 0,-1 1 0,0-1 0,-3-2 0,4 4 85,2 8-126,-1-1-1,1 1 1,0-1-1,1 1 0,0-1 1,0 1-1,1-1 1,0 0-1,0 0 0,0 0 1,1-1-1,0 1 1,0-1-1,1 0 1,0 0-1,0 0 0,0-1 1,1 0-1,-1 0 1,1 0-1,1-1 1,-1 1-1,1-2 0,-1 1 1,1-1-1,0 0 1,14 4-1,-18-6 23,0 0 0,0-1 0,0 1-1,0-1 1,-1 0 0,1 1 0,0-1 0,0-1-1,0 1 1,0 0 0,0-1 0,0 0 0,0 1-1,0-1 1,0 0 0,0 0 0,-1-1 0,1 1-1,4-4 1,-3 2-120,-1 0-1,0-1 1,0 1-1,0-1 1,-1 0 0,1 0-1,-1 0 1,0 0-1,0 0 1,0 0 0,1-8-1,2-10-390,-1 0 0,-2 0 1,0 1-1,-1-30 0,-1 44 3182,0 31-2254,-1-17-372,2 1 0,-1 0 1,1-1-1,0 1 0,0-1 1,1 1-1,0-1 0,1 1 1,5 11-1,-5-14-61,0-1 0,1 1-1,-1-1 1,1 0 0,-1 0 0,1-1-1,1 1 1,-1-1 0,0 0 0,1 0 0,-1 0-1,1-1 1,0 1 0,0-1 0,7 2-1,-3-2-309,-1 0-1,1 0 0,0-1 0,15 1 1,15-3-3711,-13-2-1634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0.902"/>
    </inkml:context>
    <inkml:brush xml:id="br0">
      <inkml:brushProperty name="width" value="0.05" units="cm"/>
      <inkml:brushProperty name="height" value="0.05" units="cm"/>
    </inkml:brush>
  </inkml:definitions>
  <inkml:trace contextRef="#ctx0" brushRef="#br0">0 0 10709,'0'0'1027,"12"20"-680,64 109 240,-72-123-522,1 1 1,-1-1-1,2 0 1,-1 0-1,1-1 1,0 0-1,0 0 1,0 0-1,0 0 1,1-1-1,0 0 1,0-1-1,0 1 1,1-1-1,-1-1 1,1 0-1,-1 0 1,1 0-1,0-1 1,0 0-1,-1 0 1,12-1-1,-12 0-36,0 0 0,0-1 0,0 0 0,0 0 0,-1-1 0,1 1 0,-1-1 0,1-1 0,-1 1 0,1-1 0,-1 0 0,0-1 0,0 0 0,-1 0 0,1 0 0,-1 0 0,0-1 0,0 0 0,0 0 0,-1 0 0,0-1 0,0 1 0,0-1 0,-1 0 0,5-10 0,-5 5 65,1 0 1,-2 0 0,0-1 0,0 1 0,-1-1 0,0-21 0,-4 28 1086,-2 11-883,-4 12-334,6-4 67,0 0-1,1-1 1,1 1 0,0 0-1,1 0 1,3 20-1,-2-27-29,0-1 0,0 0 1,1 1-1,0-1 0,1 0 0,-1 0 0,1-1 0,0 1 0,1 0 0,-1-1 0,1 0 0,0 0 0,1 0 0,-1 0 0,1-1 0,5 5 0,6 2-133,0 0 0,30 15 0,-38-22-1002,-1-1 1,1-1 0,0 1 0,0-1 0,10 2 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1.257"/>
    </inkml:context>
    <inkml:brush xml:id="br0">
      <inkml:brushProperty name="width" value="0.05" units="cm"/>
      <inkml:brushProperty name="height" value="0.05" units="cm"/>
    </inkml:brush>
  </inkml:definitions>
  <inkml:trace contextRef="#ctx0" brushRef="#br0">40 13 9060,'0'0'6691,"-40"-13"-7587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2.130"/>
    </inkml:context>
    <inkml:brush xml:id="br0">
      <inkml:brushProperty name="width" value="0.05" units="cm"/>
      <inkml:brushProperty name="height" value="0.05" units="cm"/>
    </inkml:brush>
  </inkml:definitions>
  <inkml:trace contextRef="#ctx0" brushRef="#br0">174 27 4338,'0'0'6384,"0"-6"-5904,3-15-106,6 32-224,12 49-20,-14-37 94,15 35 430,43 82-1,-151-183-1509,68 36 814,0 1 0,0 1 0,-1 0 0,1 2 0,-1 0 0,0 1 0,-25 1 0,42 1 59,1 0 0,-1 0 0,0 0-1,0 1 1,0-1 0,1 1 0,-1-1 0,0 1 0,1 0 0,-1-1 0,0 1 0,1 0-1,-1 0 1,1 0 0,-1 0 0,1 1 0,0-1 0,-1 0 0,1 1 0,0-1-1,0 1 1,0-1 0,0 1 0,0-1 0,0 1 0,1 0 0,-1-1 0,0 1 0,1 0-1,-1 0 1,1-1 0,0 1 0,0 0 0,-1 0 0,1 0 0,0-1 0,1 4 0,-1 0 2,0-1 1,1 0 0,-1 0 0,1 0 0,0 0 0,0 0-1,0 0 1,1 0 0,-1 0 0,1 0 0,0 0 0,0-1 0,0 1-1,1-1 1,-1 1 0,4 2 0,4 2 30,1-1 0,0 0-1,0-1 1,0 0 0,1-1 0,-1 0 0,1-1 0,1 0-1,-1-1 1,20 3 0,2-3 86,0-1-1,59-4 1,-80 1-116,0-1-1,-1 0 1,1-1 0,-1-1-1,0 0 1,0 0 0,0-1-1,0-1 1,-1 0 0,18-13-1,-23 15-113,0 0 0,0-1-1,-1 0 1,1 0-1,-1 0 1,0 0-1,-1-1 1,0 0-1,0 0 1,0-1-1,0 1 1,-1-1 0,0 1-1,0-1 1,-1 0-1,0 0 1,0 0-1,-1-1 1,1-11-1,-2 18 136,0-1-1,0 0 1,-1 1-1,1-1 1,0 1 0,-1-1-1,1 1 1,-1-1-1,0 1 1,1 0-1,-1-1 1,0 1-1,0 0 1,0-1-1,0 1 1,0 0-1,0 0 1,0 0-1,-1 0 1,1 0 0,0 0-1,-1 0 1,1 0-1,0 1 1,-1-1-1,1 0 1,-1 1-1,1-1 1,-1 1-1,1 0 1,-1 0-1,1-1 1,-1 1-1,0 0 1,1 0-1,-1 0 1,1 0 0,-1 1-1,1-1 1,-1 0-1,0 1 1,1-1-1,0 1 1,-1-1-1,1 1 1,-1 0-1,1 0 1,0-1-1,-1 1 1,1 0-1,-2 3 1,0-2-43,1 1 0,0 1-1,0-1 1,1 0 0,-1 0 0,0 1 0,1-1 0,0 1-1,0-1 1,0 1 0,0-1 0,1 1 0,0 0-1,-1-1 1,1 1 0,0 0 0,1 0 0,-1-1 0,1 1-1,-1-1 1,1 1 0,0 0 0,1-1 0,-1 0-1,1 1 1,-1-1 0,1 0 0,0 1 0,0-1 0,0 0-1,1-1 1,-1 1 0,1 0 0,-1-1 0,1 1-1,0-1 1,0 0 0,0 0 0,0 0 0,1 0 0,-1-1-1,0 1 1,5 1 0,45 12-2444,6-5-1316</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2.587"/>
    </inkml:context>
    <inkml:brush xml:id="br0">
      <inkml:brushProperty name="width" value="0.05" units="cm"/>
      <inkml:brushProperty name="height" value="0.05" units="cm"/>
    </inkml:brush>
  </inkml:definitions>
  <inkml:trace contextRef="#ctx0" brushRef="#br0">42 478 976,'0'0'16776,"15"-19"-16552,8-8-240,3-3-32,38-56 0,-56 72-43,-2-1-1,0 1 1,-1-1-1,0 0 1,-1 0-1,-1 0 0,0-1 1,-1 1-1,-1-1 1,0 1-1,-1-1 1,-3-19-1,2 30 44,0 1-1,0-1 1,-1 0-1,0 1 1,0-1-1,0 1 1,-1 0-1,1 0 1,-1 0-1,0 0 0,0 0 1,0 1-1,-1-1 1,1 1-1,-1 0 1,0 0-1,0 0 1,0 0-1,-5-2 1,5 2 80,0 1 0,-1-1 0,1 1 0,0 0 0,-1 0 0,1 1 1,-1 0-1,0-1 0,0 1 0,1 1 0,-1-1 0,0 1 0,0 0 0,0 0 1,0 0-1,1 1 0,-1-1 0,0 1 0,-8 3 0,10-2 8,0 1 1,0-1-1,0 1 0,1 0 0,-1-1 0,1 1 0,-1 0 1,1 1-1,0-1 0,1 0 0,-1 1 0,0-1 1,1 1-1,0-1 0,0 1 0,-1 6 0,-9 63 267,11-70-304,-2 20 74,2 0 0,3 44 0,-2-60-61,0 0 0,1 0-1,0 0 1,1 0 0,-1 0 0,1 0 0,1-1 0,-1 1 0,1-1 0,0 0 0,0 0-1,1 0 1,5 5 0,-2-3 17,1-1 1,-1 0-1,1-1 0,0 0 1,1 0-1,-1-1 0,1 0 0,0-1 1,1 0-1,-1 0 0,21 3 1,1-2-1347,0-2 0,54-2 0,-46-2-2271,-24 1-42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7.140"/>
    </inkml:context>
    <inkml:brush xml:id="br0">
      <inkml:brushProperty name="width" value="0.05" units="cm"/>
      <inkml:brushProperty name="height" value="0.05" units="cm"/>
    </inkml:brush>
  </inkml:definitions>
  <inkml:trace contextRef="#ctx0" brushRef="#br0">263 98 11589,'0'0'5387,"1"-11"-5230,5-34-55,-6 44-106,0 0 0,0-1 1,0 1-1,0 0 0,0 0 0,0 0 1,-1 0-1,1 0 0,0 0 1,-1-1-1,1 1 0,-1 0 1,0 0-1,1 0 0,-1 0 1,1 1-1,-1-1 0,0 0 1,0 0-1,0 0 0,0 1 0,1-1 1,-1 0-1,0 1 0,0-1 1,0 0-1,-2 0 0,-28-6-132,25 6 119,-5-1-3,-1 0-1,1 1 1,-1 0-1,1 0 0,-1 2 1,1-1-1,-1 2 1,1-1-1,-1 2 0,-13 3 1,21-4 28,-1 0 0,0 1 1,1 0-1,0-1 1,0 1-1,0 1 1,0-1-1,0 0 0,0 1 1,1 0-1,0 0 1,0 0-1,0 0 0,0 1 1,0-1-1,1 1 1,0-1-1,0 1 1,0 0-1,1 0 0,0 0 1,0 0-1,0 0 1,0 0-1,1 6 0,-2-2 63,2 0 0,-1 0 0,1-1 0,1 1 0,-1 0 0,1 0 0,1-1 0,3 12 0,-3-16-49,-1 0 0,1-1 0,1 1 0,-1-1 0,0 0 0,1 0 0,-1 0 0,1 0 0,0 0 0,0-1 1,0 1-1,1-1 0,-1 0 0,0 0 0,1 0 0,0 0 0,-1-1 0,1 1 0,0-1 0,6 1 0,-2 1-112,1-1 0,1-1 0,-1 0 0,0 0 0,0-1 0,0 0 0,0 0 0,1-1 0,-1-1-1,0 1 1,0-1 0,0-1 0,-1 0 0,1 0 0,12-7 0,-15 7-261,-1 0 0,0-1 0,0 1-1,0-1 1,0 0 0,-1-1 0,1 1 0,-1-1 0,0 0 0,-1 0-1,1 0 1,-1 0 0,0-1 0,0 1 0,-1-1 0,1 0 0,-1 0 0,-1 0-1,1 0 1,-1 0 0,0 0 0,0 0 0,-1-8 0,1 4-190,-1 8 637,1-1 0,-1 1 0,0 0-1,0 0 1,0-1 0,0 1 0,0 0 0,-1-1-1,1 1 1,-1 0 0,1 0 0,-1-1-1,-2-3 1671,4 16 1536,-4 15-2671,3-22-186,-1 2-219,1 41 755,1-44-1019,-1-1 0,1 1 0,0-1 0,-1 1-1,1-1 1,0 1 0,0-1 0,0 0 0,0 1 0,0-1 0,0 0 0,0 0 0,0 0 0,0 0-1,1 0 1,-1 0 0,0 0 0,1 0 0,-1-1 0,0 1 0,1 0 0,-1-1 0,1 1 0,0-1-1,2 1 1,71 4-5375,-34-5 72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6.078"/>
    </inkml:context>
    <inkml:brush xml:id="br0">
      <inkml:brushProperty name="width" value="0.05" units="cm"/>
      <inkml:brushProperty name="height" value="0.05" units="cm"/>
    </inkml:brush>
  </inkml:definitions>
  <inkml:trace contextRef="#ctx0" brushRef="#br0">220 169 4562,'0'0'3567,"5"-9"-2999,-1 3-319,-1-1-1,0 0 0,0-1 0,-1 1 1,0 0-1,0-1 0,1-8 1,-3 13-204,0 0 0,0 0 0,0 0 0,0 0 0,0 0 0,0 0 0,-1 0 0,1 0 0,-1 0 1,0 0-1,0 0 0,0 1 0,-1-1 0,1 0 0,-1 0 0,1 1 0,-1-1 0,0 1 0,0 0 1,0 0-1,0-1 0,0 1 0,0 0 0,-1 1 0,-2-3 0,-1 1-35,1 0 0,0 0 1,0 0-1,-1 1 0,0 0 0,1 0 0,-1 1 0,0 0 1,0-1-1,0 2 0,0-1 0,0 1 0,0 0 0,0 0 1,0 1-1,1 0 0,-1 0 0,0 0 0,0 1 1,0-1-1,1 1 0,-1 1 0,1-1 0,0 1 0,-1 0 1,1 0-1,0 1 0,1-1 0,-1 1 0,1 0 0,0 1 1,0-1-1,0 1 0,0-1 0,1 1 0,0 0 0,0 0 1,0 1-1,0-1 0,1 1 0,0-1 0,0 1 0,1 0 1,-1 0-1,1 0 0,1-1 0,-1 13 0,1-13 38,0 0 1,0 0-1,0 0 0,1 0 0,0 0 0,0 1 0,0-1 0,0 0 0,1-1 0,0 1 0,4 8 0,-3-11-32,-1 1 0,0-1 0,1 0-1,-1 1 1,1-1 0,-1 0-1,1-1 1,0 1 0,0-1-1,0 1 1,0-1 0,0 0 0,0 0-1,0 0 1,1 0 0,-1-1-1,0 1 1,0-1 0,7 0-1,-6 1-93,1-1 0,-1 0 0,1 0 0,-1 0 0,1 0 0,-1-1 0,1 0 0,-1 0 0,1 0-1,-1 0 1,0-1 0,0 0 0,1 0 0,-1 0 0,0 0 0,-1-1 0,1 1 0,0-1 0,-1 0 0,0 0 0,1 0-1,-1-1 1,0 1 0,-1-1 0,1 0 0,-1 1 0,1-1 0,-1 0 0,0-1 0,-1 1 0,1 0 0,-1 0-1,0-1 1,0 1 0,0-1 0,0-5 0,1-36-1279,-1 68 2514,0-17-1059,0-1-1,0 1 1,0-1-1,0 1 1,1-1-1,-1 1 1,1-1-1,0 0 1,1 1 0,-1-1-1,1-1 1,0 1-1,0 0 1,0 0-1,0-1 1,0 0-1,1 0 1,0 0-1,0 0 1,-1 0 0,2-1-1,-1 0 1,0 0-1,5 2 1,4 1-568,1-1 0,1 0 0,-1-1 0,0 0 0,1-1 0,22 0 0,-3-2-2390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7.003"/>
    </inkml:context>
    <inkml:brush xml:id="br0">
      <inkml:brushProperty name="width" value="0.05" units="cm"/>
      <inkml:brushProperty name="height" value="0.05" units="cm"/>
    </inkml:brush>
  </inkml:definitions>
  <inkml:trace contextRef="#ctx0" brushRef="#br0">186 248 4722,'0'0'3610,"-8"-11"-3479,-28-34-33,35 43-75,-1 0 0,0 1 0,0-1 0,0 1 0,0 0-1,0-1 1,0 1 0,0 0 0,-1 0 0,1 0 0,0 1 0,-1-1 0,1 0-1,0 1 1,-1-1 0,1 1 0,-1 0 0,1 0 0,0 0 0,-1 0-1,1 1 1,-1-1 0,-3 1 0,2 0 38,0 1 0,0-1 1,0 1-1,1 0 0,-1 0 0,0 0 0,1 0 0,-1 1 1,-5 5-1,4-4 95,1 1 1,1 1 0,-1-1 0,0 0-1,1 1 1,0 0 0,1 0-1,-1 0 1,1 0 0,0 0 0,1 0-1,-2 7 1,2 2 68,0 1 1,0-1-1,1 0 1,3 16-1,-2-27-196,0 1 1,1 0-1,-1-1 0,1 1 1,0-1-1,0 0 1,1 0-1,-1 0 0,1 0 1,0 0-1,0 0 1,0-1-1,1 1 0,-1-1 1,1 0-1,-1 0 1,1 0-1,0-1 0,1 1 1,-1-1-1,0 0 1,0 0-1,1 0 0,0-1 1,-1 0-1,8 2 1,-6-2-9,0 1 1,0-1 0,1 0 0,-1-1 0,1 0-1,-1 0 1,0 0 0,1 0 0,-1-1 0,0 0-1,1-1 1,-1 1 0,0-1 0,0 0 0,0-1 0,0 0-1,-1 0 1,1 0 0,7-6 0,-6 3-139,0-1-1,0 0 1,0-1 0,-1 1 0,0-2-1,0 1 1,-1 0 0,0-1 0,-1 0 0,0 0-1,0 0 1,-1-1 0,0 1 0,-1-1-1,3-17 1028,14 54-1083,-13-18 206,1 0-1,0-1 1,1 1-1,0-2 1,0 1-1,1-1 1,0 0-1,0-1 1,0 0-1,1 0 1,0-1 0,0-1-1,1 0 1,-1 0-1,1-1 1,0 0-1,0 0 1,0-1-1,0-1 1,0 0-1,0-1 1,0 0 0,0 0-1,20-5 1,-28 5-41,0-1 0,0 0 0,0 1 0,-1-2 1,1 1-1,0 0 0,-1 0 0,1-1 0,-1 1 0,1-1 1,-1 0-1,0 0 0,0 0 0,0 0 0,0 0 0,0 0 1,0-1-1,2-3 0,-1 0-90,0 1-1,-1-1 1,0 0 0,0 0-1,-1 1 1,1-1 0,-1 0 0,0-12-1,0 10-70,-1-1-1,0 1 1,-1-1-1,0 1 1,0 0-1,-1-1 1,0 1-1,-1 0 0,1 0 1,-2 0-1,1 0 1,-1 1-1,-5-9 1,1 8 201,1 0 1,-1 1-1,0 0 1,-1 1-1,0 0 0,0 0 1,0 1-1,-1 0 1,1 0-1,-1 1 1,0 0-1,-1 1 0,1 1 1,-1-1-1,1 1 1,-1 1-1,0 0 1,-16 1-1,26 0-26,0 1-1,0-1 0,0 0 1,1 0-1,-1 1 1,0-1-1,0 1 1,1-1-1,-1 1 0,0-1 1,1 1-1,-1-1 1,0 1-1,1-1 1,-1 1-1,1 0 0,-1-1 1,1 1-1,-1 0 1,1 0-1,0-1 1,-1 1-1,1 0 1,0 0-1,-1 0 0,1-1 1,0 1-1,0 0 1,0 0-1,0 0 1,0 0-1,0 0 0,0 36 64,0-29-45,1-3 4,-1-1-1,1 1 0,0-1 0,0 0 1,0 1-1,0-1 0,1 0 1,0 0-1,0 0 0,0 0 1,0 0-1,1 0 0,-1-1 0,6 6 1,-2-3 23,1 0 0,-1 0 0,1-1 0,1 0 0,-1 0 0,1-1 0,9 4 0,0-1 26,1-1-1,0 0 1,0-2 0,0 0 0,0-1 0,30 1 0,-38-3-36,0-1 0,0 0 0,0-1 1,0 0-1,0 0 0,0-1 1,0-1-1,-1 0 0,14-5 0,-19 5-30,0 0 0,0 1 0,0-1 0,0-1 0,-1 1-1,0 0 1,1-1 0,-1 0 0,-1 1 0,1-1-1,0-1 1,-1 1 0,0 0 0,0 0 0,0-1-1,-1 1 1,1-1 0,-1 0 0,0 1 0,-1-1 0,1 0-1,-1-5 1,1-19-21,-1 1 1,-1 0-1,-7-33 0,4 24-12,4 37-18,-2-24-439,5 18-3204,5 6-1202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7.564"/>
    </inkml:context>
    <inkml:brush xml:id="br0">
      <inkml:brushProperty name="width" value="0.05" units="cm"/>
      <inkml:brushProperty name="height" value="0.05" units="cm"/>
    </inkml:brush>
  </inkml:definitions>
  <inkml:trace contextRef="#ctx0" brushRef="#br0">10 250 3522,'0'0'7336,"6"8"-4132,-21-120-226,15 109-3012,0-1 1,0 1 0,0 0-1,0-1 1,0 1-1,1 0 1,-1-1-1,1 1 1,0 0 0,0-1-1,0 1 1,0 0-1,1 0 1,-1 0 0,1 0-1,0 0 1,0 0-1,0 1 1,0-1-1,1 1 1,-1-1 0,0 1-1,1 0 1,0 0-1,0 0 1,-1 0-1,1 0 1,0 1 0,1-1-1,-1 1 1,0 0-1,0 0 1,0 0 0,1 0-1,-1 1 1,0-1-1,7 1 1,-6 0-412,0 0-1,0 0 1,0 0 0,0 0 0,0 1-1,-1-1 1,1 1 0,0 0 0,0 0-1,0 1 1,-1-1 0,1 1-1,-1 0 1,1 0 0,-1 0 0,0 0-1,4 4 1,-2-1-30,0 0 0,0 1 1,-1 0-1,0 0 0,0 0 0,0 0 0,-1 1 0,5 11 0,-1 0 589,-2 1-1,6 27 1,0 31 5715,-10-73-5326,-6-31 5064,-2-4-3428,1 6-2281,1-1 1,-3-48-1,8 63 185,0 1 0,0 0 0,1-1 1,0 1-1,1 0 0,4-13 0,-5 20-130,0 1 0,0-1 0,1 1 0,-1 0 0,1-1-1,0 1 1,-1 0 0,1 0 0,0 0 0,0 0 0,0 0-1,1 1 1,-1-1 0,0 0 0,1 1 0,-1 0 0,1 0-1,-1-1 1,1 2 0,0-1 0,-1 0 0,1 0 0,0 1-1,0-1 1,-1 1 0,1 0 0,0 0 0,3 1 0,12-1-4126,-9 0 579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38.755"/>
    </inkml:context>
    <inkml:brush xml:id="br0">
      <inkml:brushProperty name="width" value="0.05" units="cm"/>
      <inkml:brushProperty name="height" value="0.05" units="cm"/>
    </inkml:brush>
  </inkml:definitions>
  <inkml:trace contextRef="#ctx0" brushRef="#br0">1 275 4914,'0'0'5264,"14"7"-4752,-10-5-476,5 3 156,1-1 1,-1 0-1,1 0 1,0-1-1,0-1 0,0 1 1,0-1-1,1-1 1,-1 0-1,0-1 1,1 0-1,16-2 0,-24 1-148,0-1-1,0 0 0,0 0 0,0 0 0,0 0 1,0 0-1,0-1 0,-1 0 0,1 1 1,-1-1-1,0 0 0,0 0 0,0 0 0,0 0 1,0 0-1,-1-1 0,0 1 0,3-7 1,-1 0-83,0 1-1,-1-1 1,0-1 0,0 1 0,0-15 0,-2 18-108,0-1-1,0 1 0,-1-1 0,0 1 0,0 0 1,0-1-1,-1 1 0,-4-11 0,4 15 111,0 0-1,0 0 0,-1 0 1,1 1-1,0-1 0,-1 1 1,0-1-1,0 1 0,1 0 1,-1 0-1,0 0 0,-1 1 1,1-1-1,0 1 0,0 0 1,-1 0-1,1 0 0,-1 0 1,1 0-1,-5 0 0,4 0 3,-41-4-72,44 5 105,0 0 0,0 0 0,0 0-1,0 0 1,0 0 0,0 0-1,0 0 1,0 0 0,0 0-1,0 1 1,0-1 0,0 0 0,0 0-1,0 1 1,1-1 0,-1 1-1,0-1 1,0 1 0,0-1 0,0 1-1,1 0 1,-1-1 0,0 1-1,1 0 1,-1-1 0,0 1-1,1 0 1,-1 0 0,1 0 0,-1 0-1,1 0 1,0-1 0,-1 1-1,1 0 1,0 0 0,-1 1 0,2 0 5,-1-1 0,1 0 0,0 1 0,0-1 0,-1 0 0,1 0 0,0 0 0,0 0 0,0 0 0,0 0 0,1 0 0,-1 0 0,0 0 0,0 0 0,0 0 0,1-1 0,-1 1 0,0 0 0,1-1 0,-1 1 0,3-1 0,43 14 279,-30-10-161,1 3 97,-1 0 1,1 0-1,-1 2 0,-1 0 1,28 20-1,-35-23-119,-1 1-1,0 0 1,0 1-1,-1-1 1,0 2-1,0-1 0,-1 1 1,0 0-1,-1 0 1,0 0-1,7 19 1,-5-47-1064,1 0 1,0 0 0,16-25-1,15-10 684,-37 50 448,1 2 1,-1-1 0,0 0-1,1 0 1,0 1 0,0-1-1,0 1 1,0 0 0,0 0-1,0 0 1,0 1 0,1-1-1,-1 1 1,1-1 0,5 0-1,-4 3-100,-1 1-1,0 1 1,0-1 0,0 0-1,0 1 1,-1 0-1,1 0 1,-1 0 0,1 0-1,-1 0 1,0 1 0,4 7-1,12 9 58,-11-14-74,1 0 0,0 0 1,0-1-1,1 0 0,-1-1 0,1 0 0,0 0 1,0-1-1,0 0 0,0-1 0,1 0 0,-1-1 0,1 0 1,-1 0-1,1-1 0,-1-1 0,1 0 0,11-2 1,-13 1-38,-1 0 0,0 0 1,0 0-1,0-1 1,0 0-1,0-1 0,-1 0 1,1 0-1,-1 0 1,0-1-1,0 0 0,-1-1 1,1 1-1,-1-1 1,-1-1-1,1 1 0,-1-1 1,0 0-1,0 0 1,-1 0-1,0-1 1,5-13-1,-7 17-43,-1 1 0,0-1 0,0 1 0,0-1 0,-1 1 1,1-1-1,-1 0 0,0 1 0,0-1 0,0 0 0,0 1 0,-1-1 0,1 0 0,-1 1 0,0-1 0,-2-4 1,2 6 33,-1 0 1,0 0-1,1 0 1,-1 0 0,0 1-1,0-1 1,0 1-1,0-1 1,0 1 0,-1 0-1,1-1 1,0 1 0,-1 1-1,1-1 1,-1 0-1,1 0 1,-1 1 0,1-1-1,-1 1 1,1 0 0,-1 0-1,1 0 1,-4 0-1,3 1 60,0-1 1,-1 0-1,1 1 0,0 0 0,0-1 0,0 1 0,0 1 0,0-1 0,0 0 0,0 1 0,0-1 0,1 1 0,-1 0 0,0 0 0,1 0 0,-1 0 0,1 0 0,0 1 0,0-1 0,0 1 0,0 0 0,0-1 0,1 1 0,-1 0 0,1 0 0,0 0 0,0 0 0,-2 5 0,2-5-22,0 1 0,1 0 0,-1 0 0,1 0 0,-1 0 0,1 0 0,0 0 0,1 0-1,-1 0 1,1 0 0,-1 0 0,1 0 0,0 0 0,1 0 0,-1 0 0,1-1 0,0 1 0,0-1 0,0 1-1,0-1 1,0 0 0,1 1 0,3 2 0,3 2 2,0-2 0,0 1-1,1-1 1,0-1 0,0 0 0,1 0 0,-1-1-1,1 0 1,17 3 0,11 0-189,56 4-1,-40-6-847,-51-5 597,-2 0-22,0 0 0,-1 1 1,1-1-1,0 0 0,-1 0 1,1 1-1,0-1 0,-1 1 0,1-1 1,-1 1-1,1 0 0,2 1 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0.441"/>
    </inkml:context>
    <inkml:brush xml:id="br0">
      <inkml:brushProperty name="width" value="0.05" units="cm"/>
      <inkml:brushProperty name="height" value="0.05" units="cm"/>
    </inkml:brush>
  </inkml:definitions>
  <inkml:trace contextRef="#ctx0" brushRef="#br0">1 386 6883,'0'0'3652,"21"0"-2939,0 0-607,2 2 96,0-2 0,-1 0 0,1-2 0,0 0 0,30-8 0,-42 6-155,0 0 0,0 0 1,0-1-1,-1-1 0,1 0 1,-1 0-1,0-1 1,-1 0-1,14-15 0,-17 16-63,-1 0-1,0-1 0,-1 1 1,1-1-1,-1 0 0,-1-1 1,1 1-1,-1-1 1,-1 0-1,1 1 0,-1-1 1,-1 0-1,1 0 0,-1-16 1,0 15-172,-1 0 1,-1-1-1,0 1 1,0 0 0,-1-1-1,0 1 1,0 0-1,-1 0 1,0 1-1,-9-17 1,9 21 149,0-1 0,0 1 0,0 0 0,-1 0 0,1 0 0,-1 0 0,0 1 0,0 0 0,-1 0 0,1 0 0,-1 0 0,1 0 0,-1 1 0,0 0 0,0 0 0,0 0 0,0 1 0,0 0 0,0 0 0,-10-1 0,12 2 42,1-1 0,0 1 0,-1 0 1,1-1-1,-1 1 0,1 0 0,0 1 0,-1-1 0,1 0 1,-1 1-1,1-1 0,0 1 0,-1 0 0,1 0 0,0 0 1,0 0-1,0 0 0,0 0 0,0 0 0,0 1 0,0-1 1,0 1-1,0 0 0,1-1 0,-1 1 0,1 0 0,-1 0 0,1 0 1,0 0-1,-1 0 0,1 0 0,0 1 0,1-1 0,-1 0 1,0 1-1,1-1 0,-1 0 0,1 1 0,-1-1 0,1 4 1,-5 39 317,2 1 1,1 0 0,3 0 0,11 81 0,42 137 596,3 18-187,-56-224-1356,-1-58 397,-1-3 104,-12-53-678,2 12 87,2-1 1,-5-63-1,12 1 1101,2 106-375,1 0 0,-1-1 0,1 1 0,-1 0 0,1 0 0,-1 0 1,1 0-1,0 0 0,-1 0 0,1 0 0,0 0 0,0 0 0,0 0 1,0 0-1,0 1 0,0-1 0,0 0 0,0 1 0,0-1 1,0 0-1,0 1 0,0-1 0,1 1 0,-1 0 0,0-1 0,0 1 1,0 0-1,1 0 0,0 0 0,43-4-15,-41 4 36,47-2 228,63-10-1,-98 9-225,0 0-1,0-1 0,-1-1 1,1 0-1,-1-1 0,0-1 0,-1 0 1,16-11-1,-26 15-27,0 0 0,-1-1-1,1 1 1,-1-1 0,0 0-1,0 0 1,0 0 0,-1 0 0,1 0-1,-1-1 1,0 1 0,0-1 0,-1 0-1,1 1 1,-1-1 0,0-5-1,0 6-58,0 1 0,-1-1-1,0 0 1,0 0 0,0 0-1,0 1 1,-1-1 0,0 0-1,1 0 1,-1 1 0,-1-1 0,1 0-1,0 1 1,-1-1 0,0 1-1,0 0 1,0 0 0,0-1-1,0 1 1,-5-4 0,-2 0-36,0 0 1,0 0-1,-1 1 0,0 1 1,0-1-1,-1 2 1,1-1-1,-1 1 1,0 1-1,-14-3 1,-2 2-33,1 1 1,-1 1-1,-33 2 1,57 1 126,0-1 0,0 1 0,0 0 1,0 0-1,0 0 0,0 0 0,0 0 0,0 1 0,1 0 0,-1-1 0,1 1 1,-1 0-1,1 0 0,0 0 0,0 0 0,-1 1 0,2-1 0,-1 1 1,0-1-1,0 1 0,1 0 0,-1-1 0,0 5 0,1-5 8,0 0 0,0 0 0,0 0-1,1 0 1,-1 0 0,1 1 0,-1-1-1,1 0 1,0 0 0,0 1 0,0-1 0,0 0-1,0 0 1,0 1 0,1-1 0,-1 0-1,1 0 1,0 0 0,0 0 0,-1 0 0,1 0-1,0 0 1,1 0 0,-1 0 0,0 0-1,1 0 1,-1 0 0,1-1 0,-1 1 0,1-1-1,0 1 1,2 1 0,6 2 19,0 0 0,0-1 0,0 0 0,0-1 0,0 0 0,1-1 0,0 0 0,14 1 0,11-1 82,44-5-1,-59 1-106,0 1 0,0 1 0,-1 0-1,1 2 1,0 0 0,0 2 0,26 7 0,-44-10-11,0 0 0,0 1 0,0-1-1,0 1 1,-1 0 0,1-1 0,-1 1 0,1 1-1,-1-1 1,1 0 0,-1 1 0,0-1-1,0 1 1,0-1 0,-1 1 0,1 0 0,-1 0-1,1 0 1,-1 0 0,0 0 0,0 0 0,0 0-1,-1 0 1,1 1 0,-1-1 0,0 0 0,0 0-1,0 7 1,0-10-8,-8-27 162,2-1 330,2 0 1,1 0-1,1 0 1,2-29-1,0 47-328,0 8-146,0-1 0,1 1 0,-1-1-1,0 1 1,1-1 0,0 1 0,-1 0 0,1-1 0,0 1-1,0 0 1,0 0 0,1 0 0,-1-1 0,1 1 0,-1 0 0,1 1-1,-1-1 1,1 0 0,0 0 0,0 1 0,0-1 0,0 1-1,0 0 1,4-3 0,1 1-660,1 1 0,-1-1 0,1 1 0,-1 0 1,1 1-1,12-2 0,10 2-5319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1.365"/>
    </inkml:context>
    <inkml:brush xml:id="br0">
      <inkml:brushProperty name="width" value="0.05" units="cm"/>
      <inkml:brushProperty name="height" value="0.05" units="cm"/>
    </inkml:brush>
  </inkml:definitions>
  <inkml:trace contextRef="#ctx0" brushRef="#br0">69 328 7411,'0'0'5248,"-2"-4"-4893,-2-5-350,-6-10-148,0-2 0,1 1 0,1-1 0,1 0 0,1-1 0,1 0 0,-2-23 0,10 51 103,-1-1 0,1 1 0,1-1 0,-1 1 0,1-1 0,0 0 0,0-1 0,1 1 0,-1-1 0,1 1 0,6 3 0,-8-6 34,5 6 32,1-1 0,1-1-1,-1 0 1,1 0 0,1-1 0,-1 0-1,1 0 1,-1-1 0,1-1-1,0 0 1,1 0 0,-1-1 0,22 1-1,-32-4-14,0 0 0,-1 0 0,1 1-1,0-1 1,-1 0 0,1 0 0,-1 0-1,1 0 1,-1 0 0,0 0-1,1 0 1,-1 0 0,0 0 0,1 0-1,-1 0 1,0 0 0,0 0 0,0 0-1,0 0 1,0 0 0,-1-2 0,1-34-97,0 29 29,0 2 73,0 1-1,0 0 1,-1-1 0,0 1 0,0-1 0,0 1 0,0 0 0,-1 0 0,0-1-1,0 1 1,-1 1 0,1-1 0,-1 0 0,0 0 0,0 1 0,0 0-1,-1 0 1,-5-5 0,8 8 598,1 11-608,0 0 0,1 0 0,0 0 1,1 0-1,0 0 0,0 0 0,5 12 0,-4-16 1,0 0 0,0 0 0,1-1 0,0 1 0,0-1 0,1 1 0,-1-1 0,1-1 0,0 1 0,1-1 0,9 7 0,-6-5 19,0-1 0,1 0 0,0-1 0,0 0 0,0 0 0,1-1 0,-1-1 0,1 1 0,0-2 0,-1 1 0,1-2 0,0 1 0,0-2 0,0 1 1,0-1-1,-1-1 0,1 0 0,20-7 0,-24 7-50,0-1 1,0 0 0,0 0 0,0-1 0,-1 0 0,1 0 0,-1-1 0,0 1 0,0-1 0,-1-1 0,0 1 0,0-1-1,0 0 1,0 0 0,-1 0 0,0-1 0,0 0 0,-1 1 0,0-1 0,0-1 0,0 1 0,-1 0 0,-1-1 0,1 1-1,-1-1 1,0 1 0,0-11 0,-1 15 29,0 0-1,0-1 0,-1 1 1,1 0-1,0 0 1,-1 0-1,0 0 0,0 0 1,0 0-1,0 1 1,0-1-1,-1 0 0,1 0 1,-1 1-1,0-1 1,0 1-1,0-1 0,0 1 1,0 0-1,0 0 1,-1 0-1,1 0 0,-1 0 1,1 0-1,-1 1 1,0 0-1,1-1 0,-1 1 1,0 0-1,0 0 1,0 0-1,0 1 0,0-1 1,0 1-1,0-1 1,0 1-1,0 0 0,0 0 1,-4 1-1,5 0-1,1-1 0,0 1 0,0-1 0,0 1 0,0 0 0,0 0 0,0-1 0,0 1 0,1 0 0,-1 0 0,0 0-1,0 0 1,1 0 0,-1 0 0,0 0 0,1 0 0,-1 0 0,1 1 0,0-1 0,-1 0 0,1 0 0,0 0 0,0 0 0,-1 1 0,1-1 0,0 0-1,0 0 1,0 1 0,1-1 0,-1 2 0,2 44 25,-2-46-25,1 5 20,1-1 1,-1 1-1,1-1 0,0 0 1,0 1-1,0-1 0,1 0 0,0 0 1,0 0-1,0-1 0,1 1 1,-1-1-1,1 0 0,0 0 1,1 0-1,-1 0 0,1-1 1,-1 0-1,1 1 0,0-2 0,0 1 1,0-1-1,0 1 0,10 1 1,4 2 58,0-1 0,1-1 0,0 0 1,-1-2-1,36 1 0,-48-4-104,-1 0 1,1 0-1,-1 0 0,1-1 1,-1 0-1,0 0 0,0 0 1,0-1-1,0 0 0,0 0 1,-1-1-1,1 0 0,-1 0 1,0 0-1,0 0 0,-1-1 1,1 0-1,-1 0 0,0 0 1,0 0-1,0-1 0,-1 1 1,0-1-1,0 0 0,-1 0 1,1 0-1,-1 0 0,-1-1 1,1 1-1,-1-1 0,0 1 1,-1-1-1,1 1 0,-1-1 1,0 1-1,-1-1 0,0 1 0,0-1 1,-3-9-1,3 13 87,-1 0 0,1 0 0,-1 0 0,0 0 1,0 1-1,0-1 0,0 1 0,0-1 0,-1 1 0,1 0 0,-1 0 0,0 0 0,1 0 0,-1 0 0,0 1 1,0-1-1,0 1 0,0 0 0,0 0 0,0 0 0,-4-1 0,6 3-39,0 0-1,1-1 1,-1 1-1,0 0 1,1 0 0,-1 0-1,0 0 1,1-1-1,-1 1 1,1 0-1,-1 0 1,1 0-1,0 0 1,-1 0 0,1 0-1,0 0 1,0 1-1,0-1 1,0 0-1,0 1 1,-3 29 94,3-29-64,-1 5-8,1 1 0,0 0-1,0 0 1,1-1 0,0 1-1,0-1 1,1 1-1,0-1 1,0 1 0,4 8-1,-3-11-23,1 1 1,-1-1-1,1 0 0,0-1 0,1 1 0,-1-1 0,1 1 0,-1-1 0,1-1 0,1 1 0,-1-1 0,0 0 0,8 3 0,-1 0-532,1-1 0,1-1 0,-1 0-1,0-1 1,1 0 0,0-1 0,-1-1 0,27 0-1,-14-1-3501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1.706"/>
    </inkml:context>
    <inkml:brush xml:id="br0">
      <inkml:brushProperty name="width" value="0.05" units="cm"/>
      <inkml:brushProperty name="height" value="0.05" units="cm"/>
    </inkml:brush>
  </inkml:definitions>
  <inkml:trace contextRef="#ctx0" brushRef="#br0">394 1 7235,'0'0'0,"-120"7"-352,60 12 352,2 7 96,0 6-96,8 3-1745,2 1-2000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2.197"/>
    </inkml:context>
    <inkml:brush xml:id="br0">
      <inkml:brushProperty name="width" value="0.05" units="cm"/>
      <inkml:brushProperty name="height" value="0.05" units="cm"/>
    </inkml:brush>
  </inkml:definitions>
  <inkml:trace contextRef="#ctx0" brushRef="#br0">0 157 7892,'9'18'619,"153"347"3590,-107-247-3504,-55-118-617,0-10 533,-3-18-834,-1 1-1,-1 0 0,-2 0 0,0 0 1,-2 1-1,-23-47 0,-14-45-933,36 86 1178,1-1 0,2 0 0,1 0 1,1-1-1,2 0 0,1-38 0,2 71-10,1 0 0,-1 0 0,1-1 0,-1 1 1,1 0-1,-1 0 0,1 0 0,0 0 0,-1 0 0,1 0 0,0 0 0,0 0 0,0 0 0,0 0 0,0 0 0,0 0 0,0 1 0,0-1 0,0 0 0,0 1 0,0-1 0,0 1 0,1-1 0,-1 1 0,0 0 0,0-1 0,1 1 0,-1 0 0,0 0 0,0 0 0,1 0 0,-1 0 0,0 0 0,1 0 0,-1 0 0,0 1 1,0-1-1,3 1 0,1 0 39,0 0 0,0 0 1,0 0-1,0 1 0,-1 0 1,1 0-1,0 0 0,8 6 1,-6-2-20,1 1 0,-1-1 0,-1 2 0,1-1 1,-1 1-1,-1 0 0,1 0 0,-1 0 0,-1 1 1,0 0-1,0 0 0,0 0 0,-1 0 1,-1 1-1,1-1 0,-2 1 0,2 15 0,-3-22-93,-1 0 0,0 0 0,0 0 0,0 0-1,0 0 1,0 0 0,0-1 0,-1 1 0,1 0 0,-1-1-1,0 1 1,0-1 0,0 1 0,0-1 0,0 0-1,0 0 1,0 0 0,-1 0 0,1 0 0,-1-1 0,0 1-1,1-1 1,-1 0 0,0 0 0,0 0 0,0 0-1,0 0 1,0 0 0,-4 0 0,-3 1-276,-1 0-1,0 0 1,1-1 0,-1-1 0,0 0 0,0 0-1,-12-3 1,2-6-2121,9-10-1331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2.810"/>
    </inkml:context>
    <inkml:brush xml:id="br0">
      <inkml:brushProperty name="width" value="0.05" units="cm"/>
      <inkml:brushProperty name="height" value="0.05" units="cm"/>
    </inkml:brush>
  </inkml:definitions>
  <inkml:trace contextRef="#ctx0" brushRef="#br0">222 154 5763,'0'0'10055,"14"-13"-8956,38-43-432,-51 55-646,0 0 0,0 0 0,0 0-1,0 0 1,0 0 0,-1 0 0,1 0 0,0 0 0,0 0-1,-1 0 1,1-1 0,-1 1 0,1 0 0,-1 0 0,0-1-1,1 1 1,-1 0 0,0-1 0,0 1 0,0 0 0,0-1-1,0 1 1,0 0 0,0-1 0,0 1 0,-1 0 0,1-1-1,-1 1 1,1 0 0,-1 0 0,1 0 0,-1-1 0,1 1-1,-1 0 1,0 0 0,-1-1 0,-1-1-26,-1 0 1,1 1-1,-1 0 0,0 0 1,1 0-1,-1 0 0,-7-2 1,7 3 12,-10-4-61,0 1 1,0 1-1,-1 1 1,1 0-1,0 1 0,-1 0 1,1 1-1,-21 2 1,29-1 30,-1 0 0,1 1 0,0-1 0,0 1 1,0 1-1,0-1 0,0 1 0,0 0 0,-8 5 1,11-5 6,1-1 0,-1 1 0,0-1 0,1 1 1,0 0-1,0 0 0,0 0 0,0 0 0,0 0 0,0 0 1,1 0-1,0 1 0,-1-1 0,1 1 0,0-1 1,1 1-1,-2 6 0,2-4 9,-1-1 0,1 1 0,0 0 0,1-1 1,-1 1-1,1-1 0,0 1 0,1-1 0,-1 1 0,1-1 0,0 0 0,0 0 0,1 0 1,-1 0-1,1 0 0,0 0 0,6 6 0,-3-5 16,0-1 0,1 1 1,0-1-1,0-1 0,1 1 0,-1-1 0,1-1 0,0 1 0,0-1 1,0 0-1,10 1 0,-3-1 35,0-1 1,1 0-1,28-1 0,-43-1-45,0-1 1,1 1-1,-1-1 0,1 1 0,-1-1 0,0 0 0,1 1 0,-1-1 0,0 0 0,0 0 0,0 0 0,0 0 1,1 0-1,-1 0 0,-1 0 0,1 0 0,0 0 0,0-1 0,0 1 0,-1 0 0,1 0 0,0-1 0,-1 1 1,1-1-1,-1 1 0,0 0 0,1-1 0,-1 1 0,0-1 0,0-2 0,3-53-539,-4 47 382,2-2 174,2 17-57,9 16-33,-6-15 80,-1-1 0,2 0 0,-1 0 0,0-1 0,1 1 0,0-2 0,0 1 0,0-1 0,1 0 0,-1 0 0,1-1 0,9 2 0,-13-3-94,0 0-1,0-1 1,0 1 0,0-1 0,0 0 0,0 0-1,1-1 1,-1 1 0,0-1 0,0 0 0,-1 0-1,1 0 1,0-1 0,0 1 0,0-1 0,-1 0-1,1 0 1,-1 0 0,0-1 0,1 1 0,-1-1-1,0 0 1,0 1 0,4-8 0,-3 4-189,0 0 0,-1 0 0,0 0 0,0-1 0,-1 0-1,0 1 1,2-12 0,1-27 2978,6 57-759,1 1-2112,1-1 1,0 0-1,1 0 1,1-1 0,0-1-1,0-1 1,1 0 0,0-1-1,19 7 1,24 4-3794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3.906"/>
    </inkml:context>
    <inkml:brush xml:id="br0">
      <inkml:brushProperty name="width" value="0.05" units="cm"/>
      <inkml:brushProperty name="height" value="0.05" units="cm"/>
    </inkml:brush>
  </inkml:definitions>
  <inkml:trace contextRef="#ctx0" brushRef="#br0">0 436 7443,'0'0'2028,"20"1"-1230,-17-1-772,25 2 296,0-2 0,0 0 0,0-2 0,0-1 0,38-10 0,-50 8-205,-1-1-1,0 0 1,0-1 0,0 0 0,-1-1-1,0-1 1,13-12 0,-20 16-79,-1-1 0,0 0 0,-1 0 0,0-1 1,0 1-1,0-1 0,-1-1 0,0 1 0,0 0 1,-1-1-1,0 0 0,0 0 0,0 0 0,-1 0 0,1-14 1,-1 7-40,-1 0-1,-1-1 1,0 1 0,-1 0 0,-1 0 0,0-1 0,-6-21 0,6 32-11,1 1 0,-1 0 0,1-1 1,-1 1-1,0 0 0,-1 0 0,1 0 0,-1 0 1,0 1-1,0-1 0,0 1 0,0 0 0,0-1 1,-1 1-1,1 1 0,-1-1 0,0 0 0,0 1 1,0 0-1,0 0 0,-1 0 0,1 1 0,0-1 1,-1 1-1,1 0 0,-1 0 0,1 1 0,-1-1 1,-5 1-1,8 0 9,-1 0 0,1 0 0,-1 1 1,1-1-1,-1 1 0,1 0 0,0-1 0,-1 1 0,1 0 1,0 1-1,-1-1 0,1 0 0,0 0 0,0 1 0,0 0 1,0-1-1,0 1 0,1 0 0,-3 2 0,0 2 12,1-1 1,-1 1-1,1 0 0,0-1 0,1 1 0,0 0 0,-3 10 0,1 6 35,0 0 0,2 0 0,0 34 0,1-46-13,1 0 1,1-1-1,0 1 1,0 0-1,1 0 1,0 0-1,1-1 1,0 1-1,0-1 1,1 0-1,0 0 1,1 0-1,0-1 1,0 1-1,1-1 1,0 0-1,0-1 1,1 1-1,0-2 1,0 1-1,1 0 1,0-1-1,0-1 1,0 1-1,16 6 1,-15-8 1,0 0 1,0 0 0,1-1-1,-1 0 1,1-1-1,0 0 1,0-1-1,0 0 1,0 0 0,0-1-1,0 0 1,0-1-1,0 0 1,-1-1-1,20-5 1,-23 5-19,1-1-1,-1 1 1,0-1-1,1-1 1,-1 1 0,-1-1-1,1 0 1,0 0 0,-1-1-1,0 0 1,0 0 0,-1 0-1,1 0 1,-1-1 0,0 0-1,0 1 1,-1-2-1,0 1 1,0 0 0,0-1-1,-1 1 1,0-1 0,2-9-1,-3 12-61,-1 0 0,1 0 0,-1 0 0,1 0 0,-1-1 0,0 1-1,-1 0 1,1 0 0,-1 0 0,0 0 0,0 0 0,0 0 0,0 0 0,-3-4-1,3 6 17,-1 0-1,0 0 0,0 0 1,1 0-1,-2 0 0,1 1 1,0-1-1,0 1 0,0-1 1,-1 1-1,1 0 0,-1 0 1,1 0-1,-1 0 0,1 0 1,-1 1-1,0-1 0,1 1 1,-1 0-1,0 0 0,1 0 1,-5 0-1,5 0 0,0 1-1,0 0 1,0 0-1,0-1 1,1 1-1,-1 0 1,0 0-1,0 1 1,1-1-1,-1 0 1,1 1 0,-1-1-1,1 1 1,-1-1-1,1 1 1,0-1-1,0 1 1,0 0-1,0 0 1,0 0 0,0-1-1,1 1 1,-1 0-1,0 0 1,1 0-1,0 0 1,-1 0-1,1 0 1,0 0-1,0 3 1,-1 3 8,0 0 1,1 1-1,-1-1 1,2 1-1,-1-1 0,4 13 1,-2-15 30,0-1-1,1 1 1,0 0 0,1-1-1,-1 0 1,1 1 0,0-1-1,0-1 1,0 1 0,1-1 0,0 1-1,0-1 1,0-1 0,0 1-1,1-1 1,-1 0 0,1 0-1,0 0 1,0-1 0,0 0 0,7 2-1,9 1 9,-1 0 0,1-1 0,0-1-1,40 0 1,-57-3-68,-1 0 1,1 0-1,0-1 0,-1 1 0,1-1 0,-1 0 0,1 0 1,-1-1-1,0 1 0,1-1 0,-1 0 0,0 0 1,0-1-1,0 1 0,0-1 0,6-6 0,-6 5-212,-1-1-1,1 0 1,-1 0-1,0 0 1,0-1 0,-1 1-1,1-1 1,-1 0-1,0 1 1,-1-1-1,1 0 1,0-10 0,0-28-2056,-3 36 2520,1 0 0,1 0 0,-1 0 0,1 0 0,1 0 0,3-12 1,-4 17-63,0 1 0,0 0 1,1 0-1,-1 0 0,1 0 1,-1 0-1,1 0 0,0 0 1,0 0-1,0 1 0,0-1 1,0 1-1,0 0 0,0-1 1,0 1-1,1 0 0,-1 0 1,0 0-1,1 1 0,-1-1 1,1 0-1,-1 1 0,1 0 1,-1-1-1,5 1 0,11-1 228,1 1 0,-1 1 0,0 1 0,0 0 0,0 1 0,20 6 0,-29-6-220,0 0-1,0 0 0,-1 1 0,1 0 0,-1 1 0,0 0 0,0 0 0,0 1 1,-1 0-1,1 0 0,-2 1 0,1-1 0,8 13 0,-14-18-143,1 1 0,-1-1 0,0 1-1,-1 0 1,1-1 0,0 1 0,0 0 0,-1 0 0,1-1-1,-1 1 1,0 0 0,1 0 0,-1 0 0,0 0-1,0-1 1,0 1 0,0 0 0,-1 0 0,1 0-1,0 0 1,-1-1 0,0 4 0,-1-2-27,0 0-1,0 0 1,0 0-1,0-1 1,-1 1-1,1 0 1,-1-1 0,1 0-1,-1 1 1,0-1-1,-4 2 1,-9 4-604,0 0-1,0-1 1,-31 9 0,38-14-3,-4 2-942,1 0-1,-2-1 1,-17 1-1,7-3-4461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7.784"/>
    </inkml:context>
    <inkml:brush xml:id="br0">
      <inkml:brushProperty name="width" value="0.05" units="cm"/>
      <inkml:brushProperty name="height" value="0.05" units="cm"/>
    </inkml:brush>
  </inkml:definitions>
  <inkml:trace contextRef="#ctx0" brushRef="#br0">0 198 10101,'0'0'4330,"0"8"-4184,0 27-92,0-26 84,1-15-1130,1-11-49,3-68-4152,-12 30 5195,8 78 5632,-1-16-5516,-1-1 0,1 0 1,1 1-1,-1-1 0,1 0 0,0 1 1,1-1-1,0 0 0,3 9 0,-2-10-72,-1-1 0,1 0 0,0 0 0,0 0 0,0 0 0,1-1 0,-1 1 0,1-1 0,0 0 0,0 0 1,0 0-1,1 0 0,7 3 0,-4-3-16,1-1 1,0 0 0,-1 0-1,1-1 1,0 0 0,16-1-1,-21-1-57,-1 0 0,0 0 0,1 0 0,-1 0 0,0-1 0,0 1 0,0-1 0,0 0 0,0 0 0,0 0 0,-1 0 0,1-1 0,-1 1 0,1-1 0,-1 0-1,0 1 1,0-1 0,0 0 0,0 0 0,-1 0 0,1 0 0,-1-1 0,2-3 0,1-4-92,1 0 0,-2-1 0,1 1 0,-2-1 0,3-19 0,-5 31 176,0-1 0,-1 0 0,1 1 0,0-1 0,0 0 0,0 1-1,0-1 1,0 0 0,0 1 0,0-1 0,0 0 0,0 1 0,0-1 0,0 0 0,1 1 0,-1-1 0,0 1 0,0-1 0,0 0 0,1 1-1,-1-1 1,1 1 0,-1-1 0,0 1 0,1-1 0,-1 1 0,1-1 0,-1 1 0,1-1 0,0 0 0,11 18 2358,0 2-2905,-5-11 515,1 1 0,0-1 0,0-1 0,1 1 0,0-1 1,0-1-1,1 0 0,0 0 0,0-1 0,0 0 0,0-1 0,1 0 0,0 0 1,0-2-1,14 3 0,-17-3-115,-1-2 1,1 1-1,-1-1 0,1 0 1,-1-1-1,0 1 1,1-2-1,-1 1 0,1-1 1,-1 0-1,0 0 1,0-1-1,0 0 0,-1 0 1,1-1-1,-1 0 0,1 0 1,-1-1-1,0 1 1,-1-1-1,1 0 0,-1-1 1,0 0-1,4-6 1,-5 6-46,-1-1 0,0 0 0,-1 0 0,1 0 0,-1 0 1,-1 0-1,1 0 0,0-14 0,-2 19 149,1-1 1,-1 1-1,0-1 0,0 1 0,0-1 1,0 1-1,0-1 0,0 1 1,-1-1-1,1 1 0,-1-1 0,0 1 1,1-1-1,-1 1 0,0 0 1,-1 0-1,1-1 0,0 1 0,-1 0 1,1 0-1,-1 0 0,1 0 0,-1 1 1,0-1-1,0 0 0,0 1 1,-4-3-1,5 3 64,-1 1 1,1 0 0,0 1-1,0-1 1,-1 0 0,1 0-1,0 0 1,0 1 0,-1-1-1,1 1 1,0-1 0,0 1-1,0-1 1,0 1 0,0 0-1,0-1 1,0 1-1,0 0 1,0 0 0,0 0-1,0 0 1,1 0 0,-1 0-1,0 0 1,0 0 0,1 0-1,-1 0 1,1 0 0,-1 0-1,1 1 1,0-1 0,-1 0-1,1 0 1,0 1-1,0 1 1,-8 46 702,7-43-721,1-1 0,0 0 0,0 0 1,1 1-1,0-1 0,-1 0 0,2 0 0,-1 1 0,1-1 0,-1 0 0,1 0 1,1-1-1,-1 1 0,1 0 0,4 5 0,-4-6-138,1-1-1,0 0 1,0 0 0,0 0-1,0-1 1,0 1 0,1-1-1,-1 0 1,1 0 0,-1 0-1,1-1 1,0 0 0,-1 0-1,1 0 1,0 0 0,0-1-1,7 0 1,45-1-5095,-34-7 643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6.921"/>
    </inkml:context>
    <inkml:brush xml:id="br0">
      <inkml:brushProperty name="width" value="0.05" units="cm"/>
      <inkml:brushProperty name="height" value="0.05" units="cm"/>
    </inkml:brush>
  </inkml:definitions>
  <inkml:trace contextRef="#ctx0" brushRef="#br0">1 294 7459,'0'0'2724,"4"0"-2179,5-2-430,-1 1 1,1-1 0,-1 0 0,0-1 0,0 0 0,0 0 0,0 0-1,0-1 1,10-8 0,65-47 879,-75 53-1145,0 0 1,0 0-1,-1 0 1,0-1 0,0-1-1,0 1 1,-1-1-1,0 0 1,-1-1 0,0 1-1,0-1 1,0 0-1,-1 0 1,-1 0 0,0-1-1,0 0 1,-1 1-1,0-1 1,0 0 0,-1 0-1,-1-13 1,0 23 181,0 5-176,2 14 251,0 0 0,1-1 0,1 1 0,7 21 0,-4-20 70,-2 1-1,-1 0 0,4 33 0,-8-45-109,1 2-130,-1 0 0,0 1-1,-1-1 1,-2 12 0,3-22 19,0 0 1,0 0-1,0 0 1,0 0 0,-1 0-1,1 0 1,0 0 0,-1 1-1,1-1 1,-1 0-1,1 0 1,-1 0 0,1-1-1,-1 1 1,0 0 0,1 0-1,-1 0 1,0 0-1,0-1 1,0 1 0,1 0-1,-1-1 1,0 1 0,0 0-1,0-1 1,0 1-1,0-1 1,0 0 0,-1 1-1,1-1 1,0 0 0,0 0-1,0 0 1,0 1-1,0-1 1,0 0 0,0 0-1,-1-1 1,1 1 0,0 0-1,0 0 1,0-1-1,0 1 1,0 0 0,0-1-1,0 1 1,0-1 0,0 1-1,0-1 1,0 0-1,-1 0 1,1-1-72,0 0 0,-1 0 0,1 0 1,0 0-1,0 0 0,0 0 0,1 0 0,-1 0 0,0 0 0,1-1 0,-1 1 0,1 0 1,0 0-1,0-1 0,0 1 0,0 0 0,1-5 0,7-41-978,-8 45 1216,1 0 0,0 0 0,1 0 0,-1 0 0,0 1 0,1-1 0,0 0 0,-1 1 0,1 0 1,0-1-1,0 1 0,0 0 0,1 0 0,-1 0 0,0 0 0,1 0 0,0 1 0,-1-1 0,1 1 0,0 0 0,0-1 1,-1 1-1,1 1 0,0-1 0,0 0 0,0 1 0,0-1 0,0 1 0,0 0 0,0 0 0,0 0 0,1 0 1,-1 1-1,0-1 0,0 1 0,-1 0 0,1 0 0,0 0 0,0 0 0,0 0 0,-1 1 0,1-1 0,4 4 0,5 5-43,1-1 0,-1-1 0,2 0-1,-1-1 1,1 0 0,0-1-1,1-1 1,-1 0 0,1-1-1,0 0 1,0-2 0,0 1-1,0-2 1,26 0 0,-40-1-69,1-1 0,-1 1 1,0 0-1,1-1 0,-1 1 1,1 0-1,-1-1 1,1 0-1,-1 1 0,0-1 1,0 0-1,1 0 0,-1 0 1,0 0-1,0 0 0,0 0 1,0 0-1,0 0 0,0 0 1,0-1-1,1-1 1,0-1-31,0-1 1,0 1 0,-1-1 0,1 1 0,-1-1 0,0 1 0,0-6 0,0-3-472,0 0 0,-1-1 0,-1 1 0,-2-17 0,1 24 366,0 1 1,0 0-1,0 0 1,0 0-1,-1 1 1,0-1-1,0 1 1,0-1-1,-1 1 1,1 0-1,-1 0 1,0 1-1,0-1 1,0 1-1,-1-1 1,1 2-1,-8-5 1,4 3 252,-1-1 0,1 1 0,-1 1 0,0 0 1,0 0-1,0 1 0,-1 0 0,1 0 0,-12 0 1,20 2-100,0 1 1,0-1 0,0 0 0,0 0 0,0 0 0,0 0 0,0 1 0,0-1 0,0 0 0,0 1 0,0-1 0,0 1 0,0-1 0,0 1 0,1 0 0,-1-1 0,0 1 0,0 0 0,1-1 0,-1 1-1,0 0 1,1 0 0,-1 0 0,1 0 0,-1 1 0,-5 31 573,6-27-513,1 0 0,-1 0 0,1 0 0,1-1 0,-1 1 0,1 0 0,0 0 0,0-1 0,4 7 0,0-4-20,0-1 0,1 0-1,0 0 1,0-1 0,1 0 0,0 0 0,0-1-1,0 0 1,1-1 0,-1 1 0,1-2 0,0 1 0,14 3-1,-6-3 43,0-1 0,-1 0 0,1-1 0,0-1 0,0 0 0,33-4 0,-49 3-89,1-1-1,0 1 0,-1-1 1,1 1-1,-1-1 1,1 1-1,-1-1 1,1 0-1,-1 0 1,0 0-1,1 0 0,-1 0 1,0 0-1,1 0 1,-1 0-1,0 0 1,0-1-1,0 1 1,0 0-1,0-1 0,0-1 1,1-1 10,-1 0 0,1 0 1,-1 0-1,0 0 0,0-1 0,0 1 0,0-9 1,-1 3 20,0 1 1,-1 0 0,0-1-1,-1 1 1,0 0 0,0 0 0,-4-10-1,-9-8 111,11 22-5,1 0 0,0 0 0,0 0 0,1-1-1,-1 1 1,1-1 0,1 1 0,-1-1 0,-1-7-1,13 13-2529,16 2-1035,7 9-272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7.293"/>
    </inkml:context>
    <inkml:brush xml:id="br0">
      <inkml:brushProperty name="width" value="0.05" units="cm"/>
      <inkml:brushProperty name="height" value="0.05" units="cm"/>
    </inkml:brush>
  </inkml:definitions>
  <inkml:trace contextRef="#ctx0" brushRef="#br0">228 128 6643,'0'0'2561,"1"-16"-1534,-1-49-242,0 63-760,0 0 0,0 0 0,-1 0 0,1 0 0,-1 0 0,1 0 0,-1 1 0,0-1 0,0 0 0,0 0 0,0 1 0,0-1 0,0 0 0,0 1 0,0-1 0,-1 1 0,1 0 0,-1-1 0,1 1 0,-1 0 0,1 0 0,-1 0 0,0 0 0,1 0 0,-1 0 0,0 1 0,0-1 0,-2 0 0,-4-1-2,0 1 0,0 0 0,1 1 0,-1-1 0,-9 2 0,7-1-38,5 1 9,-1-1 0,1 1 0,0 0 0,0 0 0,0 0 0,0 1-1,0 0 1,0 0 0,0 0 0,0 1 0,1-1 0,-1 1 0,1 0 0,0 0 0,0 1 0,0 0-1,0-1 1,1 1 0,-1 0 0,1 1 0,-5 7 0,6-9 42,1 0 0,-1 1 1,1-1-1,-1 1 0,1-1 0,0 1 0,0-1 1,1 1-1,-1 0 0,1-1 0,0 1 0,0 0 1,0 0-1,0-1 0,1 1 0,-1 0 0,1-1 1,0 1-1,0-1 0,1 1 0,-1-1 0,1 1 1,-1-1-1,1 0 0,0 0 0,0 0 1,0 0-1,1 0 0,-1 0 0,1 0 0,5 3 1,54 34 706,-49-32-633,0-1-1,0 1 1,20 18-1,-32-25-119,-1 0 1,1 0-1,0-1 0,0 1 0,0 0 0,-1 0 0,1 0 0,0 0 0,-1 0 0,1 0 0,-1 0 0,0 0 0,1 0 0,-1 0 0,0 0 0,1 0 0,-1 0 0,0 0 0,0 1 0,0-1 0,0 0 0,0 0 0,0 0 0,0 0 0,0 0 0,-1 2 0,0-1-6,0 0 0,0 0 0,-1 0 0,1-1 0,0 1 0,-1 0-1,0-1 1,1 1 0,-1-1 0,0 1 0,0-1 0,-2 2 0,-7 3-34,0-1 1,-1 0-1,-17 5 1,27-9 48,-72 16 68,46-11-551,40-10-2303,19-7-327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7.912"/>
    </inkml:context>
    <inkml:brush xml:id="br0">
      <inkml:brushProperty name="width" value="0.05" units="cm"/>
      <inkml:brushProperty name="height" value="0.05" units="cm"/>
    </inkml:brush>
  </inkml:definitions>
  <inkml:trace contextRef="#ctx0" brushRef="#br0">0 279 9748,'0'0'3829,"19"-8"-3493,-5 2-314,53-22 51,-61 25-51,1-1 0,-1 0 0,0 0 0,0 0 0,0-1 0,-1 0 0,1 0 0,-1 0 0,5-8 0,-7 7-20,0 1 0,-1-1 1,0-1-1,0 1 0,0 0 0,-1 0 1,0-1-1,0 1 0,-1 0 0,0-1 0,0 1 1,0-1-1,-1 1 0,0-1 0,0 1 1,0 0-1,-1 0 0,0 0 0,0 0 1,-1 0-1,0 0 0,0 0 0,0 1 1,-5-8-1,7 13-133,2 42-490,0-36 634,1 0 0,-1 0 0,1-1 1,0 1-1,1 0 0,-1-1 1,1 1-1,0-1 0,1 0 1,-1 0-1,1 0 0,0-1 1,0 1-1,0-1 0,1 0 1,0 0-1,-1 0 0,1-1 0,1 0 1,7 4-1,-2-1 51,0-1 0,1 0 0,0-1 0,0-1 1,1 0-1,-1 0 0,0-1 0,25 0 0,-35-2-61,1 0 0,0-1 0,-1 1 1,1-1-1,-1 0 0,1 0 0,-1 0 0,0 0 1,1 0-1,-1 0 0,0-1 0,0 1 0,0-1 1,0 1-1,0-1 0,0 0 0,0 0 0,0 0 0,-1 0 1,1 0-1,-1 0 0,1 0 0,-1-1 0,0 1 1,0-1-1,0 1 0,0 0 0,-1-1 0,1 0 0,0-4 1,2-9-267,-1-1 1,-1 0 0,0-26 0,-1 30 41,-6-29 2062,15 51-3960,27 32-2659,-13-18 683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8.246"/>
    </inkml:context>
    <inkml:brush xml:id="br0">
      <inkml:brushProperty name="width" value="0.05" units="cm"/>
      <inkml:brushProperty name="height" value="0.05" units="cm"/>
    </inkml:brush>
  </inkml:definitions>
  <inkml:trace contextRef="#ctx0" brushRef="#br0">0 245 1473,'0'0'9348,"2"-7"-9177,3-25-152,-5 23 165,1 0-1,0 0 1,1 0 0,0 0-1,0 1 1,1-1 0,5-10-1,-8 18-119,1 1-1,0-1 0,-1 0 1,1 1-1,0-1 0,-1 1 1,1 0-1,0-1 1,0 1-1,-1-1 0,1 1 1,0 0-1,0 0 0,0 0 1,0-1-1,-1 1 0,1 0 1,0 0-1,0 0 0,0 0 1,0 0-1,-1 0 0,1 1 1,0-1-1,0 0 0,0 0 1,0 1-1,-1-1 1,1 0-1,0 1 0,0-1 1,0 1-1,28 20-240,-20-15 390,-2-1-118,1 0-1,0-1 1,0 0 0,0 0 0,15 4 0,-21-8-87,0 1 0,0 0 0,0-1 0,0 1 0,0-1 1,1 0-1,-1 0 0,0 0 0,0 0 0,0 0 0,0 0 1,1 0-1,-1-1 0,0 1 0,0-1 0,0 0 0,0 1 1,0-1-1,0 0 0,0 0 0,0-1 0,0 1 0,-1 0 1,1 0-1,0-1 0,-1 1 0,1-1 0,1-2 0,5-10-1057,-2-1 0,1 0 0,-2 0 0,0-1-1,-1 1 1,3-22 0,-5 27 0,4-15-3009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8.602"/>
    </inkml:context>
    <inkml:brush xml:id="br0">
      <inkml:brushProperty name="width" value="0.05" units="cm"/>
      <inkml:brushProperty name="height" value="0.05" units="cm"/>
    </inkml:brush>
  </inkml:definitions>
  <inkml:trace contextRef="#ctx0" brushRef="#br0">1 343 9732,'0'0'4450,"35"75"-4594,-27-70-640,-2-5-2017</inkml:trace>
  <inkml:trace contextRef="#ctx0" brushRef="#br0" timeOffset="1">30 0 9476,'0'0'2193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9.278"/>
    </inkml:context>
    <inkml:brush xml:id="br0">
      <inkml:brushProperty name="width" value="0.05" units="cm"/>
      <inkml:brushProperty name="height" value="0.05" units="cm"/>
    </inkml:brush>
  </inkml:definitions>
  <inkml:trace contextRef="#ctx0" brushRef="#br0">25 1 3458,'0'0'9919,"-6"42"-9538,-1-4-156,1 1-1,2 0 1,2 0-1,2 0 1,6 56 0,-4-86-200,1-1 1,-1 1 0,1-1 0,1 0-1,0 0 1,0 0 0,0 0 0,1-1 0,0 0-1,1 0 1,-1 0 0,1 0 0,8 5-1,-11-8-11,1-1 0,-1 0 0,1 0 0,0 0 0,1-1-1,-1 1 1,0-1 0,1 0 0,-1 0 0,1-1 0,-1 1-1,1-1 1,0 0 0,0 0 0,0 0 0,0-1-1,-1 0 1,1 0 0,0 0 0,0-1 0,0 1 0,0-1-1,0 0 1,-1-1 0,8-2 0,-7 2-31,-1-1-1,0 0 1,0 0 0,0 0 0,0 0 0,0 0-1,-1-1 1,1 0 0,-1 0 0,0 0 0,0 0-1,0 0 1,-1 0 0,1-1 0,2-8 0,-2 2 43,0 1 0,0-1 1,-1 0-1,0 0 0,-1 0 1,-1-14-1,0 25-39,-8 19-558,7-9 586,-1 1 0,2-1 0,0 1 1,0 0-1,1-1 0,2 13 0,-2-20-10,-1-1 1,1 1-1,0-1 0,0 0 0,0 1 1,0-1-1,0 0 0,0 0 0,1 0 1,-1 0-1,1 0 0,0 0 1,-1 0-1,1 0 0,0-1 0,0 1 1,0-1-1,0 1 0,0-1 0,1 0 1,-1 0-1,0 0 0,1 0 1,-1 0-1,0 0 0,1-1 0,-1 1 1,1-1-1,-1 1 0,1-1 0,4 0 1,-2-1-152,0 1-1,0-1 1,0 1 0,0-1 0,0-1 0,0 1 0,0-1-1,0 0 1,0 0 0,0 0 0,-1-1 0,1 1 0,-1-1-1,6-5 1,2-4-534,1 0 0,-2-1 0,11-15 0,-15 18 699,0 0 0,1 1 0,0 0 0,0 1 0,1 0 1,0 0-1,1 0 0,16-9 0,-22 15 335,0-1 1,0 2-1,1-1 0,-1 0 1,1 1-1,-1 0 0,1 0 1,-1 0-1,1 1 0,-1-1 1,1 1-1,0 0 0,-1 1 1,5 0-1,-6 0-275,0 0 0,-1 0 0,1 1 0,-1-1 0,0 1 0,0 0 0,1-1 0,-1 1 0,0 0 0,0 0 0,-1 1 0,1-1 0,0 0 0,-1 1 0,1-1 0,-1 0 0,0 1 0,0 0 0,0-1 0,0 1 0,0 0 0,-1-1 0,1 4 0,1 1-35,0-1 0,-1 1 0,0-1 0,-1 1 0,1 0 1,-1 0-1,0-1 0,-1 1 0,0 0 0,0-1 0,0 1 0,-4 10 0,4-14-190,-1 0 0,1-1 0,-1 1 0,0 0 0,0-1 0,0 1 0,0-1 0,0 0 0,0 0 0,-1 0 0,-4 3 1,3-2-390,0-1 1,0-1-1,0 1 1,0-1 0,0 1-1,0-1 1,0-1 0,-1 1-1,1 0 1,-5-1 0,-20 0-4063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9.620"/>
    </inkml:context>
    <inkml:brush xml:id="br0">
      <inkml:brushProperty name="width" value="0.05" units="cm"/>
      <inkml:brushProperty name="height" value="0.05" units="cm"/>
    </inkml:brush>
  </inkml:definitions>
  <inkml:trace contextRef="#ctx0" brushRef="#br0">154 1 8820,'0'0'5138,"-116"24"-10548,79-11 480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49.965"/>
    </inkml:context>
    <inkml:brush xml:id="br0">
      <inkml:brushProperty name="width" value="0.05" units="cm"/>
      <inkml:brushProperty name="height" value="0.05" units="cm"/>
    </inkml:brush>
  </inkml:definitions>
  <inkml:trace contextRef="#ctx0" brushRef="#br0">1 1 6531,'0'0'9236,"37"5"-9172,-2-5-64,9 0-48,3 2-768,-1 2-2706,-7 0-1520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0.309"/>
    </inkml:context>
    <inkml:brush xml:id="br0">
      <inkml:brushProperty name="width" value="0.05" units="cm"/>
      <inkml:brushProperty name="height" value="0.05" units="cm"/>
    </inkml:brush>
  </inkml:definitions>
  <inkml:trace contextRef="#ctx0" brushRef="#br0">170 77 1777,'0'0'11165,"0"-8"-10018,3-26-197,-3 32-908,0 1 0,0 0 0,0-1 0,-1 1 0,1-1 0,0 1 0,-1-1-1,1 1 1,-1 0 0,0-1 0,1 1 0,-1 0 0,0-1 0,0 1 0,0 0 0,0 0 0,0 0 0,0 0 0,0 0 0,0 0 0,0 0 0,-1 0 0,1 0 0,0 1 0,-1-1-1,1 1 1,0-1 0,-1 0 0,1 1 0,-1 0 0,1-1 0,0 1 0,-1 0 0,1 0 0,-1 0 0,-1 0 0,-3 0-25,0-1 0,0 1 0,0 1 0,0-1 0,1 1 0,-1 0 1,-9 3-1,10-2 34,0 1 1,0 0 0,1 0 0,-1 1 0,1-1 0,-1 1 0,1 0-1,0 0 1,1 0 0,-1 1 0,1 0 0,0-1 0,0 1-1,0 0 1,1 0 0,-4 11 0,3-9-8,1 0 0,0 0 0,1 0 0,-1 0 0,1 0 0,1 0 0,-1 1 0,1-1 0,0 0 0,1 1-1,0-1 1,0 0 0,3 8 0,-2-11-19,0 0 0,1 1 0,-1-1 0,1 0 0,0 0 0,0-1-1,1 1 1,-1-1 0,1 0 0,-1 1 0,1-2 0,0 1 0,0 0 0,1-1-1,-1 0 1,0 0 0,1 0 0,0 0 0,4 1 0,8 1 37,0 0-1,0 0 1,0-2-1,18 1 1,-13-2-48,25 2 51,87-7 0,-126 2-306,8-3 452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7.226"/>
    </inkml:context>
    <inkml:brush xml:id="br0">
      <inkml:brushProperty name="width" value="0.05" units="cm"/>
      <inkml:brushProperty name="height" value="0.05" units="cm"/>
    </inkml:brush>
  </inkml:definitions>
  <inkml:trace contextRef="#ctx0" brushRef="#br0">239 20 4034,'0'0'3231,"0"-20"-1748,3 73-503,2 0-1,2-1 1,3 0 0,19 59-1,-74-109-2523,-19-2 366,-79 1 547,142-1 634,-1 0 0,1 0 1,-1 0-1,1 0 0,-1 0 1,0 0-1,1 1 0,-1-1 1,1 0-1,-1 1 0,1 0 1,0-1-1,-1 1 0,1 0 1,-1-1-1,1 1 0,0 0 1,0 0-1,-1 0 0,1 0 1,0 0-1,0 1 0,0-1 1,0 0-1,0 0 0,1 1 1,-1-1-1,0 1 0,1-1 1,-1 0-1,1 1 0,-1-1 1,1 1-1,-1 0 0,1-1 1,0 1-1,0-1 0,0 1 1,0-1-1,0 1 0,0-1 1,1 3-1,0 0 30,0 0 0,0-1-1,0 1 1,1-1 0,0 1 0,-1-1 0,1 0 0,0 0 0,1 0-1,-1 0 1,1 0 0,-1 0 0,1 0 0,0-1 0,0 0 0,4 4-1,6 0 56,0-1 0,0-1 0,0 1-1,0-2 1,0 0 0,1-1-1,26 2 1,-14-3 6,0-2 0,0 0 0,34-7 0,-43 4-51,0 0-1,0-1 0,0-1 1,23-12-1,-33 14-58,0 0 0,0 0-1,0 0 1,-1-1 0,0 0-1,0 0 1,0 0 0,0-1-1,-1 0 1,0 0 0,0-1 0,4-7-1,-5-16-574,-4 24 419,3 16 223,-2-5-2,1 0 0,0 0 0,1 0 0,-1 0 1,1-1-1,0 1 0,0-1 0,0 0 0,0 0 0,1 0 0,0 0 1,0-1-1,0 1 0,0-1 0,0 0 0,1 0 0,-1-1 0,1 1 0,0-1 1,0 0-1,8 2 0,1 0 67,-1-1 1,1 0 0,0 0-1,0-2 1,0 0-1,28-1 1,-38-1-150,0 1 0,0-1 0,0 0 0,-1 0 0,1 0 0,0 0 0,-1-1 0,1 0 0,-1 1 0,0-1 0,1 0 0,-1-1 0,0 1 0,0-1 0,-1 1 0,1-1 0,0 0 0,-1 0 0,1 0 0,-1 0 0,0 0 0,0-1 0,-1 1 0,1-1 0,-1 1 0,2-6 0,1-3 68,-1-1 0,-1 1 0,0-1 0,-1 1 0,0-20 0,-2 36-17,1-1 0,0 1 0,-1-1 0,2 1-1,-1-1 1,0 1 0,1 0 0,-1-1 0,1 0 0,0 1-1,0-1 1,0 1 0,1-1 0,-1 0 0,1 0-1,0 0 1,0 0 0,0 0 0,0 0 0,0-1-1,1 1 1,-1-1 0,1 1 0,0-1 0,-1 0 0,1 0-1,0 0 1,0 0 0,1-1 0,-1 1 0,0-1-1,0 0 1,7 2 0,5 1-395,0 0 0,1 0-1,-1-2 1,21 2 0,18-3-2483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8.125"/>
    </inkml:context>
    <inkml:brush xml:id="br0">
      <inkml:brushProperty name="width" value="0.05" units="cm"/>
      <inkml:brushProperty name="height" value="0.05" units="cm"/>
    </inkml:brush>
  </inkml:definitions>
  <inkml:trace contextRef="#ctx0" brushRef="#br0">0 0 7027,'0'0'10133,"13"6"-12326,5 11 208,3 1-1873,-5-1-4882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8.509"/>
    </inkml:context>
    <inkml:brush xml:id="br0">
      <inkml:brushProperty name="width" value="0.05" units="cm"/>
      <inkml:brushProperty name="height" value="0.05" units="cm"/>
    </inkml:brush>
  </inkml:definitions>
  <inkml:trace contextRef="#ctx0" brushRef="#br0">182 1 6499,'0'0'2892,"0"10"-2681,2 21 571,1 0 0,8 39-1,-8-58-633,0 1-1,1 0 1,0-1-1,1 0 1,1 0-1,0 0 1,0-1-1,1 0 1,9 12-1,-23-28-490,0 1-1,0 1 0,-1-1 1,0 1-1,1 0 1,-1 1-1,-14-3 1,2 0 141,0 1 0,-39-2 1,54 6 218,-1 0 0,1 0 0,0 0 0,-1 1 0,1 0 0,0 0 0,0 0 0,-1 0 0,-7 4 0,12-3 31,-1-1 0,0 1 1,0-1-1,0 1 0,1 0 1,-1 0-1,1 0 0,0 0 0,-1 0 1,1 0-1,0 0 0,0 0 0,0 1 1,1-1-1,-1 0 0,0 1 0,1-1 1,-1 0-1,1 1 0,0-1 0,0 1 1,0-1-1,1 4 0,-2-3 19,1 0 0,1 0-1,-1 0 1,0 0 0,1 0 0,-1 0-1,1 0 1,0 0 0,0 0 0,0-1-1,0 1 1,1 0 0,-1 0 0,1-1-1,0 1 1,0-1 0,3 5 0,0-4-5,1 1 1,-1 0-1,0-1 0,1 0 1,0-1-1,-1 1 1,1-1-1,7 1 1,2 2 44,0-2-1,0 0 1,1-1 0,-1-1 0,0 0 0,1-1 0,30-4-1,-37 3-237,0-1-1,0 0 0,0 0 1,0-1-1,0 0 0,-1 0 1,1-1-1,-1-1 0,0 1 1,0-1-1,0 0 0,-1-1 1,0 0-1,9-10 0,-11 11-72,-5 4 230,0 1 0,0 0 0,0-1 0,1 1 0,-1-1 0,0 1 0,0 0 0,1 0 0,-1-1 0,0 1 0,1 0 0,-1-1 0,1 1 0,-1 0 0,0 0 0,1 0 0,-1-1 0,1 1 0,-1 0 0,0 0 0,1 0 0,-1 0 0,1 0 0,-1 0 0,1 0 0,-1 0 0,0 0 0,1 0 0,-1 0 0,1 0 0,-1 0 0,1 0 0,-1 0 0,0 0 0,1 1 0,-1-1 0,1 0 0,-1 0 0,0 0 0,1 1 0,-1-1 0,0 0 0,1 0 0,-1 1 0,0-1 0,1 0 0,-1 1 0,1 0 0,12 7 126,1 0 1,0 0-1,1-1 0,0-1 0,0-1 1,1 0-1,-1-1 0,1 0 1,0-2-1,0 0 0,18 1 1,-25-3-91,-1 0 1,1 0-1,-1-1 1,0 0-1,1 0 1,15-5-1,-22 4-75,1 1 0,-1-1-1,0 1 1,1-1-1,-1 0 1,0 1-1,0-1 1,0 0-1,0-1 1,0 1-1,-1 0 1,1 0-1,-1-1 1,1 1 0,-1-1-1,0 1 1,0-1-1,0 0 1,0 1-1,-1-1 1,1 0-1,-1 0 1,1 0-1,-1-4 1,0 3-183,1 0 0,-1 0 0,0-1 0,0 1 0,0 0 1,-1 0-1,1 0 0,-1 0 0,0-1 0,-1 1 0,1 0 0,-1 1 0,1-1 0,-1 0 1,0 0-1,-1 1 0,1-1 0,-4-3 0,1 2 25,-1 0 0,0 1 0,1 0 0,-1 0 0,-1 1 0,1-1 0,0 1 0,-1 1 0,0-1 0,-9-1 0,-4 0 351,0 0 0,0 2-1,-1 0 1,-30 2-1,34 0 465,17 0-626,-1 0-1,1 1 0,-1-1 1,1 0-1,-1 0 0,1 0 0,-1 1 1,1-1-1,0 0 0,-1 1 1,1-1-1,-1 0 0,1 1 0,0-1 1,0 0-1,-1 1 0,1-1 1,0 1-1,-1-1 0,1 0 0,0 1 1,0-1-1,0 1 0,0-1 1,-1 1-1,1-1 0,0 1 1,0-1-1,0 1 0,0-1 0,0 1 1,0-1-1,0 1 0,0-1 1,0 1-1,1-1 0,-1 1 0,0-1 1,0 1-1,0-1 0,0 0 1,1 1-1,-1-1 0,0 1 0,1-1 1,-1 1-1,0-1 0,1 0 1,-1 1-1,0-1 0,1 0 1,-1 0-1,1 1 0,10 6 143,0-1-1,0 0 1,1 0 0,0-1-1,0-1 1,0 0 0,1-1-1,14 3 1,3 1 191,41 10 159,-39-11-218,-1 2 0,1 1 0,41 19 0,-67-24-936,-4-13-1578,-2 6 2141,0-1 0,0 0 0,1 0 0,-1 1 0,1-1-1,0 0 1,0 1 0,1-1 0,2-5 0,-3 7 211,0 0 0,1 0 0,-1 0-1,1 0 1,0 0 0,0 0 0,0 0 0,-1 0 0,2 1 0,-1-1 0,0 1 0,0 0 0,0-1 0,1 1 0,-1 0 0,1 0 0,-1 0-1,0 1 1,1-1 0,0 1 0,-1-1 0,1 1 0,-1 0 0,1 0 0,0 0 0,-1 0 0,1 0 0,-1 1 0,1-1 0,-1 1 0,1 0-1,-1 0 1,1-1 0,-1 2 0,3 0 0,9 5 105,2 1-309,-1-1 0,2-1-1,27 8 1,-39-13-13,0 0-1,-1 0 1,1-1 0,0 0 0,0 0-1,0 0 1,0 0 0,-1-1-1,1 0 1,0 0 0,0 0-1,-1-1 1,1 1 0,-1-1 0,1 0-1,-1 0 1,0-1 0,5-2-1,4-7-111,0-1-1,0 1 0,-2-2 1,1 0-1,16-28 0,-7 67 3095,-7-8-2882,-8-10-37,1-1-1,0 0 0,0 0 0,1 0 0,-1-1 0,1 0 0,0-1 0,1 0 0,-1 0 0,15 4 0,-5-3-1123,-1-1-1,1-1 1,0-1 0,27 1-1,3-3-2463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9.169"/>
    </inkml:context>
    <inkml:brush xml:id="br0">
      <inkml:brushProperty name="width" value="0.05" units="cm"/>
      <inkml:brushProperty name="height" value="0.05" units="cm"/>
    </inkml:brush>
  </inkml:definitions>
  <inkml:trace contextRef="#ctx0" brushRef="#br0">242 107 3282,'0'0'12581,"7"-13"-11796,19-44-377,-25 57-401,-1-1 1,1 0-1,-1 0 1,1 1-1,-1-1 1,0 0-1,1 0 1,-1 0-1,0 1 1,0-1-1,0 0 1,0 0-1,1 0 1,-1 0-1,0 0 1,-1 1-1,1-1 1,0 0-1,0 0 1,0 0-1,0 0 1,-1 1-1,1-1 1,0 0-1,-1 0 1,1 0-1,0 1 1,-1-1-1,1 0 1,-1 0-1,1 1 0,-1-1 1,0 1-1,1-1 1,-1 0-1,0 1 1,1-1-1,-1 1 1,0 0-1,0-1 1,-1 0-1,-33-2-225,29 3 148,-8-1-28,0 0-1,0 1 0,0 0 1,0 1-1,0 1 0,1 0 0,-1 1 1,1 1-1,-1 0 0,1 0 1,0 1-1,-21 13 0,32-17 102,0 0 1,0 1-1,0-1 0,0 1 1,1 0-1,-1-1 0,0 1 0,1 0 1,0 0-1,-1 0 0,1 0 0,0 1 1,0-1-1,0 0 0,0 0 0,1 1 1,-1-1-1,1 0 0,-1 1 1,1-1-1,0 0 0,0 1 0,0-1 1,0 1-1,0-1 0,0 0 0,1 1 1,-1-1-1,1 0 0,1 5 0,0-3 18,0 1-1,1-1 1,-1 0-1,1 0 0,-1 0 1,1 0-1,1 0 1,-1 0-1,0-1 0,1 1 1,0-1-1,0 0 1,6 4-1,2-2 32,0 0 1,1-1-1,-1-1 0,1 1 1,0-2-1,-1 0 0,1-1 0,0 0 1,23-1-1,-35-1-69,1 1-1,-1-1 1,1 1 0,0-1-1,-1 1 1,0-1-1,1 0 1,-1 0 0,1 0-1,-1 0 1,0 0 0,0 0-1,1 0 1,-1 0-1,0 0 1,0-1 0,0 1-1,0 0 1,-1-1 0,1 1-1,0-1 1,0 1-1,-1-1 1,1 1 0,-1-1-1,0 0 1,1 1 0,-1-1-1,0 1 1,0-4-1,3-58-885,-3 53 936,0 13 71,0 0-96,0 0 1,0 0-1,0 0 0,0-1 1,0 1-1,1 0 1,-1 0-1,1 0 1,0 0-1,0 0 0,0-1 1,0 1-1,0 0 1,1-1-1,-1 1 1,1-1-1,0 1 0,0-1 1,-1 0-1,2 0 1,-1 0-1,0 0 0,0 0 1,1 0-1,-1-1 1,5 3-1,0 0-22,0-1-1,1 0 1,-1 0-1,1 0 1,0-1-1,0 0 1,-1-1 0,1 0-1,0 0 1,0-1-1,1 0 1,-1 0-1,0-1 1,13-2-1,-17 2-188,-1 0 0,1-1 0,0 1-1,0-1 1,-1 1 0,1-1 0,-1 0-1,0 0 1,1-1 0,-1 1 0,0-1-1,0 1 1,0-1 0,-1 0 0,1 0-1,-1 0 1,0 0 0,1-1 0,-1 1-1,-1-1 1,1 1 0,0-1 0,-1 0-1,0 0 1,0 1 0,0-1 0,0 0-1,-1 0 1,0 0 0,0-7 0,0-8 4423,5 40 19,3-6-5799,-4-10 1556,0-1 1,1 1 0,-1-1-1,1 0 1,0 0 0,1 0 0,-1-1-1,1 1 1,-1-2 0,1 1-1,0 0 1,9 1 0,32 6-1833,-2-8-3689,-27-2 406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9.505"/>
    </inkml:context>
    <inkml:brush xml:id="br0">
      <inkml:brushProperty name="width" value="0.05" units="cm"/>
      <inkml:brushProperty name="height" value="0.05" units="cm"/>
    </inkml:brush>
  </inkml:definitions>
  <inkml:trace contextRef="#ctx0" brushRef="#br0">1 0 7828,'0'0'3569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59.820"/>
    </inkml:context>
    <inkml:brush xml:id="br0">
      <inkml:brushProperty name="width" value="0.05" units="cm"/>
      <inkml:brushProperty name="height" value="0.05" units="cm"/>
    </inkml:brush>
  </inkml:definitions>
  <inkml:trace contextRef="#ctx0" brushRef="#br0">1 181 1153,'0'0'10119,"0"0"-10087,0 1 1,0-1-1,0 0 1,0 0-1,0 0 1,0 0-1,0 0 1,1 0-1,-1 0 0,0 0 1,0 0-1,0 0 1,0 0-1,0 0 1,0 0-1,0 0 1,0 0-1,1 0 1,-1 0-1,0 0 1,0 0-1,0 0 1,0 0-1,0 0 0,0 0 1,0 0-1,0 0 1,1 0-1,-1 0 1,0 0-1,0 0 1,0 0-1,0 0 1,0 0-1,0 0 1,0 0-1,0 0 1,0 0-1,0 0 0,1 0 1,-1 0-1,0-1 1,0 1-1,0 0 1,0 0-1,0 0 1,0 0-1,0 0 1,0 0-1,0 0 1,0 0-1,0 0 1,0-1-1,0 1 0,0 0 1,0 0-1,0 0 1,0 0-1,0 0 1,0 0-1,0 0 1,0 0-1,0-1 1,0 1-1,0-14-20,2-12 22,-1 25-33,0 0 0,0 0 0,-1 0-1,1 1 1,0-1 0,0 0-1,0 1 1,0-1 0,0 0 0,0 1-1,0 0 1,0-1 0,0 1 0,0 0-1,0-1 1,0 1 0,1 0 0,-1 0-1,0 0 1,0 0 0,0 0 0,0 0-1,2 0 1,7 2 41,0 0 0,0 0 0,0 1-1,-1 0 1,1 0 0,-1 1 0,1 1-1,16 10 1,28 13 142,-40-23-136,-1-1 0,0 0 0,1-1 0,-1-1 1,1 0-1,18 1 0,-31-28 456,-2 7-455,-1 0 1,0 0-1,-6-19 1,4 20-527,0-1 0,2 0 0,-2-19 0,4 25-2370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0.166"/>
    </inkml:context>
    <inkml:brush xml:id="br0">
      <inkml:brushProperty name="width" value="0.05" units="cm"/>
      <inkml:brushProperty name="height" value="0.05" units="cm"/>
    </inkml:brush>
  </inkml:definitions>
  <inkml:trace contextRef="#ctx0" brushRef="#br0">1 226 4258,'0'0'6638,"19"-3"-4798,63-13-612,-75 14-1189,0 0 1,0-1-1,0 0 0,-1 0 1,1 0-1,-1-1 0,0 0 1,0 0-1,0 0 1,-1-1-1,1 0 0,-1 0 1,0-1-1,-1 1 1,1-1-1,-1 0 0,0 0 1,-1-1-1,1 1 1,-1-1-1,0 0 0,-1 1 1,0-1-1,0 0 1,0-1-1,-1 1 0,0 0 1,-1 0-1,0-14 1,0 20-56,0-1 1,0 0-1,-1 1 1,1-1-1,-1 1 1,1-1 0,-1 1-1,0-1 1,0 1-1,0-1 1,0 1-1,1 0 1,-2 0 0,1-1-1,0 1 1,0 0-1,0 0 1,0 0 0,-1 0-1,1 0 1,-1 0-1,1 1 1,-1-1-1,1 0 1,-1 1 0,1-1-1,-1 1 1,1-1-1,-1 1 1,0 0-1,1 0 1,-1 0 0,1 0-1,-1 0 1,-2 0-1,-1 0 20,0 0 0,0 0 0,1 1 0,-1-1-1,0 1 1,0 0 0,1 1 0,-1-1 0,1 1-1,-1 0 1,-7 4 0,7-1 195,0-1 0,0 1 1,0 0-1,1 1 0,0-1 0,0 1 0,0 0 1,1 0-1,-1 0 0,2 0 0,-1 1 0,1-1 1,0 1-1,0-1 0,0 1 0,1 0 0,0 0 1,1 0-1,0 0 0,0 10 0,1-14-162,0 0-1,0 0 1,1 0-1,-1 0 1,1 0-1,0 0 1,-1 0-1,1 0 1,0 0-1,1-1 1,-1 1-1,0-1 1,1 0-1,-1 1 1,1-1-1,0 0 1,0-1-1,0 1 1,0 0-1,0-1 1,0 0-1,0 0 1,0 0-1,1 0 1,-1 0-1,5 0 1,14 4-76,0-2-1,38 3 1,-54-6-7,123 2-5650,-79-2 171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1.046"/>
    </inkml:context>
    <inkml:brush xml:id="br0">
      <inkml:brushProperty name="width" value="0.05" units="cm"/>
      <inkml:brushProperty name="height" value="0.05" units="cm"/>
    </inkml:brush>
  </inkml:definitions>
  <inkml:trace contextRef="#ctx0" brushRef="#br0">234 158 5795,'0'0'4039,"-6"-7"-3802,4 4-227,0 0 0,0 0-1,-1 0 1,1 0-1,-1 1 1,0-1 0,1 1-1,-1 0 1,0 0 0,-1 0-1,1 0 1,0 0-1,0 1 1,-1 0 0,1-1-1,-1 1 1,1 0 0,-1 1-1,0-1 1,1 1-1,-1-1 1,-6 2 0,4-1 108,0 0 0,0 1 0,0 0 0,0 0 0,0 0-1,1 1 1,-1 0 0,0 0 0,1 1 0,-1-1 0,1 1 0,0 0 0,0 1 0,0-1 0,1 1 0,-1 0 0,1 0 0,0 1 0,0-1 0,0 1 0,0 0 0,-3 6 0,3-2 73,-1-1-1,1 1 1,1 0 0,0 0 0,0 0-1,1 0 1,0 1 0,0-1 0,1 1-1,0-1 1,1 1 0,0-1 0,2 15 0,-1-21-167,-1 0 0,1 0 0,0 0 0,0 0 0,0 0 0,1 0 0,-1 0 0,0-1 0,1 1 0,0 0 0,0-1 1,0 0-1,0 1 0,0-1 0,0 0 0,1 0 0,2 2 0,0 0 19,1-1 1,0 0-1,0 0 0,1-1 0,-1 0 1,0 0-1,12 2 0,0-1-108,1-2 0,-1 0 0,1 0-1,34-5 1,-36 0-470,-1 0-1,1 0 1,-1-2 0,0 0 0,-1-1-1,0 0 1,0-1 0,20-14-1,-15 7-107,-1 0-1,0-1 1,-1 0-1,-1-2 1,17-21-1,-34 39 782,1 0-1,-1 0 1,0 0-1,1-1 1,-1 1-1,1 0 1,-1 0-1,1 0 1,-1 0-1,1 0 1,-1 0-1,1 0 1,-1 0-1,1 0 1,-1 0-1,1 0 1,-1 1-1,1-1 1,-1 0-1,1 0 1,-1 0-1,1 1 1,-1-1-1,0 0 1,1 0-1,-1 1 1,1-1-1,-1 0 1,0 1-1,1-1 1,-1 1-1,0-1 0,0 0 1,1 1-1,-1-1 1,0 1-1,0-1 1,0 1-1,1-1 1,-1 1-1,0-1 1,0 1-1,0-1 1,0 2-1,21 40 1364,4 9-710,-24-50-791,-1-1 1,0 1-1,1 0 0,-1 0 1,1 0-1,-1-1 1,1 1-1,-1 0 0,1 0 1,0-1-1,-1 1 0,1 0 1,0-1-1,0 1 0,-1-1 1,1 1-1,0-1 1,0 1-1,0-1 0,0 0 1,-1 1-1,1-1 0,0 0 1,0 0-1,0 0 1,0 0-1,1 1 0,5-29-1115,-7 25 1027,6-55-3207,-4-100 0,-3 80 7300,4 76-3794,0 1-1,0 1 0,1-1 0,-1 0 1,0 1-1,1 0 0,-1-1 1,0 2-1,1-1 0,3 0 1,-3 1 50,145 2 1910,1 1-3441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1.405"/>
    </inkml:context>
    <inkml:brush xml:id="br0">
      <inkml:brushProperty name="width" value="0.05" units="cm"/>
      <inkml:brushProperty name="height" value="0.05" units="cm"/>
    </inkml:brush>
  </inkml:definitions>
  <inkml:trace contextRef="#ctx0" brushRef="#br0">0 27 12758,'0'0'5778,"56"-11"-5649,-25 5 15,-2 0-144,0 3-32,2 3-96,-2 0-1249,-2 0-736,6 0-1329,-6 9-511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1.750"/>
    </inkml:context>
    <inkml:brush xml:id="br0">
      <inkml:brushProperty name="width" value="0.05" units="cm"/>
      <inkml:brushProperty name="height" value="0.05" units="cm"/>
    </inkml:brush>
  </inkml:definitions>
  <inkml:trace contextRef="#ctx0" brushRef="#br0">1 120 3730,'0'0'9124,"17"5"-7627,18 6-866,0-1 1,0-3 0,1-1 0,53 3-1,-87-9-615,1 0-1,-1 0 0,0 0 0,0 0 0,0 0 1,0-1-1,0 1 0,0-1 0,1 0 1,-1 1-1,0-1 0,-1 0 0,1 0 0,0 0 1,0 0-1,0-1 0,0 1 0,-1 0 1,1-1-1,-1 1 0,1-1 0,-1 0 0,0 1 1,1-1-1,-1 0 0,0 0 0,1-4 1,0 0-118,0 0 1,-1-1 0,0 1-1,0 0 1,-1-1 0,0 1-1,0-1 1,-2-9 0,2 14 52,0-1 1,-1 0 0,0 1-1,1-1 1,-1 0 0,0 1-1,0-1 1,-1 1-1,1 0 1,-1-1 0,1 1-1,-1 0 1,1 0-1,-1 0 1,0 0 0,0 0-1,0 0 1,-4-2 0,0 1 37,1 0 1,0 0 0,-1 1 0,1 0-1,-1 0 1,0 0 0,0 1 0,-8-1-1,6 1 47,0 0-1,0 1 0,0-1 1,0 2-1,0-1 0,0 1 0,0 1 1,0-1-1,1 1 0,-1 1 0,1-1 1,-1 1-1,-8 6 0,8-3-147,1 0 0,0 1 0,0 0-1,1 0 1,0 1 0,-9 14 0,-12 28-5292,14-25-959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2.372"/>
    </inkml:context>
    <inkml:brush xml:id="br0">
      <inkml:brushProperty name="width" value="0.05" units="cm"/>
      <inkml:brushProperty name="height" value="0.05" units="cm"/>
    </inkml:brush>
  </inkml:definitions>
  <inkml:trace contextRef="#ctx0" brushRef="#br0">1 0 5507,'0'0'9401,"4"0"-9014,158 0 1431,-92 0-8940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2.732"/>
    </inkml:context>
    <inkml:brush xml:id="br0">
      <inkml:brushProperty name="width" value="0.05" units="cm"/>
      <inkml:brushProperty name="height" value="0.05" units="cm"/>
    </inkml:brush>
  </inkml:definitions>
  <inkml:trace contextRef="#ctx0" brushRef="#br0">1 35 9316,'0'0'6851,"110"-1"-6274,-77-5-481,0-1-48,2 1-48,0 2-673,3 0-815,-1 3-2130,-2-5-960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8.849"/>
    </inkml:context>
    <inkml:brush xml:id="br0">
      <inkml:brushProperty name="width" value="0.05" units="cm"/>
      <inkml:brushProperty name="height" value="0.05" units="cm"/>
    </inkml:brush>
  </inkml:definitions>
  <inkml:trace contextRef="#ctx0" brushRef="#br0">0 179 8148,'0'0'6616,"0"8"-5952,0 23 78,0-23 1144,2-39-1462,-2 30-433,1-10-72,0 1-1,0-1 1,1 1 0,0-1 0,0 1 0,1 0 0,1 0 0,0 0 0,0 1 0,9-15 0,-11 23 75,0-1 0,-1 1 0,1 0 1,0 0-1,0 0 0,0 0 0,0 0 1,0 1-1,0-1 0,0 1 0,0-1 1,0 1-1,0-1 0,0 1 0,0 0 0,1 0 1,-1 0-1,0 1 0,0-1 0,0 0 1,0 1-1,3 0 0,45 19-154,-42-17 205,16 7 34,0-2 0,1 0 0,0-1 0,0-2 0,1 0 0,0-2 1,-1-1-1,29-1 0,-49-2-99,0 0 1,0 0-1,0-1 0,-1 0 0,1 0 1,0 0-1,-1 0 0,0 0 1,1-1-1,-1 0 0,0 0 1,0 0-1,-1-1 0,7-6 0,-7 8 8,-1 0 0,0 0 0,0-1-1,0 1 1,-1 0 0,1-1 0,0 0-1,-1 1 1,0-1 0,1 0-1,-1 0 1,0 1 0,0-1 0,-1 0-1,1 0 1,-1 0 0,1 0-1,-1 0 1,0 0 0,0 0 0,0 0-1,-1 0 1,1 0 0,-1 0 0,1 0-1,-3-5 1,2 7 12,-1 0 0,0 0-1,1 0 1,-1 0 0,0 0 0,1 0-1,-1 1 1,0-1 0,0 0 0,0 1-1,0 0 1,0-1 0,0 1 0,0 0-1,0 0 1,0 0 0,1 0 0,-1 0 0,-4 1-1,1 0 5,0-1-1,0 1 0,0 0 1,0 1-1,0-1 0,-9 4 1,10-1 5,-1 0 0,1 0 0,0 0 0,0 0 0,0 0 1,1 1-1,0 0 0,0 0 0,0 0 0,0 0 0,1 0 1,-1 1-1,2-1 0,-1 1 0,0-1 0,1 1 0,0 0 1,0 8-1,0-8 0,1 1-1,0-1 1,0 0 0,0 0 0,1 0 0,0 0 0,0 0 0,0 0-1,1 0 1,0-1 0,0 1 0,0 0 0,1-1 0,0 0 0,0 1-1,1-1 1,5 6 0,-5-6-37,1-1-1,0 0 1,0 0 0,0 0-1,0-1 1,1 0-1,-1 0 1,1 0 0,0 0-1,0-1 1,0 0-1,0-1 1,1 1-1,-1-1 1,0 0 0,1-1-1,-1 1 1,0-1-1,1-1 1,7 0 0,-9 0-169,1-1 1,0 0-1,-1 0 1,1 0-1,-1 0 1,0-1-1,0 0 1,0 0-1,0-1 1,-1 1-1,1-1 1,-1 0-1,0 0 1,0-1-1,0 1 1,0-1-1,-1 1 1,0-1-1,0-1 1,0 1-1,3-11 1,8-38-925,-12 44 1090,0 0 0,1 0-1,0 0 1,0 0 0,10-18 0,-12 27 180,0-1 0,1 1-1,-1 0 1,1-1 0,-1 1 0,1 0-1,0 0 1,0 0 0,-1 0-1,1 0 1,0 1 0,0-1 0,0 1-1,0-1 1,-1 1 0,1-1-1,0 1 1,0 0 0,0 0 0,0 0-1,0 0 1,0 0 0,0 1-1,0-1 1,0 1 0,3 0 0,1 1 180,1 0 1,0 0 0,-1 1-1,0 0 1,1 0 0,5 4-1,6 6 205,0 0 1,-1 1-1,20 22 0,-33-32-472,0 1-1,0 0 1,0 0 0,0 0-1,-1 0 1,0 1 0,0-1-1,0 1 1,-1 0 0,0 0-1,0 0 1,0 0 0,-1 0 0,0 0-1,0 1 1,0 8 0,-2-13-82,0-1-1,0 1 1,0 0 0,0-1 0,0 1 0,0 0 0,0-1 0,0 1 0,-1-1 0,1 0 0,-1 1 0,1-1 0,-1 0 0,1 0 0,-1 0-1,0 0 1,0 0 0,1 0 0,-1 0 0,0-1 0,0 1 0,0-1 0,0 1 0,-2-1 0,-52 9-1011,56-8 1016,-11 0-263,-2 1-487,0-1 1,0 0 0,-1-1 0,1 0 0,0-1-1,0 0 1,-13-4 0,25 5 625,-1-1 0,1 1 0,0-1 0,0 0 0,0 1 0,0-1 0,0 0 0,0 0 0,0 0 0,0 0-1,0 0 1,0 0 0,0 0 0,1 0 0,-1 0 0,0 0 0,1-1 0,-1 1 0,1 0 0,-1 0 0,1-1 0,0 1 0,0 0 0,-1-2 0,1-15-2868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03.864"/>
    </inkml:context>
    <inkml:brush xml:id="br0">
      <inkml:brushProperty name="width" value="0.05" units="cm"/>
      <inkml:brushProperty name="height" value="0.05" units="cm"/>
    </inkml:brush>
  </inkml:definitions>
  <inkml:trace contextRef="#ctx0" brushRef="#br0">0 1 5939,'0'0'4284,"5"14"-3238,38 126 3089,-31-108 139,-12-30-4685,4-1 3473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0.540"/>
    </inkml:context>
    <inkml:brush xml:id="br0">
      <inkml:brushProperty name="width" value="0.05" units="cm"/>
      <inkml:brushProperty name="height" value="0.05" units="cm"/>
    </inkml:brush>
  </inkml:definitions>
  <inkml:trace contextRef="#ctx0" brushRef="#br0">0 21 80,'0'0'5549,"2"-3"-4834,3-11 112,-3 11-61,-2 9 261,6 38 398,1 0-1,3-1 1,26 75 0,-34-113-1671,-1 1-2459</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1.321"/>
    </inkml:context>
    <inkml:brush xml:id="br0">
      <inkml:brushProperty name="width" value="0.05" units="cm"/>
      <inkml:brushProperty name="height" value="0.05" units="cm"/>
    </inkml:brush>
  </inkml:definitions>
  <inkml:trace contextRef="#ctx0" brushRef="#br0">0 170 3922,'0'0'2251,"5"-18"-1968,19-55 101,-23 70-311,1 0-1,-1 0 0,1 0 0,0 0 1,0 1-1,0-1 0,0 0 0,0 1 1,1 0-1,-1-1 0,1 1 0,0 0 1,-1 0-1,1 0 0,0 1 0,0-1 1,0 1-1,0-1 0,0 1 0,7-1 1,1-2 210,5-2 59,1 1 0,0 0 0,0 1-1,1 1 1,-1 1 0,1 0 0,-1 2-1,1 0 1,19 2 0,-32 0-278,-1-1 0,0 1 1,0 0-1,0 0 0,0 0 0,0 0 0,0 1 1,0 0-1,-1-1 0,0 1 0,1 1 0,-1-1 1,0 0-1,0 1 0,-1 0 0,1-1 1,-1 1-1,0 0 0,0 0 0,0 1 0,-1-1 1,1 0-1,-1 0 0,0 1 0,1 5 1,-1-3-44,1-1 0,-2 0 0,1 0 0,0 0 0,-1 0 0,0 1 0,-1-1 0,1 0 0,-1 0 0,-1 0 0,1 0 0,-1 0 0,0 0 1,0 0-1,-1 0 0,1-1 0,-7 11 0,-3-5-169,1-1 0,-1 0 1,-1-1-1,0 0 0,0 0 0,0-2 1,-1 0-1,-1 0 0,1-1 0,-1-1 1,0-1-1,0 0 0,0 0 1,-1-2-1,-30 2 0,46-4 156,1 0-1,-1 0 1,0 0 0,0 0-1,0-1 1,0 1 0,0 0 0,0 0-1,1 0 1,-1 0 0,0 0-1,0 0 1,0 0 0,0-1-1,0 1 1,0 0 0,0 0-1,0 0 1,0 0 0,0 0-1,1-1 1,-1 1 0,0 0 0,0 0-1,0 0 1,0 0 0,0-1-1,0 1 1,0 0 0,0 0-1,0 0 1,0 0 0,0 0-1,0-1 1,-1 1 0,1 0 0,0 0-1,0 0 1,0 0 0,0 0-1,0-1 1,0 1 0,0 0-1,0 0 1,0 0 0,0 0-1,-1 0 1,1 0 0,0-1-1,0 1 1,0 0 0,0 0 0,0 0-1,0 0 1,-1 0 0,1 0-1,0 0 1,0 0 0,0 0-1,0 0 1,-1 0 0,1 0-1,0 0 1,0 0 0,0 0-1,11-8 396,29 2 544,0 3 1,1 1 0,57 4 0,-61 0-497,-29-2-304,-4 0-114,0-1 1,0 2 0,0-1 0,0 0-1,0 1 1,0-1 0,0 1-1,0 0 1,0 1 0,0-1 0,-1 1-1,1-1 1,4 4 0,-1 4-2272,-6-8 1955,-1-1 0,1 1 0,-1 0 0,1 0 0,-1-1 0,1 1 0,0 0-1,-1-1 1,1 1 0,0-1 0,-1 1 0,1-1 0,0 1 0,0-1 0,0 1 0,-1-1 0,1 0 0,0 1-1,0-1 1,1 0 0,7 1-4871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1.759"/>
    </inkml:context>
    <inkml:brush xml:id="br0">
      <inkml:brushProperty name="width" value="0.05" units="cm"/>
      <inkml:brushProperty name="height" value="0.05" units="cm"/>
    </inkml:brush>
  </inkml:definitions>
  <inkml:trace contextRef="#ctx0" brushRef="#br0">7 180 8516,'0'0'3284,"20"5"-2750,9 3 18,1-1 0,-1-2 0,57 3 1,-83-8-515,0 1 1,-1-1 0,1 0 0,0-1-1,0 1 1,-1 0 0,1-1-1,0 1 1,0-1 0,-1 0 0,1 0-1,-1 0 1,1-1 0,-1 1-1,1 0 1,-1-1 0,0 0 0,0 1-1,1-1 1,-1 0 0,0 0-1,-1 0 1,1 0 0,0-1 0,-1 1-1,1 0 1,-1-1 0,0 1-1,0-1 1,0 1 0,0-1 0,0 0-1,0 1 1,-1-1 0,1 0 0,-1 0-1,0 0 1,0-5 0,1 3-86,-1 1 1,1-1-1,-1 0 1,0 0-1,0 0 1,-1 0-1,0 0 1,0 1-1,0-1 1,0 0-1,-1 1 1,1-1-1,-1 1 1,0-1-1,-4-5 1,2 6-33,0 0 0,0-1 0,-1 2 0,1-1 0,-1 0-1,0 1 1,0 0 0,0 0 0,0 0 0,-1 1 0,1 0 0,-9-3 0,1 1-25,0 0 1,1 1-1,-1 1 0,0 0 0,-1 1 1,1 0-1,0 1 0,0 0 0,-15 3 0,25-2 111,0 1-1,1-1 1,-1 1-1,1 0 0,0 0 1,-1 0-1,1 0 1,0 0-1,0 0 0,0 0 1,1 1-1,-1-1 0,0 1 1,1 0-1,0-1 1,0 1-1,-1 0 0,1 0 1,1 0-1,-1 0 1,0 0-1,1 0 0,0-1 1,-1 1-1,1 1 1,1 2-1,-2-1 27,1 0-1,0 0 1,0-1 0,0 1 0,1 0-1,0 0 1,0 0 0,0-1 0,0 1-1,1-1 1,0 1 0,0-1 0,0 1-1,0-1 1,4 6 0,0-6-35,-1 0 1,0-1-1,1 0 0,-1 0 1,1 0-1,0 0 1,0-1-1,0 0 1,1 0-1,-1-1 0,0 0 1,7 1-1,79-1-2960,-78-2 1906,32-2-3114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2.090"/>
    </inkml:context>
    <inkml:brush xml:id="br0">
      <inkml:brushProperty name="width" value="0.05" units="cm"/>
      <inkml:brushProperty name="height" value="0.05" units="cm"/>
    </inkml:brush>
  </inkml:definitions>
  <inkml:trace contextRef="#ctx0" brushRef="#br0">0 0 7379,'0'0'5203,"27"138"-4275,-12-93-304,-3-2-159,7-6-17,-5-5-448,1-6 0,1-4-64,-5-7-176,-5-4-785,-4-3-1200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3.108"/>
    </inkml:context>
    <inkml:brush xml:id="br0">
      <inkml:brushProperty name="width" value="0.05" units="cm"/>
      <inkml:brushProperty name="height" value="0.05" units="cm"/>
    </inkml:brush>
  </inkml:definitions>
  <inkml:trace contextRef="#ctx0" brushRef="#br0">1 154 7331,'0'0'5915,"25"0"-5832,9-1-56,8-1-2,84 7 0,-104-1 36,1 1 0,34 14 0,-41-13 233,1 0 0,0-1 1,0-1-1,0-1 0,34 3 0,-27-6 0,-10 1-90,-1-1 1,1 0-1,0-1 0,-1-1 0,16-3 0,-26 4-161,0 1 0,0-1 0,-1 0 0,1-1 0,-1 1 0,1 0 0,-1-1 0,1 1-1,-1-1 1,0 0 0,0 0 0,0 0 0,0 0 0,0 0 0,0 0 0,0-1 0,-1 1-1,1 0 1,-1-1 0,0 0 0,0 1 0,0-1 0,0 0 0,0 1 0,0-1 0,-1 0-1,1 0 1,-1 0 0,0 1 0,0-5 0,0 2-73,0 1 1,0-1-1,0 0 0,-1 1 1,1-1-1,-1 1 1,0 0-1,-1-1 0,1 1 1,-1 0-1,0-1 0,0 1 1,0 0-1,0 1 1,-1-1-1,1 0 0,-1 1 1,0-1-1,0 1 0,-1 0 1,1 0-1,-1 0 0,1 0 1,-1 1-1,0-1 1,0 1-1,-6-3 0,-8-2-149,-1 1 0,0 1-1,0 1 1,0 0 0,0 1 0,-1 1-1,1 1 1,-1 1 0,-37 4-1,53-3 224,-1 0-1,1 0 0,0 0 0,0 1 0,-1 0 0,1 0 0,0 0 0,0 0 1,0 0-1,1 1 0,-1-1 0,1 1 0,-1 0 0,1 0 0,0 1 0,0-1 1,0 1-1,-2 4 0,3-6-28,1 0 1,0-1-1,0 1 0,0 1 1,1-1-1,-1 0 1,0 0-1,1 0 1,-1 0-1,1 0 0,0 1 1,-1-1-1,1 0 1,0 0-1,1 1 1,-1-1-1,0 0 0,1 0 1,-1 0-1,1 0 1,-1 1-1,1-1 0,0 0 1,0 0-1,0 0 1,0 0-1,0-1 1,1 1-1,-1 0 0,1 0 1,-1-1-1,1 1 1,-1-1-1,1 1 1,0-1-1,3 2 0,5 3-14,0-1 0,0-1-1,0 0 1,1 0-1,0-1 1,-1-1-1,1 0 1,0 0-1,14 0 1,107-3-2024,-78-1 327,23-8-156,-4 1 2137,-26 12 3117,-45-2-3300,1 0-1,-1 0 1,0 0-1,0 0 1,1 1-1,-1-1 1,0 1-1,0-1 0,0 1 1,-1 0-1,1 0 1,0 0-1,-1 0 1,1 0-1,1 3 1,20 40 362,-19-37-287,2 4-93,-3-7-47,-1-1 0,1 0 0,-1 1 0,-1-1-1,1 1 1,-1-1 0,2 7 0,-3-11 56,0-27-466,0 7 21,0 0 0,2 1 0,0-1 0,2 1 1,7-27-1,-10 41 405,1 0 1,0 0-1,0 0 1,0 0-1,1 1 1,-1-1-1,1 1 1,0-1-1,1 1 1,-1 0-1,1 0 1,-1 0-1,1 1 1,0-1-1,1 1 1,-1 0-1,1 0 1,-1 0-1,1 1 1,0 0-1,0 0 1,0 0-1,0 0 1,0 1-1,7-1 1,-11 2-48,0 0 0,1 1 1,-1-1-1,0 1 1,-1-1-1,1 1 0,0 0 1,0-1-1,0 1 0,0 0 1,0 0-1,-1 0 1,1-1-1,0 1 0,-1 0 1,1 0-1,0 0 0,-1 0 1,0 0-1,1 0 1,-1 0-1,1 0 0,-1 1 1,0-1-1,0 0 1,0 0-1,0 0 0,1 0 1,-1 0-1,-1 0 0,1 0 1,0 2-1,0 2-6,0 0-1,0 0 0,0-1 1,-1 1-1,1 0 0,-1 0 1,-3 6-1,2-7-15,-1-1 0,1 1-1,-1-1 1,0 0 0,0-1 0,-1 1-1,1 0 1,0-1 0,-1 0 0,0 1-1,-5 1 1,-44 18-1401,42-18 1051,17-4 506,33-3 505,-1 1-1,1 2 1,0 2 0,0 2-1,74 16 1,60 6 980,-159-24-2192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3.260"/>
    </inkml:context>
    <inkml:brush xml:id="br0">
      <inkml:brushProperty name="width" value="0.05" units="cm"/>
      <inkml:brushProperty name="height" value="0.05" units="cm"/>
    </inkml:brush>
  </inkml:definitions>
  <inkml:trace contextRef="#ctx0" brushRef="#br0">1 24 496,'0'0'2657,"62"-24"-4657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09.999"/>
    </inkml:context>
    <inkml:brush xml:id="br0">
      <inkml:brushProperty name="width" value="0.05" units="cm"/>
      <inkml:brushProperty name="height" value="0.05" units="cm"/>
    </inkml:brush>
  </inkml:definitions>
  <inkml:trace contextRef="#ctx0" brushRef="#br0">1 568 7684,'0'0'4354,"4"0"-3861,6-2-272,-1 1 0,1-1 1,0-1-1,-1 1 0,0-2 0,1 1 0,-1-1 1,0-1-1,12-8 0,78-57 304,-84 58-531,-1 0-1,0-1 0,-1-1 0,0 0 0,17-25 1,-25 30-1,1-1 0,-2 1-1,1-1 1,-1 0 0,-1 0 0,1-1 0,-2 1 0,0-1 0,0 1 0,-1-1 0,1-14 0,-2 10-3,-1 0-1,0 1 1,-1-1 0,-1 0-1,0 1 1,-6-17 0,6 25 5,0-1 0,0 1 0,0-1 1,0 1-1,-1 0 0,0 0 0,-1 0 0,1 1 1,-1 0-1,0 0 0,-1 0 0,1 0 0,-1 1 1,-11-7-1,14 9 1,0 1 1,1 0-1,-1 0 1,0 0-1,0 0 0,0 0 1,0 1-1,0-1 1,0 1-1,0 0 1,0 0-1,0 0 1,0 0-1,0 1 0,1-1 1,-1 1-1,0 0 1,-4 1-1,1 1-12,1-1 0,0 1 0,0 1 0,0-1 0,0 1 0,0 0 0,1 0 0,-8 8 0,2 1-6,1 0-1,0 0 0,1 1 0,1 0 1,0 0-1,-6 18 0,7-16 57,2 0 0,-1 1 0,2 0 0,0 0 1,1 0-1,1 0 0,1 0 0,0 0 0,1 1 0,1-1 0,4 17 0,-4-25-24,1 0 0,0 0 0,1 0 0,0 0 0,0 0 0,1-1 0,0 0 0,1 0 0,0 0 0,0-1 0,0 0 0,1 0 0,0 0 0,1-1 0,-1 0 0,1-1 0,0 0 0,1 0 0,-1 0 0,17 5 0,-3-4 33,0 0 1,0-2-1,1-1 1,-1-1-1,1-1 1,43-3-1,-63 2-37,1 0-1,0 0 1,0 0-1,0-1 1,-1 1-1,1-1 0,0 0 1,-1-1-1,1 1 1,-1 0-1,1-1 1,-1 0-1,0 0 1,1 0-1,-1 0 1,0-1-1,0 1 1,-1-1-1,1 1 1,0-1-1,-1 0 1,0 0-1,0 0 1,0-1-1,0 1 1,3-7-1,-1-2-102,-1-1-1,-1 0 1,1 1 0,-2-1-1,0 0 1,-1-19 0,0 31 87,0 0 0,0 1 1,0-1-1,0 1 0,0-1 1,0 1-1,0-1 1,0 0-1,-1 1 0,1-1 1,0 1-1,0-1 1,-1 1-1,1-1 0,0 1 1,-1-1-1,1 1 1,0-1-1,-1 1 0,1-1 1,-1 1-1,1 0 1,0-1-1,-1 1 0,1 0 1,-1-1-1,1 1 1,-1 0-1,0 0 0,1-1 1,-1 1-1,1 0 0,-1 0 1,1 0-1,-1 0 1,0 0-1,1 0 0,-1 0 1,1 0-1,-1 0 1,0 0-1,1 0 0,-1 0 1,1 0-1,-1 0 1,1 1-1,-1-1 0,1 0 1,-1 0-1,1 1 1,-1-1-1,1 0 0,-1 1 1,-2 0-25,1 0 0,0 0 0,-1 1 0,1-1 0,0 0 0,0 1 0,0 0 0,0-1 1,0 1-1,1 0 0,-3 3 0,1 2 3,0 0 0,0 0 0,1 0 0,0 0 0,0 0 0,1 0 0,0 1 0,0-1 0,1 1 0,0-1 0,0 0 1,1 1-1,2 12 0,-2-16 30,1 0 1,-1 0 0,1 0 0,-1 0 0,1-1 0,0 1-1,1-1 1,-1 1 0,1-1 0,-1 0 0,1 0 0,0 0-1,0 0 1,0 0 0,0-1 0,1 1 0,-1-1 0,1 0-1,0 0 1,-1 0 0,1-1 0,0 1 0,0-1 0,0 0-1,6 1 1,-3 0-203,1-1 0,0 0 1,0 0-1,0-1 0,0 0 0,0 0 0,0-1 0,0 0 0,0 0 0,0-1 0,0 0 0,0 0 0,-1-1 1,1 0-1,-1-1 0,0 1 0,0-1 0,0-1 0,-1 1 0,1-1 0,-1 0 0,0-1 0,-1 1 0,1-1 1,-1-1-1,0 1 0,0 0 0,-1-1 0,0 0 0,0 0 0,-1-1 0,0 1 0,0-1 0,-1 1 0,3-14 1,-1 5-115,-2 6 383,1 0 0,0-1 0,0 2-1,1-1 1,0 0 0,8-13 0,-10 21 65,0 0 0,0-1 1,0 1-1,0 0 0,1 0 1,-1 0-1,1 1 0,-1-1 1,1 0-1,0 1 0,0 0 1,0 0-1,-1 0 0,1 0 1,0 0-1,0 0 0,0 1 0,0-1 1,1 1-1,-1 0 0,0 0 1,0 0-1,0 0 0,0 1 1,0-1-1,6 3 0,-3-1 29,1 1 0,-1 0 0,1 0-1,-1 1 1,0-1 0,0 2-1,-1-1 1,1 0 0,-1 1 0,0 0-1,8 10 1,-7-7-69,1 0 0,-1 1 0,-1-1 0,1 1 0,-1 0-1,-1 1 1,6 15 0,-9-22-99,-1 0 1,1 0-1,0 0 0,-1 0 0,0 0 0,0 0 1,0 0-1,0 0 0,0 0 0,-1 0 1,1 0-1,-1 0 0,0 0 0,1 0 0,-2 0 1,1-1-1,0 1 0,0 0 0,-1 0 0,0-1 1,1 1-1,-1-1 0,0 0 0,0 1 1,0-1-1,-1 0 0,1 0 0,0 0 0,-1-1 1,0 1-1,1-1 0,-1 1 0,0-1 1,1 0-1,-1 0 0,0 0 0,-6 1 0,-10 3-324,0-2-1,0 0 1,-1-2-1,-31 0 1,47-1 215,3 0 54,1 0 1,-1 1-1,0-1 1,1 0-1,-1 0 1,0 0 0,1 0-1,-1-1 1,0 1-1,1 0 1,-1 0 0,0 0-1,1 0 1,-1-1-1,1 1 1,-1 0-1,0 0 1,1-1 0,-1 1-1,1-1 1,-1 1-1,1 0 1,-1-1 0,1 1-1,-1-1 1,1 1-1,0-1 1,-1 0-1,1 1 1,0-1 0,-1 1-1,1-1 1,0 0-1,0 1 1,-1-1 0,1 1-1,0-1 1,0 0-1,0 1 1,0-1-1,0 0 1,0 1 0,0-1-1,0 0 1,0 1-1,0-1 1,1-1-1,-1-23-2426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0.916"/>
    </inkml:context>
    <inkml:brush xml:id="br0">
      <inkml:brushProperty name="width" value="0.05" units="cm"/>
      <inkml:brushProperty name="height" value="0.05" units="cm"/>
    </inkml:brush>
  </inkml:definitions>
  <inkml:trace contextRef="#ctx0" brushRef="#br0">0 354 10517,'0'0'870,"19"-11"-73,-8 6-702,27-16-31,-1-1-1,41-33 1,-69 48-175,0-1 1,-1 0-1,0-1 1,-1 0 0,1 0-1,7-14 1,-12 18 46,-1-1 1,1 1-1,-1-1 1,0 1-1,-1-1 0,1 0 1,-1 1-1,0-1 1,-1 0-1,1 0 1,-1 0-1,0 0 1,-1 0-1,-1-6 1,2 9 37,-1 1 0,0-1 0,0 1 0,0-1 0,0 1 0,0 0 0,0-1 0,-1 1 0,1 0 1,-3-3-1,4 5 33,0 1 0,0-1 0,0 0 0,0 0 0,0 0 0,0 0 0,0 0 0,0 0 0,0 0 0,0 0 0,0 0 0,0 0 0,0 0 0,0 0 0,0 0 0,0 0 0,-1 0 1,1 0-1,0 0 0,0 0 0,0 1 0,0-1 0,0 0 0,0 0 0,0 0 0,0 0 0,0 0 0,0 0 0,0 0 0,0 0 0,0 0 0,0 0 0,0 0 0,-1 0 0,1 0 0,0 0 0,0 0 0,0 0 0,0 0 1,0 0-1,0 0 0,0 0 0,0 0 0,0-1 0,0 1 0,10 19 226,-9-18-211,17 25 500,-1 2 0,15 33 0,-28-52-519,-1-1-1,0 0 1,0 1-1,-1 0 1,0 0 0,0 0-1,-1 0 1,-1 0-1,1 0 1,-1 0 0,-1 0-1,-2 17 1,1-24-82,0 1 1,0-1 0,0 1 0,0-1-1,0 0 1,-1 0 0,1 0-1,-1 0 1,1-1 0,-1 1-1,0 0 1,1-1 0,-1 0-1,0 0 1,0 0 0,0 0-1,0 0 1,0-1 0,0 1-1,0-1 1,0 0 0,-1 0-1,1 0 1,0 0 0,0 0-1,0-1 1,-5-1 0,7 1 26,1-1 1,-1 1-1,0 0 1,0-1 0,1 1-1,-1-1 1,1 1-1,-1-1 1,1 0-1,0 1 1,0-1 0,0 1-1,-1-1 1,1 0-1,1 1 1,-1-1-1,0 1 1,0-1-1,1 0 1,-1 1 0,1-1-1,0-1 1,15-34-949,-12 32 1084,0-1-1,0 2 1,1-1-1,0 0 1,0 1-1,0 0 1,1 0-1,-1 1 1,1-1-1,0 1 1,0 0-1,0 1 1,0-1-1,1 1 1,-1 1-1,0-1 1,1 1-1,0 0 0,-1 0 1,10 1-1,9 2 446,-1 1 0,1 1-1,-1 1 1,30 10 0,-31-8-459,-1-1 1,1-1 0,47 4 0,-67-8-51,-1-1 1,1 0-1,-1 0 1,0 0 0,1 0-1,-1-1 1,1 1-1,-1-1 1,1 1-1,-1-1 1,0 0-1,1 0 1,-1 0-1,0 0 1,0 0-1,3-3 1,-3 1 5,0 0 1,-1 0 0,1 0 0,-1 0-1,0 0 1,0 0 0,0 0 0,0 0-1,0 0 1,-1-1 0,1-5 0,0-3-242,1 0 1,-2 0-1,0 0 1,0 0-1,-4-23 1,3 30 128,-1 1 0,1-1 1,-1 0-1,0 1 0,0-1 0,-1 1 0,1 0 1,-1 0-1,0 0 0,0 0 0,-1 0 0,1 1 1,-1-1-1,1 1 0,-1 0 0,-8-5 0,-2 1 84,0 1 0,-1 0 0,0 1 0,0 1-1,0 0 1,0 1 0,-1 1 0,1 0 0,-1 2-1,-26 0 1,39 1 31,0-1-1,1 1 1,-1-1 0,0 1-1,0 0 1,1 0-1,-1 0 1,0 0-1,1 0 1,0 1-1,-1-1 1,1 1-1,0 0 1,-1 0 0,1 0-1,0 0 1,0 0-1,1 0 1,-1 0-1,0 1 1,1-1-1,-1 0 1,1 1 0,0 0-1,0-1 1,0 1-1,0 0 1,0-1-1,1 1 1,-1 4-1,0-2 60,0 0-1,0 1 0,1-1 0,0 0 0,0 0 0,0 0 0,0 0 1,1 1-1,0-1 0,0 0 0,0 0 0,1 0 0,0-1 0,0 1 0,0 0 1,5 7-1,0-5 5,0 0 0,0 0 1,1-1-1,0 0 1,0 0-1,0 0 0,1-1 1,0-1-1,0 0 0,0 0 1,0 0-1,1-1 1,17 3-1,6-1 45,0-1 0,61 0 0,-92-4-139,1 0-1,0 0 0,0 0 1,0 0-1,0-1 0,0 1 1,0-1-1,0 0 0,-1 1 1,1-1-1,0-1 0,-1 1 1,1 0-1,-1-1 0,1 1 1,-1-1-1,1 0 0,-1 0 0,0 0 1,0 0-1,0 0 0,0 0 1,0 0-1,2-5 0,-1-2-132,1 1 1,-2-1-1,1 0 0,-2 0 0,1 1 0,0-14 0,4-19-841,-5 38 795,-1 1 1,1-1-1,0 1 0,0-1 1,1 1-1,-1 0 0,0-1 1,1 1-1,0 0 0,-1 0 1,1 0-1,0 0 0,0 0 1,0 0-1,0 1 0,0-1 1,1 1-1,-1-1 0,0 1 1,4-1-1,17-9-3060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1.339"/>
    </inkml:context>
    <inkml:brush xml:id="br0">
      <inkml:brushProperty name="width" value="0.05" units="cm"/>
      <inkml:brushProperty name="height" value="0.05" units="cm"/>
    </inkml:brush>
  </inkml:definitions>
  <inkml:trace contextRef="#ctx0" brushRef="#br0">399 112 2497,'0'0'8279,"-13"-17"-7287,-43-51-752,55 66-238,-1 0-1,1 0 1,-1 0-1,0 0 1,0 0-1,0 1 1,0-1-1,0 1 1,0-1-1,0 1 1,0 0-1,-1 0 1,1 0-1,0 0 1,-1 0-1,1 0 1,-1 1-1,1-1 1,-1 1-1,1 0 1,-1 0-1,0 0 1,1 0-1,-1 0 1,-4 1-1,-6 0-48,7 0 33,0-1-1,0 1 1,0 0 0,0 0-1,0 1 1,0-1 0,0 1-1,1 1 1,-1-1 0,1 1-1,-1 0 1,1 0 0,0 1-1,0-1 1,0 1 0,1 0-1,-1 1 1,1-1 0,0 1-1,0 0 1,1 0 0,0 0-1,-1 0 1,2 0 0,-1 1-1,0 0 1,1-1 0,0 1-1,1 0 1,-1 0 0,0 10-1,2-11 66,0 1 0,0-1 0,1 1 0,0 0 0,0-1 0,0 1 0,1-1 0,0 0 0,0 1 0,0-1 0,1 0 0,4 7 0,0-3 56,0-1 1,1 0-1,0 0 1,0-1-1,14 9 1,-15-11 18,26 22 4,-32-27-135,-1 1 1,1-1-1,-1 1 1,1-1 0,-1 1-1,0-1 1,1 1-1,-1-1 1,1 1-1,-1 0 1,0-1-1,0 1 1,1 0-1,-1-1 1,0 1-1,0 0 1,0 0-1,0-1 1,0 1-1,0 0 1,0-1 0,0 1-1,0 0 1,0 0-1,0-1 1,0 1-1,-1 0 1,1-1-1,0 1 1,0 0-1,-1-1 1,1 1-1,0 0 1,-1-1-1,1 1 1,-1-1 0,1 1-1,-1-1 1,1 1-1,-1-1 1,1 1-1,-1-1 1,0 1-1,1-1 1,-1 0-1,1 1 1,-1-1-1,-1 0 1,-19 9 31,-2-1 0,1-1 0,-1-2 0,0 0 0,0-1 0,0-1 0,0-1 0,-29-2 0,81-7-4243,3-7-1303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9.218"/>
    </inkml:context>
    <inkml:brush xml:id="br0">
      <inkml:brushProperty name="width" value="0.05" units="cm"/>
      <inkml:brushProperty name="height" value="0.05" units="cm"/>
    </inkml:brush>
  </inkml:definitions>
  <inkml:trace contextRef="#ctx0" brushRef="#br0">1 1 10149,'11'16'1040,"1"3"-928,35 50 1565,46 95 0,-73-116-1072,-1 1 0,-3 1 1,-2 0-1,-2 1 0,-3 0 1,-1 1-1,-3 0 0,-2 80 1,-3-124-655,0 0 0,-1 0 0,1 0 1,-2 0-1,1 0 0,-1 0 0,0 0 1,-1-1-1,0 1 0,0-1 1,0 1-1,-1-1 0,0 0 0,-1-1 1,0 1-1,0-1 0,0 0 1,-10 9-1,4-10-2498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1.684"/>
    </inkml:context>
    <inkml:brush xml:id="br0">
      <inkml:brushProperty name="width" value="0.05" units="cm"/>
      <inkml:brushProperty name="height" value="0.05" units="cm"/>
    </inkml:brush>
  </inkml:definitions>
  <inkml:trace contextRef="#ctx0" brushRef="#br0">0 132 2193,'0'0'6627,"17"18"-5667,56 54 76,-63-63-882,0-1-1,1 0 1,0 0 0,1-2 0,0 1 0,0-1 0,0-1 0,1 0 0,-1-1 0,1 0 0,0-1-1,1 0 1,-1-1 0,0-1 0,26 0 0,-37-5 155,-1 0 0,0 0 1,0-1-1,0 1 0,-1 0 0,0-1 0,0 1 1,0 0-1,-1-9 0,1 5-31,-2-22 102,-9-53 1,3 27-1301,4-1-3481,4 40 45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2.073"/>
    </inkml:context>
    <inkml:brush xml:id="br0">
      <inkml:brushProperty name="width" value="0.05" units="cm"/>
      <inkml:brushProperty name="height" value="0.05" units="cm"/>
    </inkml:brush>
  </inkml:definitions>
  <inkml:trace contextRef="#ctx0" brushRef="#br0">0 223 7171,'0'0'3615,"2"-56"-2678,-2 54-894,0-1 1,0 1 0,0 0-1,0-1 1,0 1 0,0 0-1,1 0 1,-1-1 0,1 1-1,0 0 1,-1 0 0,1 0-1,0 0 1,0 0 0,0 0-1,1 0 1,1-3 0,-1 4 12,0 0 1,0 0 0,0 1 0,0-1 0,0 1 0,1-1 0,-1 1-1,0 0 1,0 0 0,0 0 0,0 0 0,0 0 0,1 0-1,-1 0 1,0 1 0,0-1 0,0 1 0,0 0 0,0 0-1,3 1 1,46 21 837,-42-18-779,0 0 1,0-1 0,0 0-1,0-1 1,1 0 0,0 0-1,0-1 1,19 2-1,-24-35-560,8-85-6430,-6 82 1680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2.399"/>
    </inkml:context>
    <inkml:brush xml:id="br0">
      <inkml:brushProperty name="width" value="0.05" units="cm"/>
      <inkml:brushProperty name="height" value="0.05" units="cm"/>
    </inkml:brush>
  </inkml:definitions>
  <inkml:trace contextRef="#ctx0" brushRef="#br0">0 228 7716,'0'0'5938,"17"97"-5602,-9-81-111,0-3-225,1-3-513,-1-7-1552,-2-3-1600</inkml:trace>
  <inkml:trace contextRef="#ctx0" brushRef="#br0" timeOffset="1">37 0 11541,'0'0'737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3.153"/>
    </inkml:context>
    <inkml:brush xml:id="br0">
      <inkml:brushProperty name="width" value="0.05" units="cm"/>
      <inkml:brushProperty name="height" value="0.05" units="cm"/>
    </inkml:brush>
  </inkml:definitions>
  <inkml:trace contextRef="#ctx0" brushRef="#br0">16 1 9524,'0'0'6006,"-1"44"-5793,-5 24 65,2-33-98,1 0 1,2 1-1,5 49 1,-3-76-161,0-1 0,0 1 1,2 0-1,-1-1 1,1 1-1,0-1 1,0 0-1,1 0 0,1 0 1,-1 0-1,1-1 1,0 0-1,1 0 0,0 0 1,0 0-1,0-1 1,1 0-1,12 8 1,-16-11-30,0-1 1,1 0-1,-1 0 1,1 0-1,-1 0 1,1-1-1,0 1 1,0-1-1,0 0 1,0 0-1,-1-1 1,1 1-1,0-1 1,1 0-1,-1 0 1,0 0-1,0 0 1,0-1-1,0 1 1,0-1-1,-1 0 1,1 0-1,0-1 1,0 1-1,-1-1 1,1 0-1,0 0 1,-1 0-1,0 0 1,0-1 0,1 1-1,-1-1 1,-1 0-1,1 0 1,0 0-1,-1 0 1,1-1-1,-1 1 1,0 0-1,0-1 1,-1 0-1,1 1 1,-1-1-1,0 0 1,1 0-1,-2 0 1,1 0-1,0 0 1,-1-6-1,1-36-586,-1 45 553,0 19-836,-1-6 880,2 0 0,0 1 0,0-1 0,1 0 0,0 0 0,9 23 0,-10-32-6,0 0 0,1 0 0,0 1 0,0-1 0,0 0-1,0 0 1,0-1 0,0 1 0,1 0 0,-1-1-1,1 0 1,0 1 0,0-1 0,0 0 0,0 0 0,0-1-1,0 1 1,0-1 0,1 1 0,-1-1 0,1 0-1,-1 0 1,1-1 0,-1 1 0,1-1 0,-1 1 0,1-1-1,6-1 1,-7 0-57,0 0-1,1 0 1,-1 0-1,0 0 0,0-1 1,0 1-1,0-1 1,0 0-1,-1 0 1,1 0-1,0 0 1,-1 0-1,3-3 0,35-42-1451,-22 26 671,1 0 323,43-38 0,-56 54 877,0 1 1,0-1-1,0 1 1,1 0-1,0 1 1,-1 0-1,1 0 1,0 0-1,1 1 0,-1 0 1,0 0-1,1 1 1,7-1-1,-13 3-274,0-1 0,0 1 0,0 0 0,0-1 0,0 1 0,-1 0 0,1 0 0,0 0 0,-1 1 0,1-1 0,0 0 0,-1 1 0,0-1 0,1 1 0,-1-1 0,0 1 0,0-1 0,0 1 0,0 0 0,0 0 0,0 0 0,0-1 0,-1 1 0,1 0 0,0 0 0,-1 3 0,3 5 11,-1-1 0,0 1 0,-1 0 0,0 12 0,0-15-82,-1 0 0,-1 0 0,1 0 0,-1 0 1,0 0-1,-1 0 0,0-1 0,-3 9 0,3-11-109,0-1 0,-1 1-1,1-1 1,-1 0 0,1 0 0,-1 0-1,0 0 1,0 0 0,0-1-1,-1 1 1,1-1 0,0 0 0,-1 0-1,0 0 1,-6 2 0,1-2-711,-1 1 0,1-1 0,-1 0 0,1-1 1,-1-1-1,-15 1 0,-20-1-4246</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3.509"/>
    </inkml:context>
    <inkml:brush xml:id="br0">
      <inkml:brushProperty name="width" value="0.05" units="cm"/>
      <inkml:brushProperty name="height" value="0.05" units="cm"/>
    </inkml:brush>
  </inkml:definitions>
  <inkml:trace contextRef="#ctx0" brushRef="#br0">249 0 6099,'0'0'10020,"-54"30"-11012,12-6-593,-1-3-864,-9-1-1393,-6-7-3409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13.868"/>
    </inkml:context>
    <inkml:brush xml:id="br0">
      <inkml:brushProperty name="width" value="0.05" units="cm"/>
      <inkml:brushProperty name="height" value="0.05" units="cm"/>
    </inkml:brush>
  </inkml:definitions>
  <inkml:trace contextRef="#ctx0" brushRef="#br0">1 0 880,'0'0'16104,"33"4"-16136,8-4 32,11 0 0,-4 0-1041,-11 0-2256,-14-2-2578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1.411"/>
    </inkml:context>
    <inkml:brush xml:id="br0">
      <inkml:brushProperty name="width" value="0.05" units="cm"/>
      <inkml:brushProperty name="height" value="0.05" units="cm"/>
    </inkml:brush>
  </inkml:definitions>
  <inkml:trace contextRef="#ctx0" brushRef="#br0">376 17 4386,'0'0'4303,"6"-17"-2619,-7 38-1258,-1-1 1,-1 0-1,-1 1 1,0-1 0,-2 0-1,-12 31 1,3-17-90,-2 0-1,-37 56 1,50-84-361,0 0-1,-1 0 1,1-1-1,-1 1 1,0-1-1,-1 0 0,1 0 1,-1-1-1,0 0 1,0 0-1,0 0 1,-1-1-1,1 0 1,-1 0-1,0-1 1,0 1-1,0-1 0,0-1 1,0 0-1,-1 0 1,1 0-1,0-1 1,0 0-1,-15-2 1,18 2-55,0-1 0,0 0-1,0-1 1,1 1 0,-1-1 0,0 0 0,1 0 0,-1 0 0,1 0 0,-1 0 0,1-1 0,0 0 0,0 1 0,0-1 0,1 0 0,-1-1 0,1 1 0,-1 0 0,1-1 0,0 1-1,0-1 1,1 0 0,-1 0 0,1 1 0,0-1 0,-1-5 0,-2-5-39,1 0 1,0-1-1,1 1 0,1-1 0,1 1 1,0-16-1,0 29 119,0 0 1,1-1 0,-1 1-1,0 0 1,1 0-1,-1 0 1,1 0-1,-1 0 1,1 0-1,-1 0 1,1 0 0,0 0-1,-1 0 1,1 0-1,0 0 1,0 0-1,0 0 1,0 1-1,0-1 1,0 0 0,0 1-1,0-1 1,2 0-1,34-7 489,-27 8-203,0 1 0,0 0 0,-1 0 0,1 1 0,14 4 0,19 13 472,-1 2-1,73 49 1,-109-62-1911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1.756"/>
    </inkml:context>
    <inkml:brush xml:id="br0">
      <inkml:brushProperty name="width" value="0.05" units="cm"/>
      <inkml:brushProperty name="height" value="0.05" units="cm"/>
    </inkml:brush>
  </inkml:definitions>
  <inkml:trace contextRef="#ctx0" brushRef="#br0">19 0 1569,'0'0'9812,"0"125"-8947,0-93-673,0-1 96,0-3-64,0 0-176,-4-5-96,2-3-16,-2-3-752,-3-6-657,5-3-1889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2.414"/>
    </inkml:context>
    <inkml:brush xml:id="br0">
      <inkml:brushProperty name="width" value="0.05" units="cm"/>
      <inkml:brushProperty name="height" value="0.05" units="cm"/>
    </inkml:brush>
  </inkml:definitions>
  <inkml:trace contextRef="#ctx0" brushRef="#br0">78 807 1121,'0'0'9953,"0"4"-9270,-57-197 993,49 154-1955,2 1 0,2-1 0,2 0 0,1 0 0,6-55 1,-1 65 185,1-1 0,1 1 0,1 0 0,2 0 0,1 1 0,1 0 0,24-43 0,-29 62 434,0 0 1,0 1-1,1 0 1,15-14-1,-23 63 270,-4-23-595,-1 0 0,0 0 0,-1-1 0,-1 0 0,-1-1 0,-19 29 0,-17 6-3748,75-51 1590,-9-1 2431,-1 2 1,0 0-1,24 4 1,-36-3 20,-1 0-1,0 0 1,0 1 0,0 0-1,0 1 1,0-1 0,0 1-1,-1 0 1,0 1-1,0 0 1,11 10 0,-13-10-180,1 0 0,-1 1 0,0-1 0,-1 1 0,1 0 1,-1 0-1,0 0 0,-1 0 0,1 1 0,-1-1 0,-1 1 0,1 0 1,-1-1-1,0 1 0,0 10 0,-1-12-87,-1 0 0,1-1 0,0 1 0,-1 0 0,0-1 1,0 1-1,-1 0 0,1-1 0,-1 1 0,0-1 0,0 0 0,-1 0 0,1 1 1,-1-2-1,0 1 0,0 0 0,0 0 0,0-1 0,-1 0 0,0 0 0,-7 5 0,6-5-38,0 0 0,-1 0 0,1-1 0,-1 0 0,1 0 0,-11 2 0,-20-1-4900,24-3 1322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5.701"/>
    </inkml:context>
    <inkml:brush xml:id="br0">
      <inkml:brushProperty name="width" value="0.05" units="cm"/>
      <inkml:brushProperty name="height" value="0.05" units="cm"/>
    </inkml:brush>
  </inkml:definitions>
  <inkml:trace contextRef="#ctx0" brushRef="#br0">0 334 5330,'0'0'4565,"15"1"-3900,123 2 1794,-133-4-2408,0 0 1,0 0-1,-1 0 0,1-1 0,0 0 0,0 0 0,-1 0 0,1 0 0,-1-1 0,0 0 1,7-5-1,-10 7-72,1 0 1,-1 0 0,0 0-1,1 0 1,-1 0 0,0-1-1,0 1 1,0 0 0,0 0-1,0-1 1,-1 1 0,1-1-1,0 1 1,-1-1 0,1 1-1,0-1 1,-1 0 0,0 1-1,1-1 1,-1 1 0,0-1-1,0 0 1,0 1 0,0-1-1,0 0 1,-1 1 0,1-1-1,0 0 1,-1 1 0,1-1-1,-1 1 1,1-1 0,-1 1-1,0-1 1,0 1 0,0 0-1,0-1 1,0 1 0,-1-2-1,-2 0-35,1 1-1,0 0 0,-1-1 0,0 1 1,1 1-1,-1-1 0,0 0 1,0 1-1,0 0 0,0 0 1,0 0-1,0 1 0,-5-1 0,-55 1-171,61 0 253,1 1-1,0 0 1,-1-1 0,1 1-1,0 1 1,-1-1-1,1 0 1,0 0-1,0 1 1,0-1-1,0 1 1,0 0-1,1-1 1,-1 1 0,0 0-1,1 0 1,0 0-1,-1 0 1,1 1-1,0-1 1,0 0-1,0 0 1,0 1-1,0-1 1,1 1-1,-1-1 1,0 4 0,-1 5 200,1 0 1,0-1-1,0 1 1,1 0 0,1 11-1,0-19-198,0 0 0,0 0 0,0 0 0,0 0 0,1 0 0,-1 0 0,1 0 0,-1-1 0,1 1 0,0-1 0,0 1 0,0-1 0,0 0 0,1 0 0,-1 1-1,1-2 1,-1 1 0,1 0 0,0 0 0,-1-1 0,1 0 0,0 0 0,0 1 0,0-1 0,0-1 0,0 1 0,0 0 0,5-1 0,11 3 19,0-1 0,0-1 0,25-1 0,-40 0-51,1 0-107,1-1 0,-1 1 1,1-1-1,-1 0 0,0-1 0,0 1 1,0-1-1,0 0 0,0 0 1,0 0-1,0-1 0,-1 0 0,1 0 1,-1 0-1,0 0 0,5-5 1,-3 1-150,-1 1 1,0-1 0,0 0 0,-1-1 0,0 1 0,0-1-1,-1 0 1,0 0 0,3-10 0,1-14-464,-2 0-1,-1 0 0,-2-1 1,-1-36-1,-1 63 704,0-59 227,0 36 4977,4 34-3961,70 236 1523,-60-203-2742,10 22 338,-6-21-3793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1.332"/>
    </inkml:context>
    <inkml:brush xml:id="br0">
      <inkml:brushProperty name="width" value="0.05" units="cm"/>
      <inkml:brushProperty name="height" value="0.05" units="cm"/>
    </inkml:brush>
  </inkml:definitions>
  <inkml:trace contextRef="#ctx0" brushRef="#br0">1 1 9925,'0'0'4057,"19"1"-3792,155 13 1282,-105-2-1138,4 0-930,-24-8-3953,-36-4 405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6.057"/>
    </inkml:context>
    <inkml:brush xml:id="br0">
      <inkml:brushProperty name="width" value="0.05" units="cm"/>
      <inkml:brushProperty name="height" value="0.05" units="cm"/>
    </inkml:brush>
  </inkml:definitions>
  <inkml:trace contextRef="#ctx0" brushRef="#br0">0 38 1793,'0'0'13814,"131"-11"-13814,-81 3-144,-1 1-1569,-1 1-1872,-7 1-3074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6.559"/>
    </inkml:context>
    <inkml:brush xml:id="br0">
      <inkml:brushProperty name="width" value="0.05" units="cm"/>
      <inkml:brushProperty name="height" value="0.05" units="cm"/>
    </inkml:brush>
  </inkml:definitions>
  <inkml:trace contextRef="#ctx0" brushRef="#br0">157 362 7988,'0'0'6264,"-26"1"-5170,23-1-1078,-1 1 0,1-1 1,0 1-1,-1 0 1,1 0-1,0 0 0,0 1 1,-1-1-1,1 1 0,0 0 1,1 0-1,-1 0 1,0 0-1,0 0 0,1 1 1,0-1-1,-1 1 0,1-1 1,0 1-1,0 0 0,0 0 1,1 0-1,-1 0 1,1 0-1,-2 5 0,0 1 23,0 0 0,1 1-1,0-1 1,1 0 0,-1 0-1,2 1 1,0-1 0,0 13-1,1-19-21,0 0-1,0 0 1,0 1 0,0-1-1,1 0 1,-1 0-1,1-1 1,0 1-1,-1 0 1,1 0-1,0-1 1,1 1 0,-1-1-1,0 0 1,1 0-1,-1 0 1,1 0-1,0 0 1,0 0-1,0-1 1,0 1-1,0-1 1,0 0 0,0 0-1,0 0 1,0 0-1,7 0 1,10 2 90,0 0 0,0-1 0,27-2 0,-36 0-49,-7 0-41,0 0-1,1 0 1,-1-1 0,0 0-1,1 0 1,-1 0 0,0 0-1,0-1 1,0 1 0,0-1-1,0 0 1,0 0-1,-1-1 1,1 1 0,-1-1-1,1 0 1,5-5 0,-5 2-7,1 0 0,-1 0 0,0-1 0,-1 1 0,1-1 0,-1 0 0,-1 1 0,1-2 0,2-13 0,-3 9-19,0-1 0,-1 1 0,0-1 1,-1 1-1,0 0 0,-1-1 0,0 1 1,-1-1-1,-1 1 0,0 0 0,-1 0 0,-6-16 1,-2 7-2,-1 1 1,0 0 0,-1 1 0,-2 1 0,1 0 0,-2 2 0,0-1 0,-2 2 0,1 0 0,-2 2-1,1 0 1,-2 1 0,0 1 0,0 0 0,-1 2 0,-32-9 0,192 12-1440,-71 6 1538,70 1 500,163-21 0,-288 17-1987,-21 3-2745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7.942"/>
    </inkml:context>
    <inkml:brush xml:id="br0">
      <inkml:brushProperty name="width" value="0.05" units="cm"/>
      <inkml:brushProperty name="height" value="0.05" units="cm"/>
    </inkml:brush>
  </inkml:definitions>
  <inkml:trace contextRef="#ctx0" brushRef="#br0">319 1 6451,'0'0'1011,"-3"20"51,1-7-891,-4 32 681,0 60 0,6-80-555,-1-1 79,0 0 1,2 0-1,1 0 1,1-1-1,1 1 1,1 0-1,14 42 1,-75-88-615,28 11 125,0 0 1,-1 2-1,0 2 0,0 0 1,-1 2-1,0 1 0,-38 0 0,67 5 118,0 0 0,1 0 0,-1 0 0,1 0 0,-1 0 0,1 0-1,-1 0 1,1 0 0,-1 0 0,1 0 0,0 0 0,0 0 0,-1 0-1,1 0 1,0 0 0,0 0 0,0 0 0,0 0 0,0 0 0,1 0-1,-1 2 1,2 26 129,-1-25-115,1 0 0,0 0 0,0-1 0,0 1 0,0 0 1,1-1-1,-1 1 0,1-1 0,0 0 0,0 0 1,0 0-1,0 0 0,0 0 0,1-1 0,-1 1 1,1-1-1,0 0 0,0 0 0,0-1 0,0 1 0,7 1 1,8 3 33,0-1 0,0-1 0,26 2 0,7 0 115,1-3-1,61-4 1,-93-1-134,-1 0 0,0-1 1,0-1-1,0-1 0,-1 0 1,1-2-1,-2 0 0,33-17 1,-48 22-33,0 0 0,0 0 0,0 0 1,0-1-1,-1 1 0,1-1 0,-1 0 1,1 1-1,-1-1 0,0 0 0,0 0 1,0-1-1,-1 1 0,1 0 0,1-7 1,-1 1-76,0-1 1,-1 1 0,0-1 0,-1-15-1,0 25 70,-1-3-3,0 0 0,0 0 0,-1 0 0,1 0-1,-1 0 1,1 0 0,-1 0 0,0 0 0,0 1-1,0-1 1,-1 1 0,1 0 0,-1-1 0,1 1-1,-1 0 1,0 0 0,1 1 0,-1-1 0,0 1-1,0-1 1,0 1 0,-4-1 0,5 1 9,0 0 0,-1-1 0,1 1 0,0 1 0,-1-1 0,1 0 0,-1 0 0,1 1 0,-1 0 0,1-1 0,-1 1 0,1 0 0,-1 0 0,0 0 0,1 1 0,-1-1 0,1 1 0,-1-1 0,1 1 0,-1 0-1,1 0 1,0 0 0,-1 0 0,1 0 0,0 1 0,0-1 0,0 1 0,-4 3 0,3 1 81,-1 0 0,1 0 0,0 1 0,1-1 0,-1 1 0,2-1 0,-1 1 1,0 0-1,1 0 0,1 0 0,-1 10 0,1-13-63,1-1 1,-1 0-1,1 1 0,-1-1 1,1 1-1,0-1 1,1 0-1,-1 1 1,0-1-1,1 0 1,0 0-1,0 0 1,0 0-1,0-1 0,0 1 1,1 0-1,-1-1 1,1 0-1,-1 1 1,1-1-1,0 0 1,0 0-1,0-1 1,6 4-1,15 2-254,1 0-1,0-1 1,1-2-1,-1 0 1,1-2-1,-1-1 1,32-2-1,-36 1-507,54 0-3277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8.288"/>
    </inkml:context>
    <inkml:brush xml:id="br0">
      <inkml:brushProperty name="width" value="0.05" units="cm"/>
      <inkml:brushProperty name="height" value="0.05" units="cm"/>
    </inkml:brush>
  </inkml:definitions>
  <inkml:trace contextRef="#ctx0" brushRef="#br0">387 162 6915,'0'0'1740,"-2"-19"-558,-10-60-569,12 76-599,-1 0 0,0 0 0,0 0 0,0 0 0,-1 1-1,1-1 1,-1 0 0,0 1 0,1-1 0,-1 1 0,0-1 0,0 1 0,-1 0 0,1 0-1,0 0 1,-1 0 0,1 0 0,-1 1 0,0-1 0,1 1 0,-7-2 0,1 0-6,-1 1 0,0 0 0,1 1 0,-1 0 1,-11 0-1,12 1-21,-1-1 70,-1 1 1,0-1 0,0 2 0,0 0-1,0 0 1,0 0 0,1 2 0,-1-1-1,1 1 1,-1 0 0,1 1-1,0 0 1,1 1 0,-1-1 0,1 2-1,-1-1 1,2 1 0,-1 1 0,1-1-1,0 1 1,0 0 0,0 1 0,1 0-1,1 0 1,-1 0 0,1 1 0,-4 10-1,5-11 93,0 0-1,1 1 0,1-1 0,-1 1 0,2 0 1,-1 0-1,1-1 0,0 1 0,1 0 0,0 0 1,0 0-1,1 0 0,2 10 0,-1-13-120,0-1 0,0 1 0,0 0 0,1-1-1,0 1 1,0-1 0,0 0 0,1 0 0,0 0-1,0-1 1,0 1 0,0-1 0,1 0 0,-1 0 0,1-1-1,0 1 1,1-1 0,-1 0 0,11 4 0,8 1-270,1-1 1,0-2 0,1 0 0,-1-2 0,1-1 0,-1 0 0,1-2 0,0-1 0,35-7-1,-42 4-846,0-1-1,0-1 0,0 0 1,-1-2-1,0 0 0,19-12 0,5-8-2994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8.679"/>
    </inkml:context>
    <inkml:brush xml:id="br0">
      <inkml:brushProperty name="width" value="0.05" units="cm"/>
      <inkml:brushProperty name="height" value="0.05" units="cm"/>
    </inkml:brush>
  </inkml:definitions>
  <inkml:trace contextRef="#ctx0" brushRef="#br0">0 275 2273,'0'0'10130,"4"15"-8913,-2-8-1052,2 10 37,0 0-1,2-1 0,0 1 1,0-1-1,2-1 1,0 1-1,18 25 0,-23-37-185,-3-4-34,-3-66-3495,-16-90-1,4 45 2603,8-2 7075,12 111-6123,0 1 1,0-1 0,0 1 0,0 0 0,1 0-1,-1 1 1,0-1 0,10 2 0,-12-1 6,156-1 1406,-86 1-3821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29.055"/>
    </inkml:context>
    <inkml:brush xml:id="br0">
      <inkml:brushProperty name="width" value="0.05" units="cm"/>
      <inkml:brushProperty name="height" value="0.05" units="cm"/>
    </inkml:brush>
  </inkml:definitions>
  <inkml:trace contextRef="#ctx0" brushRef="#br0">0 25 9700,'0'0'6355,"68"-4"-5714,-37-4-465,1 3-64,1 1-112,0 0-64,-2 4-256,2 0-1233,-2 0-1376,0 0-897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5.304"/>
    </inkml:context>
    <inkml:brush xml:id="br0">
      <inkml:brushProperty name="width" value="0.05" units="cm"/>
      <inkml:brushProperty name="height" value="0.05" units="cm"/>
    </inkml:brush>
  </inkml:definitions>
  <inkml:trace contextRef="#ctx0" brushRef="#br0">1 213 768,'0'0'11406,"17"-8"-8618,24-26-2583,49-31 0,-45 35-346,43-39 0,-87 68 125,-1 1 1,0-1-1,1 1 1,-1-1-1,1 1 1,-1-1 0,1 1-1,-1 0 1,1-1-1,-1 1 1,1 0-1,-1 0 1,1-1 0,0 1-1,-1 0 1,1 0-1,-1 0 1,1 0-1,0 0 1,-1-1-1,1 1 1,-1 0 0,1 1-1,0-1 1,-1 0-1,1 0 1,-1 0-1,1 0 1,0 0 0,-1 0-1,1 1 1,0-1-1,10 22-22,-3 48 750,-7-50-370,10 114 2388,-11-134-2861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5.646"/>
    </inkml:context>
    <inkml:brush xml:id="br0">
      <inkml:brushProperty name="width" value="0.05" units="cm"/>
      <inkml:brushProperty name="height" value="0.05" units="cm"/>
    </inkml:brush>
  </inkml:definitions>
  <inkml:trace contextRef="#ctx0" brushRef="#br0">0 17 2049,'0'0'10455,"6"0"-9710,301-16 2390,-307 16-3242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7.976"/>
    </inkml:context>
    <inkml:brush xml:id="br0">
      <inkml:brushProperty name="width" value="0.05" units="cm"/>
      <inkml:brushProperty name="height" value="0.05" units="cm"/>
    </inkml:brush>
  </inkml:definitions>
  <inkml:trace contextRef="#ctx0" brushRef="#br0">0 27 2769,'0'0'8503,"19"-3"-7364,280-20 1548,-149 23-3333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8.322"/>
    </inkml:context>
    <inkml:brush xml:id="br0">
      <inkml:brushProperty name="width" value="0.05" units="cm"/>
      <inkml:brushProperty name="height" value="0.05" units="cm"/>
    </inkml:brush>
  </inkml:definitions>
  <inkml:trace contextRef="#ctx0" brushRef="#br0">22 0 8052,'0'0'2825,"-3"15"-2425,-15 305 2847,18-319-3382,-1 0 0,1 0-1,0-1 1,0 1 0,0 0 0,0 0 0,0-1-1,0 1 1,1 0 0,-1 0 0,0 0 0,0-1-1,0 1 1,1 0 0,-1-1 0,0 1 0,1 0-1,-1 0 1,1-1 0,-1 1 0,0-1 0,1 1-1,0 0 1,-1-1 0,1 1 0,-1-1 0,1 1-1,0-1 1,-1 0 0,1 1 0,0-1 0,-1 0-1,1 1 1,0-1 0,0 0 0,1 1 0,8-1-3993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1.676"/>
    </inkml:context>
    <inkml:brush xml:id="br0">
      <inkml:brushProperty name="width" value="0.05" units="cm"/>
      <inkml:brushProperty name="height" value="0.05" units="cm"/>
    </inkml:brush>
  </inkml:definitions>
  <inkml:trace contextRef="#ctx0" brushRef="#br0">0 1 10421,'0'0'4594,"145"11"-4402,-105-11 32,-3 0-224,0 0-384,1 0-1281,-7-6-2433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9.185"/>
    </inkml:context>
    <inkml:brush xml:id="br0">
      <inkml:brushProperty name="width" value="0.05" units="cm"/>
      <inkml:brushProperty name="height" value="0.05" units="cm"/>
    </inkml:brush>
  </inkml:definitions>
  <inkml:trace contextRef="#ctx0" brushRef="#br0">1 393 11589,'0'0'192,"23"-10"518,176-88 989,-188 92-1678,0-1-1,-1 0 0,0 0 0,0-1 1,-1-1-1,0 1 0,0-2 0,9-13 1,-13 15-82,0 0 1,-1 0 0,0 0-1,-1-1 1,0 0 0,0 1-1,-1-1 1,0 0 0,0-1 0,-1 1-1,0-18 1,0 12-264,-2-22-701,1 36 987,0 0 0,0-1 0,0 1 0,-1 0 0,1-1 0,-1 1-1,1 0 1,-1 0 0,1-1 0,-1 1 0,0 0 0,1 0 0,-1 0-1,0 0 1,0 0 0,0 0 0,0 0 0,0 0 0,0 0 0,0 0-1,-2 0 1,3 1 36,0 0 0,0 0 0,-1 0-1,1 0 1,0 0 0,0 0 0,0 0-1,0 0 1,0 0 0,0 0 0,-1 0-1,1 0 1,0 0 0,0 0 0,0 0-1,0 0 1,0 0 0,0 0 0,-1 0-1,1 0 1,0 1 0,0-1 0,0 0-1,0 0 1,0 0 0,0 0 0,0 0-1,0 0 1,0 0 0,0 1 0,0-1-1,0 0 1,-1 0 0,1 0 0,0 0-1,0 0 1,0 0 0,0 1 0,0-1-1,0 0 1,0 0 0,0 0 0,0 0-1,0 0 1,0 1 0,1-1 0,-1 0-1,0 0 1,0 0 0,0 0 0,0 0-1,0 0 1,0 1 0,0-1 0,0 2-11,1 9 119,0 1-1,0-1 1,1 1 0,1-1-1,-1 0 1,2 0-1,5 13 1,42 73 1448,-36-73-1295,-1 1 0,-2 1-1,13 33 1,-24-54-296,1-1 0,-1 1 0,0-1 0,-1 1 1,1 0-1,-1-1 0,0 1 0,0 0 0,0-1 0,-2 10 1,1-13-67,1 1 0,-1-1 0,0 0 0,1 1 0,-1-1 0,0 0 1,0 0-1,0 0 0,0 1 0,0-1 0,0 0 0,0 0 0,0 0 0,-1-1 1,1 1-1,0 0 0,0 0 0,-1-1 0,1 1 0,-1-1 0,1 1 0,0-1 1,-1 1-1,1-1 0,-1 0 0,1 0 0,-1 0 0,1 0 0,-1 0 0,1 0 1,-1 0-1,1 0 0,-1-1 0,1 1 0,-3-1 0,3 0 33,0 0-1,0 0 1,0 0 0,0 0-1,1 0 1,-1 0-1,0 0 1,1 0-1,-1 0 1,0 0 0,1 0-1,0 0 1,-1 0-1,1 0 1,-1-1 0,1 1-1,0 0 1,0 0-1,0-1 1,0 1-1,0 0 1,0 0 0,0-1-1,0 1 1,0 0-1,1 0 1,-1-2-1,10-36-686,-7 35 767,0-1 0,0 1 0,0 0-1,1 0 1,0 0 0,-1 0 0,1 1 0,8-6 0,-7 6 244,0 0 0,0 0 0,0 0 1,0 1-1,1 0 0,-1 0 0,1 0 1,-1 0-1,1 1 0,0 0 0,-1 1 0,1-1 1,0 1-1,0 0 0,-1 0 0,1 1 1,0-1-1,0 1 0,-1 1 0,1-1 1,-1 1-1,8 3 0,9 8-88,1-2 0,0 0 0,0-1 0,1-2-1,0 0 1,1-2 0,0 0 0,0-2 0,0-1 0,30 0 0,-54-3-155,1 0 0,0 0 0,0 0 0,0-1 0,-1 1 0,1-1 0,0 1 0,-1-1 0,1 0 0,0 1 0,-1-1 0,1 0 0,-1 0 0,1 0 0,-1 0 0,1 0 0,-1-1 0,0 1 0,0 0 0,2-3 0,-1 0-48,1 0-1,-1 0 0,0 0 1,0 0-1,-1-1 1,1 1-1,1-10 0,-2 5-154,1-1-1,-2 0 1,1 1 0,-1-1-1,-1 0 1,0 1-1,-3-15 1,1 16 43,-1 0 0,0 0-1,0 1 1,-1-1 0,0 1 0,0 0-1,-1 1 1,1-1 0,-1 1-1,-1 0 1,1 1 0,-1 0 0,-10-6-1,3 2 136,0 0-1,-1 1 1,0 1-1,-1 1 1,-31-10-1,40 15 27,1-1 0,0 1 0,0 0 1,-1 1-1,1-1 0,0 1 0,-1 1 0,1-1 0,-1 1 0,1 0 0,-7 2 1,10-2 4,0 1 1,1-1 0,-1 1 0,1 0 0,-1-1 0,1 1 0,0 0 0,-1 0 0,1 1 0,0-1 0,0 0-1,1 1 1,-1-1 0,0 1 0,1-1 0,-1 1 0,1 0 0,0 0 0,0 0 0,0-1 0,1 1-1,-1 0 1,1 0 0,-1 0 0,1 4 0,-1-1 84,0 1 1,1-1-1,0 1 0,0 0 1,0-1-1,1 1 0,0 0 1,0-1-1,1 0 0,0 1 1,0-1-1,0 0 0,1 0 1,0 0-1,0 0 0,4 6 0,-1-6-18,0 0 0,1 0-1,-1 0 1,1-1-1,0 0 1,1-1-1,-1 0 1,1 0-1,0 0 1,0-1-1,0 0 1,10 2-1,12 3 15,-1-1-1,1-2 0,0-1 1,1-2-1,-1 0 1,1-2-1,47-7 0,-74 6-79,0 0-1,1 0 1,-1-1-1,0 1 0,0-1 1,0 0-1,0 0 0,0-1 1,0 1-1,0-1 1,-1 0-1,0 0 0,1 0 1,-1-1-1,0 1 0,-1-1 1,1 1-1,0-1 1,-1 0-1,0 0 0,0 0 1,0 0-1,-1 0 1,1-1-1,-1 1 0,0-1 1,0 1-1,-1 0 0,1-1 1,-1-8-1,0-1-4,0 0 0,-1-1 0,0 1 0,-1 0 0,-1 0 1,0 0-1,-1 0 0,-8-19 0,1 11-667,15 31-4692,13 13 1717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9.563"/>
    </inkml:context>
    <inkml:brush xml:id="br0">
      <inkml:brushProperty name="width" value="0.05" units="cm"/>
      <inkml:brushProperty name="height" value="0.05" units="cm"/>
    </inkml:brush>
  </inkml:definitions>
  <inkml:trace contextRef="#ctx0" brushRef="#br0">205 152 7796,'0'0'1424,"3"-17"180,1-4-1099,-2 11-285,0-1 1,-1 1-1,0-1 0,-1 1 1,0-17-1,-1 26-176,1-1-1,0 1 1,0 0-1,-1 0 1,1-1-1,0 1 1,-1 0-1,0 0 1,1-1 0,-1 1-1,0 0 1,1 0-1,-1 0 1,0 0-1,0 0 1,0 0-1,0 0 1,0 0-1,0 0 1,0 0-1,0 1 1,-2-2 0,-1 1 0,1-1 0,-1 1 1,0 0-1,0 0 0,1 0 1,-1 0-1,-8 0 1,4 1-66,0 0 0,0 1 0,1-1 0,-1 2 0,0-1 1,1 1-1,-15 5 0,19-5 21,-1 0-1,1 1 1,-1-1-1,1 1 1,0 0-1,0 0 1,0 0-1,0 1 1,1-1-1,0 1 1,-1-1-1,1 1 1,0 0 0,1 0-1,-1 0 1,1 0-1,-1 0 1,1 0-1,0 0 1,0 6-1,0-5 47,1 1 0,0-1 0,0 0 0,0 0 0,0 0 0,1 0 0,0 1 0,0-1 0,0 0 0,1 0-1,0 0 1,0-1 0,0 1 0,0 0 0,1-1 0,5 7 0,4 1 261,0 0 1,2-1-1,-1-1 0,29 17 0,24 19 411,-65-46-719,1 1-1,-1-1 1,0 1-1,0 0 0,0-1 1,0 1-1,0 0 0,0 0 1,0 0-1,-1 0 1,1 0-1,0 0 0,0 0 1,-1 0-1,1 0 1,-1 0-1,1 0 0,-1 1 1,1-1-1,-1 0 0,0 0 1,1 0-1,-1 1 1,0-1-1,0 0 0,0 1 1,0-1-1,0 0 1,0 0-1,-1 1 0,1-1 1,0 0-1,0 0 0,-1 0 1,1 1-1,-1-1 1,1 0-1,-1 0 0,0 0 1,1 0-1,-1 0 1,0 0-1,0 0 0,0 0 1,0 0-1,0 0 0,0-1 1,0 1-1,0 0 1,0-1-1,0 1 0,-1 0 1,-9 5 0,1-2 1,-1 1 0,0-1-1,-16 3 1,19-4 26,-14 3-332,-1-1-1,1-1 1,-1-1 0,-28 0 0,59-12-1994,18-3-1331,10-3-1998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39.889"/>
    </inkml:context>
    <inkml:brush xml:id="br0">
      <inkml:brushProperty name="width" value="0.05" units="cm"/>
      <inkml:brushProperty name="height" value="0.05" units="cm"/>
    </inkml:brush>
  </inkml:definitions>
  <inkml:trace contextRef="#ctx0" brushRef="#br0">0 241 7443,'0'0'3685,"18"12"-2621,59 41-277,-66-47-578,0 0 0,1-1 0,0 0 0,0 0 0,0-1 0,0-1 0,1 0 0,-1-1 0,1 0 0,0-1 0,0-1 0,19-1 0,-18 1-52,-12 0-126,-1 0 0,1 0 0,0 0 0,-1 0 0,1-1 0,-1 1 0,1-1 1,0 1-1,-1-1 0,1 0 0,-1 1 0,0-1 0,1 0 0,-1 0 0,0 0 0,1 0 1,-1 0-1,0 0 0,0 0 0,0-1 0,0 1 0,2-3 0,-1 0 12,0 0 0,-1 0-1,1-1 1,-1 1 0,1-1-1,-2 1 1,1-1 0,0-5-1,0-11 33,-2 1-1,-4-38 1,-11-14 30,0 5-1206,12 22-3759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0.330"/>
    </inkml:context>
    <inkml:brush xml:id="br0">
      <inkml:brushProperty name="width" value="0.05" units="cm"/>
      <inkml:brushProperty name="height" value="0.05" units="cm"/>
    </inkml:brush>
  </inkml:definitions>
  <inkml:trace contextRef="#ctx0" brushRef="#br0">0 362 7764,'0'0'5002,"5"-2"-4423,-2 0-519,0 0 0,0 0-1,0-1 1,0 1 0,-1-1 0,1 0 0,-1 1 0,0-1 0,0 0 0,0-1 0,0 1 0,0 0 0,-1-1-1,1 1 1,-1 0 0,0-1 0,0 0 0,0 1 0,-1-1 0,1 0 0,-1-5 0,2-2 18,-1 4 30,0 0 0,0 0-1,0 0 1,1 0 0,0 0 0,0 0 0,1 0 0,0 0 0,0 1 0,1 0 0,0-1-1,6-7 1,-9 14-96,-1-1-1,1 1 1,-1 0-1,1 0 0,0-1 1,-1 1-1,1 0 1,0 0-1,-1 0 0,1-1 1,0 1-1,-1 0 1,1 0-1,0 0 0,-1 0 1,1 0-1,0 0 0,-1 0 1,1 1-1,0-1 1,-1 0-1,1 0 0,0 0 1,-1 1-1,1-1 1,-1 0-1,1 1 0,-1-1 1,2 1-1,15 14-31,-15-12 51,15 13 99,0-1 1,0-1-1,31 19 1,-40-28-67,2 0-1,-1 0 1,0-1-1,1 0 1,0-1-1,0 0 1,0-1 0,0 0-1,0 0 1,14 0-1,-23-3-41,0 1 0,0-1 0,0 1 0,-1 0-1,1-1 1,0 0 0,0 1 0,0-1 0,0 0 0,0 1-1,-1-1 1,1 0 0,0 0 0,0 1 0,-1-1-1,1 0 1,-1 0 0,1 0 0,-1 0 0,1 0-1,-1 0 1,0 0 0,1 0 0,-1 0 0,0 0-1,0-2 1,7-34 118,-6 30-106,3-58-35,3-26 95,-6 84-544,0 0 1,1 1-1,0-1 0,0 0 0,1 0 1,0 1-1,0-1 0,0 1 1,7-10-1,2 6-4227,-1 5-4162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0.674"/>
    </inkml:context>
    <inkml:brush xml:id="br0">
      <inkml:brushProperty name="width" value="0.05" units="cm"/>
      <inkml:brushProperty name="height" value="0.05" units="cm"/>
    </inkml:brush>
  </inkml:definitions>
  <inkml:trace contextRef="#ctx0" brushRef="#br0">1 321 3922,'0'0'12790,"52"92"-12518,-36-77-208,3-4-128,-3-2-705,-1-3-1952,-11-6-816</inkml:trace>
  <inkml:trace contextRef="#ctx0" brushRef="#br0" timeOffset="1">113 111 7043,'0'0'5987,"16"-97"-7220,9 84-3281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1.300"/>
    </inkml:context>
    <inkml:brush xml:id="br0">
      <inkml:brushProperty name="width" value="0.05" units="cm"/>
      <inkml:brushProperty name="height" value="0.05" units="cm"/>
    </inkml:brush>
  </inkml:definitions>
  <inkml:trace contextRef="#ctx0" brushRef="#br0">13 38 112,'0'0'15810,"2"-6"-14967,3-19-552,-3 19-198,-3 28-370,-1 1 114,-6 22 0,-2 44 294,10-69-46,0 1 1,1 0-1,2 0 1,0-1-1,1 1 0,10 28 1,-11-41-71,0-1 1,0 0 0,1 0 0,1 0-1,-1 0 1,1-1 0,0 0 0,0 0-1,1 0 1,0 0 0,0-1 0,0 0-1,1 0 1,-1-1 0,1 0 0,0 0-1,1 0 1,-1-1 0,1 0 0,8 2-1,-8-3 24,0 0-1,0 0 0,0-1 1,0 0-1,1 0 0,-1-1 1,0 0-1,0 0 0,1-1 0,-1 0 1,13-3-1,-16 2-34,0 0 0,0-1 0,0 1 0,-1-1 0,1 0 0,-1 0 0,0 0 0,1-1 0,-1 1 0,-1-1 0,1 0 0,0 0 0,-1 0 0,0-1 1,0 1-1,0-1 0,-1 0 0,3-7 0,-1 2-132,0-1 0,-1 1-1,0-1 1,-1 0 0,1-15 0,-6 67-294,2-30 400,0 1 0,0-1-1,1 1 1,0 0 0,4 20-1,-3-29 26,0 0 1,-1-1-1,1 1 0,1-1 0,-1 1 0,0-1 0,1 0 0,-1 0 0,1 1 1,-1-1-1,1 0 0,0 0 0,0-1 0,0 1 0,0 0 0,0-1 1,1 1-1,-1-1 0,0 1 0,1-1 0,-1 0 0,1 0 0,-1 0 0,1-1 1,0 1-1,-1-1 0,1 1 0,0-1 0,-1 0 0,5 0 0,2 0-92,0 0 0,0-1 0,-1 0 0,1-1-1,0 1 1,0-2 0,-1 1 0,1-1 0,14-8 0,2-3-1027,41-31 1,-48 31 811,2 0 0,-1 2 0,34-16 0,-41 23 812,0 2 0,0-1-1,1 2 1,-1-1-1,1 2 1,-1 0-1,16 0 1,-26 1-427,0 1 0,-1 0 1,1-1-1,-1 1 0,1 0 0,0 0 1,-1 0-1,0 0 0,1 0 0,-1 0 0,0 1 1,1-1-1,-1 0 0,0 1 0,0-1 1,0 1-1,0-1 0,0 1 0,-1-1 1,1 1-1,0 0 0,-1-1 0,1 1 0,-1 0 1,1-1-1,-1 1 0,0 0 0,0 0 1,0 2-1,4 61 901,-4-60-874,0-1-132,-1 1 0,1 0 0,-1-1 0,0 1 0,-1-1 0,1 0 0,-1 1-1,1-1 1,-1 0 0,-1 0 0,1 0 0,-1 0 0,1 0 0,-1-1 0,0 1 0,0-1 0,-1 0 0,1 0 0,-5 4 0,4-4-405,-1-1-1,1 1 1,0-1 0,-1 0 0,1 0-1,-1 0 1,0 0 0,0-1 0,1 0-1,-1 0 1,-6 0 0,-22 0-4114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1.655"/>
    </inkml:context>
    <inkml:brush xml:id="br0">
      <inkml:brushProperty name="width" value="0.05" units="cm"/>
      <inkml:brushProperty name="height" value="0.05" units="cm"/>
    </inkml:brush>
  </inkml:definitions>
  <inkml:trace contextRef="#ctx0" brushRef="#br0">303 4 11141,'0'0'4690,"-137"-4"-5906,89 25-945,-6-1-785,-10-3-1840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1.999"/>
    </inkml:context>
    <inkml:brush xml:id="br0">
      <inkml:brushProperty name="width" value="0.05" units="cm"/>
      <inkml:brushProperty name="height" value="0.05" units="cm"/>
    </inkml:brush>
  </inkml:definitions>
  <inkml:trace contextRef="#ctx0" brushRef="#br0">1 34 12758,'0'0'5074,"149"-26"-5074,-89 23-272,-8 1-1233,-11 2-2929,-16-2-5202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4.329"/>
    </inkml:context>
    <inkml:brush xml:id="br0">
      <inkml:brushProperty name="width" value="0.05" units="cm"/>
      <inkml:brushProperty name="height" value="0.05" units="cm"/>
    </inkml:brush>
  </inkml:definitions>
  <inkml:trace contextRef="#ctx0" brushRef="#br0">5 1 5683,'0'0'2294,"-1"19"-1816,-2 430 5922,8-424-6120,-4-25-269,-1 0-1,0 0 1,1 0-1,-1 0 1,1 0 0,-1 0-1,0 0 1,1 0-1,-1 0 1,0 0 0,1-1-1,-1 1 1,0 0-1,1 0 1,-1 0 0,0-1-1,1 1 1,-1 0-1,0 0 1,0-1 0,1 1-1,-1 0 1,0 0-1,0-1 1,1 1 0,-1 0-1,0-1 1,0 1-1,0 0 1,0-1 0,0 1-1,1-1 1,-1 1-1,18-48-2,-10 23-161,-3 5-103,2 1-1,0 0 0,0 1 0,13-21 0,-17 34 228,0 1-1,0 0 1,1 0-1,-1 0 1,1 0-1,0 0 1,0 0-1,0 1 1,0 0-1,0 0 1,1 0-1,0 1 0,-1-1 1,1 1-1,0 0 1,0 0-1,0 1 1,1 0-1,-1 0 1,10-1-1,-5 2 105,0 0 0,1 1 0,-1 0 0,0 0 0,1 1 0,-1 1 0,0 0 0,0 0 0,-1 1-1,1 0 1,-1 1 0,0 0 0,0 0 0,0 1 0,-1 0 0,1 1 0,-2 0 0,1 0 0,-1 0 0,0 1 0,-1 0 0,10 15 0,-14-20-71,0 0 1,0 0-1,0 0 1,0 0-1,-1 0 1,1 0 0,-1 0-1,0 1 1,0-1-1,0 1 1,0-1-1,0 0 1,-1 1 0,0-1-1,0 1 1,0-1-1,0 1 1,0-1-1,-1 1 1,1-1-1,-1 1 1,0-1 0,0 0-1,0 1 1,-1-1-1,1 0 1,-1 0-1,0 0 1,0 0 0,0 0-1,0 0 1,0-1-1,-1 1 1,1-1-1,-1 1 1,1-1 0,-1 0-1,0 0 1,0 0-1,0 0 1,0-1-1,0 1 1,-1-1-1,-2 1 1,-15 5-116,0-2 1,0 0-1,0-2 1,0 0-1,0-1 1,-1-1-1,1-1 0,-24-3 1,40 2 79,1 1 0,-1-1 0,0 0 0,1 0 0,-1-1 0,1 1 0,-1-1 0,1 0 0,-1 0 0,-5-5 0,8 6-111,0-1 1,0 1-1,0-1 1,1 0 0,-1 1-1,1-1 1,-1 0-1,1 0 1,0 0 0,0-1-1,0 1 1,0 0-1,0 0 1,0 0 0,0-1-1,1 1 1,-1 0-1,1-1 1,0 1-1,0-1 1,0 1 0,0-5-1,2-2-2768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5.169"/>
    </inkml:context>
    <inkml:brush xml:id="br0">
      <inkml:brushProperty name="width" value="0.05" units="cm"/>
      <inkml:brushProperty name="height" value="0.05" units="cm"/>
    </inkml:brush>
  </inkml:definitions>
  <inkml:trace contextRef="#ctx0" brushRef="#br0">60 1 6867,'0'0'5667,"-4"37"-5523,-8-5 368,-1 1-416,1 1-80,4-6 64,1-4-80,3-5-672,4-4-913,0-12-1488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2.590"/>
    </inkml:context>
    <inkml:brush xml:id="br0">
      <inkml:brushProperty name="width" value="0.05" units="cm"/>
      <inkml:brushProperty name="height" value="0.05" units="cm"/>
    </inkml:brush>
  </inkml:definitions>
  <inkml:trace contextRef="#ctx0" brushRef="#br0">387 343 7299,'0'0'3247,"0"-16"-1956,-1-50-351,1 62-898,-1 1 0,1-1 1,-1 0-1,0 1 0,0-1 1,0 1-1,0-1 0,0 1 0,-1 0 1,0 0-1,0 0 0,1-1 1,-2 2-1,1-1 0,0 0 1,-1 0-1,1 1 0,-1-1 1,0 1-1,0 0 0,0 0 1,0 0-1,0 0 0,-3-1 1,-5-1 15,0 0 0,1 0 0,-1 2 0,0-1 0,-16 0-1,8 0 2,0 1-1,0 0 0,-1 2 0,1 0 0,0 2 0,-23 3 0,37-4-45,1 1 0,-1-1-1,0 1 1,0 0 0,1 0-1,-1 0 1,1 0 0,0 1-1,-1 0 1,1 0-1,0 0 1,1 1 0,-1-1-1,1 1 1,-1 0 0,1 0-1,0 0 1,1 0 0,-1 0-1,1 1 1,-1-1 0,2 1-1,-1 0 1,0-1 0,1 1-1,0 0 1,0 0 0,-1 7-1,1-2-12,0 0-1,0 0 1,1 0-1,0 0 0,1 0 1,0 0-1,0-1 1,1 1-1,1 0 1,3 9-1,-4-15-2,0 1-1,1-1 0,0 0 1,0 0-1,0-1 1,0 1-1,0 0 1,1-1-1,-1 0 1,1 0-1,0 0 0,0 0 1,0-1-1,1 0 1,-1 0-1,0 0 1,1 0-1,0 0 0,-1-1 1,1 0-1,0 0 1,8 0-1,-4 1-139,0-2 0,0 1 1,0-1-1,0 0 0,0-1 0,0 0 0,0 0 0,0-1 0,0-1 0,0 1 0,-1-1 1,1-1-1,-1 1 0,0-1 0,15-10 0,-16 8-289,0 0 0,-1 0 0,1-1 0,-1 0 0,-1 0 0,1 0 0,-1-1 0,-1 0 0,1 0 0,-1 0-1,-1 0 1,1-1 0,-1 0 0,-1 1 0,0-1 0,1-9 0,-3 18 424,4-59-3936,-12 33 5317,7 25-1022,0 0 0,1 0 1,-1 0-1,0 0 0,0 1 0,0-1 0,0 0 1,0 1-1,0-1 0,0 0 0,0 1 1,0 0-1,0-1 0,0 1 0,0-1 1,0 1-1,-1 0 0,1 0 0,0 0 1,-2 0-1,2 36 1044,1-29-1284,0 1 0,0-1 0,0 1 0,1-1-1,0 1 1,0-1 0,1 0 0,0 1 0,1-1-1,-1 0 1,1 0 0,0-1 0,1 1 0,0 0 0,0-1-1,0 0 1,1 0 0,0-1 0,0 1 0,0-1-1,1 0 1,0 0 0,0-1 0,0 1 0,12 5 0,-9-5-166,1-1 0,-1 0 1,1-1-1,0 1 0,0-2 1,0 0-1,1 0 1,-1-1-1,0 0 0,1 0 1,-1-1-1,1-1 0,-1 0 1,0 0-1,1-1 1,-1 0-1,0-1 0,0 0 1,0-1-1,-1 0 1,1 0-1,-1-1 0,0-1 1,0 1-1,-1-1 0,0-1 1,0 1-1,0-1 1,-1-1-1,0 0 0,0 0 1,-1 0-1,0 0 0,0-1 1,-1 0-1,0-1 1,4-12-1,-6 13-33,0 0 1,-1-1-1,0 0 0,-1 0 1,0 0-1,-1 1 0,1-1 1,-2 0-1,0 0 0,0 0 1,-1 0-1,0 1 0,0-1 1,-1 1-1,0-1 1,-7-11-1,7 15 209,-1 0 0,1 0 0,-1 0 0,-1 1 0,1 0 0,-1-1 0,0 2 0,0-1 0,-1 0 0,1 1 0,-1 0 0,0 1 0,0-1 0,0 1 0,0 0 0,-1 0 0,1 1 0,-1 0 0,0 0 0,0 1 0,0 0 0,0 0 0,-12 0 0,15 1-85,1 0 0,-1 1-1,0-1 1,1 1 0,0-1 0,-1 1 0,1 0 0,-1 1-1,1-1 1,0 1 0,0-1 0,0 1 0,0 0 0,0 0 0,0 0-1,0 0 1,-3 5 0,1-2 53,1 1 0,0 0 0,1 0 0,-1 0-1,1 0 1,0 0 0,1 1 0,-4 10 0,2 3 120,0 0-1,1 0 1,1 1 0,1-1-1,2 25 1,0-36-168,0-1-1,0 1 1,1-1-1,1 0 1,-1 0 0,1 0-1,0 0 1,1 0-1,0-1 1,0 1 0,0-1-1,1 0 1,1 0-1,-1-1 1,1 0-1,0 0 1,0 0 0,0 0-1,1-1 1,0 0-1,0-1 1,1 0-1,-1 0 1,14 5 0,-4-2-406,1-2 1,0 0 0,-1-1 0,1 0 0,1-2 0,-1 0 0,0-1 0,1-1 0,-1-1 0,30-4-1,-39 3-299,1 0-1,-1-1 0,0 0 0,11-6 0,31-21-4484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5.754"/>
    </inkml:context>
    <inkml:brush xml:id="br0">
      <inkml:brushProperty name="width" value="0.05" units="cm"/>
      <inkml:brushProperty name="height" value="0.05" units="cm"/>
    </inkml:brush>
  </inkml:definitions>
  <inkml:trace contextRef="#ctx0" brushRef="#br0">0 0 2417,'0'0'5296,"2"23"-4122,21 324 3172,-23-346-4353,-1 0 1,1 0-1,0 0 0,0 0 1,0 0-1,0 0 1,0 0-1,0 0 0,1 0 1,-1 0-1,0 0 1,0 0-1,1 0 1,-1-1-1,0 1 0,1 0 1,-1 0-1,1 0 1,-1 0-1,1-1 0,0 1 1,-1 0-1,1 0 1,0-1-1,-1 1 0,1-1 1,0 1-1,0-1 1,-1 1-1,1-1 1,0 1-1,0-1 0,0 1 1,0-1-1,0 0 1,0 0-1,0 0 0,0 1 1,0-1-1,-1 0 1,1 0-1,0 0 0,0 0 1,0-1-1,0 1 1,0 0-1,0 0 1,0 0-1,0-1 0,0 1 1,0 0-1,0-1 1,-1 1-1,1-1 0,0 1 1,0-1-1,-1 0 1,1 1-1,0-1 1,0 0-1,-1 1 0,1-1 1,0-1-1,9-8-219,1 2 0,0 0 1,0 0-1,0 1 0,1 0 0,21-9 0,-26 14 324,1 0 0,-1 0 0,1 0 0,-1 1 0,1 0-1,-1 0 1,1 1 0,0 0 0,-1 0 0,1 1 0,-1 0 0,1 0 0,13 5-1,-15-3 9,0 0 0,0 1 0,0 0-1,0 0 1,0 0 0,-1 1 0,0 0 0,0 0-1,0 0 1,-1 0 0,0 1 0,0 0-1,0 0 1,0 0 0,-1 0 0,0 1-1,-1-1 1,1 1 0,-1 0 0,0-1-1,-1 1 1,0 0 0,0 0 0,0 0-1,-1 0 1,0 0 0,-2 10 0,1-14-99,1-1-1,-1 0 1,-1 1 0,1-1 0,0 0-1,-1 0 1,1 0 0,-1 0 0,1 0 0,-1 0-1,0 0 1,0 0 0,0-1 0,0 1 0,0-1-1,0 0 1,0 1 0,-1-1 0,1 0-1,0 0 1,-1 0 0,1-1 0,-1 1 0,1-1-1,-5 1 1,-66 7 4,52-8-130,4 1-18,0 0 0,-1-2 0,-17-3 0,30 4 61,0-1 0,1 0 1,-1-1-1,1 1 1,-1-1-1,1 0 1,0 0-1,-1-1 1,1 1-1,0-1 1,0 0-1,1 0 1,-1 0-1,1 0 1,-6-7-1,4-5-1966,7 5-3026,9 3-1695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6.098"/>
    </inkml:context>
    <inkml:brush xml:id="br0">
      <inkml:brushProperty name="width" value="0.05" units="cm"/>
      <inkml:brushProperty name="height" value="0.05" units="cm"/>
    </inkml:brush>
  </inkml:definitions>
  <inkml:trace contextRef="#ctx0" brushRef="#br0">87 1 9476,'0'0'4386,"-45"119"-4194,28-69 33,7-3-225,5-4-193,-1-4-895,2-13-2978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8.486"/>
    </inkml:context>
    <inkml:brush xml:id="br0">
      <inkml:brushProperty name="width" value="0.05" units="cm"/>
      <inkml:brushProperty name="height" value="0.05" units="cm"/>
    </inkml:brush>
  </inkml:definitions>
  <inkml:trace contextRef="#ctx0" brushRef="#br0">2 375 5507,'0'0'6947,"0"0"-6905,0 0 0,-1-1 0,1 1 0,0-1 0,0 1 0,0-1 0,0 1 0,-1-1 0,1 0 0,0 1 0,0-1 0,0 1 0,0-1 1,0 1-1,0-1 0,1 1 0,-1-1 0,0 1 0,0-1 0,0 1 0,0-1 0,1 1 0,-1-1 0,0 1 0,0-1 0,1 1 0,-1-1 0,0 1 0,1 0 0,-1-1 1,1 1-1,-1 0 0,1-1 0,27 0 177,0 0 1,0-2 0,0-1 0,-1-1 0,1-1-1,-1-1 1,43-19 0,-67 25-297,0-1 0,0 1-1,1-1 1,-1 0 0,0 0 0,-1 0 0,1-1 0,0 1 0,-1-1 0,1 1 0,-1-1-1,0 0 1,1 0 0,-2 0 0,1 0 0,0 0 0,-1 0 0,1-1 0,-1 1 0,0-1-1,0 1 1,0-1 0,0 1 0,-1-1 0,0 1 0,1-1 0,-1 1 0,-1-1 0,1 0-1,-2-6 1,2 7 19,-1 1-1,0-1 0,0 1 1,-1-1-1,1 1 0,0-1 1,-1 1-1,1 0 1,-1 0-1,0 0 0,0 0 1,0 0-1,0 0 0,0 0 1,0 0-1,0 1 0,-1-1 1,1 1-1,-1 0 0,1 0 1,-1 0-1,1 0 0,-1 0 1,0 0-1,-4 0 0,-5-1 31,0 0 0,-1 0 1,1 1-1,-18 1 0,28 0 28,0 0 0,0 1 0,0-1 1,1 1-1,-1 0 0,0-1 0,0 1 0,0 0 1,0 0-1,1 0 0,-1 0 0,0 1 1,1-1-1,-1 0 0,1 1 0,-1-1 0,1 1 1,0-1-1,0 1 0,-1 0 0,1-1 1,0 1-1,1 0 0,-1 0 0,0 0 0,0 0 1,1 0-1,-1 0 0,1 0 0,0 3 1,-2 9 160,0-1 0,2 0 0,1 22 0,-1-22 25,0-8-125,1 0-1,-1 0 0,1 0 0,0 0 1,0 0-1,0 0 0,1 0 1,0-1-1,0 1 0,0-1 0,1 1 1,-1-1-1,1 0 0,0 1 0,0-1 1,4 3-1,-1-2-11,0 0 1,1 0-1,-1 0 1,1-1-1,0 0 0,0-1 1,0 1-1,1-2 0,9 4 1,12 0-61,0-1 0,1-1 0,-1-1 1,39-3-1,-63 0-138,0 0-1,0 0 1,0-1 0,0 1-1,0-1 1,0-1 0,0 1 0,-1-1-1,1 0 1,0 0 0,-1 0-1,0 0 1,1-1 0,-1 0-1,0 0 1,0 0 0,4-5-1,-3 2-275,0 0 0,-1 0 0,0 0 0,0-1 0,-1 0 0,1 1 0,-2-2 0,1 1 0,-1 0 0,3-12 0,-3 2-219,0 1 0,0-1 0,-2 0 0,0 0 0,-1 0 0,-1 0-1,0 1 1,-2-1 0,-8-28 0,2 16 813,-10-23 132,4 19 7615,16 56-6038,2 0-1365,0-1 0,1 1 0,1-1 0,1 0 1,1 0-1,1-1 0,15 34 0,-5-21-692,1-1 0,1-1-1,43 54 1,-60-83-249,4 5-1095,-4-2-2337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8.829"/>
    </inkml:context>
    <inkml:brush xml:id="br0">
      <inkml:brushProperty name="width" value="0.05" units="cm"/>
      <inkml:brushProperty name="height" value="0.05" units="cm"/>
    </inkml:brush>
  </inkml:definitions>
  <inkml:trace contextRef="#ctx0" brushRef="#br0">0 54 5555,'0'0'6162,"126"-31"-5265,-65 21-897,3 5-32,2 1-833,0 0-3088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9.160"/>
    </inkml:context>
    <inkml:brush xml:id="br0">
      <inkml:brushProperty name="width" value="0.05" units="cm"/>
      <inkml:brushProperty name="height" value="0.05" units="cm"/>
    </inkml:brush>
  </inkml:definitions>
  <inkml:trace contextRef="#ctx0" brushRef="#br0">305 76 7668,'0'0'4924,"-8"-9"-4707,-27-29-153,32 36-72,-1 0 0,1 0 1,0 1-1,0-1 1,-1 1-1,1 0 0,-1 0 1,1 0-1,-1 0 1,1 1-1,-1 0 1,0-1-1,1 1 0,-1 0 1,0 1-1,1-1 1,-5 2-1,-9-1-26,5-1 36,1 0 1,0 1-1,0 1 1,0 0-1,0 0 1,0 1-1,0 0 1,0 1-1,-10 5 1,17-7 52,0 0 1,0 1-1,1-1 1,-1 1-1,1 0 1,0 0-1,-1 0 1,1 0-1,1 1 1,-1-1-1,0 1 1,1 0-1,0 0 1,0 0-1,0 0 0,0 0 1,1 0-1,-1 0 1,1 0-1,0 1 1,0-1-1,1 1 1,-1-1-1,1 1 1,1 5-1,-1-7-40,1 0-1,-1-1 0,1 1 1,0-1-1,0 1 1,0-1-1,1 1 1,-1-1-1,1 1 0,-1-1 1,1 0-1,0 0 1,-1 0-1,1 0 1,0 0-1,0 0 1,1-1-1,-1 1 0,0-1 1,1 1-1,-1-1 1,1 0-1,-1 0 1,1 0-1,-1 0 0,1 0 1,0-1-1,-1 1 1,4-1-1,12 3 49,0 0 1,0-2-1,21-1 0,-32 0-58,-1 0-75,0 0 0,-1 0 0,1-1-1,0 0 1,-1 0 0,1-1 0,-1 1 0,0-1 0,1-1 0,-1 1-1,0-1 1,0 1 0,0-1 0,-1-1 0,1 1 0,-1-1-1,0 0 1,0 0 0,0 0 0,0 0 0,-1-1 0,0 1-1,4-8 1,-2 4-59,-1-1 0,-1 1 1,0-1-1,0 0 0,0 0 0,-1 0 0,1-10 0,-3-36 2849,1 59-2705,1-1-1,-1 1 0,1-1 0,0 1 0,0-1 1,0 0-1,0 0 0,0 0 0,1 0 1,0 0-1,-1 0 0,1-1 0,0 1 0,0-1 1,1 0-1,-1 0 0,0 0 0,1 0 0,-1-1 1,1 1-1,3 0 0,12 6-150,1-2 0,32 7-1,-21-8-2660,49 2 0,-31-7-4297</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49.834"/>
    </inkml:context>
    <inkml:brush xml:id="br0">
      <inkml:brushProperty name="width" value="0.05" units="cm"/>
      <inkml:brushProperty name="height" value="0.05" units="cm"/>
    </inkml:brush>
  </inkml:definitions>
  <inkml:trace contextRef="#ctx0" brushRef="#br0">312 1 2961,'0'0'9034,"3"9"-8218,70 255 2127,-73-263-2923,-1-1 0,0 1 0,0-1 0,0 0 1,0 1-1,-1-1 0,1 0 0,0 0 0,0 1 0,0-1 0,0 0 0,0 0 1,0 0-1,0 0 0,0-1 0,0 1 0,0 0 0,0 0 0,0-1 0,0 1 1,-2-1-1,-13-3-192,-29-9-346,1 3 0,-1 2 0,-1 2 0,-72-1 0,116 7 545,0 0 0,0 0-1,-1 0 1,1 1 0,0-1-1,0 1 1,0 0-1,0-1 1,0 1 0,0 0-1,0 0 1,0 1-1,0-1 1,1 0 0,-1 0-1,0 1 1,1-1 0,-1 1-1,1 0 1,-1-1-1,1 1 1,0 0 0,0 0-1,0 0 1,0 0-1,0 0 1,0 0 0,0 0-1,1 0 1,-1 0 0,1 0-1,0 0 1,-1 1-1,1-1 1,0 0 0,0 0-1,0 0 1,1 1-1,0 2 1,-1 1 25,1 0 1,0-1-1,0 1 0,1-1 0,0 1 1,0-1-1,0 0 0,0 1 1,1-1-1,0 0 0,0-1 0,0 1 1,1 0-1,5 5 0,3-1 46,1-1 1,0 0-1,1-1 0,-1-1 0,1 0 0,0 0 0,1-2 0,-1 0 1,1 0-1,25 2 0,-8-4-5,-1 0 0,1-2 0,-1-1 0,37-7 0,-43 4-59,-1-2 1,0-1-1,0-1 0,-1-1 1,23-12-1,-32 15-12,-1-1 1,-1-1-1,1 0 0,-1-1 1,-1 0-1,1-1 1,-2 0-1,1-1 0,15-20 1,-23 25-28,0 0 0,0 0 0,-1 0 1,0-1-1,0 1 0,0 0 0,-1-1 0,0 1 1,0-1-1,0 1 0,-1-1 0,0 0 1,-2-9-1,2 14 13,-1 1 0,1 0 0,-1 0 0,0 0 0,0-1 1,1 1-1,-1 0 0,0 0 0,0 0 0,0 0 0,0 0 0,0 1 0,-1-1 0,1 0 1,0 0-1,0 1 0,0-1 0,-1 0 0,1 1 0,0 0 0,-1-1 0,1 1 0,0 0 1,-1-1-1,1 1 0,0 0 0,-1 0 0,1 0 0,-1 0 0,-1 1 0,-1-2 27,0 1-1,0 1 0,0-1 1,0 1-1,0-1 0,0 1 1,0 0-1,1 0 0,-8 4 1,8-3 30,-1 1 0,1 0 0,0 1 0,0-1 0,1 0-1,-1 1 1,1 0 0,-1-1 0,1 1 0,0 0 0,0 0 0,-1 7 0,2-9-39,0 0 0,0 1 0,1 0 0,-1-1-1,1 1 1,0-1 0,0 1 0,0 0 0,0-1 0,0 1-1,0 0 1,1-1 0,-1 1 0,1-1 0,0 1 0,-1-1 0,1 1-1,0-1 1,1 0 0,-1 1 0,0-1 0,1 0 0,2 3-1,3 1-13,0-1 0,1 0 0,-1 0 0,1-1 0,0 0 0,0-1 0,1 0 0,-1 0 0,1 0 0,12 1 0,98 11-91,-96-13 37,104 6-3066,-85-7-1953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0.534"/>
    </inkml:context>
    <inkml:brush xml:id="br0">
      <inkml:brushProperty name="width" value="0.05" units="cm"/>
      <inkml:brushProperty name="height" value="0.05" units="cm"/>
    </inkml:brush>
  </inkml:definitions>
  <inkml:trace contextRef="#ctx0" brushRef="#br0">346 143 4978,'0'0'3661,"1"-16"-2853,-2-50-344,1 63-428,-1 1 0,0 0 0,1 0 0,-1-1 0,0 1 0,0 0 0,0 0-1,0 0 1,-1 0 0,1 0 0,0 0 0,-1 1 0,0-1 0,1 0 0,-1 1 0,0-1 0,0 1 0,0-1-1,0 1 1,-2-1 0,-39-12 379,41 13-375,-8-1 101,1 1 0,-1 0 0,0 0 0,1 1 0,-1 0 0,0 1 0,1 0 0,-1 0 0,1 1 0,-1 0 0,1 1 0,0 0 0,0 0 0,0 1 0,0 1 0,1-1 0,0 1 0,0 1 0,0-1 0,0 1 0,1 1-1,0-1 1,0 1 0,1 1 0,0-1 0,0 1 0,1 0 0,0 0 0,0 1 0,1-1 0,0 1 0,0 0 0,1 0 0,0 1 0,1-1 0,0 1 0,1-1 0,-1 15 0,1-19-112,1 1 0,0-1 0,1 0 0,-1 1 0,1-1-1,0 0 1,1 1 0,-1-1 0,1 0 0,0 0 0,0 0 0,0 0 0,1-1-1,0 1 1,0-1 0,5 7 0,-2-6 5,0 1 0,0-1 0,0 0 0,1 0 0,0-1 0,0 0 0,0 0 0,1-1 0,14 5 0,7-1-99,0-1 0,0-1 1,1-2-1,55-1 0,-53-2-1210,1-1-1,55-10 1,-73 8 494,-1-1 0,1-1 0,-1 0 0,0-1 0,0 0 0,-1-1 0,0-1 0,14-9 0,10-16-3424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0.914"/>
    </inkml:context>
    <inkml:brush xml:id="br0">
      <inkml:brushProperty name="width" value="0.05" units="cm"/>
      <inkml:brushProperty name="height" value="0.05" units="cm"/>
    </inkml:brush>
  </inkml:definitions>
  <inkml:trace contextRef="#ctx0" brushRef="#br0">0 229 2193,'0'0'9711,"4"15"-8422,0 7-895,23 81 1277,-25-95-1580,1 0 0,0 0 0,0 0 0,1-1 0,0 1 0,1-1-1,-1 0 1,1 0 0,1-1 0,11 12 0,-16-22-108,1-1 0,-1 1 0,0-1-1,0 1 1,-1-1 0,1 0 0,-1 1 0,-1-6-1,4-302-8948,-3 222 12527,0 90-3481,0-1 0,1 0 0,-1 1 0,0-1 0,1 0 0,-1 0 0,1 1 1,-1-1-1,1 1 0,-1-1 0,1 0 0,0 1 0,-1-1 0,1 1 0,0 0 0,-1-1 0,1 1 0,0-1 0,0 1 0,-1 0 0,1 0 0,0-1 0,0 1 0,-1 0 0,1 0 0,0 0 0,0 0 0,0 0 0,-1 0 0,2 0 0,34 0-156,-27 0 326,64 2 776,-1 3 0,93 18 1,-154-17-2057,-11-5 881,0-1 0,0 0 1,0 1-1,0-1 0,0 0 0,0 1 1,1-1-1,-1 0 0,0 1 0,0-1 1,0 0-1,0 1 0,0-1 1,0 0-1,0 1 0,0-1 0,0 0 1,-1 1-1,1-1 0,0 0 0,0 1 1,0-1-1,0 0 0,0 1 0,-1-1 1,1 0-1,0 1 0,0-1 0,0 0 1,-1 0-1,1 1 0,0-1 1,0 0-1,-1 0 0,1 0 0,0 1 1,-1-1-1,1 0 0,0 0 0,-1 0 1,1 0-1,0 0 0,-1 1 0,1-1 1,0 0-1,-1 0 0,1 0 0,0 0 1,-1 0-1,1 0 0,-1 0 1,-24 4-7504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1.256"/>
    </inkml:context>
    <inkml:brush xml:id="br0">
      <inkml:brushProperty name="width" value="0.05" units="cm"/>
      <inkml:brushProperty name="height" value="0.05" units="cm"/>
    </inkml:brush>
  </inkml:definitions>
  <inkml:trace contextRef="#ctx0" brushRef="#br0">0 0 848,'0'0'16472,"44"4"-16248,-11-4-224,4 2 144,5 2-144,-1 3-944,5 4-1569,-3 2-1777,-1 0-705</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1.633"/>
    </inkml:context>
    <inkml:brush xml:id="br0">
      <inkml:brushProperty name="width" value="0.05" units="cm"/>
      <inkml:brushProperty name="height" value="0.05" units="cm"/>
    </inkml:brush>
  </inkml:definitions>
  <inkml:trace contextRef="#ctx0" brushRef="#br0">1 140 9828,'0'0'3423,"21"3"-1598,164 15 763,-157-16-2285,-16-1-156,-1 0 0,1-1 1,0 0-1,20-3 0,-30 3-134,0-1-1,0 1 0,0-1 0,0 0 0,0 1 0,0-1 1,0 0-1,0 0 0,0 0 0,-1 0 0,1-1 0,0 1 1,-1 0-1,1-1 0,-1 1 0,0-1 0,1 1 0,-1-1 0,0 0 1,0 1-1,0-1 0,0 0 0,0 0 0,-1 0 0,1 0 1,0 0-1,-1 0 0,1 0 0,-1 0 0,0 0 0,0 0 1,0-3-1,1 1-22,-1 1 0,0 0 0,0-1 0,0 1 0,-1 0 1,1 0-1,-1-1 0,1 1 0,-1 0 0,0 0 0,-1 0 0,1-1 0,0 1 1,-1 1-1,0-1 0,1 0 0,-1 0 0,0 1 0,-1-1 0,1 1 0,0-1 1,-1 1-1,1 0 0,-1 0 0,0 0 0,0 0 0,1 1 0,-1-1 0,-4-1 1,-9-3-11,0 1 0,-1 0 0,0 1 0,0 1 0,0 1 0,0 0 0,0 1 0,0 1 0,-18 2 0,32-2 10,0 0 1,0 1 0,0-1 0,0 1 0,0 0-1,0 0 1,0 0 0,0 0 0,0 0 0,1 1-1,-1-1 1,1 1 0,-1-1 0,1 1 0,-1 0-1,-3 5 1,-26 41-2184,27-37 1032,-14 19-3788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4.539"/>
    </inkml:context>
    <inkml:brush xml:id="br0">
      <inkml:brushProperty name="width" value="0.05" units="cm"/>
      <inkml:brushProperty name="height" value="0.05" units="cm"/>
    </inkml:brush>
  </inkml:definitions>
  <inkml:trace contextRef="#ctx0" brushRef="#br0">0 1 7075,'0'0'8004,"50"102"-6772,-34-42-207,3 3-401,-2-1-224,-3-6 65,1-8-465,-1-9 0,-3-9 0,-1-9-593,-6-7-783,-2-8-929</inkml:trace>
  <inkml:trace contextRef="#ctx0" brushRef="#br0" timeOffset="1">42 372 9748,'0'0'7636,"64"0"-7444,-23-6-48,7-3-144,2-4-816,-3 1-2050,-7-3-2336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3.297"/>
    </inkml:context>
    <inkml:brush xml:id="br0">
      <inkml:brushProperty name="width" value="0.05" units="cm"/>
      <inkml:brushProperty name="height" value="0.05" units="cm"/>
    </inkml:brush>
  </inkml:definitions>
  <inkml:trace contextRef="#ctx0" brushRef="#br0">1 1 960,'0'0'8210,"0"18"-6698,4 59-505,22 123 0,-15-132-227,-8-43-624,1 0 1,14 48-1,-19-79-302,1 1 0,0-1-1,0 1 1,1-1 0,0 1 0,-1 0-1,2-1 1,-1 1 0,3-7-1,21-55-316,-23 64 489,-1 0 1,1 0 0,0 1-1,1-1 1,-1 0 0,0 1-1,1-1 1,-1 1-1,1 0 1,0-1 0,0 2-1,0-1 1,0 0 0,0 0-1,0 1 1,0 0-1,1-1 1,-1 1 0,0 1-1,1-1 1,4 0 0,9-1 288,0 1 1,0 1 0,23 3 0,3-1 393,-34-2-532,0 0 0,0 0 1,0-1-1,0 0 0,0-1 0,0 0 0,0 0 0,8-5 0,-14 6-173,0-1 1,0 0-1,0 1 0,-1-1 0,1-1 1,-1 1-1,0 0 0,0-1 0,1 1 1,-1-1-1,-1 1 0,1-1 1,0 0-1,-1 0 0,1 0 0,-1 0 1,0 0-1,0 0 0,0 0 0,-1-1 1,1 1-1,-1 0 0,1 0 1,-1-1-1,-1-4 0,2 6-16,-1 1-1,0-1 1,0 1 0,-1-1 0,1 1-1,0-1 1,0 1 0,-1 0-1,1-1 1,-1 1 0,1-1-1,-1 1 1,1 0 0,-1-1-1,0 1 1,0 0 0,0 0-1,0 0 1,0 0 0,0 0-1,0 0 1,0 0 0,0 0-1,0 0 1,0 0 0,-1 0-1,1 1 1,0-1 0,-1 0 0,1 1-1,-2-1 1,-3 0 15,0 0 0,0 1 0,0 0 0,1 0-1,-1 0 1,0 0 0,-6 2 0,8-1 22,0 1-1,1-1 0,-1 0 1,1 1-1,-1 0 0,1 0 0,0 0 1,0 0-1,0 0 0,0 1 1,0 0-1,0-1 0,1 1 1,-1 0-1,1 0 0,0 0 1,0 1-1,0-1 0,0 0 0,1 1 1,-1-1-1,1 1 0,0 0 1,0-1-1,0 1 0,0 5 1,-1 3 87,0 0 0,1 1 1,0-1-1,1 1 1,0-1-1,4 25 1,-1-28-76,0 0 0,1 0 0,-1 0 0,2-1 0,-1 1 0,1-1 0,0 0 0,1 0 0,0-1 0,0 1 0,1-1 0,0-1 0,0 1 0,1-1 0,-1-1 0,1 1 0,10 4 0,-6-3 1,1-1 1,-1 0-1,1-1 1,0 0 0,1-1-1,-1 0 1,1-1-1,-1-1 1,1 0-1,0-1 1,17-1-1,-28-1-78,0 1 1,0-1-1,0 0 0,0-1 0,0 1 1,0 0-1,0-1 0,-1 0 0,1 0 1,-1 1-1,1-1 0,-1-1 0,0 1 1,1 0-1,-1-1 0,0 1 0,-1-1 1,1 1-1,0-1 0,-1 0 0,1 0 0,-1 0 1,0 0-1,0 0 0,0 0 0,-1 0 1,2-6-1,1-9-289,0 0-1,-2 0 1,1-25 0,-9-71 529,7 114 19,3 0-737,36 0-4807,-12 0-326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2.179"/>
    </inkml:context>
    <inkml:brush xml:id="br0">
      <inkml:brushProperty name="width" value="0.05" units="cm"/>
      <inkml:brushProperty name="height" value="0.05" units="cm"/>
    </inkml:brush>
  </inkml:definitions>
  <inkml:trace contextRef="#ctx0" brushRef="#br0">0 1 7267,'0'0'8244,"8"0"-7534,71 3 650,194 12-666,-227-12-2826,-16-2-6215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2.523"/>
    </inkml:context>
    <inkml:brush xml:id="br0">
      <inkml:brushProperty name="width" value="0.05" units="cm"/>
      <inkml:brushProperty name="height" value="0.05" units="cm"/>
    </inkml:brush>
  </inkml:definitions>
  <inkml:trace contextRef="#ctx0" brushRef="#br0">1 8 8340,'0'0'7187,"124"6"-6098,-74-6-401,-1-6-672,-5 1-32,-1 3-128,1 2-1665,-3 0-1456,-5 0-1009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3.337"/>
    </inkml:context>
    <inkml:brush xml:id="br0">
      <inkml:brushProperty name="width" value="0.05" units="cm"/>
      <inkml:brushProperty name="height" value="0.05" units="cm"/>
    </inkml:brush>
  </inkml:definitions>
  <inkml:trace contextRef="#ctx0" brushRef="#br0">342 211 7764,'0'0'3038,"1"-18"-1701,6-92 82,-7 107-1409,0-1-1,-1 1 1,1 0 0,-1 0-1,0 0 1,0 0 0,0-1-1,0 1 1,-1 1-1,1-1 1,-1 0 0,1 0-1,-1 1 1,0-1 0,0 0-1,-1 1 1,1 0-1,0 0 1,-1 0 0,1 0-1,-1 0 1,0 0 0,0 0-1,1 1 1,-1 0-1,0-1 1,0 1 0,-1 0-1,1 0 1,-4 0 0,-11-3-9,0 1 0,0 1 0,0 1 1,-19 1-1,34 0 4,-9 0-25,1 1 0,0 1 0,-1 0 1,1 1-1,0 0 0,0 0 1,1 1-1,-1 1 0,1 0 0,-13 7 1,20-10 19,1-1 1,-1 1-1,0 0 0,1 0 1,-1 0-1,1 0 1,-1 1-1,1-1 1,0 1-1,0-1 1,0 1-1,1 0 1,-1 0-1,1-1 1,-1 1-1,1 0 1,0 0-1,0 1 1,0-1-1,0 0 1,1 0-1,-1 0 1,1 1-1,0-1 1,0 0-1,0 0 1,1 1-1,-1-1 1,1 0-1,-1 0 0,1 0 1,0 1-1,0-1 1,1 0-1,-1 0 1,0-1-1,1 1 1,0 0-1,0 0 1,4 4-1,10 10 209,0-1 0,1 0-1,1-1 1,1-1-1,34 20 1,4 4 268,-53-35-435,20 14 103,-1 0 0,-1 2 0,25 26 0,-43-40-157,1 0 1,-1 0-1,0 0 0,0 0 1,-1 1-1,1 0 0,-1 0 0,-1 0 1,1 0-1,-1 0 0,0 0 1,0 1-1,-1-1 0,0 1 1,0-1-1,0 1 0,-1-1 0,0 1 1,-1 0-1,0 9 0,-1-11-39,-1 0 0,1 0-1,-1 0 1,0 0 0,0 0-1,0-1 1,0 1 0,-1-1-1,0 0 1,0 0-1,0 0 1,0-1 0,-1 1-1,0-1 1,1 0 0,-1 0-1,0-1 1,0 1 0,-1-1-1,1 0 1,-6 1 0,-4 1-184,-1 0 0,1 0 1,-1-2-1,0 0 1,1-1-1,-23-1 0,37 0 228,1 0 0,-1-1 0,0 1-1,0 0 1,0-1 0,1 1 0,-1-1 0,0 0-1,1 1 1,-1-1 0,0 1 0,1-1 0,-1 0-1,1 1 1,-1-1 0,1 0 0,-1 0 0,1 1-1,0-1 1,-1 0 0,1 0 0,0 0 0,0 0-1,-1 1 1,1-1 0,0 0 0,0 0 0,0 0-1,0 0 1,0 0 0,0 0 0,1-1 0,4-33-175,-1 24 143,0 0 0,1 0-1,1 0 1,0 0-1,0 1 1,1 0-1,9-11 1,65-66-239,-61 67 260,23-23 259,1 1-1,3 3 0,1 2 0,54-32 0,-100 68-193,1-1 57,1 0 1,-1 0 0,0 0-1,1 0 1,0 1-1,-1-1 1,1 1 0,0 0-1,0 0 1,-1 1-1,5-1 1,-6 2-80,-1 1 0,0-1-1,0 1 1,0-1 0,-1 1 0,1-1 0,0 1-1,-1 0 1,1-1 0,0 1 0,-1 0 0,0-1-1,1 4 1,0-1 49,4 14 94,50 149 2114,-45-144-2385,1 0 1,0-1-1,2 0 0,1-1 0,17 20 0,-30-38-1345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3.696"/>
    </inkml:context>
    <inkml:brush xml:id="br0">
      <inkml:brushProperty name="width" value="0.05" units="cm"/>
      <inkml:brushProperty name="height" value="0.05" units="cm"/>
    </inkml:brush>
  </inkml:definitions>
  <inkml:trace contextRef="#ctx0" brushRef="#br0">1 13 13302,'0'0'2001,"132"-13"-1937,-66 13-64,5 0-1425,-3 8-1360,-4 5-400,-6-2-4515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4.042"/>
    </inkml:context>
    <inkml:brush xml:id="br0">
      <inkml:brushProperty name="width" value="0.05" units="cm"/>
      <inkml:brushProperty name="height" value="0.05" units="cm"/>
    </inkml:brush>
  </inkml:definitions>
  <inkml:trace contextRef="#ctx0" brushRef="#br0">328 101 6211,'0'0'6955,"-9"-14"-6467,-31-44-96,36 55-361,0 0 0,0 0 0,0 1 0,0-1-1,0 1 1,-1 0 0,1 0 0,-1 0 0,0 1 0,1-1-1,-1 1 1,0 0 0,0 1 0,0-1 0,0 1-1,0 0 1,0 0 0,1 0 0,-8 2 0,-7-1 3,7-1 5,1 0 0,0 0 0,0 2 0,0-1 0,0 1 0,1 1 0,-1 0 0,-10 5-1,17-7-4,1 1 0,-1 0 0,1 1 0,0-1 0,0 0 0,0 1 0,0 0 0,0 0 0,1-1 0,-1 2 0,1-1 0,0 0 0,-1 0 0,2 1 0,-1-1 0,0 1-1,1 0 1,-1 0 0,1-1 0,0 1 0,1 0 0,-1 0 0,1 0 0,-1 0 0,1 7 0,0-7-8,0 0 0,0 0 0,1 1 0,-1-1 0,1 0 0,0 0 0,0 0 0,0 0 0,1 0 0,-1 0 0,1 0 0,0 0 0,0 0 0,0-1 0,1 1 0,-1-1 0,1 0 0,0 1 0,0-1 0,0-1 0,0 1 0,1 0 0,-1-1 0,1 1 0,-1-1 0,1 0 0,5 2 0,5 0 65,0 0 0,0-1 0,0 0-1,1-1 1,-1-1 0,26 0-1,-36-2-123,0 1-1,0-1 0,0 0 1,0 0-1,-1 0 0,1 0 1,0-1-1,-1 1 0,1-1 1,-1 0-1,1 0 0,-1-1 1,0 1-1,0 0 1,0-1-1,0 0 0,0 0 1,-1 0-1,1 0 0,-1 0 1,0-1-1,0 1 0,0 0 1,0-1-1,-1 0 0,1 1 1,-1-1-1,1-5 0,1 0-245,-1 0 0,-1 0 0,1 0-1,-1 0 1,-1 0 0,1 0-1,-2 0 1,1 0 0,-1 0 0,-1 0-1,-3-15 1,-19-7 3128,24 34-2497,0 2-353,0 0 0,1 0 0,-1 0 0,1 0 0,0 0 0,1 0 0,-1 0-1,1 0 1,0 0 0,0-1 0,0 1 0,1-1 0,0 1 0,6 6 0,-3-4-9,1-1 1,-1 0 0,2-1 0,-1 1 0,0-1 0,1-1 0,0 0 0,10 4 0,-8-3-320,0-2 1,1 0 0,-1 0-1,13 2 1,44-2-5114,-43-5 363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4.370"/>
    </inkml:context>
    <inkml:brush xml:id="br0">
      <inkml:brushProperty name="width" value="0.05" units="cm"/>
      <inkml:brushProperty name="height" value="0.05" units="cm"/>
    </inkml:brush>
  </inkml:definitions>
  <inkml:trace contextRef="#ctx0" brushRef="#br0">3 1 5282,'0'0'8564,"-2"147"-7763,2-84-241,8-1-352,2-6-160,5-8 128,-3-5-176,-1-11-32,-3-8-176,-8-9-976,0-6-449,-21-7-4338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5.096"/>
    </inkml:context>
    <inkml:brush xml:id="br0">
      <inkml:brushProperty name="width" value="0.05" units="cm"/>
      <inkml:brushProperty name="height" value="0.05" units="cm"/>
    </inkml:brush>
  </inkml:definitions>
  <inkml:trace contextRef="#ctx0" brushRef="#br0">0 170 9076,'0'0'710,"22"1"-22,69 8-114,-80-7-401,-1 0 0,0 0 1,0 1-1,0 0 0,-1 1 1,1 0-1,10 7 0,19 7 735,-1-6-416,0-1 0,1-3 0,1-1 0,-1-1 0,1-3 0,57-1 0,-96-2-473,0 0 0,1 0-1,-1 0 1,0-1 0,1 1-1,-1 0 1,0-1 0,0 1-1,1 0 1,-1-1 0,0 0-1,0 1 1,0-1 0,0 0-1,0 1 1,1-1 0,-1 0-1,-1 0 1,1 0 0,0 0-1,0 0 1,0 0 0,0 0-1,0-2 1,0 0-7,1 0 0,-1 0 0,0 0 0,-1 0 0,1 0 0,0-1 0,-1 1 0,0 0 0,0-7 0,0 5-55,-1-1 0,1 0 0,-1 0 0,0 1 0,-1-1 1,1 1-1,-1-1 0,-1 1 0,1 0 0,-1 0 0,-5-9 0,2 8-76,0 0 0,-1 1 0,0-1 0,0 1 0,-1 0 0,1 1 0,-1 0 0,0 0 0,0 1 0,-1 0 0,1 0 0,-14-2 0,-2 1-39,0 2 1,0 0 0,-31 2-1,50 0 153,1 1 0,-1-1 0,1 1 0,-1-1 0,1 1 0,0 0 0,-1 1 0,1-1 0,0 1 0,0 0 0,-7 4 0,9-4 6,0-1 0,0 1 0,0 0 1,0 0-1,1 0 0,-1 0 0,1 0 1,-1 1-1,1-1 0,0 0 0,0 1 1,0-1-1,0 1 0,0-1 0,1 1 0,-1-1 1,1 1-1,0 0 0,-1-1 0,1 5 1,1-5 1,0 0-1,0 0 1,1 0 0,-1-1 0,0 1 0,1 0 0,-1 0-1,1-1 1,-1 1 0,1-1 0,0 1 0,-1-1 0,1 0-1,0 0 1,0 0 0,0 0 0,0 0 0,0 0 0,0 0-1,0-1 1,1 1 0,-1-1 0,0 1 0,3-1 0,63 11 73,-67-11-79,75 5-66,-38-4-60,62 11-1,-90-10 147,-1 0-1,0 1 0,0-1 1,0 2-1,0-1 1,-1 1-1,1 1 0,-1 0 1,0 0-1,-1 0 1,14 12-1,-18-13 93,0 0 0,0-1 0,-1 2 1,1-1-1,-1 0 0,0 0 0,3 9 0,-2-8 354,-2-19-241,0-4-278,1 3-89,1 1 1,0-1-1,1 1 1,1 0-1,0 0 0,0 1 1,2-1-1,0 1 1,0 0-1,1 1 0,13-16 1,-14 19 237,0 0 0,1 1 0,0 0 0,0 0 0,1 1 0,0 0-1,0 0 1,1 1 0,-1 1 0,2-1 0,-1 2 0,0-1 0,1 1 0,0 1 0,16-3 0,-27 6-82,1-1 0,0 1 1,0 0-1,0 0 0,-1 0 0,1 0 1,0 0-1,0 1 0,0-1 0,-1 0 1,1 0-1,0 0 0,0 1 0,0-1 1,-1 0-1,1 1 0,0-1 1,-1 1-1,1-1 0,0 1 0,-1-1 1,1 1-1,-1-1 0,1 1 0,-1 0 1,1-1-1,-1 1 0,1 0 0,0 1 1,1 29-22,-2-25 11,-2 0 0,1-1-1,0 1 1,-1 0-1,0 0 1,-1-1-1,1 1 1,-6 7-1,-1-4-76,0-1-1,0 0 1,0 0-1,-1-1 1,-1 0-1,1-1 1,-1 0-1,0-1 1,0 0-1,-1-1 1,-14 4-1,8-4-941,1 0 0,0-1 0,-1-1 0,-19 0 0,42-14 754,0 9 413,0 0 0,1 0 0,-1 0 0,1 0-1,-1 1 1,1 0 0,0 0 0,0 1 0,0-1-1,0 1 1,0 1 0,7-1 0,82 1 3326,-81 1-3050,22 3 332,0 2 0,-1 1-1,61 21 1,-8-3-161,-73-16-1356,-9 0-3891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7.667"/>
    </inkml:context>
    <inkml:brush xml:id="br0">
      <inkml:brushProperty name="width" value="0.05" units="cm"/>
      <inkml:brushProperty name="height" value="0.05" units="cm"/>
    </inkml:brush>
  </inkml:definitions>
  <inkml:trace contextRef="#ctx0" brushRef="#br0">235 68 5330,'0'0'6742,"1"-12"-6222,3-32-125,-3 32 937,-1 17-1167,-1 7-167,-1-1 0,-1 0 0,0 0 0,-1 0 0,0 0 0,0-1 0,-1 0 0,-8 14 0,-4 10-17,-16 34 101,0-4 45,4 1 1,2 2-1,-25 98 1,49-152-111,0-1 0,1 1 0,1 0 0,0 0 0,1 0 0,0 0 0,4 22 0,-3-33-12,0 1 0,0-1-1,1 0 1,-1 0 0,1 0 0,0-1 0,-1 1 0,1 0-1,0-1 1,0 1 0,0-1 0,0 1 0,1-1-1,-1 0 1,0 0 0,0 0 0,1 0 0,-1 0 0,0-1-1,1 1 1,4 0 0,57 5 167,-59-6-159,6 0-115,131-1 484,-125-1-1603,1-1-1,0 0 1,20-7 0,-9-2-2165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4:58.119"/>
    </inkml:context>
    <inkml:brush xml:id="br0">
      <inkml:brushProperty name="width" value="0.05" units="cm"/>
      <inkml:brushProperty name="height" value="0.05" units="cm"/>
    </inkml:brush>
  </inkml:definitions>
  <inkml:trace contextRef="#ctx0" brushRef="#br0">275 85 4482,'0'0'5712,"-4"-12"-5429,-15-36-171,18 46-110,0 1 1,0-1-1,0 0 1,-1 1-1,1-1 1,0 1-1,-1-1 1,0 1-1,1 0 1,-1 0-1,0 0 1,1 0-1,-1 0 1,0 0-1,0 0 1,0 0-1,0 1 1,0-1-1,0 1 0,-2-1 1,-41 1 16,33 0-18,3 0 44,0 0-1,0 1 1,0 0 0,0 0-1,0 1 1,1 0 0,-1 0-1,1 1 1,-11 5 0,15-5-14,0-1-1,0 1 1,0 0 0,0 0-1,1 0 1,-1 1 0,1-1 0,0 1-1,0 0 1,0 0 0,1 0 0,-1 0-1,1 0 1,0 1 0,0-1 0,1 0-1,-1 1 1,1 0 0,-1 5 0,1-4 8,-1 0 0,1-1 0,1 1 0,-1 0 0,1 0 0,0 0 1,1 0-1,-1 0 0,1 0 0,0 0 0,1 0 0,-1 0 0,1-1 0,3 6 1,-3-7-24,1-1 0,-1 0 0,1 0 1,0 0-1,0 0 0,0 0 0,0 0 1,0-1-1,1 0 0,-1 0 0,1 0 1,0 0-1,0 0 0,-1-1 1,1 1-1,0-1 0,0 0 0,0 0 1,1-1-1,7 1 0,-6 0-104,0 0 1,1-1-1,-1 0 0,0 0 1,1 0-1,-1-1 0,0 0 0,1 0 1,-1-1-1,0 1 0,0-1 1,0-1-1,0 1 0,0-1 1,-1 0-1,1 0 0,-1-1 0,0 0 1,0 0-1,0 0 0,0 0 1,-1-1-1,0 0 0,0 0 0,0 0 1,0 0-1,-1-1 0,0 1 1,0-1-1,0 0 0,-1 0 1,0 0-1,0 0 0,-1 0 0,1 0 1,-1 0-1,-1-1 0,1 1 1,-1-11-1,0 12 127,0 3 35,0 0 0,1-1 1,-1 1-1,0 0 0,0 0 0,0-1 0,0 1 0,-1 0 0,1-1 0,-1 1 0,1 0 0,-1 0 0,0 0 0,0-1 1,0 1-1,0 0 0,0 0 0,0 0 0,-1 1 0,1-1 0,0 0 0,-1 0 0,0 1 0,-2-3 0,-1 27 1434,3-9-1249,1 0 1,1 0 0,0 0-1,0 0 1,5 20-1,-4-29-271,1-1 0,-1 1 0,1-1 0,0 0 0,0 0-1,1 0 1,-1 0 0,1 0 0,0 0 0,0-1-1,0 0 1,1 1 0,-1-1 0,1 0 0,-1-1 0,1 1-1,0 0 1,0-1 0,0 0 0,6 2 0,0-1-636,0 0 0,0 0 0,0-1 0,0 0 0,0-1 0,0 0 0,14-1 0,26 0-6811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2.877"/>
    </inkml:context>
    <inkml:brush xml:id="br0">
      <inkml:brushProperty name="width" value="0.05" units="cm"/>
      <inkml:brushProperty name="height" value="0.05" units="cm"/>
    </inkml:brush>
  </inkml:definitions>
  <inkml:trace contextRef="#ctx0" brushRef="#br0">0 99 3474,'0'0'7688,"0"-8"-7055,0 4-583,1 0 0,-1 0 1,1 0-1,0 0 1,0 0-1,0 1 0,0-1 1,1 0-1,0 1 0,-1-1 1,1 1-1,1-1 0,-1 1 1,0 0-1,1 0 0,0 0 1,-1 0-1,1 0 0,0 1 1,1-1-1,-1 1 1,0 0-1,1 0 0,-1 0 1,1 0-1,0 1 0,-1 0 1,1-1-1,0 1 0,0 0 1,5 0-1,-8 1-40,1-1 0,0 1 1,0 0-1,0 0 0,0 0 0,0 0 0,0 0 0,0 1 1,0-1-1,0 0 0,0 1 0,0 0 0,0-1 0,0 1 1,0 0-1,-1 0 0,1 0 0,0 0 0,-1 0 0,1 0 1,2 3-1,-1 0 17,0-1 0,-1 1 0,0 0 1,1 0-1,-1 0 0,0 0 1,-1 0-1,1 0 0,1 7 0,1 11 155,-1 0 1,-1 1-1,-1 26 0,0-35-28,-2 20 22,3 44 182,-2-73-351,1 0-1,0-1 1,-1 1-1,2-1 1,-1 1 0,1 0-1,-1-1 1,1 0-1,1 0 1,-1 1-1,0-1 1,7 7-1,-6-9-8,0 0-1,0-1 1,0 1-1,0-1 1,0 1-1,1-1 1,-1 0-1,1 0 1,-1-1-1,1 1 0,-1-1 1,1 0-1,-1 1 1,1-2-1,-1 1 1,1 0-1,-1-1 1,5 0-1,0-1-49,0 1 1,0-2-1,0 1 0,0-1 0,0 0 0,10-6 1,-11 5-105,0-1 0,0 0 0,0 0 0,-1 0 0,0-1 0,0 0 0,0 0 0,-1-1 0,0 0 0,0 0 0,0 0 0,6-15 0,-7 22 292,-1 1 0,1 0 0,-1 0 1,1 0-1,-1 0 0,1 0 0,-1 1 0,0-1 1,1 1-1,4 4 0,-2-3 17,16 5 1,1 0 0,-1-2 0,2-1-1,-1 0 1,1-2 0,-1-1 0,1 0 0,36-4-1,-44 2-128,-13 0-12,-1 0 0,1 0 1,-1 0-1,1 0 0,-1 0 0,1-1 0,-1 0 1,1 1-1,-1-1 0,0 0 0,1 0 1,-1 0-1,0 0 0,0-1 0,1 1 0,-1-1 1,0 1-1,-1-1 0,1 0 0,0 1 0,0-1 1,-1 0-1,1 0 0,-1-1 0,0 1 0,1 0 1,-1 0-1,0-1 0,1-1 0,0-5-31,0 0 0,-1 1 0,0-1 0,0 0-1,-1 0 1,0 0 0,-1-10 0,0 16-2,1 0 1,-1 0 0,0 0-1,0-1 1,0 1-1,0 0 1,0 0 0,0 0-1,-1 1 1,0-1 0,0 0-1,1 0 1,-1 1-1,-1-1 1,1 1 0,-3-3-1,-1 1-16,0-1-1,0 1 1,0 1-1,-1-1 0,1 1 1,-14-4-1,0 1-14,0 1-1,0 1 1,-1 1-1,-24 0 1,32 3 41,-1-1-11,1 0 1,-1 1 0,0 1 0,1 0-1,-20 5 1,29-5 17,1 0 0,0 1 0,0-1 0,0 1 0,-1-1 0,1 1 0,1 0 1,-1 0-1,0 0 0,0 1 0,1-1 0,-1 1 0,1-1 0,0 1 0,0 0 0,0 0 0,0 0 0,0 0 0,1 0 0,-1 0 1,1 0-1,0 1 0,0-1 0,0 1 0,0-1 0,0 5 0,0-4 10,1 1-1,-1-1 1,1 0 0,0 0-1,0 1 1,0-1 0,0 0-1,1 0 1,0 1 0,0-1-1,0 0 1,0 0 0,1 0-1,-1 0 1,1 0 0,0 0-1,4 5 1,-1-4 2,-1-1 0,1-1 1,0 1-1,0 0 0,0-1 0,0 0 1,0-1-1,1 1 0,-1-1 0,1 0 1,0 0-1,6 1 0,19 3-260,-1-1 0,1-1 0,0-1-1,0-2 1,0-2 0,50-6 0,-69 5-478,0-1 0,0 0 0,0-1 1,-1-1-1,1 1 0,-1-2 0,0 0 0,-1 0 1,1-1-1,17-15 0,1-8-3358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3.717"/>
    </inkml:context>
    <inkml:brush xml:id="br0">
      <inkml:brushProperty name="width" value="0.05" units="cm"/>
      <inkml:brushProperty name="height" value="0.05" units="cm"/>
    </inkml:brush>
  </inkml:definitions>
  <inkml:trace contextRef="#ctx0" brushRef="#br0">4 352 8420,'0'0'7438,"0"-10"-6336,-1-54-1588,-1 27 100,2 0 0,5-44 0,-5 81 389,1 1-1,-1-1 0,0 1 0,0-1 1,0 0-1,0 1 0,0-1 0,1 0 1,-1 1-1,0-1 0,0 0 1,1 1-1,-1-1 0,0 0 0,0 0 1,1 1-1,-1-1 0,0 0 0,1 0 1,-1 0-1,0 1 0,1-1 0,-1 0 1,1 0-1,-1 0 0,0 0 1,1 0-1,-1 0 0,0 0 0,1 0 1,-1 0-1,1 0 0,-1 0 0,0 0 1,1 0-1,-1 0 0,1 0 0,-1 0 1,0 0-1,1 0 0,-1 0 1,0-1-1,1 1 0,-1 0 0,0 0 1,1-1-1,-1 1 0,0 0 0,1 0 1,-1-1-1,0 1 0,0 0 0,1-1 1,-1 1-1,0 0 0,0-1 1,0 1-1,1 0 0,-1-1 0,0 1 1,0 0-1,0-1 0,0 1 0,0-1 1,0 1-1,0 0 0,0-1 0,20 32-143,-18-28 192,7 11 10,0-1-1,0 0 0,1 0 1,1-1-1,0-1 0,19 16 1,-26-23-49,0-1 0,1 0 0,0 1 0,0-1 0,0-1 0,0 1 0,1-1 0,-1 0 0,1 0 1,-1-1-1,1 1 0,-1-1 0,1-1 0,0 1 0,0-1 0,-1 0 0,1 0 0,0 0 0,0-1 1,-1 0-1,11-3 0,-13 2-30,0 0 1,0 1-1,0-2 0,-1 1 1,1 0-1,0 0 1,-1-1-1,0 1 0,1-1 1,-1 0-1,0 0 1,-1 0-1,1 0 0,0 0 1,-1 0-1,0 0 1,0-1-1,0 1 0,0 0 1,0-1-1,0 1 1,-1-5-1,2-12-103,0 0 0,-3-33 0,0 39 131,-9-90-1136,11 99-1907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3.203"/>
    </inkml:context>
    <inkml:brush xml:id="br0">
      <inkml:brushProperty name="width" value="0.05" units="cm"/>
      <inkml:brushProperty name="height" value="0.05" units="cm"/>
    </inkml:brush>
  </inkml:definitions>
  <inkml:trace contextRef="#ctx0" brushRef="#br0">54 200 1313,'-4'-16'2337,"-26"-103"265,14 55 4445,14 76-6869,1 0 0,1 0 0,-1 0-1,2 0 1,0 0 0,3 15 0,-2-9 5,4 30 259,2 0 1,23 73 0,-26-104-679,1-1 0,0 1 1,1-1-1,1-1 0,1 0 1,0 0-1,1 0 0,0-1 1,2-1-1,20 21 0,-24-29-2584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3.534"/>
    </inkml:context>
    <inkml:brush xml:id="br0">
      <inkml:brushProperty name="width" value="0.05" units="cm"/>
      <inkml:brushProperty name="height" value="0.05" units="cm"/>
    </inkml:brush>
  </inkml:definitions>
  <inkml:trace contextRef="#ctx0" brushRef="#br0">0 2 9204,'0'0'4466,"164"-2"-4466,-98 6-1889,-2 0-1600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3.938"/>
    </inkml:context>
    <inkml:brush xml:id="br0">
      <inkml:brushProperty name="width" value="0.05" units="cm"/>
      <inkml:brushProperty name="height" value="0.05" units="cm"/>
    </inkml:brush>
  </inkml:definitions>
  <inkml:trace contextRef="#ctx0" brushRef="#br0">356 291 4418,'0'0'10720,"-2"-3"-9779,-1-1-924,-2 1 0,1-1-1,0 0 1,-1 1 0,1 0-1,-1 0 1,0 0 0,0 1-1,0 0 1,0 0 0,0 0-1,-1 0 1,1 1-1,-9-1 1,-9-1-70,0 2 1,-29 1-1,24 0 47,18 0-5,0 1 0,1 0 1,-1 0-1,0 1 0,1 0 0,0 1 1,-18 7-1,23-9 10,1 1 1,-1 0 0,1 0-1,0 0 1,0 0-1,0 0 1,0 0 0,1 1-1,-1 0 1,1-1-1,-1 1 1,1 0-1,0 0 1,0 1 0,0-1-1,1 0 1,-1 0-1,1 1 1,0-1-1,-1 1 1,2 0 0,-1-1-1,0 8 1,0-7 2,1 0 0,0 0 1,0-1-1,1 1 1,-1 0-1,1 0 0,0 0 1,0 0-1,0-1 0,0 1 1,1 0-1,-1-1 1,1 1-1,0-1 0,0 0 1,1 0-1,-1 1 0,4 3 1,-1-4 10,-1 0 0,1 1 0,0-1 0,0-1 1,0 1-1,0-1 0,0 0 0,0 0 0,1-1 0,-1 1 0,1-1 1,8 1-1,-4-1 44,0 0-1,0 0 1,-1-1 0,1 0 0,0 0 0,0-1-1,16-4 1,-23 4-70,0-1-1,0 1 0,0-1 0,0 0 0,0 0 0,0 0 1,0 0-1,-1 0 0,1 0 0,-1-1 0,0 1 1,1-1-1,-1 0 0,0 0 0,-1 0 0,1 0 1,0 0-1,-1 0 0,0 0 0,0-1 0,0 1 1,0 0-1,0-1 0,0-4 0,2-70 791,-1 105-884,0-23 110,0 0 1,1 0-1,-1 0 1,1 0-1,0-1 1,0 1 0,0-1-1,1 0 1,-1 0-1,1 0 1,0 0-1,0 0 1,0-1-1,0 0 1,0 1-1,0-2 1,1 1-1,-1 0 1,1-1-1,-1 0 1,10 1-1,10 2-193,0-1 0,43-1-1,-62-2-7,0 0-1,1 0 0,-1-1 1,0 1-1,0-1 1,1 0-1,-1-1 0,0 1 1,0-1-1,0 0 1,-1 0-1,1-1 0,0 1 1,-1-1-1,0 0 0,1 0 1,-1 0-1,0-1 1,3-4-1,-2 2-8,-2-1 1,1 1-1,-1-1 1,0 1-1,0-1 1,-1 0-1,1 0 0,-2 0 1,1-1-1,-1 1 1,0 0-1,-1 0 0,0-12 1,0-10-49,-1 0 0,-6-37-1,5 56 672,0 0 0,-1 1-1,0-1 1,0 1 0,-1 0-1,0 0 1,-1 0 0,0 0 0,0 1-1,-12-14 1,13 30 2952,-3 43-3407,5-20 202,1 1-1,1 0 0,1-1 0,11 56 0,-10-77-137,0 0 0,1-1-1,0 0 1,1 0 0,0 0-1,0 0 1,1 0 0,0-1-1,1 0 1,0 0 0,0 0-1,1-1 1,-1 0 0,1 0 0,1-1-1,0 1 1,0-2 0,0 1-1,17 7 1,-18-10-278,0 0 0,1-1-1,-1 0 1,1 0 0,15 0 0,-21-1-17,0-1-1,0 0 1,0 0 0,0 0 0,0 0 0,0 0 0,0 0-1,0 0 1,0-1 0,0 1 0,-1-1 0,1 1-1,0-1 1,0 0 0,0 0 0,-1 0 0,1 0 0,0 0-1,-1 0 1,1 0 0,-1-1 0,1 1 0,-1 0 0,0-1-1,1 1 1,-1-1 0,1-2 0,2-22-5127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4.265"/>
    </inkml:context>
    <inkml:brush xml:id="br0">
      <inkml:brushProperty name="width" value="0.05" units="cm"/>
      <inkml:brushProperty name="height" value="0.05" units="cm"/>
    </inkml:brush>
  </inkml:definitions>
  <inkml:trace contextRef="#ctx0" brushRef="#br0">1 16 6947,'0'0'9396,"53"0"-9396,-7 0 0,4 0-992,-1 0-2370,-9-15-2384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4.607"/>
    </inkml:context>
    <inkml:brush xml:id="br0">
      <inkml:brushProperty name="width" value="0.05" units="cm"/>
      <inkml:brushProperty name="height" value="0.05" units="cm"/>
    </inkml:brush>
  </inkml:definitions>
  <inkml:trace contextRef="#ctx0" brushRef="#br0">1 119 9668,'0'0'5440,"19"0"-4210,4 0-947,2 2-115,0-2 0,0 0 0,-1-2 0,33-6 0,-46 5-123,1-1 0,-1 1 0,0-2 0,19-9 0,-28 12-75,1 1 0,0-1 0,-1 0 0,1 0 0,-1 0 0,0-1 0,0 1 0,0 0 0,0-1 0,0 1 0,0-1 1,-1 0-1,1 0 0,-1 1 0,0-1 0,0 0 0,0 0 0,0 0 0,0 0 0,-1-1 0,1 1 0,-1-4 0,0 6 11,0 0-1,-1 0 1,1 0 0,0 1-1,-1-1 1,1 0-1,-1 0 1,1 1 0,-1-1-1,1 0 1,-1 1-1,0-1 1,1 1 0,-1-1-1,0 1 1,1-1 0,-1 1-1,0-1 1,0 1-1,1 0 1,-1-1 0,0 1-1,0 0 1,0 0-1,0-1 1,1 1 0,-1 0-1,-2 0 1,-29-2-110,27 2 92,-16-1 22,0 1 0,0 1 1,0 1-1,-33 7 0,49-8-120,1-1-1,0 2 1,0-1-1,0 0 1,1 1-1,-1-1 1,0 1-1,0 0 1,1 1-1,-1-1 1,1 1-1,0-1 1,0 1-1,0 0 1,0 0-1,0 0 1,1 0-1,-1 1 1,1-1-1,0 1 1,0 0-1,0-1 1,1 1-1,-1 0 1,1 0-1,0 0 1,0 0-1,0 0 1,0 0-1,1 7 1,0 4-4080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5.658"/>
    </inkml:context>
    <inkml:brush xml:id="br0">
      <inkml:brushProperty name="width" value="0.05" units="cm"/>
      <inkml:brushProperty name="height" value="0.05" units="cm"/>
    </inkml:brush>
  </inkml:definitions>
  <inkml:trace contextRef="#ctx0" brushRef="#br0">341 1 4786,'0'0'7422,"0"3"-6987,-1 47 24,2-1-1,2 1 0,2 0 1,3-1-1,17 64 1,-25-113-454,1 0 0,-1 0 0,0 1 0,0-1 0,0 0 0,0 0 0,0 0 0,0 0 0,0 0 0,0 1 0,0-1 1,0 0-1,0 0 0,0 0 0,0 0 0,0 1 0,0-1 0,0 0 0,0 0 0,0 0 0,0 0 0,0 1 0,0-1 0,0 0 0,0 0 1,0 0-1,0 0 0,-1 0 0,1 1 0,0-1 0,0 0 0,0 0 0,0 0 0,0 0 0,0 0 0,0 0 0,-1 0 0,1 0 0,0 1 1,0-1-1,0 0 0,0 0 0,0 0 0,-1 0 0,1 0 0,0 0 0,0 0 0,0 0 0,0 0 0,-1 0 0,1 0 0,0 0 0,-16-4-240,-32-19-1018,11 5 248,15 10 816,0 2 1,0 0 0,0 2 0,0 0-1,-1 1 1,-33 1 0,52 2 214,1 1 1,-1-1-1,0 1 1,0 0-1,1-1 1,-1 2-1,0-1 0,1 0 1,-1 1-1,1 0 1,0-1-1,-1 1 1,1 1-1,0-1 1,0 0-1,0 1 1,1-1-1,-1 1 1,1 0-1,-1 0 1,1 0-1,0 0 0,0 1 1,0-1-1,0 0 1,1 1-1,0 0 1,-1-1-1,1 1 1,0 0-1,0 4 1,0-3 12,1-1 1,-1 1 0,1-1-1,0 1 1,0-1 0,0 1-1,1-1 1,0 1 0,0-1-1,0 1 1,0-1 0,1 0-1,-1 0 1,1 0 0,0 1 0,0-2-1,1 1 1,-1 0 0,1 0-1,0-1 1,0 0 0,0 1-1,0-1 1,1 0 0,-1-1-1,8 5 1,1-1 77,-1-1-1,1-1 1,0 0-1,1-1 1,-1 0 0,24 1-1,80-1 590,-74-4-529,-25 1-145,-1-1 0,1 0-1,-1-2 1,1 0-1,29-9 1,-42 11-58,0-1 0,1 1 0,-1-1 0,0 0 0,0 0-1,0 0 1,-1-1 0,1 1 0,0-1 0,-1 0 0,0 0 0,0 0 0,0-1 0,0 1 0,0-1 0,-1 1-1,1-1 1,-1 0 0,0 0 0,0 0 0,0 0 0,-1 0 0,0-1 0,1 1 0,-1 0 0,0-6 0,-1 2-131,1 5 130,0-1 1,-1 0-1,0 0 1,0 0-1,0 0 0,0 1 1,0-1-1,-1 0 1,0 0-1,0 0 1,0 1-1,0-1 0,0 0 1,-1 1-1,0-1 1,1 1-1,-1 0 0,-5-6 1,7 8 466,-1 4-432,0-1 0,0 1 0,1 0 0,-1-1 0,1 1-1,0 0 1,0-1 0,0 1 0,0 0 0,0-1 0,0 1 0,1 0 0,0-1 0,-1 1-1,1 0 1,0-1 0,0 1 0,0-1 0,1 0 0,-1 1 0,0-1 0,1 0 0,0 0 0,-1 0-1,3 2 1,3 3 36,-1 0 0,1 0-1,0-1 1,1-1-1,12 9 1,-8-8 9,0 0-1,0-1 1,0 0 0,0-1 0,1-1-1,0 0 1,-1-1 0,1 0 0,0-1-1,0 0 1,0-1 0,23-2 0,-33 1-97,0-1 1,0 1-1,0 0 1,0-1-1,0 1 1,0-1-1,0 0 1,-1 0-1,1 0 1,-1 0-1,1-1 1,-1 1-1,0-1 1,0 1-1,0-1 1,0 0-1,0 0 1,-1 1-1,0-1 1,1-1-1,-1 1 1,0 0-1,1-4 1,2-5-418,-1-1 0,-1 0 0,1 0 0,-1-20 0,0 13 117,-1 11 263,-1 1-1,1-1 1,-2 1-1,1 0 1,-1-1-1,-2-10 0,1 66 3254,0-16-2939,1-26-260,1 0 0,0 0 1,0 0-1,0 0 1,0 0-1,1-1 0,0 1 1,0 0-1,1 0 1,-1-1-1,1 1 0,0-1 1,0 1-1,0-1 1,1 0-1,-1 0 0,1 0 1,0 0-1,1 0 1,-1-1-1,0 1 0,1-1 1,0 0-1,0 0 1,0 0-1,0-1 0,0 1 1,1-1-1,-1 0 1,1 0-1,-1-1 0,1 1 1,6 0-1,31 4-3318,2-5-2181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6.030"/>
    </inkml:context>
    <inkml:brush xml:id="br0">
      <inkml:brushProperty name="width" value="0.05" units="cm"/>
      <inkml:brushProperty name="height" value="0.05" units="cm"/>
    </inkml:brush>
  </inkml:definitions>
  <inkml:trace contextRef="#ctx0" brushRef="#br0">57 309 7187,'0'0'1822,"4"8"-1653,-4-7-232,11 24 573,-6-20-22,-5-19-66,-3-8-524,-2-1-1,0 1 0,-2 1 0,-10-25 1,9 28 150,2 0 1,0-1 0,0 0-1,2 0 1,0 0-1,0-26 1,3 43 42,1 0 0,0 0 0,0 1 0,0-1 0,0 0 0,0 1 0,0-1 0,1 0 0,-1 0 0,0 1 0,1-1 0,0 1 0,-1-1 1,1 0-1,0 1 0,0-1 0,0 1 0,0-1 0,0 1 0,0 0 0,2-2 0,0 2 40,-1 0-1,1 0 1,0 0 0,0 1 0,0-1-1,0 1 1,0 0 0,0 0 0,0 0-1,4 0 1,8 1-125,21 0 200,58 11 1,-5 0-4358,-46-9-3535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6.408"/>
    </inkml:context>
    <inkml:brush xml:id="br0">
      <inkml:brushProperty name="width" value="0.05" units="cm"/>
      <inkml:brushProperty name="height" value="0.05" units="cm"/>
    </inkml:brush>
  </inkml:definitions>
  <inkml:trace contextRef="#ctx0" brushRef="#br0">26 196 7684,'0'0'6837,"21"8"-5236,1 1-1315,1-2 1,1-1-1,-1 0 0,1-2 1,45 3-1,-60-7-229,-1 0-12,1 1 0,-1-2 0,0 1 0,1-1 0,-1-1 0,12-3 0,-18 4-30,0 0 0,0 0 0,0 0 0,0 0-1,-1-1 1,1 1 0,0-1 0,0 1 0,-1-1 0,1 1 0,-1-1-1,1 0 1,-1 0 0,0 0 0,0 0 0,0 0 0,0 0 0,0 0 0,0-1-1,-1 1 1,1 0 0,-1 0 0,1-1 0,-1 1 0,0 0 0,0 0-1,0-1 1,0-1 0,0-2-54,0 1-1,0 0 0,-1-1 1,1 1-1,-1 0 0,0 0 1,-1 0-1,0-1 1,1 1-1,-1 1 0,-1-1 1,-2-5-1,0 3-38,-1 1 0,1 1 0,-1-1 0,0 1 0,0 0 0,-1 0 0,-10-5 0,1 0-69,-1 1-1,0 1 1,-36-12 0,44 17 156,0 1 1,-1 0-1,1 0 0,-1 1 0,1 0 1,-1 0-1,0 1 0,1 1 1,-18 2-1,23-1 7,1-1 0,0 1 0,0 0 1,0 0-1,1 0 0,-1 0 0,0 1 0,1-1 0,0 1 1,-1 0-1,1-1 0,0 1 0,0 0 0,1 0 1,-1 0-1,1 0 0,-1 1 0,1-1 0,0 0 0,0 1 1,0-1-1,0 7 0,0-4-5,0 0 1,0-1 0,1 1-1,-1 0 1,1 0-1,1 0 1,-1-1-1,1 1 1,0 0-1,0 0 1,1-1-1,0 1 1,3 7-1,-1-7-22,1-2 1,0 1-1,0 0 0,0-1 0,0 0 0,1 0 0,-1 0 0,1-1 0,0 0 0,0 0 1,0 0-1,0-1 0,1 0 0,-1 0 0,1-1 0,10 2 0,14 1-1183,1-1-1,33-2 1,-64-1 1126,52-3-5006,-6-11-3557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6.786"/>
    </inkml:context>
    <inkml:brush xml:id="br0">
      <inkml:brushProperty name="width" value="0.05" units="cm"/>
      <inkml:brushProperty name="height" value="0.05" units="cm"/>
    </inkml:brush>
  </inkml:definitions>
  <inkml:trace contextRef="#ctx0" brushRef="#br0">0 1 64,'0'0'13993,"0"23"-13779,0-18-210,0 81 796,4 0-1,15 91 1,-16-161-690,1 0 1,0 0-1,1-1 0,12 25 0,-15-37-255,0 1 0,0-1 0,0 0 0,0 1 0,1-1-1,-1 0 1,1 0 0,0-1 0,0 1 0,0 0 0,0-1 0,0 0 0,1 0 0,-1 0 0,1 0 0,-1 0 0,1-1 0,0 0 0,0 1 0,0-1-1,0-1 1,-1 1 0,1-1 0,4 1 0,8-5-3424,-6-16-2362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7.134"/>
    </inkml:context>
    <inkml:brush xml:id="br0">
      <inkml:brushProperty name="width" value="0.05" units="cm"/>
      <inkml:brushProperty name="height" value="0.05" units="cm"/>
    </inkml:brush>
  </inkml:definitions>
  <inkml:trace contextRef="#ctx0" brushRef="#br0">0 0 9444,'0'0'4402,"116"13"-4210,-41-13-192,3 0-112,-1 0-2321,-9 0-928,-16 0-4563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4.609"/>
    </inkml:context>
    <inkml:brush xml:id="br0">
      <inkml:brushProperty name="width" value="0.05" units="cm"/>
      <inkml:brushProperty name="height" value="0.05" units="cm"/>
    </inkml:brush>
  </inkml:definitions>
  <inkml:trace contextRef="#ctx0" brushRef="#br0">262 151 10677,'0'0'4231,"0"-17"-3647,-1-54-437,1 69-137,-1-1 1,1 1-1,0 0 0,-1-1 0,0 1 1,1 0-1,-1-1 0,0 1 0,0 0 0,0 0 1,-1 0-1,1 0 0,0 0 0,-1 0 1,0 0-1,1 1 0,-1-1 0,0 0 1,0 1-1,1 0 0,-1-1 0,0 1 0,-4-2 1,0 1-9,0-1 0,-1 2 0,1-1 0,-1 1 0,-10-2 0,15 3-9,-5-1 33,-1 0 1,1 1-1,0 0 0,-1 0 1,1 1-1,-1 0 0,1 0 0,0 0 1,0 1-1,0 0 0,0 1 1,0-1-1,0 1 0,1 1 1,-8 4-1,9-4 24,1 0 1,-1 0-1,1 1 0,0-1 0,0 1 1,1 0-1,-1 0 0,1 1 1,0-1-1,1 1 0,-1-1 1,1 1-1,0 0 0,0 0 0,1 0 1,0 0-1,0 0 0,0 10 1,0-8-29,1-1 1,0 0-1,0 0 1,0 0 0,1 0-1,0 0 1,1 0 0,-1 0-1,2 0 1,-1 0-1,1 0 1,-1-1 0,8 12-1,-7-14-54,1 0 0,0-1 0,0 1-1,0 0 1,0-1 0,1 0 0,-1 0-1,1 0 1,0-1 0,0 0 0,0 0-1,0 0 1,0 0 0,0-1 0,0 0-1,1 0 1,-1 0 0,1 0 0,4-1-1,-3 1-147,0-1 0,0 0-1,1 0 1,-1-1-1,0 1 1,-1-2 0,1 1-1,0-1 1,0 0-1,0 0 1,-1-1-1,1 0 1,-1 0 0,0 0-1,0-1 1,0 0-1,-1 0 1,1 0 0,-1-1-1,0 0 1,0 0-1,0 0 1,-1-1-1,0 0 1,0 0 0,0 0-1,-1 0 1,0 0-1,0-1 1,-1 1 0,4-12-1,0-51-864,-6 65 1306,0 0 0,0 1 0,0-1 0,-1 0-1,0 1 1,1-1 0,-1 1 0,0-1 0,-3-4-1,4 8-199,0 0-1,0 0 0,0 0 0,0-1 0,0 1 0,0 0 0,0 0 0,0 0 0,0-1 0,0 1 0,0 0 0,0 0 0,-1 0 0,1 0 0,0-1 0,0 1 0,0 0 0,0 0 0,-1 0 0,1 0 0,0 0 0,0-1 0,0 1 0,0 0 0,-1 0 0,1 0 0,0 0 0,0 0 0,-1 0 0,1 0 0,0 0 0,0 0 0,0 0 0,-1 0 0,1 0 0,0 0 0,0 0 0,0 0 0,-1 0 1,1 0-1,0 0 0,0 0 0,-1 0 0,1 0 0,0 0 0,0 1 0,0-1 0,0 0 0,-1 0 0,-4 15 384,2 18-763,3-28 306,1 1-1,0-1 0,0 0 1,0 0-1,1 0 1,-1 0-1,1 0 0,0 0 1,1 0-1,-1-1 0,1 1 1,0-1-1,0 1 0,1-1 1,-1 0-1,1 0 1,0-1-1,0 1 0,0-1 1,0 0-1,0 0 0,9 4 1,-9-5-37,0 1 0,1-2 0,-1 1 0,1 0 0,-1-1 0,1 0 0,0 0 0,-1 0 1,1 0-1,0-1 0,0 0 0,-1 0 0,1 0 0,0-1 0,0 1 0,0-1 0,-1 0 0,1-1 0,-1 1 0,1-1 0,-1 0 1,1 0-1,-1 0 0,0-1 0,5-3 0,0-1-368,0-1 1,-1 0-1,0 0 0,0-1 1,-1 0-1,0 0 0,-1 0 1,0-1-1,0 0 0,-1-1 1,6-16-1,-8 17 546,-1 1 1,0-1-1,-1 0 0,1-20 3365,-5 72-1228,2-35-2192,0 0 0,1 0 1,0-1-1,1 1 0,-1 0 0,1 0 0,1 0 1,-1-1-1,1 1 0,0-1 0,1 1 0,3 7 1,-3-10-105,0-1 1,-1 1-1,1-1 1,0 0-1,1 0 0,-1 0 1,0-1-1,1 1 1,0-1-1,-1 0 1,1 0-1,0 0 1,0-1-1,0 1 1,0-1-1,0 0 1,1 0-1,-1 0 1,0-1-1,0 1 1,6-1-1,-5 0-144,0 0 0,0 0 0,-1 0 0,1-1 0,0 1 0,-1-1 0,1 0 0,-1-1 0,1 1 0,-1-1 0,1 0 0,-1 0 0,0 0 0,0-1 0,0 1 0,0-1 0,4-4 0,-4 2 22,0 0 0,0 0 0,0 0 0,-1 0 0,0-1 0,0 1 0,-1-1 0,1 0-1,-1 0 1,0 0 0,-1 0 0,0 0 0,1-7 0,-1-1-1094,0-14 4677,0 18 446,-1 30-2198,-1-14-1743,1 1 0,0 0 0,1-1 0,0 1 0,0-1 0,0 0 0,4 10 1,-4-14-170,1 1 1,0 0 0,-1 0 0,2-1 0,-1 0-1,0 1 1,0-1 0,1 0 0,-1 0 0,1 0-1,-1 0 1,1-1 0,0 1 0,0-1 0,0 1 0,0-1-1,4 1 1,34 8-4051,8-7-2269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07.696"/>
    </inkml:context>
    <inkml:brush xml:id="br0">
      <inkml:brushProperty name="width" value="0.05" units="cm"/>
      <inkml:brushProperty name="height" value="0.05" units="cm"/>
    </inkml:brush>
  </inkml:definitions>
  <inkml:trace contextRef="#ctx0" brushRef="#br0">117 171 2481,'0'0'10784,"8"17"-9752,32 48-135,-37-62-812,1 0 1,-1 0-1,1 0 1,0-1-1,0 0 1,0 0-1,0 0 0,1 0 1,-1 0-1,0-1 1,1 0-1,-1 0 1,1 0-1,0 0 1,-1-1-1,1 0 1,0 0-1,-1 0 1,1-1-1,-1 1 1,6-2-1,10 1 46,-17 1-111,1 0-1,-1-1 0,1 1 0,-1-1 1,1 0-1,-1 1 0,1-1 1,-1-1-1,1 1 0,-1 0 1,0-1-1,0 0 0,0 0 0,0 0 1,0 0-1,0 0 0,-1-1 1,1 1-1,0-1 0,-1 1 1,0-1-1,0 0 0,0 0 1,0 0-1,0 0 0,-1-1 0,1 1 1,-1 0-1,0-1 0,0 1 1,1-6-1,-2 5-56,1-1 0,-1 0 0,1 1 0,-1-1 0,-1 0 0,1 1 0,-1-1 0,1 0 0,-1 1 0,-1-1 0,1 1 0,-1-1 0,0 1 0,1 0 0,-2 0 0,1 0 0,-1 0 0,1 0 0,-1 0 0,0 1 0,0-1 0,-1 1 0,1 0 0,-5-3 0,-8-4-124,-1 2-1,1 0 1,-2 1-1,1 1 0,-1 1 1,0 0-1,0 1 1,0 1-1,0 0 0,-1 2 1,1 0-1,-1 1 1,-35 5-1,52-5 173,0 1-1,1-1 1,-1 1 0,0-1-1,0 1 1,0-1 0,0 1-1,1 0 1,-1 0 0,0 0-1,1 0 1,-1 0 0,1 0-1,-1 0 1,1 1 0,-1-1-1,1 1 1,0-1 0,0 1-1,0-1 1,0 1 0,0-1-1,0 1 1,0 0 0,0 0-1,1-1 1,-1 1 0,1 0 0,-1 0-1,1 0 1,0 0 0,0 0-1,0 0 1,0 0 0,0 0-1,0-1 1,0 1 0,0 0-1,1 0 1,-1 0 0,1 0-1,0 0 1,-1-1 0,1 1-1,0 0 1,0 0 0,0-1-1,0 1 1,0-1 0,1 1-1,-1-1 1,0 0 0,1 1-1,-1-1 1,1 0 0,-1 0-1,1 0 1,0 0 0,-1 0-1,4 1 1,22 6-11,1-2-1,0 0 1,1-2-1,-1-1 1,1-1-1,0-1 1,35-5-1,-16 3-1804,65 5-1,-109-4 1802,0 1 0,0-1 0,0 1 0,0 0 0,0 0 0,0 0 0,-1 0 0,1 1 0,0-1 0,-1 1 0,1 0 0,-1 0 0,1 0 0,-1 1 0,0-1 0,0 1 0,0 0 0,0 0 0,3 5 0,-3-2 247,0 0 0,-1 1 0,0-1 0,0 1 0,0 0 0,-1-1 0,0 1 0,-1 0 0,1 0 0,-2 10 0,1 50 910,0-67-1209,0-11-929,0 9 922,-3-31-953,1 1 0,3-1 1,5-50-1,-5 74 946,1 1 0,0 0-1,0-1 1,1 1 0,0 0-1,0 0 1,1 1-1,0-1 1,0 1 0,1 0-1,0 0 1,0 0 0,1 0-1,0 1 1,0 0 0,0 0-1,1 1 1,0 0-1,7-4 1,-13 8 208,1 0 0,-1 0 0,0 0 0,1 0 0,-1 1 1,1-1-1,-1 1 0,1-1 0,-1 1 0,1-1 0,0 1 0,-1 0 0,1 0 0,-1 0 0,1 0 0,0 0 1,-1 0-1,1 0 0,-1 1 0,1-1 0,-1 0 0,1 1 0,-1 0 0,3 0 0,-3 1-45,1-1 1,0 1-1,0 0 0,-1 0 0,1 0 0,-1 0 0,0 0 1,1 0-1,-1 0 0,0 0 0,0 1 0,-1-1 0,1 0 0,0 3 1,2 11 61,0 0 1,-2 1 0,0 28-1,-1-36 72,0-5-226,0 0 0,-1 0 0,1-1 0,-1 1 0,0 0-1,0-1 1,0 1 0,-1-1 0,1 1 0,-1-1 0,1 1 0,-1-1 0,0 0 0,-1 0 0,1 0 0,0 0 0,-1 0 0,0-1 0,0 1 0,0-1 0,0 0 0,0 1 0,0-1 0,0-1 0,-1 1 0,1 0 0,-5 0 0,-4 3-701,-1-2 1,1 0 0,-1 0-1,0-1 1,0-1-1,-21 0 1,34-1 669,-1 0 0,0 0 1,0 0-1,1 0 0,-1-1 1,0 1-1,0 0 0,1-1 1,-1 1-1,0 0 0,1-1 1,-1 1-1,0-1 0,1 1 0,-1-1 1,1 1-1,-1-1 0,1 1 1,-1-1-1,1 1 0,-1-1 1,1 0-1,-1 1 0,1-1 1,0 0-1,-1 0 0,1 1 1,0-1-1,0 0 0,0 0 1,0 1-1,0-1 0,-1 0 0,1 0 1,0 1-1,1-1 0,-1 0 1,0 0-1,0 0 0,0 1 1,0-1-1,1 0 0,-1 1 1,0-1-1,1 0 0,-1 0 1,0 1-1,1-1 0,-1 1 0,1-1 1,-1 0-1,1 1 0,-1-1 1,1 1-1,0-1 0,-1 1 1,1-1-1,-1 1 0,1 0 1,0-1-1,0 1 0,0-1 1,6-2 293,0 1 1,1-1 0,-1 1 0,1 0 0,-1 1 0,1 0-1,0 0 1,-1 0 0,14 2 0,-6-1 521,-1 2 0,1-1 0,-1 2 0,22 6 1,3 7 929,74 41 0,-20-8-360,-45-29-1023,26 14-145,-73-33-551,-28-1-9666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0.353"/>
    </inkml:context>
    <inkml:brush xml:id="br0">
      <inkml:brushProperty name="width" value="0.05" units="cm"/>
      <inkml:brushProperty name="height" value="0.05" units="cm"/>
    </inkml:brush>
  </inkml:definitions>
  <inkml:trace contextRef="#ctx0" brushRef="#br0">309 0 4738,'0'0'5469,"0"3"-5407,39 353 3291,-31-328-3182,-8-27-22,-14-1-322,-192-17-1996,195 17 2144,1 0 42,0-1-1,0 2 1,0 0 0,0 0 0,0 0-1,-14 5 1,21-4 12,1-1 1,-1 0-1,1 1 1,-1 0-1,1-1 0,0 1 1,0 0-1,-1 0 1,1 0-1,1 1 0,-1-1 1,0 0-1,0 1 1,1-1-1,0 1 0,-1-1 1,1 1-1,0 0 1,0 0-1,0-1 0,1 1 1,-1 0-1,1 0 1,-1 0-1,1 0 0,0 5 1,0-3 27,0-1-1,0 0 1,1 0 0,-1 1 0,1-1-1,0 0 1,0 0 0,1 0 0,-1 0 0,1 0-1,0 0 1,0 0 0,0 0 0,0-1 0,6 7-1,-3-5 31,0 0-1,0 0 0,1-1 1,0 0-1,0 0 0,0 0 0,0-1 1,13 6-1,4-2 218,0-1 1,1 0-1,0-2 0,42 3 1,147-2 818,-192-6-1096,0-1 0,-1-1 0,1 0 0,-1-2 0,1 0 0,-1-2 0,-1 0 0,22-11-1,-34 13-51,1 1 0,-1-1 0,0-1 0,-1 1 0,1-1 0,-1 0 0,-1-1 0,1 1 0,-1-1 0,0-1 0,0 1 0,-1 0 0,0-1 0,-1 0 0,1 0 0,-1 0 0,-1 0 0,0-1 0,0 1 0,-1-1 0,1 1 0,-2-1 0,1 0 0,-2 1 0,0-11 0,0 17 28,1-1 0,-1 0 1,0 0-1,-1 1 1,1-1-1,0 1 1,-1-1-1,1 1 1,-1-1-1,0 1 1,0 0-1,0 0 1,0 0-1,0 0 1,0 0-1,-1 0 1,1 1-1,-1-1 1,1 1-1,-1-1 1,1 1-1,-1 0 1,0 0-1,0 0 1,0 1-1,1-1 0,-1 1 1,0-1-1,0 1 1,0 0-1,0 0 1,0 0-1,0 1 1,0-1-1,1 1 1,-1-1-1,0 1 1,0 0-1,1 0 1,-1 0-1,0 1 1,1-1-1,-1 1 1,1-1-1,-3 3 1,-2 4 28,1 0-1,0 0 1,1 0 0,0 1 0,0 0 0,1 0 0,0 1 0,0-1 0,1 1 0,-3 14 0,5-19-21,0-1 1,0 1-1,1-1 1,-1 1-1,1-1 0,0 1 1,0-1-1,1 1 1,-1-1-1,1 1 1,0-1-1,0 0 0,0 1 1,1-1-1,0 0 1,-1 0-1,2 0 0,-1 0 1,0 0-1,1 0 1,0 0-1,-1-1 1,1 0-1,1 1 0,5 3 1,2 0-91,1-2 1,0 0-1,0 0 0,1-1 1,-1-1-1,1 0 0,0 0 1,0-1-1,0-1 0,19-1 1,-16 0-692,-1-1 0,0 0 0,0-1 0,0-1 0,15-5 0,25-18-3518</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0.691"/>
    </inkml:context>
    <inkml:brush xml:id="br0">
      <inkml:brushProperty name="width" value="0.05" units="cm"/>
      <inkml:brushProperty name="height" value="0.05" units="cm"/>
    </inkml:brush>
  </inkml:definitions>
  <inkml:trace contextRef="#ctx0" brushRef="#br0">257 5 10773,'0'0'2305,"-130"-4"-2369,107 19 32,0 2-240,-4 1-1905,0 1-224,0-4-2177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1.040"/>
    </inkml:context>
    <inkml:brush xml:id="br0">
      <inkml:brushProperty name="width" value="0.05" units="cm"/>
      <inkml:brushProperty name="height" value="0.05" units="cm"/>
    </inkml:brush>
  </inkml:definitions>
  <inkml:trace contextRef="#ctx0" brushRef="#br0">0 358 8884,'0'0'971,"18"4"414,-5-1-1076,11 2 233,1-1-1,-1 0 1,33-1 0,-36-3-393,1 1-50,1-1 1,-1-1-1,1-1 1,-1-1 0,30-9-1,-46 10-87,0 0-1,0 0 0,0-1 1,-1 0-1,1 0 1,-1-1-1,0 1 1,0-1-1,0 0 0,-1-1 1,1 1-1,-1-1 1,0 0-1,0 0 1,-1 0-1,0 0 1,0-1-1,0 1 0,0-1 1,-1 0-1,0 0 1,0 0-1,0 0 1,0-9-1,1 3-280,-2 0 1,0 0-1,0-1 0,-1 1 0,0 0 0,-4-19 1,3 24 142,-1 0 1,0 0-1,0 1 0,-1-1 1,0 1-1,0 0 1,-1 0-1,1 0 1,-1 0-1,-1 1 1,1-1-1,-9-7 0,6 6 109,0 1 0,-1-1-1,1 2 1,-1-1-1,-1 1 1,-13-6-1,21 10 37,-1 0 0,0 1 0,0-1 0,0 1-1,0-1 1,1 1 0,-1 0 0,0 0 0,0 0-1,0 0 1,0 0 0,0 0 0,0 0 0,1 1-1,-1-1 1,0 1 0,0-1 0,0 1-1,1 0 1,-1 0 0,0 0 0,1 0 0,-1 0-1,0 0 1,1 0 0,0 0 0,-1 1 0,1-1-1,0 0 1,-1 1 0,1-1 0,0 1 0,0 0-1,0-1 1,1 1 0,-1 0 0,0 0 0,1-1-1,-2 5 1,-5 16 208,1 1-1,0 0 1,2 0-1,-2 35 1,4 97 828,2-92-791,1 8 40,4-1 0,2 1 0,3-1 0,3-1 1,42 127-1,-54-195-660,6 23 947,-5-11-2168,-24-8-10021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1.721"/>
    </inkml:context>
    <inkml:brush xml:id="br0">
      <inkml:brushProperty name="width" value="0.05" units="cm"/>
      <inkml:brushProperty name="height" value="0.05" units="cm"/>
    </inkml:brush>
  </inkml:definitions>
  <inkml:trace contextRef="#ctx0" brushRef="#br0">1 390 7283,'0'0'7228,"18"-5"-6620,77-20-369,84-24-1487,-71 9-4917,-90 34 7114,1 0 0,-1 1 0,1 1 0,21-2 0,-17 3-144,1-1 0,31-11-1,-48 13-695,-1 0-1,0-1 0,0 1 1,-1-2-1,1 1 0,-1-1 1,0 1-1,1-1 0,-2-1 1,1 1-1,0-1 0,-1 0 1,5-7-1,-7 10-76,0-1 0,-1 1 0,1-1 0,-1 0 0,1 1 0,-1-1-1,0 0 1,0 0 0,0 0 0,-1 0 0,1 0 0,-1 0 0,1 0 0,-1 0 0,0 0 0,0 0 0,0 0 0,-1-1 0,1 1 0,-1 0-1,-1-4 1,0 3-42,0 0-1,-1 1 1,1-1-1,-1 1 1,0 0-1,0 0 0,0 0 1,0 0-1,-1 0 1,1 0-1,-1 1 1,0 0-1,-5-3 1,-11-4-180,0 2 1,-1 0-1,1 1 1,-38-5 0,35 7 43,0 1 0,0 0-1,1 2 1,-38 3 0,56-2 140,-1 0 1,1 1-1,0 0 0,-1-1 0,1 2 0,0-1 0,0 0 0,0 1 0,0 0 1,0 0-1,0 0 0,0 0 0,0 1 0,1 0 0,-1 0 0,1-1 1,0 2-1,0-1 0,0 0 0,0 1 0,1-1 0,-1 1 0,1 0 0,0 0 1,0 0-1,1 0 0,-1 0 0,1 0 0,0 1 0,-2 6 0,3-6 16,-1-1-1,0 0 1,1 1-1,0-1 1,0 1-1,1-1 1,-1 1-1,1-1 0,0 1 1,0-1-1,0 0 1,1 1-1,-1-1 1,1 0-1,0 0 1,0 0-1,1 0 1,-1-1-1,1 1 0,0-1 1,5 6-1,-1-3 26,1-1-1,0 0 0,1 0 0,-1-1 0,1 0 0,0 0 0,0-1 1,0 0-1,11 2 0,12 1-14,1-2 1,-1-1-1,60-2 1,-52-1-1218,-39-1 1125,0 1 0,0-1 0,0 0 0,0 1 0,0-1 0,0 0 0,0 0 0,-1 0-1,1 0 1,0 0 0,-1 0 0,1 0 0,0 0 0,-1 0 0,1 0 0,-1 0 0,1 0 0,-1 0 0,0 0 0,0-1 0,1 1 0,-1 0 0,0 0 0,0 0 0,0 0 0,0-1 0,0 1 0,-1 0 0,1 0 0,0 0 0,0-1 0,-1 1 0,0-1 0,-8-44-243,6 35 609,0 1 0,0-1 1,1 0-1,1 0 0,0 0 0,0-11 0,1 21-250,0 0 0,1 0-1,-1 0 1,0 0 0,1 1 0,-1-1-1,1 0 1,-1 0 0,1 1-1,-1-1 1,1 0 0,0 1-1,-1-1 1,1 0 0,0 1-1,0-1 1,-1 1 0,1-1-1,0 1 1,0 0 0,0-1-1,-1 1 1,1 0 0,2-1 0,26-7 80,-22 7 9,43-9 263,0 2-1,53-1 1,35 6-2426,-126 3-542,-8-2-365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2.844"/>
    </inkml:context>
    <inkml:brush xml:id="br0">
      <inkml:brushProperty name="width" value="0.05" units="cm"/>
      <inkml:brushProperty name="height" value="0.05" units="cm"/>
    </inkml:brush>
  </inkml:definitions>
  <inkml:trace contextRef="#ctx0" brushRef="#br0">1 321 8436,'0'0'2340,"0"12"-2226,0-2-201,1 22 425,-1-32-340,0 0 0,0 0 1,0 0-1,0 0 1,0 0-1,0 0 0,0-1 1,0 1-1,0 0 1,0 0-1,0 0 0,0 0 1,0 0-1,0 0 1,0 0-1,0 0 0,0 0 1,0 0-1,0 0 1,0 0-1,0-1 0,0 1 1,0 0-1,1 0 1,-1 0-1,0 0 0,0 0 1,0 0-1,0 0 1,0 0-1,0 0 0,0 0 1,0 0-1,0 0 1,0 0-1,0 0 0,1 0 1,-1 0-1,0 0 1,0 0-1,0 0 0,0 0 1,0 0-1,0 0 1,0 0-1,0 0 0,0 0 1,1 0-1,5-27-671,-2-7 174,-2-1 0,-1 1 0,-4-40 0,3 72 537,-2-19 1433,1 33 524,4 39-523,0-44-1433,0-1 1,1 0 0,0 1 0,0-1-1,0 0 1,0-1 0,1 1-1,0-1 1,0 0 0,1 0-1,-1-1 1,1 1 0,0-1-1,0-1 1,1 1 0,-1-1-1,1 0 1,0 0 0,-1-1-1,1 0 1,0 0 0,1-1 0,-1 0-1,0 0 1,0 0 0,0-1-1,1 0 1,-1-1 0,0 1-1,0-1 1,11-3 0,-15 2-138,1 0 0,-1 1 0,1-1 0,-1 0 0,0-1 0,1 1 1,-1-1-1,0 1 0,-1-1 0,1 0 0,0 0 0,-1 0 0,0 0 0,0-1 1,0 1-1,0-1 0,0 1 0,-1-1 0,1 0 0,-1 1 0,0-1 0,1-6 1,1-8-439,-1-1 0,0 0 0,-2-27 0,-1 26 550,-1-2 1043,2 22-1026,0 0 1,0 0 0,0 0 0,0 0 0,0 0 0,0 0 0,-1 0 0,1-1 0,0 1 0,0 0 0,0 0 0,0 0 0,0 0 0,0 0 0,0 0 0,-1 0 0,1 0 0,0 0 0,0 0 0,0 0 0,0 0 0,0 0 0,0 0 0,0 0 0,-1 0 0,1 0 0,0 0 0,0 0 0,0 0-1,0 0 1,0 1 0,0-1 0,0 0 0,-1 0 0,1 0 0,0 0 0,0 0 0,0 0 0,0 0 0,0 0 0,0 0 0,0 0 0,0 1 0,0-1 0,0 0 0,0 0 0,0 0 0,0 0 0,0 0 0,-1 0 0,1 0 0,0 1 0,0-1 0,0 0 0,0 0 0,0 0 0,0 0 0,0 0 0,0 0-1,0 0 1,1 1 0,-1-1 0,0 0 0,0 0 0,0 0 0,0 0 0,0 0 0,-1 4 67,0-1 1,1 1-1,0-1 0,-1 1 0,1 0 1,1-1-1,-1 1 0,0-1 1,1 1-1,1 3 0,1 1-28,0 0-1,1-1 1,0 1 0,0-1 0,1 0-1,0 0 1,0 0 0,1-1-1,0 1 1,0-1 0,1-1-1,-1 1 1,1-1 0,0-1 0,1 1-1,-1-1 1,1 0 0,15 5-1,-7-4 13,1 0 0,-1 0 0,1-2 0,0 0 0,0-1-1,0-1 1,1-1 0,26-2 0,-39 1-93,0 0 0,0 0 1,-1-1-1,1 0 0,0 0 0,-1 0 0,1 0 1,-1-1-1,0 1 0,0-1 0,0 0 1,0 0-1,-1-1 0,1 1 0,-1-1 0,0 0 1,0 0-1,0 0 0,0 0 0,-1-1 0,1 1 1,-1-1-1,0 1 0,2-10 0,0 1-128,-1 0-1,0-1 1,-1 1-1,-1 0 1,0-1-1,0 1 1,-1-1-1,-3-13 1,2 24 164,0 0 0,0 0 1,0 0-1,-1 0 1,1 0-1,-1 0 1,0 0-1,0 0 0,0 1 1,0-1-1,-1 1 1,1 0-1,-1-1 1,1 1-1,-1 0 0,0 1 1,-3-3-1,4 3-3,0 0-1,1 0 1,-1 0-1,0 0 1,1 0-1,-1 1 1,0-1-1,0 1 1,0-1-1,0 1 1,0-1-1,1 1 1,-1 0-1,0 0 1,0 0-1,0 0 1,0 1-1,0-1 0,0 0 1,0 1-1,0-1 1,1 1-1,-1 0 1,0 0-1,0 0 1,1-1-1,-1 1 1,1 1-1,-1-1 1,0 0-1,-1 3 1,-5 7 105,2 1 1,0 1 0,0-1-1,1 1 1,1 0 0,0 0-1,0 0 1,2 0 0,0 1-1,0-1 1,1 1-1,1 0 1,2 22 0,-2-31-91,1 0 1,0-1-1,0 1 1,0 0 0,1-1-1,0 1 1,0-1-1,0 1 1,0-1 0,1 0-1,-1 0 1,1 0 0,0 0-1,1 0 1,4 4-1,-1-2 1,1-1-1,-1 0 1,1 0-1,0 0 0,0-1 1,1-1-1,14 6 1,5-3 65,0 0 1,0-1 0,1-2 0,34 0-1,37-3-555,-100 0 299,0 0 0,1 0 0,-1 0 0,0 0-1,1-1 1,-1 1 0,0 0 0,1 0-1,-1 0 1,0-1 0,1 1 0,-1 0 0,0 0-1,0-1 1,1 1 0,-1 0 0,0-1-1,0 1 1,0 0 0,1-1 0,-1 1 0,0 0-1,0-1 1,0 1 0,0 0 0,0-1-1,0 1 1,0 0 0,0-1 0,0 1 0,0-1-1,0 1 1,0 0 0,0-1 0,0 1-1,0 0 1,0-1 0,0 1 0,0 0-1,0-1 1,-1 1 0,1-5-3464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3.325"/>
    </inkml:context>
    <inkml:brush xml:id="br0">
      <inkml:brushProperty name="width" value="0.05" units="cm"/>
      <inkml:brushProperty name="height" value="0.05" units="cm"/>
    </inkml:brush>
  </inkml:definitions>
  <inkml:trace contextRef="#ctx0" brushRef="#br0">299 25 4386,'0'0'7451,"-13"-6"-7000,6 3-400,5 1-34,-1 0 1,0 0-1,1 1 1,-1-1-1,0 1 0,0 0 1,0 0-1,0 0 1,0 0-1,0 1 1,0-1-1,0 1 0,0-1 1,0 1-1,-1 0 1,1 1-1,0-1 1,0 0-1,0 1 1,0 0-1,0-1 0,0 1 1,0 1-1,0-1 1,0 0-1,1 1 1,-1-1-1,0 1 0,-3 3 1,-10 11 206,0 0 0,1 1 1,1 1-1,1 0 0,0 1 0,1 0 0,2 1 1,0 0-1,1 1 0,1 0 0,-9 35 1,6-6 261,2 1 1,2 0 0,2 0 0,2 52 0,3-93-435,1 1-1,0-1 1,0 0 0,1 1-1,0-1 1,1 0 0,0 0-1,1-1 1,0 1 0,0-1 0,8 12-1,-8-15-183,0-1 0,0 1 0,1-1 0,0 0 0,0 0 0,0-1 0,1 0 0,-1 1 0,1-2 0,0 1 0,0-1 0,0 0 0,1 0 0,-1-1 0,1 1 0,0-2 0,13 3 0,-10-3-3154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5.158"/>
    </inkml:context>
    <inkml:brush xml:id="br0">
      <inkml:brushProperty name="width" value="0.05" units="cm"/>
      <inkml:brushProperty name="height" value="0.05" units="cm"/>
    </inkml:brush>
  </inkml:definitions>
  <inkml:trace contextRef="#ctx0" brushRef="#br0">1 0 7764,'0'0'7251,"31"10"-6899,-4-5 576,6-1-287,0-2-17,-2 0-624,-2 1 16,-4-1-16,-4 0-368,-3 0-1057,-5 0-1552,-7 0-1009</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5.486"/>
    </inkml:context>
    <inkml:brush xml:id="br0">
      <inkml:brushProperty name="width" value="0.05" units="cm"/>
      <inkml:brushProperty name="height" value="0.05" units="cm"/>
    </inkml:brush>
  </inkml:definitions>
  <inkml:trace contextRef="#ctx0" brushRef="#br0">1 1 880,'0'0'14199,"20"2"-13879,7 0 336,6-2-608,7 0-48,5 0-1728,-3 0-3011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6.053"/>
    </inkml:context>
    <inkml:brush xml:id="br0">
      <inkml:brushProperty name="width" value="0.05" units="cm"/>
      <inkml:brushProperty name="height" value="0.05" units="cm"/>
    </inkml:brush>
  </inkml:definitions>
  <inkml:trace contextRef="#ctx0" brushRef="#br0">263 431 10149,'0'0'4447,"2"-15"-4220,6-48-128,-7 61-86,-1-1 0,0 1 0,0 0 0,0 0 0,0 0 1,-1-1-1,1 1 0,0 0 0,-1 0 0,0 0 1,1 0-1,-1 0 0,0 0 0,0 0 0,0 0 0,0 0 1,-1 0-1,1 0 0,0 1 0,-1-1 0,1 0 1,-1 1-1,0-1 0,1 1 0,-1 0 0,0 0 1,-3-2-1,-2 0-25,0 0 0,0 0 0,0 1 0,0 0-1,-13-1 1,17 3 28,-8-3-49,0 2-1,-1 0 1,0 0 0,1 1 0,-1 0 0,1 1 0,-1 0 0,-19 6 0,27-6 32,0 0 0,1 1 1,-1 0-1,1 0 1,-1 0-1,1 0 1,0 0-1,0 1 1,0-1-1,0 1 0,1 0 1,-1 0-1,1 0 1,-1 0-1,1 1 1,0-1-1,0 0 1,1 1-1,-1 0 0,1-1 1,-1 1-1,1 0 1,0 0-1,1-1 1,-1 1-1,1 0 1,0 0-1,-1 0 0,2 5 1,-2-5 21,1 1-1,0 0 1,0 0 0,0-1 0,0 1-1,1 0 1,0 0 0,0-1 0,0 1 0,0-1-1,1 1 1,0-1 0,0 1 0,0-1-1,0 0 1,1 0 0,0 0 0,0 0-1,0-1 1,0 1 0,0-1 0,1 0 0,-1 1-1,1-2 1,0 1 0,0 0 0,9 3-1,1 1 45,0 0-1,1-1 1,0-1-1,0-1 1,1 0-1,0-1 1,20 2-1,-3-3 2,1-1-1,47-5 1,-71 4-327,0-2 1,0 1-1,0-1 1,0-1-1,-1 0 1,1 0-1,-1-1 1,0 0-1,0 0 1,0-1-1,0-1 1,-1 1-1,0-1 1,0-1 0,-1 1-1,0-1 1,0-1-1,0 1 1,-1-1-1,0 0 1,-1-1-1,0 1 1,0-1-1,-1 0 1,0 0-1,0-1 1,-1 1-1,0-1 1,-1 0-1,0 0 1,-1 0-1,1-16 1,-1 2-110,-2 0 1,0 0-1,-2 0 1,-1 0 0,-12-45-1,7 43 1941,-1 1 1,-23-44 1480,33 92-2774,0 37 746,9 80-1,-6-121-929,1 0 1,0 0-1,1 0 1,1-1-1,1 0 0,1 0 1,0-1-1,14 22 0,-21-37-118,0 0 0,0 0 0,0 0-1,1 0 1,-1-1 0,0 1-1,1 0 1,-1-1 0,1 1-1,-1-1 1,1 1 0,0-1 0,0 0-1,0 0 1,0 0 0,0 0-1,0 0 1,0 0 0,0 0 0,0 0-1,0-1 1,0 0 0,0 1-1,0-1 1,3 0 0,-2-1-84,-1 0 1,1 0 0,-1-1 0,1 1-1,-1-1 1,0 0 0,0 1-1,1-1 1,-1 0 0,0 0-1,-1-1 1,1 1 0,0 0-1,-1 0 1,1-1 0,-1 1-1,0-1 1,2-3 0,28-80-2283,-25 65 2795,1-1-1,19-35 0,-27 60-152,1 1 0,0 0 0,0 0 0,0 0-1,0 0 1,1 0 0,-1 0 0,1 0 0,0-1 0,2 7-1,-1-4 130,1 6-247,1-1 0,0 0 1,0 0-1,1 0 0,0 0 0,1-1 0,0 0 0,1 0 1,11 13-1,-12-18-300,0 1 1,0-1 0,1 1 0,0-2 0,0 1-1,0-1 1,0 0 0,1 0 0,-1-1 0,1 0-1,0-1 1,0 0 0,0 0 0,13 1 0,38 0-2893,3-2-1747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5.126"/>
    </inkml:context>
    <inkml:brush xml:id="br0">
      <inkml:brushProperty name="width" value="0.05" units="cm"/>
      <inkml:brushProperty name="height" value="0.05" units="cm"/>
    </inkml:brush>
  </inkml:definitions>
  <inkml:trace contextRef="#ctx0" brushRef="#br0">311 92 7732,'0'0'8958,"-13"-14"-8461,-45-42-220,54 53-258,0 0 1,1 1-1,-1 0 0,0 0 1,0 0-1,0 0 0,0 1 1,0 0-1,-1 0 0,1 0 1,0 0-1,-1 0 0,1 1 1,0 0-1,-1 0 0,1 0 1,-1 1-1,-6 1 0,-10-1 4,15-1-2,0 1 0,0-1 0,0 1 0,0 0 0,0 0 0,1 1 1,-1 0-1,0 0 0,1 0 0,-1 0 0,1 1 0,0 0 1,-1 0-1,1 1 0,1-1 0,-1 1 0,-7 8 0,9-8-15,0 0-1,0 0 1,1 1-1,-1-1 1,1 1-1,0-1 1,0 1-1,1 0 1,-1 0-1,1 0 1,0 0-1,1 0 1,-1 0-1,1 0 1,0 0-1,0 0 1,0 0-1,1 0 0,0 0 1,0 0-1,0 0 1,2 5-1,0-5-20,0 1 0,0 0 0,0-1 0,1 0 0,0 0 0,0 0 0,0 0 0,0-1 0,1 0 0,0 1 0,0-2 0,0 1 0,0-1 0,1 1 0,0-1 0,-1-1-1,10 4 1,1 0-320,0-1 0,1 0 0,-1-2 0,1 1 0,24 0 0,-13-2-603,0-2-1,0-1 0,35-5 0,-49 3 672,0 0 0,-1-1 0,0-1 1,0 0-1,0-1 0,0 0 0,-1 0 0,17-14 0,-15 11 210,-1-2-1,0 1 1,-1-2 0,13-14-1,-22 22 142,0 0 0,0 0 0,0 0-1,0-1 1,-1 1 0,0-1 0,0 0 0,0 1-1,0-1 1,-1 0 0,0 0 0,0 0 0,0 0 0,-1-1-1,1 1 1,-1 0 0,-1-8 0,0 12 4,1-1 0,-1 1 0,0-1 1,1 1-1,-1 0 0,0 0 0,0 0 0,0-1 0,0 1 1,0 0-1,0 0 0,0 0 0,-1 0 0,1 1 1,0-1-1,0 0 0,-1 0 0,1 1 0,-1-1 1,1 1-1,0-1 0,-1 1 0,1 0 0,-1-1 0,1 1 1,-3 0-1,-46-2 1668,41 2-1219,6 0-467,1 0 1,-1 0-1,1 1 1,-1-1-1,1 1 1,-1-1-1,1 1 1,-1 0-1,1 0 1,0 0 0,-1 0-1,1 1 1,0-1-1,0 0 1,0 1-1,0 0 1,0-1-1,1 1 1,-1 0-1,0 0 1,1 0-1,-1 0 1,1 0-1,0 0 1,-1 1-1,1-1 1,0 0-1,1 1 1,-1-1-1,0 0 1,1 1-1,-1-1 1,1 1-1,0-1 1,-1 1-1,2 2 1,-2 0-47,1-1 1,1 1-1,-1 0 0,1 0 1,-1-1-1,1 1 1,1-1-1,-1 1 1,1-1-1,-1 1 0,1-1 1,0 0-1,1 0 1,-1 0-1,1 0 1,0 0-1,0-1 0,0 1 1,4 3-1,8 2 45,0 0-1,0-1 0,1 0 1,0-1-1,0-1 0,0 0 1,1-2-1,33 6 0,-12-6-1287,0-1 1,0-2-1,40-4 0,-71 0-1812,-6-6-990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6.884"/>
    </inkml:context>
    <inkml:brush xml:id="br0">
      <inkml:brushProperty name="width" value="0.05" units="cm"/>
      <inkml:brushProperty name="height" value="0.05" units="cm"/>
    </inkml:brush>
  </inkml:definitions>
  <inkml:trace contextRef="#ctx0" brushRef="#br0">372 213 9332,'0'0'5261,"-3"-18"-4388,-12-56-540,14 71-316,0 0 0,0 1-1,0-1 1,0 1 0,0-1 0,-1 1-1,1-1 1,-1 1 0,0 0 0,1 0-1,-1-1 1,0 2 0,-1-1 0,1 0-1,0 0 1,0 0 0,-1 1 0,1 0-1,-1-1 1,1 1 0,-4-1-1,-1 0-7,-1 0-1,1 1 0,-1-1 1,1 2-1,-11-1 0,11 1-23,-9-1-13,0 1-1,0 0 1,0 2-1,0 0 1,0 0 0,1 2-1,-1 0 1,-14 6-1,24-8 19,0 0-1,1 1 0,0 0 1,0 0-1,0 0 0,0 1 1,0 0-1,1 0 0,0 0 0,-1 0 1,2 1-1,-1-1 0,0 1 1,1 0-1,0 0 0,0 1 1,0-1-1,1 0 0,0 1 1,0 0-1,0-1 0,1 1 1,0 0-1,-1 10 0,1-11 13,1-1 1,0 1-1,0-1 0,0 1 0,0 0 1,1-1-1,0 1 0,0-1 0,0 1 1,0-1-1,1 0 0,0 1 0,0-1 1,4 6-1,-2-6 7,-1 0 0,1 0 1,0-1-1,0 1 0,1-1 1,-1 0-1,1 0 0,0-1 1,-1 0-1,1 1 0,0-2 1,8 3-1,1 0 48,0 0 1,0-1-1,1-1 1,-1 0-1,1-1 1,-1-1-1,1 0 0,-1-1 1,19-3-1,-28 3-94,0 0-1,-1 0 0,1 0 0,0-1 1,-1 0-1,1 0 0,-1 0 1,0 0-1,0 0 0,0-1 0,0 0 1,0 0-1,0 0 0,-1 0 1,1-1-1,-1 1 0,0-1 0,0 0 1,0 0-1,-1 0 0,1 0 0,-1-1 1,0 1-1,0-1 0,-1 1 1,1-1-1,-1 0 0,0 1 0,0-1 1,0-9-1,-1 1-56,-1-46-551,1 55 687,-1 1-1,1 0 0,-1-1 1,0 1-1,0-1 1,-1 1-1,1 0 1,-1 0-1,1 0 0,-1 0 1,0 0-1,0 0 1,0 0-1,-4-3 363,6 39-614,0-27 219,0-1 1,0 1 0,0-1 0,0 1 0,1-1 0,0 1-1,1-1 1,-1 0 0,1 1 0,0-1 0,0 0-1,0 0 1,1 0 0,0-1 0,0 1 0,0-1-1,0 1 1,1-1 0,0 0 0,0 0 0,0-1 0,0 1-1,0-1 1,1 0 0,0 0 0,-1 0 0,11 3-1,1 0 46,-1-1-1,1-1 0,0 0 0,1-1 1,-1-1-1,0 0 0,1-2 0,20-1 1,-34 1-135,0 0-1,0-1 1,0 0 0,0 0 0,0 0 0,-1 0 0,1 0-1,0-1 1,-1 1 0,1-1 0,-1 1 0,1-1 0,-1 0 0,0 0-1,0 0 1,0 0 0,0-1 0,0 1 0,0-1 0,-1 1 0,1-1-1,-1 1 1,0-1 0,0 0 0,0 0 0,0 1 0,0-1 0,1-5-1,1-7-830,0 1-1,-1-1 0,0 0 0,-1-19 1,0 18-57,-1 11 897,1 1 1,-1 0-1,1 0 0,-1 0 1,0 0-1,-1 0 0,1-1 1,-1 1-1,0 0 0,0 0 1,0 0-1,0 0 0,-1 1 1,-3-7-1,4 16 4790,0 23-4300,0-23-335,1 1 0,0-1 1,0 0-1,1 0 0,0 0 0,0 0 0,0 0 0,1-1 0,0 1 0,0 0 0,0-1 0,1 1 0,0-1 0,0 0 1,0 1-1,1-2 0,-1 1 0,1 0 0,1-1 0,-1 1 0,0-1 0,1-1 0,0 1 0,0-1 0,0 1 0,0-1 0,1-1 1,-1 1-1,1-1 0,10 3 0,-10-3-71,1 0 0,-1 0-1,0-1 1,1 0 0,-1-1 0,1 1 0,-1-1 0,1 0 0,-1-1 0,1 0 0,-1 0 0,0 0-1,10-3 1,-12 1-188,1 1-1,0-1 0,-1 0 0,1 0 1,-1 0-1,0-1 0,0 0 1,-1 1-1,1-1 0,-1-1 0,0 1 1,0 0-1,0-1 0,0 0 1,-1 1-1,3-9 0,-1 2-306,-1 0 0,0-1 0,-1 0-1,-1 1 1,0-1 0,0 0 0,-2-16-1,1-3 1705,3 2 3522,-6 46-4552,0 0 0,1 0 0,1 1-1,1-1 1,2 20 0,-1-32-370,0 0 0,0 0 0,0-1-1,0 1 1,1 0 0,-1-1-1,1 1 1,1-1 0,-1 0 0,1 0-1,-1 0 1,1 0 0,0 0 0,0 0-1,1-1 1,-1 1 0,1-1 0,0 0-1,0 0 1,0-1 0,0 1 0,0-1-1,6 3 1,31 6-3135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7.560"/>
    </inkml:context>
    <inkml:brush xml:id="br0">
      <inkml:brushProperty name="width" value="0.05" units="cm"/>
      <inkml:brushProperty name="height" value="0.05" units="cm"/>
    </inkml:brush>
  </inkml:definitions>
  <inkml:trace contextRef="#ctx0" brushRef="#br0">267 166 4114,'0'0'6862,"1"-19"-5934,2-5-323,-1 8-72,0 1-1,-1-1 0,-2-24 1,0 38-508,1 0-1,-1 1 1,1-1 0,-1 0 0,0 0 0,0 0-1,0 1 1,0-1 0,0 1 0,0-1 0,0 1 0,-1-1-1,1 1 1,0-1 0,-1 1 0,0 0 0,1 0 0,-1 0-1,1 0 1,-1 0 0,0 0 0,0 0 0,0 1 0,1-1-1,-1 1 1,0-1 0,0 1 0,0 0 0,0-1-1,0 1 1,0 0 0,0 0 0,0 1 0,0-1 0,-2 1-1,-4-1-47,0 1 0,-1 0 0,1 0-1,0 1 1,0 0 0,-16 6 0,18-4 12,-1 0 1,1 1-1,0-1 1,0 1-1,0 0 1,1 1-1,0-1 1,0 1-1,0 0 1,0 1-1,1-1 1,0 1-1,1-1 1,-1 1-1,2 0 1,-1 1-1,0-1 1,1 0-1,1 1 1,-2 9-1,2-6 34,0 0 0,0 1 0,1-1 0,1 1 0,0-1 0,0 0 0,1 0 0,1 1 0,0-1 0,0-1 0,1 1 0,0 0 0,7 10 0,47 64 710,-38-59-414,28 51 0,-43-67-308,-1 0 0,1 0 0,-2 1 0,1 0 0,-2 0 0,1 0 0,-2 0 0,1 0 0,-1 12 0,-1-19-15,-1 0 0,1-1 0,-1 1 1,0 0-1,0-1 0,-1 1 0,1-1 0,-1 1 1,0-1-1,0 1 0,0-1 0,0 0 1,0 0-1,-1 0 0,1 0 0,-1-1 0,0 1 1,0-1-1,0 1 0,0-1 0,0 0 1,0 0-1,-1-1 0,1 1 0,-1-1 0,1 1 1,-8 1-1,2-1-68,-1 1 0,1-1 0,0-1 0,-1 0 1,1 0-1,-1-1 0,1 0 0,-1-1 0,0 0 0,-13-3 0,20 3 48,-1-1-1,1 0 1,-1 0-1,1 0 1,0-1-1,0 1 1,0-1-1,0 0 1,1 0-1,-1 0 1,1 0-1,0 0 1,-1 0-1,2-1 1,-1 1 0,0-1-1,1 1 1,-1-1-1,1 0 1,0 0-1,0 1 1,0-1-1,1 0 1,0 0-1,-1 0 1,1 0-1,1-4 1,-1 1-14,0 1 1,0 0 0,0-1 0,1 1 0,0 0 0,0-1-1,1 1 1,0 0 0,0 0 0,0 0 0,1 0-1,0 0 1,0 1 0,0-1 0,1 1 0,5-6-1,5 0 87,1 0-1,0 2 1,1-1 0,0 2-1,0 0 1,30-9-1,113-26 273,-86 26-131,-51 11-171,-5 3 35,1-2 1,-1-1-1,31-13 0,-44 17-40,-1 0 0,1-1-1,0 1 1,-1 0 0,0-1-1,1 0 1,-1 0 0,0 0-1,0 0 1,-1-1 0,1 1-1,-1 0 1,0-1 0,0 0-1,0 0 1,0 0-1,0 0 1,-1 0 0,0 0-1,0 0 1,1-8 0,-1 3-33,-1 0 0,0-1 0,-1 1 0,0 0 1,0 0-1,-1-1 0,0 1 0,-1 0 0,-6-14 0,8 20 22,0 0 0,-1 0-1,0 0 1,0 0 0,0 0-1,0 0 1,0 1-1,0-1 1,-1 1 0,1-1-1,-1 1 1,0 0 0,0 0-1,0 0 1,0 1-1,0-1 1,0 0 0,0 1-1,0 0 1,-1 0 0,1 0-1,0 0 1,-1 1 0,1-1-1,-1 1 1,1 0-1,-1 0 1,1 0 0,-5 1-1,3 1 41,1-1-1,0 1 0,0 0 1,0 0-1,1 0 0,-1 1 1,0-1-1,1 1 0,0 0 1,-1 0-1,1 0 0,0 1 1,1-1-1,-1 1 0,1-1 1,-1 1-1,1 0 0,0 0 1,0 0-1,-1 5 0,-2 3 151,1 0-1,0 0 1,1 0-1,0 0 0,-2 25 1,5-33-179,-1-1-1,1 0 1,0 0-1,0 1 1,0-1-1,0 0 1,0 1 0,1-1-1,0 0 1,-1 0-1,1 0 1,0 1-1,1-1 1,-1 0 0,1 0-1,-1-1 1,1 1-1,0 0 1,0 0-1,0-1 1,0 1 0,0-1-1,1 0 1,-1 0-1,1 0 1,-1 0-1,1 0 1,0 0 0,0-1-1,0 1 1,0-1-1,0 0 1,5 2-1,4 1-225,0-1 0,0 0 0,0 0-1,22 1 1,49-4-5511,-50-3 1334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8.910"/>
    </inkml:context>
    <inkml:brush xml:id="br0">
      <inkml:brushProperty name="width" value="0.05" units="cm"/>
      <inkml:brushProperty name="height" value="0.05" units="cm"/>
    </inkml:brush>
  </inkml:definitions>
  <inkml:trace contextRef="#ctx0" brushRef="#br0">1 471 8964,'0'0'5669,"0"16"-4746,2 52-592,6-33-91,-4-227-1843,6 226 2086,-7-28-469,0-1 0,1 1 0,0-1 0,0 1 0,1-1 0,0 0 0,-1-1 0,2 1 0,-1-1-1,0 0 1,1 0 0,0-1 0,0 0 0,0 0 0,9 3 0,-1-1-25,1-2-1,-1 0 1,1 0-1,0-2 1,28 1 0,-39-3-51,-1 1 0,0-1 0,1 1 0,-1-1 0,0 0 0,0 0 0,0-1 0,1 1 0,-1-1 0,-1 1 0,1-1 0,0 0 0,0 0 1,-1 0-1,1-1 0,-1 1 0,0-1 0,1 1 0,-1-1 0,0 0 0,-1 0 0,1 1 0,0-2 0,-1 1 0,0 0 0,0 0 0,0 0 0,0 0 0,0-1 1,0-5-1,2-4 320,-2 0 1,1 0 0,-2 0 0,0-16 1195,0 32-737,2 4-709,0 0 1,0 0 0,0-1 0,1 1 0,-1 0 0,2-1 0,-1 0 0,1 0 0,0 0 0,0 0 0,1-1 0,-1 1 0,1-1 0,0 0 0,1-1 0,-1 1 0,1-1 0,0 0 0,0 0 0,0-1 0,1 0 0,6 2 0,-1 0-16,0 0 1,0-1-1,0-1 1,0 0-1,1-1 1,-1 0-1,1-1 1,0-1-1,-1 1 1,1-2-1,23-3 1,-32 2-5,-1 1 0,1-1 0,-1 0 0,0 0 0,0 0 0,1 0 0,-1 0 0,-1-1 0,1 1 0,0-1 0,-1 0 0,1 0 1,-1 0-1,0 0 0,0 0 0,0-1 0,0 1 0,-1 0 0,1-1 0,-1 1 0,0-1 0,0 0 0,0-4 0,2-1 4,-2 0 0,1-1-1,-2 1 1,1-1 0,-1 1-1,0-1 1,-1 1 0,-2-13-1,2 20 26,0 0-1,1 1 0,-1-1 0,0 0 0,0 1 1,0-1-1,0 1 0,0-1 0,-1 1 0,1-1 1,0 1-1,-1 0 0,1-1 0,-1 1 0,1 0 1,-1 0-1,1 0 0,-1 0 0,0 1 0,0-1 0,1 0 1,-1 1-1,0-1 0,0 1 0,0-1 0,0 1 1,0 0-1,0 0 0,1 0 0,-1 0 0,0 0 1,-3 1-1,2-1-8,0 1 0,-1-1 0,1 1 0,0 0-1,0 0 1,0 0 0,-1 0 0,1 0 0,0 1 0,0-1 0,1 1 0,-1 0 0,0 0 0,1 0 0,-1 0 0,1 1 0,-4 3 0,3-1-5,-1 1 0,1 0 0,1 0 0,-1 0 0,1 0 0,0 1 0,0-1 0,1 1 0,-1-1 0,2 1 0,-1-1-1,1 1 1,0 0 0,0-1 0,1 1 0,-1 0 0,4 8 0,-3-10 1,1 0 1,0 0-1,1-1 0,-1 1 0,1-1 0,0 1 0,0-1 0,0 0 0,1 0 0,-1 0 1,1-1-1,0 1 0,0-1 0,0 0 0,1 0 0,-1 0 0,1 0 0,-1-1 0,1 0 1,0 0-1,10 2 0,-6-1-63,0-1 1,0 0-1,1-1 0,-1 0 1,0 0-1,1-1 0,-1 0 1,0-1-1,1 0 0,-1 0 1,12-4-1,-18 4-11,1-1 0,0 0 1,-1 1-1,0-1 0,1 0 0,-1-1 0,0 1 1,0 0-1,0-1 0,0 0 0,0 0 1,-1 0-1,1 0 0,-1 0 0,0 0 0,0-1 1,0 1-1,-1-1 0,1 1 0,-1-1 1,1 0-1,-1 1 0,-1-1 0,1 0 0,0 0 1,-1 0-1,0 0 0,0-7 0,1-2-242,-1 9 255,1 0 1,-1 0-1,1 1 1,-1-1 0,-1 0-1,1 0 1,0 1-1,-1-1 1,0 0 0,0 0-1,-2-5 1,3 9 97,-1 0 0,1 0 1,-1 0-1,1 0 0,0 0 1,-1 0-1,1 1 0,-1-1 1,1 0-1,-1 0 0,1 0 0,0 0 1,-1 1-1,1-1 0,0 0 1,-1 1-1,1-1 0,0 0 0,-1 0 1,1 1-1,0-1 0,-1 1 1,1-1-1,0 0 0,0 1 1,0-1-1,-1 0 0,1 1 0,0-1 1,0 1-1,0-1 0,0 1 1,0-1-1,0 1 0,0-1 1,0 0-1,0 1 0,0-1 0,0 1 1,0 0-1,-4 21 19,3-16-16,1-1-1,-1 1 0,1 0 1,1-1-1,-1 1 1,1 0-1,0-1 0,0 1 1,0-1-1,1 1 0,0-1 1,0 1-1,0-1 0,1 0 1,4 7-1,-3-8-44,0-1 0,0 1-1,0-1 1,0 0 0,0 0-1,1 0 1,0 0 0,-1-1-1,1 0 1,0 0 0,0 0 0,0-1-1,0 1 1,1-1 0,-1-1-1,0 1 1,6 0 0,-3 0-108,0-1 0,0 0 0,0 0 0,0 0 0,0-1 0,0 0 1,-1-1-1,1 0 0,0 0 0,-1 0 0,1-1 0,-1-1 0,13-6 0,-16 7 23,1-1-1,-1 0 1,0 0-1,0-1 1,0 1-1,-1-1 1,1 1-1,-1-1 1,0 0-1,0 0 1,-1-1-1,0 1 1,0-1-1,0 1 1,0-1 0,-1 1-1,0-1 1,0 0-1,0-8 1,-1-55 1081,0 65-97,0 13 149,0 3-403,0-6-661,1-1 0,-1 0 0,1 1 0,0-1 0,0 0 0,1 0 0,-1 0 0,1 0 0,0 0 0,1 0 0,-1-1 0,1 1 0,0-1 0,0 1 0,0-1 0,1 0 0,-1 0 0,1-1-1,0 1 1,0-1 0,1 0 0,-1 0 0,0 0 0,1 0 0,0-1 0,0 0 0,0 0 0,6 2 0,6 1-601,0-1 0,1 0 0,-1-2-1,1 0 1,0 0 0,0-2 0,22-2-1,-34 2 67,0-1 0,0 0 0,-1 0 0,1 0 0,-1-1 0,1 0 0,-1 0 0,0 0 0,1-1 0,-1 0 0,0 0 0,7-6 0,-7 5 340,0-2-1,0 1 0,0 0 0,-1-1 0,0 0 1,0 0-1,0 0 0,5-14 0,-1-5 1187,-1-2-1,-1 1 0,0-1 1,1-37-1,-1 12 1270,-1 12-1193,3-13 1285,14-56 1219,-22 111-3104,0 288-21,1-274-352,1 0 0,0 1 0,1-1 0,0 0 0,12 29 0,-13-39-216,0 0 0,1 0 0,0 0 0,0 0 0,1 0 1,-1 0-1,1-1 0,0 0 0,1 0 0,-1 0 0,1 0 0,0-1 1,1 0-1,-1 0 0,0 0 0,12 6 0,-4-9-2847,-8-1-966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19.268"/>
    </inkml:context>
    <inkml:brush xml:id="br0">
      <inkml:brushProperty name="width" value="0.05" units="cm"/>
      <inkml:brushProperty name="height" value="0.05" units="cm"/>
    </inkml:brush>
  </inkml:definitions>
  <inkml:trace contextRef="#ctx0" brushRef="#br0">1 45 9732,'0'0'6371,"145"0"-4386,-75 0-1040,0-9-193,7 1-560,-7-1-48,-12 2-256,-14 3 112,-21 2-560,-19 2-1041,-41-6-11461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0.740"/>
    </inkml:context>
    <inkml:brush xml:id="br0">
      <inkml:brushProperty name="width" value="0.05" units="cm"/>
      <inkml:brushProperty name="height" value="0.05" units="cm"/>
    </inkml:brush>
  </inkml:definitions>
  <inkml:trace contextRef="#ctx0" brushRef="#br0">231 94 4258,'0'0'5784,"0"-8"-5090,1 2-720,-1 1 159,0 1 0,0-1 1,0 1-1,0-1 0,0 1 0,-1 0 0,0-1 1,-1-4-1,0 7-81,1 0 0,0 1 0,0-1 0,-1 0 0,1 0 0,-1 0 0,1 1 0,-1-1 0,0 1 0,1-1 0,-1 1 0,0 0 1,0-1-1,0 1 0,0 0 0,0 1 0,0-1 0,-1 0 0,1 0 0,0 1 0,-5-1 0,1-1-22,0 1 1,0 0-1,-1 1 0,1-1 0,0 1 1,-1 0-1,1 1 0,0-1 1,0 1-1,-1 0 0,1 1 0,0 0 1,0 0-1,0 0 0,0 1 0,1-1 1,-1 1-1,1 1 0,0-1 1,-1 1-1,1 0 0,1 0 0,-1 1 1,1-1-1,0 1 0,0 0 1,0 0-1,0 0 0,1 1 0,0-1 1,0 1-1,1 0 0,-1 0 1,1 0-1,1 0 0,-1 0 0,1 0 1,0 0-1,0 8 0,0-4 8,1-1-1,0 1 0,0-1 1,1 0-1,0 1 0,1-1 1,0 0-1,0 0 0,1 0 1,0 0-1,7 11 0,-7-15-14,1 1 0,0-2-1,0 1 1,0 0 0,1-1-1,0 0 1,0 0 0,0 0-1,0 0 1,1-1 0,-1 0-1,1 0 1,0-1 0,0 1 0,0-1-1,0 0 1,12 1 0,-4 0-8,-1-2 1,0 1 0,0-2 0,0 0 0,1 0 0,-1-1 0,0-1 0,0 0 0,0-1 0,0 0-1,0-1 1,22-11 0,-28 12-113,-1-1 1,1 1-1,-1-2 0,0 1 1,0-1-1,-1 0 0,1 0 0,-1 0 1,0-1-1,-1 1 0,1-1 0,-1-1 1,0 1-1,-1-1 0,1 1 0,-1-1 1,-1 0-1,1 0 0,-1 0 1,-1 0-1,1-1 0,-1 1 0,0 0 1,-1-11-1,0-8 171,-1 37 643,6 42-169,0-41-487,0-1-1,1 1 0,1-2 1,0 1-1,0-1 0,1 0 1,0 0-1,1-1 0,0 0 1,0-1-1,1 0 1,0 0-1,1-1 0,0-1 1,0 1-1,0-2 0,1 0 1,-1 0-1,1-1 0,0 0 1,1-1-1,-1 0 0,20 1 1,-32-5-129,1 0-1,-1 0 1,1 1 0,-1-1 0,0 0-1,0 0 1,1 0 0,-1 1 0,0-1-1,0 0 1,0 0 0,0 0 0,0 0 0,0 1-1,0-1 1,0 0 0,0 0 0,0 0-1,0 0 1,0 1 0,-1-1 0,1 0-1,0 0 1,-1 0 0,0 0 0,-4-9-422,-2 0 0,1 0 0,-1 1 0,-1 0 0,0 0 1,0 0-1,0 1 0,-1 1 0,-1 0 0,-14-10 0,-37-33 671,61 50-73,-1 0-1,1 0 1,0 0 0,-1-1 0,1 1-1,0 0 1,-1 0 0,1-1 0,0 1-1,-1 0 1,1 0 0,0-1-1,0 1 1,-1-1 0,1 1 0,0 0-1,0-1 1,0 1 0,-1 0 0,1-1-1,0 1 1,0-1 0,0 1-1,0-1 1,0 1 0,0 0 0,0-1-1,0 1 1,0-1 0,0 1 0,0 0-1,0-1 1,0 1 0,0-1-1,1 1 1,-1-1 0,0 1 0,0 0-1,0-1 1,1 1 0,-1 0 0,0-1-1,0 1 1,1-1 0,24-3 1097,35 13-964,-41-3-34,0 2 1,-1 0 0,0 0 0,-1 2 0,26 18 0,74 69-1469,-116-97 669,2-3-574,46-90-1876,-38 68 3054,1 1 0,1 1 0,1 1 1,1 0-1,18-21 0,-32 42 126,-1 1 1,0 0-1,1-1 1,-1 1-1,1 0 1,-1 0-1,1 0 1,-1-1-1,1 1 1,-1 0-1,1 0 1,-1 0-1,1 0 1,-1 0-1,1 0 1,-1 0-1,1 0 1,-1 0-1,1 0 1,-1 0 0,1 0-1,-1 0 1,1 1-1,-1-1 1,1 0-1,-1 0 1,1 0-1,-1 1 1,1-1-1,-1 0 1,0 1-1,1-1 1,-1 0-1,1 1 1,-1-1-1,0 1 1,1-1-1,-1 0 1,0 1-1,0-1 1,1 1-1,-1-1 1,0 1-1,0 0 1,18 33-253,-7-13 528,-5-13-435,-1-1-1,1 0 0,0 0 0,1 0 1,0-1-1,0 0 0,0 0 0,1-1 1,9 5-1,-11-7-546,0 0 0,0 0 0,0-1 0,0 0-1,1 0 1,-1-1 0,1 0 0,8 1 0,9-2-4901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1.721"/>
    </inkml:context>
    <inkml:brush xml:id="br0">
      <inkml:brushProperty name="width" value="0.05" units="cm"/>
      <inkml:brushProperty name="height" value="0.05" units="cm"/>
    </inkml:brush>
  </inkml:definitions>
  <inkml:trace contextRef="#ctx0" brushRef="#br0">12 447 8660,'0'0'5787,"23"-8"-4347,-7 2-1198,180-67 589,-196 73-831,11-5 28,-1 0-1,1 0 1,-1-1 0,14-11 0,-21 15-46,0-1 1,-1 1-1,1-1 0,-1 0 1,0 0-1,0 0 1,0 0-1,0 0 1,-1 0-1,1 0 1,-1-1-1,0 1 0,0-1 1,0 1-1,0-1 1,0 1-1,-1-1 1,0-6-1,-1 0-110,0 0-1,-1 1 1,0-1-1,0 1 1,-1 0-1,-1-1 1,0 1-1,0 1 1,0-1-1,-1 1 1,-1-1 0,1 1-1,-1 1 1,-1-1-1,1 1 1,-9-6-1,2 0-1,-1 1 0,0 1 1,-1 1-1,0 0 0,-1 1 0,0 0 0,-32-11 0,43 18 128,1 0 0,-1 1 0,1 0 0,-1 0 0,0 0-1,1 1 1,-1 0 0,0-1 0,0 2 0,1-1 0,-9 2 0,11-1 18,-1 0 0,1 0-1,0 0 1,0 0 0,0 1 0,0-1 0,0 1 0,0-1 0,0 1 0,0 0 0,1 0 0,-1 0 0,0 0 0,1 0 0,0 0 0,-1 0 0,1 1 0,0-1 0,0 0 0,1 1 0,-1-1 0,-1 5 0,-3 21 128,2 0 0,0 0 1,2 0-1,3 49 1,0-38 93,5 49 263,5 0 0,30 118 0,-23-125-350,-3 0 0,-3 1 1,1 92-1,-14-172-159,0 0 1,0 0-1,0 1 1,-1-1-1,1 0 1,-1 0-1,1 0 1,-1 0-1,0 0 1,0 0-1,0 0 1,0-1-1,0 1 1,0 0-1,0 0 1,0-1-1,-1 1 1,1-1-1,-3 3 1,2-3-42,1 0 0,0-1 0,-1 1 1,1-1-1,-1 1 0,1-1 0,-1 0 0,1 0 0,0 1 0,-1-1 0,1 0 1,-1 0-1,1 0 0,-1 0 0,1-1 0,-1 1 0,1 0 0,-1-1 0,1 1 1,-1-1-1,1 1 0,0-1 0,-1 0 0,1 1 0,0-1 0,0 0 0,0 0 1,-1 0-1,1 0 0,-1-2 0,-2-1-78,0-1 0,0 1 0,1-1 1,0 0-1,0 0 0,0-1 0,1 1 0,-1-1 0,1 1 0,0-1 1,1 0-1,0 1 0,-2-10 0,1-11-463,0-45 1,2 51 327,0 11 250,0-1 1,0 1 0,1-1-1,1 1 1,-1 0-1,1 0 1,1 0 0,0 0-1,6-14 1,-8 21 80,1 0 0,-1 0 0,1-1 0,0 1 0,-1 0 0,1 0 0,0 1 1,0-1-1,1 0 0,-1 1 0,0-1 0,1 1 0,-1 0 0,0 0 0,4-1 0,-2 1 14,0 0 0,1 0 0,-1 1 0,0 0 0,1 0 0,-1 0 0,0 0 0,1 1 0,-1-1 0,0 1 0,9 3 0,22 8 193,1-2 0,0-1 0,1-2 0,65 5-1,-100-12-267,11 0 45,-1 1 0,1-2-1,-1 0 1,0 0 0,21-6-1,-30 6-31,1 0-1,-1-1 0,1 0 1,-1 0-1,0 0 1,0 0-1,0 0 0,0 0 1,0-1-1,0 0 0,-1 1 1,1-1-1,-1 0 0,0-1 1,0 1-1,0 0 1,0 0-1,0-1 0,-1 1 1,1-1-1,-1 0 0,1-6 1,1-3-144,0 0 0,-1 0 1,-1 0-1,0 0 0,0 0 1,-2 0-1,1 0 1,-4-16-1,3 23-42,-1 0 1,0 0-1,0-1 1,-1 1 0,1 0-1,-1 1 1,-1-1-1,1 0 1,-1 1-1,0 0 1,0 0-1,0 0 1,-1 0-1,1 1 1,-1 0 0,-1 0-1,1 0 1,-7-3-1,-6-2 9,-1 2-1,0 0 1,0 2-1,-1 0 1,0 1 0,0 0-1,0 2 1,0 1-1,0 0 1,-34 4-1,54-3 162,-1 0 0,1 0 0,-1 0 0,0 0 0,1 0 0,-1 0 0,1 0-1,-1 1 1,1-1 0,-1 0 0,1 0 0,-1 0 0,1 1 0,-1-1 0,1 0-1,-1 1 1,1-1 0,0 0 0,-1 1 0,1-1 0,-1 0 0,1 1 0,0-1-1,-1 1 1,1-1 0,0 1 0,0-1 0,-1 1 0,1-1 0,0 1 0,0-1-1,0 1 1,0-1 0,0 1 0,0-1 0,-1 1 0,1-1 0,0 1 0,0 0-1,1-1 1,-1 1 0,0-1 0,0 1 0,0 0 0,1 1 3,-1 0 1,1-1-1,0 1 1,0 0-1,0-1 1,0 1-1,0 0 1,0-1-1,0 0 1,0 1-1,0-1 1,1 1-1,-1-1 1,2 1-1,19 10 136,1-2-1,0 0 1,0-1 0,1-2-1,0 0 1,32 4-1,63 20 421,-101-25-357,-1 0 0,0 2-1,27 15 1,-41-21-225,1 1-1,-1-1 0,1 1 1,-1 0-1,0 0 0,0 0 0,0 0 1,0 0-1,0 1 0,-1 0 1,0-1-1,1 1 0,-2 0 1,1 0-1,0 0 0,-1 0 1,1 0-1,-1 0 0,0 1 0,-1-1 1,1 6-1,-2-53-316,0 27 521,1-1-1,0 0 0,1 0 0,1 0 1,5-26-1,-5 38-138,0 0 0,0 1 0,0-1 1,1 0-1,-1 1 0,1-1 0,0 1 0,0 0 1,1 0-1,-1 0 0,1 1 0,0-1 0,0 1 1,0 0-1,0 0 0,1 0 0,-1 1 0,1-1 1,0 1-1,-1 0 0,1 1 0,10-3 0,54-4-3451,-37 7-1230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2.162"/>
    </inkml:context>
    <inkml:brush xml:id="br0">
      <inkml:brushProperty name="width" value="0.05" units="cm"/>
      <inkml:brushProperty name="height" value="0.05" units="cm"/>
    </inkml:brush>
  </inkml:definitions>
  <inkml:trace contextRef="#ctx0" brushRef="#br0">16 264 5747,'0'0'6875,"-2"-10"-5893,-3-18-1107,1 0 1,1-1 0,2 1-1,3-50 1,-2 77 143,0 0-1,0 0 1,0 0-1,1 0 1,-1 0 0,0-1-1,0 1 1,1 0-1,-1 0 1,1 0-1,-1 0 1,1 0 0,0 0-1,-1 1 1,1-1-1,0 0 1,-1 0 0,1 0-1,0 1 1,0-1-1,0 0 1,0 1 0,0-1-1,0 0 1,0 1-1,0-1 1,0 1 0,0 0-1,0-1 1,0 1-1,0 0 1,0 0 0,0 0-1,1 0 1,-1 0-1,0 0 1,0 0-1,0 0 1,0 0 0,2 1-1,-1-1 16,1 1-1,-1 0 0,0 0 1,0 0-1,0 0 1,1 0-1,-1 0 0,0 1 1,0-1-1,-1 1 1,1 0-1,0-1 0,0 1 1,-1 0-1,1 0 0,-1 0 1,2 4-1,23 67 619,-20-52-596,1 0-1,16 32 1,-22-53-102,-1 1 1,0-1-1,1 1 0,-1-1 0,0 0 0,1 1 0,-1-1 0,0 1 0,1-1 0,-1 0 1,1 0-1,-1 1 0,1-1 0,-1 0 0,1 0 0,-1 1 0,1-1 0,-1 0 1,1 0-1,-1 0 0,1 0 0,-1 0 0,1 0 0,-1 0 0,1 0 0,-1 0 0,1 0 1,-1 0-1,1 0 0,-1 0 0,1 0 0,-1-1 0,1 1 0,-1 0 0,1 0 1,-1-1-1,1 1 0,-1 0 0,0 0 0,1-1 0,-1 1 0,1-1 0,-1 1 0,0 0 1,1-1-1,-1 1 0,0-1 0,0 1 0,1-1 0,-1 1 0,0 0 0,0-1 1,0 0-1,21-34-1562,-16 26 779,39-73-3080,-11 15 2503,-7 27 4496,-26 55 3719,21 34-6601,-17-42-379,1 0 1,0-1 0,1 0 0,0-1 0,0 1 0,0-1 0,0 0 0,1 0 0,0-1 0,0 0 0,0 0 0,0-1 0,1 0-1,-1 0 1,1 0 0,0-1 0,0 0 0,0-1 0,8 1 0,39-1-2842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2.585"/>
    </inkml:context>
    <inkml:brush xml:id="br0">
      <inkml:brushProperty name="width" value="0.05" units="cm"/>
      <inkml:brushProperty name="height" value="0.05" units="cm"/>
    </inkml:brush>
  </inkml:definitions>
  <inkml:trace contextRef="#ctx0" brushRef="#br0">410 88 7075,'0'0'5661,"-22"-13"-4796,-77-37-521,91 46-303,-1 1-1,0 0 1,0 1 0,0-1 0,0 2-1,0-1 1,0 1 0,-1 1-1,1 0 1,0 0 0,-11 2 0,-13 0 214,25-3-209,0 2 1,0-1-1,0 1 0,1 0 0,-1 1 0,0 0 0,0 0 0,1 1 0,0 0 0,-10 4 0,14-5-29,0 1-1,0-1 1,0 1-1,0-1 1,0 1-1,0 0 1,1 0-1,-1 0 1,1 0-1,0 0 0,0 1 1,0-1-1,1 1 1,-1-1-1,1 1 1,0 0-1,0-1 1,0 1-1,0 0 1,1 0-1,-1 0 1,1 7-1,0-6-17,1 1 0,0 0 0,0-1 1,0 1-1,0-1 0,1 0 0,0 1 0,0-1 0,1 0 0,-1 0 0,1 0 0,0 0 1,0-1-1,1 1 0,-1-1 0,1 0 0,0 0 0,0 0 0,1 0 0,-1-1 0,1 0 1,0 0-1,-1 0 0,1 0 0,1-1 0,7 3 0,1 0-22,-1-1 0,1 0-1,1-1 1,-1 0 0,0-2 0,1 1 0,-1-2-1,1 0 1,22-3 0,-33 2-81,1 0 1,-1-1-1,1 1 0,-1-1 0,1 0 1,-1 0-1,0-1 0,0 1 0,0-1 1,0 0-1,-1 0 0,1 0 0,-1-1 1,0 1-1,0-1 0,0 0 1,0 0-1,-1 0 0,1 0 0,-1 0 1,0 0-1,0-1 0,-1 1 0,2-7 1,0 0-206,0 0 0,-1 0 1,0-1-1,-1 1 0,0 0 1,-1-1-1,0 1 0,-1-1 1,-1-11-1,1 20 456,0 0 0,0 1-1,0-1 1,0 0 0,0 0-1,0 0 1,-1 1 0,1-1 0,-1 0-1,0 1 1,1 0 0,-1-1 0,0 1-1,-1 0 1,-3-3 1203,6 20-600,0-7-638,0 0 0,0 1 0,1-1 0,0 0 0,1 0 0,0 0-1,0-1 1,5 14 0,-4-16-101,0 0 0,1 0 0,-1-1 0,1 0 0,0 1 0,0-1 0,0-1 0,0 1 0,1-1 0,-1 1 0,1-1-1,0 0 1,8 3 0,0-1-414,0 0-1,0 0 0,1-2 0,-1 1 1,1-2-1,0 0 0,0 0 0,21-1 1,5-1-2388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2.928"/>
    </inkml:context>
    <inkml:brush xml:id="br0">
      <inkml:brushProperty name="width" value="0.05" units="cm"/>
      <inkml:brushProperty name="height" value="0.05" units="cm"/>
    </inkml:brush>
  </inkml:definitions>
  <inkml:trace contextRef="#ctx0" brushRef="#br0">11 1 11237,'0'0'897,"-10"117"-177,10-59-432,0 0-272,2-6 80,8-7-96,1-8-160,-3-7-208,0-10-753,-4-9-95,-4-7-129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3.288"/>
    </inkml:context>
    <inkml:brush xml:id="br0">
      <inkml:brushProperty name="width" value="0.05" units="cm"/>
      <inkml:brushProperty name="height" value="0.05" units="cm"/>
    </inkml:brush>
  </inkml:definitions>
  <inkml:trace contextRef="#ctx0" brushRef="#br0">0 218 4306,'0'0'10709,"110"82"-10533,-81-57-176,4-7-464,-4-8-2209,-8-10-2018</inkml:trace>
  <inkml:trace contextRef="#ctx0" brushRef="#br0" timeOffset="1">303 17 7764,'0'0'12197,"0"-17"-14086,-29 17-12117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8.100"/>
    </inkml:context>
    <inkml:brush xml:id="br0">
      <inkml:brushProperty name="width" value="0.05" units="cm"/>
      <inkml:brushProperty name="height" value="0.05" units="cm"/>
    </inkml:brush>
  </inkml:definitions>
  <inkml:trace contextRef="#ctx0" brushRef="#br0">304 1 10117,'0'0'1534,"-1"4"-1556,-2 17 313,1 0 0,0 0 0,2 0 0,1 0 0,4 29 0,1 41 295,-15-91-1496,-11-2 517,0 0 0,0-1-1,-35-10 1,35 7 433,-1 1 0,0 1-1,-39-2 1,50 6-24,7-1 65,-1 1-1,1 0 0,0 0 1,-1 0-1,1 1 0,0-1 1,0 1-1,-1 0 0,-4 1 1,7 0-48,0-1 0,0 0 0,0 0 0,0 1 0,0-1 1,0 0-1,0 1 0,0-1 0,0 1 0,1-1 0,-1 1 1,0-1-1,1 1 0,0 0 0,-1-1 0,1 1 0,0-1 1,0 1-1,0 0 0,0-1 0,0 1 0,0 2 0,0 1 25,0-1 0,0 1 0,1-1 0,-1 1 0,1-1-1,0 1 1,0-1 0,1 1 0,-1-1 0,1 0 0,0 0-1,0 1 1,1-1 0,-1-1 0,1 1 0,0 0 0,-1-1-1,2 1 1,-1-1 0,0 0 0,1 0 0,-1 0 0,1-1-1,0 1 1,0-1 0,0 0 0,0 0 0,1 0 0,-1-1-1,6 2 1,16 4 45,0 0 0,0-2 0,1-1 0,0-2 0,0 0-1,0-2 1,27-3 0,9 2 5,-40 1-112,0-2-1,1 0 1,35-9-1,-48 8-79,0 0 0,0-1 0,-1 0 0,0 0 0,1-1 0,-1-1 0,-1 0-1,1 0 1,11-11 0,-19 16 43,0 0 0,0 0 0,-1-1 0,1 1 0,-1-1 1,1 1-1,-1-1 0,0 0 0,1 1 0,-1-1 0,0 0 0,0 0 0,0 0 0,0 0 0,-1 0 0,1 0 0,0 0 0,-1 0 0,0 0 0,1 0 0,-1 0 0,0-1 0,0 1 0,0 0 0,0 0 0,0 0 0,-1 0 1,1 0-1,-1 0 0,1 0 0,-1-1 0,0 2 0,0-1 0,0 0 0,0 0 0,0 0 0,0 0 0,-1 0 0,1 1 0,0-1 0,-1 1 0,0-1 0,1 1 0,-4-2 0,-1-2 51,0 1-1,-1 0 1,0 1-1,0 0 1,0 0-1,0 0 1,-1 1-1,1 0 1,-1 0-1,1 1 1,-10-1-1,11 2 120,-1 0-1,1 0 0,-1 0 0,1 0 0,-1 1 0,1 1 0,-1-1 1,1 1-1,0 0 0,0 0 0,0 1 0,0-1 0,0 1 1,0 1-1,1-1 0,-1 1 0,1 0 0,0 0 0,0 1 0,1-1 1,-1 1-1,1 0 0,0 1 0,0-1 0,1 0 0,0 1 1,0 0-1,-3 8 0,4-10-62,0 0 0,0 0 0,1-1 0,-1 1 0,1 0 1,0 0-1,1 0 0,-1 0 0,1 0 0,-1 0 0,1 0 0,0 1 1,1-1-1,-1 0 0,1 0 0,0 0 0,0 0 0,2 7 0,0-8-47,-1 1 0,1-1 0,-1 1 0,1-1 0,0 0-1,0 0 1,1 0 0,-1-1 0,1 1 0,-1-1-1,1 0 1,0 1 0,0-2 0,7 4 0,12 1-432,0-1 0,0 0 0,0-2 0,0-1 0,28-1 0,24-1-3176,-3-3-2216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3.664"/>
    </inkml:context>
    <inkml:brush xml:id="br0">
      <inkml:brushProperty name="width" value="0.05" units="cm"/>
      <inkml:brushProperty name="height" value="0.05" units="cm"/>
    </inkml:brush>
  </inkml:definitions>
  <inkml:trace contextRef="#ctx0" brushRef="#br0">0 7 10565,'0'0'6355,"137"0"-6355,-87-2-1905,-9-2-3282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4.023"/>
    </inkml:context>
    <inkml:brush xml:id="br0">
      <inkml:brushProperty name="width" value="0.05" units="cm"/>
      <inkml:brushProperty name="height" value="0.05" units="cm"/>
    </inkml:brush>
  </inkml:definitions>
  <inkml:trace contextRef="#ctx0" brushRef="#br0">1 241 11333,'0'0'472,"19"8"390,6 2-367,1 0 0,0-2 0,0-1 0,1-1 0,39 4-1,-42-9-179,-1 1-105,1-2-1,0 0 1,-1-2 0,36-6 0,-54 7-208,-1 0 0,1 0 0,-1 0 0,1-1 0,-1 1 1,0-1-1,0-1 0,0 1 0,0 0 0,0-1 0,0 0 0,0 0 0,-1 0 0,0 0 0,1-1 0,-1 1 0,0-1 0,-1 0 0,1 0 0,-1 0 0,0 0 0,0 0 0,0-1 0,0 1 0,-1 0 0,1-1 0,-1 0 0,-1 1 0,2-6 0,-2 4-128,1 0-1,-1 0 1,0 0-1,-1 0 1,0 0-1,1 0 1,-2 0-1,1 0 1,-1 0-1,0 0 1,0 1-1,-1-1 1,1 1-1,-1-1 1,0 1-1,-1 0 1,1 0-1,-1 1 1,0-1-1,0 1 1,-1 0-1,1 0 1,-1 0-1,0 0 1,0 1-1,0 0 1,0 0-1,-11-4 1,-1-1-334,-1 0 0,0 1 0,-38-9-1,45 14 438,1 0-1,-1 1 1,1 0-1,-1 0 1,1 1-1,-1 1 1,1 0-1,-1 0 1,-11 3-1,17-2 123,1 1 0,-1-1 1,1 1-1,0 0 0,0 0 0,0 0 0,0 0 0,0 1 1,1-1-1,0 1 0,-1 0 0,1 0 0,1 0 0,-1 1 0,1-1 1,-1 1-1,1-1 0,1 1 0,-1 0 0,1 0 0,-1 0 1,1 5-1,-1-5-62,1 0 0,1 0 0,-1 0 0,1 0 0,-1 0 0,1 0 0,1 0 0,-1 0 0,1 0 0,0 0 0,0 0 0,0 0 0,1-1 0,0 1 0,0 0 0,0-1 0,0 1 0,1-1 0,0 0 0,-1 0 0,8 8 0,-3-8-150,-1 1 0,1-1 0,0 0 0,0 0-1,0-1 1,0 0 0,1-1 0,0 1 0,10 1 0,43 2-3964,-9-6-4183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4.369"/>
    </inkml:context>
    <inkml:brush xml:id="br0">
      <inkml:brushProperty name="width" value="0.05" units="cm"/>
      <inkml:brushProperty name="height" value="0.05" units="cm"/>
    </inkml:brush>
  </inkml:definitions>
  <inkml:trace contextRef="#ctx0" brushRef="#br0">4 263 5843,'0'0'9996,"0"-26"-9612,-2 1-744,1 18 236,1 0-1,-1 0 0,1 0 1,1-1-1,-1 1 0,3-9 1,29 15 364,-16 4 20,0 0 0,0 1 0,25 10 1,-24-7-122,1-2 1,28 6-1,-37-9-120,1 0 21,0 0 0,0-1 0,0 0 0,1-1 0,-1 0 0,0-1 0,19-3 0,-27 3-19,-1 0 1,0 0-1,0 0 0,0 0 1,0 0-1,0 0 0,0 0 1,0-1-1,0 1 0,0 0 0,0-1 1,-1 1-1,1-1 0,0 1 1,-1 0-1,1-1 0,-1 1 1,0-1-1,0 0 0,1 1 1,-1-3-1,0-41 214,-1 30-163,-4-38-818,0 13-3691,5 23 155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4.713"/>
    </inkml:context>
    <inkml:brush xml:id="br0">
      <inkml:brushProperty name="width" value="0.05" units="cm"/>
      <inkml:brushProperty name="height" value="0.05" units="cm"/>
    </inkml:brush>
  </inkml:definitions>
  <inkml:trace contextRef="#ctx0" brushRef="#br0">0 270 3394,'0'0'9828,"4"-2"-9065,18-10-240,-17 8-467,0 1-1,0-1 1,0 1-1,1 1 1,0-1-1,-1 1 1,1 0-1,0 1 1,0-1-1,9 0 1,195 1 1929,-209 1-1942,0 0-1,0-1 1,0 1 0,0-1 0,0 0-1,0 1 1,0-1 0,0 0 0,0 1 0,-1-1-1,1 0 1,0 0 0,0 0 0,-1 0-1,1 0 1,0 0 0,-1 0 0,1 0-1,-1 0 1,1 0 0,-1 0 0,0 0-1,1 0 1,-1-1 0,0 1 0,0 0 0,0 0-1,0 0 1,0-3 0,1-43 344,-1 39-374,-3-71-943,-4 28-3673,5 38 521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5.042"/>
    </inkml:context>
    <inkml:brush xml:id="br0">
      <inkml:brushProperty name="width" value="0.05" units="cm"/>
      <inkml:brushProperty name="height" value="0.05" units="cm"/>
    </inkml:brush>
  </inkml:definitions>
  <inkml:trace contextRef="#ctx0" brushRef="#br0">1 344 6147,'0'0'3898,"22"-2"-2132,73-8 176,-83 8-1803,0 0 0,1-1 0,-1 0 1,0-1-1,-1-1 0,1 0 0,-1 0 0,0-1 0,0 0 0,-1-1 1,0 0-1,12-12 0,-20 19-135,-1-1 1,1 0 0,-1 0-1,0-1 1,0 1 0,1 0-1,-1 0 1,0-1 0,0 1-1,0 0 1,0-1 0,-1 1-1,1-1 1,0 1-1,0-1 1,-1 1 0,1-1-1,-1 0 1,0 1 0,1-1-1,-1 0 1,0 1 0,0-1-1,0 0 1,0 0 0,0 1-1,-1-1 1,1 0 0,0 1-1,-1-1 1,1 0-1,-1 1 1,0-1 0,1 1-1,-1-1 1,0 1 0,0-1-1,0 1 1,-1-2 0,-2 0-48,1 0 0,-1 0 0,1 1 0,-1-1 1,0 1-1,0 0 0,0 0 0,0 0 0,0 1 1,0 0-1,-1-1 0,1 1 0,-8 0 0,3 0 57,-1 0-1,1 1 1,0 0 0,-1 1-1,1 0 1,0 0-1,0 1 1,0 0 0,0 1-1,0 0 1,-15 7-1,20-7 74,0 0-1,0 0 0,0 0 0,0 0 1,0 1-1,1 0 0,-1-1 0,1 1 1,0 0-1,1 1 0,-1-1 0,1 1 1,-1-1-1,1 1 0,1 0 0,-1-1 1,1 1-1,-1 0 0,2 0 0,-1 0 1,0 0-1,1 0 0,0 7 0,0-9-53,1 0 1,-1 0-1,0 0 0,1 0 0,0 0 0,0 0 0,0 0 1,0 0-1,0 0 0,1 0 0,-1 0 0,1-1 0,0 1 1,0-1-1,0 1 0,0-1 0,2 2 0,2 1-5,0 0 0,1 0 0,-1-1 0,1 0 0,0-1 0,12 6 0,1-2-217,1-1-1,0-1 1,0 0-1,24 1 1,-18-4-1367,0-2 1,31-2-1,-13-6-2392</inkml:trace>
  <inkml:trace contextRef="#ctx0" brushRef="#br0" timeOffset="1">504 1 11573,'0'0'3522,"-16"123"-2722,13-75-432,3 1 145,0-4-513,0-4 0,0-6-96,7-9-481,3-7-1424,2-14-1360,-1-5-3266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5.372"/>
    </inkml:context>
    <inkml:brush xml:id="br0">
      <inkml:brushProperty name="width" value="0.05" units="cm"/>
      <inkml:brushProperty name="height" value="0.05" units="cm"/>
    </inkml:brush>
  </inkml:definitions>
  <inkml:trace contextRef="#ctx0" brushRef="#br0">0 0 9332,'0'0'3074,"137"90"-577,-81-31-736,-4 12-753,-9 13-496,-10 0 129,-14 0-369,-13-10 48,-6-5-272,0-5 96,-21-10-80,-12-4-64,-4-7-560,-2-11-673,-3-10-1936,7-14-1810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8.071"/>
    </inkml:context>
    <inkml:brush xml:id="br0">
      <inkml:brushProperty name="width" value="0.05" units="cm"/>
      <inkml:brushProperty name="height" value="0.05" units="cm"/>
    </inkml:brush>
  </inkml:definitions>
  <inkml:trace contextRef="#ctx0" brushRef="#br0">1 556 5699,'0'0'6725,"14"0"-5335,6 2-1053,1-2 0,-1-1 0,0 0 0,0-2-1,0 0 1,0-1 0,32-11 0,-28 4-289,0-1 0,-1 0 0,-1-2 1,0-1-1,-1-1 0,26-24 0,-37 31-133,-1-1 1,-1 1-1,0-2 0,0 1 1,-1-1-1,-1 0 0,0-1 0,0 1 1,-1-1-1,0 0 0,-1-1 0,-1 1 1,0-1-1,2-23 0,-3 19-14,-2 0 1,0 0-1,-1 0 0,0 1 1,-2-1-1,-5-23 0,6 36 111,1 0 1,0-1-1,-1 1 0,0 0 0,0 0 0,0 0 0,-1 1 1,1-1-1,-1 0 0,0 1 0,0 0 0,0 0 1,0 0-1,-1 0 0,1 0 0,-1 0 0,0 1 0,0 0 1,0 0-1,0 0 0,0 0 0,0 1 0,0-1 1,0 1-1,-1 0 0,1 0 0,-1 1 0,1-1 0,-7 1 1,7 1-21,-1-1 1,1 1 0,0 0 0,0 1-1,0-1 1,0 1 0,0 0 0,0 0 0,0 0-1,0 0 1,1 1 0,-1-1 0,1 1-1,0 0 1,0 0 0,0 0 0,0 0-1,0 1 1,1-1 0,-1 1 0,1 0 0,0 0-1,0-1 1,-2 8 0,-2 3 8,1 1 0,0 0 1,1 0-1,1 0 0,-3 27 0,4-23 41,1 0 0,1 1 0,1-1 0,5 32 0,-5-43-30,2 0 0,-1 0 0,1 0 0,1 0 0,-1 0 0,1-1 0,1 1 0,-1-1 0,1 0 0,0 0 0,1-1 0,11 11 0,-7-8 27,1-1 0,-1-1 0,2 0 0,-1 0 1,1-1-1,0-1 0,0 0 0,0 0 0,1-1 0,21 4 1,4-3 171,-1-1 0,53-2 0,-81-3-190,0 1 1,0-1-1,0-1 0,0 1 0,0-1 0,0-1 0,-1 0 0,1 0 1,-1-1-1,0 0 0,0 0 0,0-1 0,9-7 0,-12 8-51,0-1-1,0 1 0,0-1 0,-1 0 0,0 0 0,0 0 0,-1-1 0,1 0 0,-1 1 0,0-1 1,0 0-1,-1 0 0,0-1 0,0 1 0,-1 0 0,1-1 0,-1 1 0,0-12 0,-1 15 27,0 1-1,0-1 1,0 1-1,-1 0 1,1-1-1,-1 1 1,1-1-1,-1 1 0,0 0 1,0 0-1,0-1 1,0 1-1,0 0 1,0 0-1,-1 0 0,1 0 1,-1 1-1,0-1 1,1 0-1,-1 0 1,0 1-1,-4-3 1,2 2 4,-1 0 0,0 0 1,1 0-1,-1 0 0,0 1 0,0 0 1,0 0-1,0 1 0,0-1 1,-7 1-1,10 0-5,1 0 0,-1 0 0,0 1 0,0-1 0,1 0 0,-1 1 0,0-1-1,1 1 1,-1 0 0,1-1 0,-1 1 0,1 0 0,-1 0 0,1 0 0,-1 0 0,1 0 0,0 0 0,-1 1 0,1-1 0,0 0 0,0 1-1,0-1 1,-1 3 0,0 1-19,0-1 0,0 1 0,1-1 0,-1 1 0,1 0 0,1-1 1,-1 1-1,0 9 0,1-7 1,0 1 0,1-1 0,-1 0 0,1 0 0,1 0 0,-1 0 0,1 0 0,1 0 1,-1 0-1,1 0 0,0-1 0,5 8 0,0-7 42,0 1 1,1-1-1,0-1 1,0 0-1,0 0 1,1-1-1,0 0 0,0-1 1,0 0-1,1 0 1,-1-1-1,1 0 0,0-1 1,0 0-1,0-1 1,0-1-1,0 1 0,0-2 1,0 1-1,0-2 1,12-2-1,-18 2-79,0 0 0,-1 0-1,1-1 1,-1 0 0,1 0 0,-1 0 0,0 0-1,0 0 1,-1-1 0,1 0 0,4-6 0,35-53-1604,-29 41 824,-5 8 563,0 0-1,1 1 1,20-20-1,-26 30 394,0-1-1,0 1 0,0 0 1,0 0-1,1 1 1,0-1-1,-1 1 0,1 0 1,0 0-1,0 1 1,0-1-1,0 1 1,0 0-1,1 1 0,7-1 1,-6 1 53,-1 0 1,0 1-1,0 0 1,0 0-1,0 0 1,0 1-1,0 0 1,-1 0-1,1 0 1,-1 1-1,1-1 1,-1 2-1,0-1 1,9 7-1,-6-2-5,1 1-1,-2 0 1,1 0-1,-1 1 1,0 0-1,8 18 1,-11-20-120,0 0 0,-1-1-1,0 1 1,0 0 0,-1 0 0,0 1 0,0-1 0,-1 0-1,0 12 1,-1-16-73,0-1 1,0 0-1,-1 1 0,0-1 0,1 1 0,-1-1 0,0 0 1,-1 1-1,1-1 0,0 0 0,-1 0 0,0 0 0,0 0 0,0 0 1,0-1-1,0 1 0,0 0 0,-1-1 0,1 0 0,-1 1 0,0-1 1,0 0-1,0-1 0,-5 4 0,-5 1-878,-1-1 0,0-1 0,0 0 0,-1 0 0,-24 2 0,-32-1-4437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9.255"/>
    </inkml:context>
    <inkml:brush xml:id="br0">
      <inkml:brushProperty name="width" value="0.05" units="cm"/>
      <inkml:brushProperty name="height" value="0.05" units="cm"/>
    </inkml:brush>
  </inkml:definitions>
  <inkml:trace contextRef="#ctx0" brushRef="#br0">1 331 7972,'0'0'5613,"6"-3"-5128,18-7-61,0-2-1,-1 0 1,0-2-1,30-24 1,-38 27-387,-1-1 0,-1 0 0,0-1 0,-1 0 1,0-1-1,-1-1 0,16-26 0,-24 33-77,0-1 0,0 0 0,-1 0 1,0 0-1,0 0 0,-1 0 0,-1-1 0,0-17 0,0 16-49,0 11-87,0 10-246,0 1 382,1 1-1,0-1 1,1 0-1,1 0 0,0 0 1,0 0-1,9 18 1,43 69 533,-41-75-334,0 0 1,-1 1-1,15 42 0,-27-64-177,0-1 0,0 1 0,0 0 1,-1-1-1,1 1 0,-1 0 0,0 0 1,1 0-1,-1 0 0,0 0 0,0-1 1,0 1-1,0 0 0,0 0 0,-1 0 1,1 0-1,0 0 0,-1-1 0,1 1 1,-1 0-1,0 0 0,0-1 0,0 1 1,0-1-1,0 1 0,0 0 0,0-1 1,0 0-1,-1 1 0,1-1 0,0 0 1,-1 0-1,1 1 0,-1-1 0,1 0 0,-1-1 1,0 1-1,-2 1 0,-2 0-175,-1-1 1,0 0-1,0 0 0,1-1 1,-1 0-1,0 0 0,0 0 0,0-1 1,-10-2-1,16 3 159,-1-1 0,0 0 1,0 1-1,1-1 0,-1 0 0,1 0 1,-1 0-1,1 0 0,-1 0 0,1-1 0,0 1 1,-1 0-1,1-1 0,0 1 0,0-1 1,0 1-1,0-1 0,0 1 0,0-1 1,1 0-1,-1 0 0,1 1 0,-1-1 0,1 0 1,-1 0-1,1 1 0,0-1 0,0 0 1,0 0-1,0 0 0,0 0 0,0 1 1,1-1-1,-1 0 0,1 0 0,0-3 0,0 0-17,1-1-1,-1 0 1,1 1-1,0-1 1,1 1-1,-1 0 0,1-1 1,0 1-1,0 0 1,6-7-1,6 1 246,0 0 1,0 1-1,0 1 0,1 0 0,1 1 0,0 1 1,0 0-1,0 2 0,1 0 0,-1 1 1,1 0-1,0 1 0,0 2 0,33 0 0,-49 1-170,0 0 0,1 0 0,-1 0 0,0 1-1,0-1 1,1 1 0,-1 0 0,0-1 0,0 1 0,0 0-1,0 0 1,0 1 0,0-1 0,0 0 0,0 1-1,0-1 1,-1 1 0,1-1 0,-1 1 0,1 0 0,-1 0-1,2 2 1,2 5 157,0 0 1,-1 1-1,6 19 0,-9-23-507,1 0 0,0 0 0,0 0 0,0-1 0,1 1 0,0-1 0,0 0 0,0 1 0,1-1 0,5 7 0,-2-11-3297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29.613"/>
    </inkml:context>
    <inkml:brush xml:id="br0">
      <inkml:brushProperty name="width" value="0.05" units="cm"/>
      <inkml:brushProperty name="height" value="0.05" units="cm"/>
    </inkml:brush>
  </inkml:definitions>
  <inkml:trace contextRef="#ctx0" brushRef="#br0">1 77 9636,'0'0'4595,"31"-76"-14712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0.112"/>
    </inkml:context>
    <inkml:brush xml:id="br0">
      <inkml:brushProperty name="width" value="0.05" units="cm"/>
      <inkml:brushProperty name="height" value="0.05" units="cm"/>
    </inkml:brush>
  </inkml:definitions>
  <inkml:trace contextRef="#ctx0" brushRef="#br0">1 0 9957,'0'0'5138,"0"5"-4626,1 85-513,-2-62 120,1 0-1,1 0 1,1-1 0,9 39 0,-9-58-87,0 0 0,1 0 1,0-1-1,0 0 1,1 1-1,0-1 0,0-1 1,1 1-1,0 0 1,0-1-1,0 0 0,1 0 1,0-1-1,0 0 1,0 0-1,1 0 0,0-1 1,0 0-1,14 7 1,-6-6 46,1 0 0,0-1 0,0-1 0,1-1 0,-1 0 0,1-1-1,-1 0 1,1-1 0,29-5 0,-41 4-57,0-1-1,-1 0 1,1 0-1,-1 0 1,0 0-1,0-1 1,0 1-1,0-1 0,0 0 1,0 0-1,-1-1 1,1 1-1,-1-1 1,0 1-1,0-1 1,0 0-1,-1-1 0,0 1 1,1 0-1,1-7 1,-1 5-66,-1-1 1,1 1-1,-2-1 0,1 0 1,-1 1-1,1-1 1,-2 0-1,1 0 0,-1 0 1,0 0-1,-1 0 1,1 0-1,-4-11 0,3 16 8,0-1-1,0 1 0,-1 0 0,1 0 1,0 1-1,-1-1 0,0 0 0,1 0 1,-1 1-1,0-1 0,0 1 0,0-1 1,0 1-1,0 0 0,0 0 0,0 0 0,0 0 1,-1 0-1,1 0 0,0 1 0,-1-1 1,1 1-1,0-1 0,-1 1 0,1 0 1,-1 0-1,1 0 0,0 0 0,-1 1 1,1-1-1,0 1 0,-1-1 0,1 1 1,0 0-1,-1 0 0,1 0 0,0 0 1,0 0-1,0 0 0,0 1 0,0-1 1,0 1-1,1-1 0,-4 5 0,1 2 34,1 0-1,1 1 0,-1 0 0,1-1 1,1 1-1,0 0 0,0 0 1,1 0-1,0 0 0,0 0 1,1 0-1,0 0 0,1 0 1,0-1-1,0 1 0,1 0 0,0-1 1,0 0-1,1 1 0,0-2 1,1 1-1,-1 0 0,2-1 1,-1 0-1,13 12 0,-11-12 38,1-1-1,1 0 1,-1-1-1,1 0 1,0 0-1,0-1 1,0 0-1,0 0 1,19 4-1,-22-7-45,-1-1-1,0 1 1,1-1-1,-1 1 0,1-2 1,-1 1-1,0 0 0,1-1 1,-1 0-1,0-1 1,1 1-1,-1-1 0,0 0 1,0 0-1,0 0 0,-1-1 1,1 0-1,-1 0 1,8-6-1,59-70-1775,-3 2 834,-61 70 1054,0 1 1,1-1-1,0 1 0,0 1 0,0 0 1,0 0-1,17-6 0,-22 10 4,-1 0 0,1 0 0,0 0 0,0 1 0,0-1 0,0 1 0,0 0 0,0 0 0,0 0 1,0 0-1,0 1 0,-1-1 0,1 1 0,0-1 0,0 1 0,0 0 0,-1 0 0,1 1 0,0-1 0,-1 0 0,1 1 0,-1 0 0,1-1 0,-1 1 0,0 0 0,0 0 0,0 0 0,0 1 0,0-1 0,0 0 0,-1 1 0,1-1 0,-1 1 0,0 0 0,0-1 0,0 1 0,1 3 0,2 3-58,-1 1-1,-1 0 1,0 0 0,0 0 0,-1 0-1,0 0 1,0 1 0,-1-1 0,-2 17-1,1-25-73,0 0 0,1 0 0,-1 0 0,0 0 0,0 0 1,0 0-1,0 0 0,-1 0 0,1 0 0,0-1 0,-1 1 0,1-1 0,-1 1 0,0-1 0,1 1 0,-1-1 0,0 0 0,0 0 0,0 0 0,0 0 0,0 0 0,0 0 0,0-1 0,0 1 0,0-1 0,-4 1 0,-7 1-761,1-1 0,-1 0 0,-17-1 0,16 0-433,-31-4-2465,-2-14-1739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8.998"/>
    </inkml:context>
    <inkml:brush xml:id="br0">
      <inkml:brushProperty name="width" value="0.05" units="cm"/>
      <inkml:brushProperty name="height" value="0.05" units="cm"/>
    </inkml:brush>
  </inkml:definitions>
  <inkml:trace contextRef="#ctx0" brushRef="#br0">1 305 4994,'0'0'6646,"18"-1"-4896,9-2-1434,1-1 1,0-1-1,-1-2 0,0 0 1,43-20-1,-60 22-371,1 0 0,-1-1 0,0 0 1,-1-1-1,0 0 0,0-1 0,16-16 0,-21 18-75,0 0 0,0 0 0,0 0 0,0 0 0,-1 0 0,0-1 0,-1 0 0,1 0 0,-1 0 0,-1 0 0,1 0 0,-1 0 0,0 0 0,-1-9 0,1 0-342,-1 13 441,1 0-1,-1 0 1,0 0-1,0 0 1,0-1 0,0 1-1,0 0 1,-1 0-1,1 0 1,-1 0-1,0 0 1,0 0 0,0 0-1,-1 0 1,1 0-1,-1 0 1,-2-3-1,2 57 1388,2-14-808,3-1 0,0-1 0,11 44 1,-10-62-563,-1 0 1,0 1 0,0 18-1,14-65-4457,-9 21 4436,0 2 0,-1-1 1,2 1-1,-1 0 0,1 1 0,0 0 1,11-4-1,-12 6 335,0 0 1,0 0-1,0 1 0,0 1 1,0-1-1,0 1 0,0 1 1,0 0-1,1 0 0,-1 0 1,0 1-1,0 0 0,0 1 1,0 0-1,11 3 0,7 6-130,1-1-1,0-1 0,1-1 0,0-2 0,0-1 1,35 2-1,-62-7-213,1-1 0,-1 1 0,1-1 0,-1 0 0,1 1-1,-1-1 1,1 0 0,-1 0 0,0 0 0,1 0 0,-1 0 0,0 0 0,0 0 0,0 0 0,0 0 0,0-1 0,0 1-1,0 0 1,0-1 0,-1 1 0,1-1 0,0 1 0,-1-1 0,1 1 0,-1-1 0,1 1 0,-1-1 0,0 1 0,0-1-1,0-3 1,1-52-2321,-3 50 2137,0 0 0,-1 0 1,1 1-1,-1-1 1,-1 1-1,1-1 1,-1 1-1,0 0 1,0 0-1,-1 1 1,0-1-1,0 1 0,0 0 1,-9-6-1,2 1 29,-1 1 0,0 1 0,0 0 0,0 0 0,-28-10 0,39 17 348,-1 0 0,0 0 0,1 1 1,-1-1-1,0 1 0,0-1 0,1 1 0,-1 0 0,0 0 0,-4 1 1,6-1-63,0 1 0,0-1 0,0 0 0,0 1 0,0-1 0,0 1 0,0-1 0,0 1 0,0 0 0,0-1 0,0 1 0,1 0 0,-1 0 0,0-1 0,1 1 0,-1 0 0,0 0 0,1 0 0,-1 1 0,-1 4 150,0 0-1,1 0 1,0 0 0,1 0-1,-1 1 1,1-1 0,1 11 0,0-12-178,0 0 1,0 0 0,1 0-1,0 0 1,0 0 0,0-1-1,0 1 1,0 0 0,1-1 0,0 0-1,0 0 1,0 0 0,1 0-1,-1 0 1,1-1 0,0 1-1,0-1 1,0 0 0,1 0 0,-1-1-1,1 1 1,-1-1 0,1 0-1,9 3 1,3 1 3,1 0 1,0-2-1,-1 0 1,2-1-1,32 2 0,-48-5-58,12 1-21,0-1-1,0-1 1,-1 0-1,1 0 1,21-6-1,-33 6-49,1-1 0,-1 1 0,0 0 1,1-1-1,-1 0 0,0 0 0,0 0 0,0 0 0,0 0 0,-1-1 0,1 1 0,0-1 0,-1 0 1,0 0-1,0 0 0,0 0 0,0 0 0,0 0 0,0 0 0,-1-1 0,0 1 0,0-1 0,0 1 0,0-1 1,0 1-1,0-1 0,-1-6 0,0-42-1116,-1 39 909,0-1-1,2 1 1,2-22-1,4 23-1036,8 4-1478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0.455"/>
    </inkml:context>
    <inkml:brush xml:id="br0">
      <inkml:brushProperty name="width" value="0.05" units="cm"/>
      <inkml:brushProperty name="height" value="0.05" units="cm"/>
    </inkml:brush>
  </inkml:definitions>
  <inkml:trace contextRef="#ctx0" brushRef="#br0">1 19 4274,'0'0'8868,"68"-19"-8292,-66 19-192,-12 0-5602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0.801"/>
    </inkml:context>
    <inkml:brush xml:id="br0">
      <inkml:brushProperty name="width" value="0.05" units="cm"/>
      <inkml:brushProperty name="height" value="0.05" units="cm"/>
    </inkml:brush>
  </inkml:definitions>
  <inkml:trace contextRef="#ctx0" brushRef="#br0">1 101 10629,'0'0'4290,"106"-9"-4066,-30-8-224,17 0-688,1-1-1233,-14-1-128,-15-2-3330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1.823"/>
    </inkml:context>
    <inkml:brush xml:id="br0">
      <inkml:brushProperty name="width" value="0.05" units="cm"/>
      <inkml:brushProperty name="height" value="0.05" units="cm"/>
    </inkml:brush>
  </inkml:definitions>
  <inkml:trace contextRef="#ctx0" brushRef="#br0">305 111 4402,'0'0'6963,"-1"-13"-6240,-2-40-432,3 51-262,-1 0 0,0 0 0,1 0 0,-1 0 0,0 1 0,0-1 0,0 0 0,0 1 0,0-1 0,-1 0 0,1 1 0,0 0 0,-1-1 0,1 1 0,-1 0 0,1 0 0,-1-1 0,0 1 0,1 1 0,-1-1 0,0 0 0,-4-1 0,-37-6 149,41 7-164,-11 0 90,0 0 0,0 1-1,-1 1 1,1 0 0,0 1 0,0 0 0,0 1-1,0 0 1,0 1 0,-13 6 0,22-8-70,0 0 0,0 0 0,0 1 1,0 0-1,0-1 0,0 2 0,0-1 0,1 0 1,0 1-1,0-1 0,0 1 0,0 0 0,0 0 0,1 0 1,0 0-1,0 1 0,0-1 0,0 1 0,1-1 1,-1 1-1,1 0 0,0-1 0,1 1 0,-1 0 0,1 0 1,0 0-1,0-1 0,1 1 0,-1 0 0,1 0 1,2 5-1,-2-6-37,1 0 0,-1 0 0,1 0 0,1-1 0,-1 1 0,0-1 0,1 1 0,0-1 0,0 0 0,0 0 1,0 0-1,0 0 0,0-1 0,1 1 0,-1-1 0,1 0 0,0 0 0,0 0 0,0 0 0,0-1 0,0 0 0,6 2 0,12 2-188,-1 0-1,45 3 0,151 1-4513,-177-11 3629,-1-1 0,0-1 0,58-15-1,-92 18 1181,0-1 0,0 1 0,0-1 0,0 0 0,-1 0 0,1 0-1,-1-1 1,0 1 0,1-1 0,-1 0 0,0 0 0,6-8 0,-8 8 216,1-1-1,-2 1 1,1-1 0,0 0 0,-1 0 0,0 0-1,0 1 1,0-1 0,0 0 0,-1 0 0,1 0-1,-1-1 1,0 1 0,0 0 0,-1 0 0,0-5-1,0 6-242,0 1 0,0-1 0,0 1 0,-1-1-1,1 1 1,-1 0 0,1 0 0,-1 0 0,0 0-1,1 0 1,-1 0 0,0 0 0,-1 0 0,1 1-1,0-1 1,0 1 0,-1 0 0,1-1 0,0 1-1,-1 0 1,0 1 0,1-1 0,-1 0-1,1 1 1,-4-1 0,-9-2 35,1 1 0,0 0-1,-20 1 1,24 1-79,1 0 0,-1 1 0,0 0 0,0 0 0,1 1 0,-1 0 0,-16 7 0,23-8-20,-1 1-1,1 0 1,-1 1-1,1-1 1,0 0-1,0 1 1,0 0 0,0-1-1,1 1 1,-1 0-1,1 1 1,0-1-1,0 0 1,0 1-1,0-1 1,0 1-1,1 0 1,-1-1-1,1 1 1,0 0-1,1 0 1,-2 6-1,1-3-1,0 0-1,1-1 0,0 1 1,0 0-1,0-1 0,1 1 0,0 0 1,0-1-1,0 1 0,1-1 1,0 1-1,1-1 0,-1 0 0,1 0 1,5 8-1,-3-8 8,0-1 0,0 1-1,1-1 1,-1-1 0,1 1 0,0-1 0,0 0 0,0 0 0,1-1-1,-1 0 1,1 0 0,0 0 0,0-1 0,8 2 0,-2-1-49,-1 0 1,1-1-1,0-1 0,0 0 1,0 0-1,0-2 1,-1 1-1,1-2 1,20-4-1,-29 5-91,1 0-1,0-1 1,-1 1-1,1-1 1,-1 0 0,0-1-1,0 1 1,0-1-1,0 0 1,0 0 0,0 0-1,-1 0 1,1-1-1,-1 1 1,0-1 0,0 0-1,0 0 1,-1 0-1,1 0 1,-1 0 0,0-1-1,0 1 1,-1-1 0,1 0-1,-1 1 1,0-1-1,0 0 1,-1-5 0,2-4-294,-2 1 1,0 0-1,-3-22 1,3 31 476,-1 1 0,0 0 1,1 0-1,-1 0 0,0-1 0,0 1 1,-1 0-1,1 0 0,-1 0 0,1 1 0,-1-1 1,0 0-1,0 1 0,0-1 0,-1 1 0,1 0 1,0-1-1,-1 1 0,0 0 0,-4-2 0,6 4-39,1-1 1,0 1-1,0 0 0,-1 0 0,1 0 0,0 1 0,-1-1 0,1 0 0,0 0 0,0 0 0,-1 0 0,1 0 0,0 0 0,-1 0 0,1 0 0,0 0 0,0 1 0,-1-1 0,1 0 1,0 0-1,0 0 0,0 1 0,-1-1 0,1 0 0,0 0 0,0 1 0,0-1 0,0 0 0,-1 0 0,1 1 0,0-1 0,0 0 0,0 0 0,0 1 0,0-1 0,0 0 0,0 1 0,0-1 1,0 0-1,0 0 0,0 1 0,0-1 0,0 0 0,0 1 0,-1 17-155,1-16 223,0 6-33,0 0-1,1 0 0,0-1 1,0 1-1,0 0 1,4 11-1,-3-15-44,0 0 0,0 0-1,0-1 1,1 1 0,-1-1 0,1 1 0,0-1 0,0 0-1,0 0 1,1 0 0,-1 0 0,1 0 0,5 2-1,7 3-181,1 0 0,0-2 0,1 0 0,-1-1 0,1-1 0,0 0 0,0-1 0,1-1 0,-1-1 0,0-1 0,37-4-1,-49 4-162,0 0 0,0-1-1,0 0 1,0-1-1,0 1 1,0-1-1,0 0 1,-1 0-1,1-1 1,-1 0-1,1 0 1,6-5-1,20-21-5709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2.167"/>
    </inkml:context>
    <inkml:brush xml:id="br0">
      <inkml:brushProperty name="width" value="0.05" units="cm"/>
      <inkml:brushProperty name="height" value="0.05" units="cm"/>
    </inkml:brush>
  </inkml:definitions>
  <inkml:trace contextRef="#ctx0" brushRef="#br0">8 1 5811,'0'0'7891,"-8"89"-7491,10-31 305,15 0-625,8-6 208,2-3-288,4-6 0,0-10-16,0-7-112,-4-11-1073,-11-9-1552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2.542"/>
    </inkml:context>
    <inkml:brush xml:id="br0">
      <inkml:brushProperty name="width" value="0.05" units="cm"/>
      <inkml:brushProperty name="height" value="0.05" units="cm"/>
    </inkml:brush>
  </inkml:definitions>
  <inkml:trace contextRef="#ctx0" brushRef="#br0">0 0 15127,'0'0'80,"124"13"-208,-41-5 128,11 1-1185,-5 2-2608,-9 2-898</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3.598"/>
    </inkml:context>
    <inkml:brush xml:id="br0">
      <inkml:brushProperty name="width" value="0.05" units="cm"/>
      <inkml:brushProperty name="height" value="0.05" units="cm"/>
    </inkml:brush>
  </inkml:definitions>
  <inkml:trace contextRef="#ctx0" brushRef="#br0">356 534 7988,'0'0'6416,"-9"-11"-6171,2 2-158,5 5-51,-1 0 1,1 1 0,-1 0-1,1 0 1,-1-1-1,0 2 1,0-1 0,-1 0-1,1 0 1,-1 1-1,1 0 1,-1 0 0,1 0-1,-1 0 1,0 1-1,0-1 1,0 1-1,-8-2 1,-5 2 29,0 0 1,0 0-1,0 2 0,0 0 1,0 1-1,-23 6 1,33-6-4,-1 0 0,1 0 1,0 0-1,0 1 1,0 1-1,1-1 0,-1 1 1,1 0-1,0 1 1,0-1-1,0 1 1,1 0-1,-1 1 0,1-1 1,1 1-1,-1 0 1,-3 7-1,6-11-57,0 1 0,1-1 0,-1 1 0,1 0 1,0 0-1,0 0 0,0 0 0,0 0 0,0 0 0,0 0 0,1 0 0,0 0 0,-1 0 0,1 0 0,0 0 0,1 0 1,-1 0-1,1 0 0,-1 0 0,1 0 0,0 0 0,0 0 0,0 0 0,0 0 0,1 0 0,-1 0 0,1-1 0,0 1 1,-1-1-1,1 1 0,0-1 0,1 0 0,-1 0 0,0 0 0,1 0 0,-1 0 0,1 0 0,-1-1 0,1 1 0,0-1 1,5 3-1,7 1 35,-1 0 0,1-1 0,-1-1 0,1 0 0,0-1 0,0-1 0,18 0 0,-21 0-38,1-2 0,-1 0 0,1 0 0,-1-1 0,0-1 0,0 0 0,22-9-1,-30 10-29,0 0-1,0 0 0,0 0 1,0-1-1,-1 0 0,1 0 1,-1 0-1,1 0 0,-1 0 0,0-1 1,0 1-1,0-1 0,-1 0 1,1 0-1,-1 0 0,0 0 0,0 0 1,-1-1-1,1 1 0,-1-1 1,0 1-1,0-1 0,0 1 0,-1-7 1,1 2 33,0 4 18,0-1-1,-1 1 1,0-1-1,0 0 1,0 1 0,-1-1-1,0 0 1,-1-5 829,1 13-875,1 0-1,-1 0 0,1 0 0,0 0 1,0 0-1,0 0 0,0 1 1,0-1-1,0 0 0,1 0 1,-1 0-1,1 0 0,-1 0 0,1 0 1,0 0-1,0 0 0,0 0 1,0 0-1,0-1 0,0 1 1,0 0-1,1-1 0,-1 1 1,1 0-1,2 1 0,1 3 41,1 0 0,1-1 0,-1 0 0,1 0-1,9 4 1,-5-4 15,1 0 1,-1-1-1,1 0 0,1-1 0,-1 0 0,23 1 0,79-3 69,-89-1-158,-17 0-14,0 0 1,0-1-1,-1 0 1,1 0 0,-1-1-1,1 0 1,-1 0-1,1-1 1,-1 1-1,0-2 1,0 1 0,0-1-1,-1 0 1,1 0-1,-1-1 1,0 0-1,0 0 1,-1-1-1,0 1 1,0-1 0,0 0-1,0-1 1,-1 1-1,0-1 1,0 0-1,-1 0 1,0 0 0,0 0-1,-1-1 1,0 1-1,0-1 1,-1 1-1,0-1 1,0 0-1,0-10 1,-2-1 155,-1 0 1,0 1-1,-1 0 1,-1 0-1,-1 0 1,0 0-1,-1 0 1,-1 1-1,-1 0 0,-1 1 1,0 0-1,-1 0 1,0 1-1,-16-18 1,26 33-68,-1-1-1,1 1 1,-1 0 0,1-1 0,-1 1 0,1 0 0,0-1 0,-1 1 0,1 0 0,-1 0 0,0 0 0,1-1-1,-1 1 1,1 0 0,-1 0 0,1 0 0,-1 0 0,1 0 0,-1 0 0,1 0 0,-1 0 0,0 0 0,1 0 0,-1 0-1,1 0 1,-1 1 0,1-1 0,-1 0 0,1 0 0,-1 0 0,1 1 0,-1-1 0,1 0 0,-1 1 0,1-1-1,0 0 1,-1 1 0,1-1 0,-1 1 0,1-1 0,0 0 0,-1 1 0,1-1 0,0 1 0,0-1 0,0 1 0,-1-1-1,1 1 1,0 0 0,0-1 0,0 1 0,0-1 0,0 1 0,0-1 0,0 1 0,-11 38-349,10-34 404,-2 11-63,0 1 0,0-1 0,2 1 0,0 0 0,1-1 0,1 1 1,1 0-1,0-1 0,5 19 0,-5-28-3,0 0-1,1 1 1,0-1 0,0 0-1,1-1 1,0 1 0,0-1-1,0 1 1,1-1 0,0-1 0,0 1-1,1-1 1,-1 0 0,1 0-1,0 0 1,1-1 0,-1 0-1,1 0 1,0-1 0,0 1-1,0-2 1,9 4 0,-4-3-11,1 0 0,-1 0 0,1-2 0,0 1 0,0-1 0,0-1 0,0-1 0,0 1 0,21-6 0,-30 6-75,0-1 1,1-1-1,-1 1 1,0-1-1,0 0 1,0 1-1,-1-2 1,1 1-1,0 0 1,-1-1-1,1 0 1,-1 0-1,0 0 1,0 0-1,0 0 1,0 0-1,-1-1 0,1 0 1,-1 1-1,0-1 1,0 0-1,0 0 1,-1 0-1,1 0 1,-1-1-1,0 1 1,0 0-1,-1-1 1,1 1-1,-1 0 1,0-6-1,0-2-265,-1-32-395,1 42 767,-1 0 0,1 0 0,-1 0 0,1 0 0,-1 0 0,1 0 0,-1 0 1,0 0-1,0 1 0,0-1 0,0 0 0,0 0 0,-1 1 0,1-1 0,0 1 0,-1-1 1,-2-1-1,3 3-13,1 0-1,0 0 1,0 0 0,-1 0 0,1 0 0,0 0 0,0 0 0,0 1-1,-1-1 1,1 0 0,0 0 0,0 0 0,0 0 0,-1 1 0,1-1-1,0 0 1,0 0 0,0 0 0,0 1 0,0-1 0,0 0 0,-1 0-1,1 1 1,0-1 0,0 0 0,0 0 0,0 1 0,0-1 0,0 0-1,0 0 1,0 1 0,0-1 0,0 0 0,0 0 0,0 1 0,0-1-1,1 1 1,-1-1 9,-2 14-27,2-1 1,-1 1-1,2 0 1,0-1 0,5 22-1,-5-30 16,1 1 1,0-1-1,1 0 0,-1 0 0,1 0 0,0 0 0,0 0 0,1 0 1,-1-1-1,1 0 0,0 0 0,0 0 0,0 0 0,1 0 0,0-1 1,7 4-1,-3-2 13,0 0 0,0-1 1,1 0-1,0 0 1,0-1-1,0-1 0,0 0 1,0 0-1,0-1 0,1 0 1,-1-1-1,0 0 0,21-3 1,-26 2-129,-1 0 0,1 0 1,0 0-1,-1-1 0,1 0 0,-1 0 0,0 0 1,0 0-1,0-1 0,0 0 0,0 0 1,0 0-1,-1 0 0,1 0 0,-1-1 1,0 1-1,0-1 0,0 0 0,0 0 1,-1 0-1,0-1 0,0 1 0,0 0 1,0-1-1,-1 1 0,1-1 0,-1 0 0,0 1 1,-1-1-1,1 0 0,-1-7 0,0-1-145,0 0 0,0 0-1,-1 0 1,-1-1-1,0 1 1,-1 1-1,-7-20 1,69 158 3583,1 2-2141,-37-66-924,-2 1 1,12 71-1,-26-99-228,-2 1 0,-2-1 0,-1 1 0,-1 0-1,-7 54 1,5-84-53,-1 0 0,1 0-1,-2 0 1,1-1 0,0 1 0,-1-1-1,0 1 1,0-1 0,-1 0-1,0 0 1,0 0 0,0-1 0,0 1-1,0-1 1,-1 0 0,0 0 0,0-1-1,0 1 1,0-1 0,-1 0 0,1-1-1,-1 1 1,0-1 0,0 0 0,0-1-1,-7 2 1,6-1-113,0-1 0,0 0 1,-1 0-1,1-1 0,0 1 0,0-2 1,0 1-1,-1-1 0,1 0 0,0 0 0,0-1 1,0 0-1,0 0 0,1-1 0,-1 0 0,1 0 1,-1-1-1,1 1 0,0-1 0,0-1 1,-10-9-1,10 6 18,0 0 0,1 0 0,0-1-1,0 1 1,1-1 0,0-1 0,1 1 0,0 0 0,0-1 0,1 0 0,0 1 0,1-1 0,0 0 0,0 0-1,1 0 1,1 0 0,0 0 0,2-14 0,1 7 177,0-1 0,1 1 1,1 0-1,1 0 0,0 0 0,1 1 0,1 0 1,0 1-1,15-19 0,14-9 756,2 2 0,76-61 0,-74 69-631,-3-2 0,0-2 0,48-60 0,-76 80-180,0 0 0,-1 0 0,-1-1 0,-1 0 1,0-1-1,-2 0 0,0 0 0,6-35 0,-5 1 83,-3 0 0,-1-55 1,-3 107 514,-1 35-355,-4 94-387,2 156 658,5-264-512,2 0 1,0 0-1,1 0 0,9 21 1,4 15-2175,-17-49 594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3.958"/>
    </inkml:context>
    <inkml:brush xml:id="br0">
      <inkml:brushProperty name="width" value="0.05" units="cm"/>
      <inkml:brushProperty name="height" value="0.05" units="cm"/>
    </inkml:brush>
  </inkml:definitions>
  <inkml:trace contextRef="#ctx0" brushRef="#br0">1 209 5827,'0'0'10452,"128"32"-9779,-97-6-529,4 0-80,-4-1-128,1-9-1553,-10-8-2049,-7-8-1472</inkml:trace>
  <inkml:trace contextRef="#ctx0" brushRef="#br0" timeOffset="1">419 12 14903,'0'0'4770,"4"-11"-10485,-20 11-1056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4.302"/>
    </inkml:context>
    <inkml:brush xml:id="br0">
      <inkml:brushProperty name="width" value="0.05" units="cm"/>
      <inkml:brushProperty name="height" value="0.05" units="cm"/>
    </inkml:brush>
  </inkml:definitions>
  <inkml:trace contextRef="#ctx0" brushRef="#br0">0 4 10533,'0'0'4194,"114"0"-2369,-64 0-1265,2 0-560,-2 0 0,-3 0-1361,-5 0-2032,-9-4-3859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4.651"/>
    </inkml:context>
    <inkml:brush xml:id="br0">
      <inkml:brushProperty name="width" value="0.05" units="cm"/>
      <inkml:brushProperty name="height" value="0.05" units="cm"/>
    </inkml:brush>
  </inkml:definitions>
  <inkml:trace contextRef="#ctx0" brushRef="#br0">1 252 6499,'0'0'2489,"18"6"-1614,21 5-43,0-1 0,1-2 0,0-2 0,47 1-1,-61-6-774,-10-1 62,0 1 1,0-2-1,0 0 1,0-1-1,26-7 0,-38 8-114,-1 0-1,1-1 1,-1 1-1,0-1 1,1 0-1,-1 0 1,0 0-1,0-1 1,0 1-1,0-1 1,-1 1-1,1-1 0,-1 0 1,0 0-1,1 0 1,-1-1-1,-1 1 1,1 0-1,0-1 1,-1 1-1,0-1 1,0 0-1,0 1 1,0-1-1,0 0 1,-1 1-1,1-1 1,-1 0-1,-1-5 1,0 1-108,0 0 1,-1 0 0,0 0 0,0 1 0,-1-1 0,0 1 0,0-1 0,-1 1 0,0 0 0,0 1 0,-1-1 0,0 1 0,0 0 0,0 0 0,-1 0 0,0 0 0,0 1 0,-8-5 0,4 2-57,0 1-1,-1 0 1,0 0-1,0 2 1,-1-1-1,0 1 1,1 1 0,-2 0-1,1 0 1,-25-2-1,32 6 201,1 0-1,0 1 0,-1 0 1,1 0-1,-1 0 1,1 0-1,0 1 1,0 0-1,0 0 1,0 0-1,0 0 0,0 0 1,1 1-1,-1 0 1,1 0-1,-1 0 1,1 0-1,0 0 0,0 1 1,1-1-1,-1 1 1,1 0-1,-1 0 1,1 0-1,0 0 1,-1 4-1,-6 13 344,2 1 0,0 0 0,-7 37 0,3 12 562,4 0 1,3 114-1,4-184-941,0 12 63,1 0 0,1 0 0,0 0 0,0 0 0,1 0 0,1 0 0,0 0 0,9 17 0,-10-25-236,-1 0 0,0-1 1,1 0-1,0 1 0,0-1 1,0 0-1,0-1 0,1 1 1,0 0-1,0-1 0,0 0 0,0 0 1,0 0-1,0-1 0,1 1 1,-1-1-1,1 0 0,0 0 1,0-1-1,0 1 0,0-1 0,0 0 1,0 0-1,0-1 0,5 1 1,14-3-3366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4.996"/>
    </inkml:context>
    <inkml:brush xml:id="br0">
      <inkml:brushProperty name="width" value="0.05" units="cm"/>
      <inkml:brushProperty name="height" value="0.05" units="cm"/>
    </inkml:brush>
  </inkml:definitions>
  <inkml:trace contextRef="#ctx0" brushRef="#br0">1 1 8324,'0'0'2545,"51"99"-2305,-20-79-208,0-3 64,1-6-96,-1-7-288,-4-4-16,-3 0-400,1-8-225,2-10-31,-4-7-1569,-2-4-641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19.369"/>
    </inkml:context>
    <inkml:brush xml:id="br0">
      <inkml:brushProperty name="width" value="0.05" units="cm"/>
      <inkml:brushProperty name="height" value="0.05" units="cm"/>
    </inkml:brush>
  </inkml:definitions>
  <inkml:trace contextRef="#ctx0" brushRef="#br0">291 67 7908,'0'0'3455,"-3"-10"-2869,0 3-543,3 5-41,0-1 1,-1 1-1,1 0 0,-1 0 1,0-1-1,1 1 1,-1 0-1,0 0 0,0 0 1,-1 0-1,1 0 1,0 1-1,-1-1 1,1 0-1,-1 0 0,0 1 1,1-1-1,-1 1 1,0 0-1,0-1 0,0 1 1,0 0-1,0 0 1,0 0-1,0 0 1,0 1-1,0-1 0,-1 0 1,-3 1-1,-14-1 8,6 0-3,0 0 0,-1 1 0,1 1 0,-1 0 0,-20 6 0,32-7 34,0 1 0,0 0 0,0 1 0,0-1 0,0 1-1,0-1 1,1 1 0,-1 0 0,1 0 0,-1 0 0,1 0-1,-1 0 1,1 1 0,0-1 0,0 1 0,0-1-1,1 1 1,-1 0 0,1 0 0,-1 0 0,1 0 0,0 0-1,0 0 1,0 0 0,0 0 0,1 0 0,-1 0 0,1 0-1,0 1 1,0 4 0,1-4 36,-1 0 0,1 0 0,0 0-1,1 0 1,-1-1 0,0 1 0,1 0 0,0-1 0,0 1-1,0-1 1,0 1 0,1-1 0,-1 0 0,1 0 0,0 0-1,4 3 1,59 45 845,-41-34-551,-5-4-187,22 15 93,-40-26-275,-1-1 0,1 0 0,0 1 0,-1-1 0,1 1-1,-1 0 1,0-1 0,1 1 0,-1 0 0,0 0 0,0 0 0,0 0 0,0-1 0,-1 2-1,1-1 1,1 4 0,-3-5-8,1 0-1,0 0 0,-1 0 0,1-1 1,0 1-1,-1 0 0,1 0 1,-1 0-1,1 0 0,-1 0 0,0-1 1,1 1-1,-1 0 0,0-1 1,0 1-1,1 0 0,-1-1 0,0 1 1,0-1-1,0 1 0,0-1 1,0 1-1,1-1 0,-3 1 0,-27 7-89,22-6 53,-26 6-872,0-1 0,-1-2 0,-62 1 0,97-6 832,0 0-1,0 0 1,-1 0 0,1 0-1,0 1 1,0-1 0,-1 0-1,1 0 1,0 0-1,0 0 1,-1 0 0,1 0-1,0 0 1,0 0 0,-1-1-1,1 1 1,0 0 0,0 0-1,-1 0 1,1 0 0,0 0-1,0 0 1,-1 0-1,1-1 1,0 1 0,0 0-1,0 0 1,0 0 0,-1 0-1,1-1 1,0 1 0,0 0-1,0 0 1,0-1 0,0 1-1,-1 0 1,1 0-1,0 0 1,0-1 0,0 1-1,0 0 1,0 0 0,0-1-1,0 1 1,0 0 0,0 0-1,0-1 1,0 1 0,0 0-1,0-1 1,0 1 0,0 0-1,0-1 1,0 0-384,0-14-6208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5.604"/>
    </inkml:context>
    <inkml:brush xml:id="br0">
      <inkml:brushProperty name="width" value="0.05" units="cm"/>
      <inkml:brushProperty name="height" value="0.05" units="cm"/>
    </inkml:brush>
  </inkml:definitions>
  <inkml:trace contextRef="#ctx0" brushRef="#br0">47 60 3201,'0'0'10074,"-7"6"-9369,3-2-634,1-1 1,-1 1 0,1 0-1,0 0 1,0 0 0,0 1-1,0-1 1,1 0 0,0 1-1,0 0 1,0 0 0,-1 5-1,3-7-44,-1-1 1,0 1-1,1 0 0,0 0 0,0 0 0,0 0 0,0 0 0,0 0 0,1 0 0,-1 0 0,1 0 0,0 0 0,0 0 0,0 0 0,0 0 0,0-1 1,1 1-1,-1 0 0,1-1 0,0 1 0,0-1 0,0 0 0,0 0 0,0 0 0,5 4 0,1 0 29,0-1-1,1 0 0,0-1 1,0 1-1,0-2 1,1 1-1,-1-2 1,1 1-1,18 2 1,-3-3-136,-1-1 0,46-3 0,-66 2-5,0-1 0,0 1-1,0-1 1,-1 0 0,1 0 0,0 0 0,0-1 0,-1 1-1,1-1 1,-1 0 0,1 0 0,-1 0 0,0-1 0,1 1-1,-1-1 1,-1 0 0,1 1 0,0-1 0,-1-1 0,1 1-1,-1 0 1,0 0 0,3-7 0,-1-1 286,-1 1 1,0 0-1,0 0 1,-1-1-1,-1 0 1,0 1-1,0-20 1559,-1 56-1707,0-22-53,0 1 0,1-1 0,0 1 0,0-1 0,0 1 0,0-1 0,1 1 0,0-1 0,0 0 0,0 0 0,0 0 0,1 0 0,-1 0 0,1 0 0,0-1 0,0 1 0,0-1-1,1 0 1,-1 0 0,1 0 0,0-1 0,0 1 0,0-1 0,0 0 0,0 0 0,0 0 0,1 0 0,-1-1 0,0 0 0,6 1 0,12 3 59,1-1 0,-1-1 0,1-1 0,38-2 0,-56 0-54,0 0 0,0 0 0,0 0 0,0-1 1,0 0-1,0 0 0,-1 0 0,1 0 1,0-1-1,0 0 0,-1 0 0,1 0 0,-1 0 1,0-1-1,0 1 0,0-1 0,0 0 0,0-1 1,-1 1-1,1-1 0,-1 0 0,0 1 0,0-1 1,0-1-1,0 1 0,-1 0 0,0-1 0,0 1 1,0-1-1,0 1 0,-1-1 0,0 0 1,0 0-1,0 0 0,-1 0 0,1 0 0,-1 0 1,0 0-1,-1 0 0,1 0 0,-3-9 0,2 11 25,0-1-1,-1 1 0,1 0 1,-1 0-1,1 0 1,-1 0-1,0 0 0,0 0 1,0 0-1,-1 1 0,1-1 1,-1 1-1,0-1 0,1 1 1,-1 0-1,0 0 0,0 0 1,0 1-1,-7-4 0,8 5-23,0-1 0,0 0 0,1 0 0,-1 1-1,0-1 1,-1 1 0,1-1 0,0 1 0,0 0-1,0 0 1,0 0 0,0 0 0,0 0 0,0 0 0,0 1-1,0-1 1,0 1 0,0-1 0,0 1 0,0 0-1,0 0 1,0 0 0,1 0 0,-1 0 0,0 0-1,0 0 1,1 1 0,-1-1 0,1 1 0,-1-1-1,1 1 1,0-1 0,-2 3 0,0 2-21,0 0 0,1 0 0,-1 0 0,1 0-1,0 1 1,1-1 0,-1 1 0,1-1 0,1 1 0,-1-1 0,1 1 0,0 0 0,1-1 0,0 1 0,0-1 0,0 1 0,1-1 0,-1 1 0,4 6 0,-2-8 3,-1-1 1,1 1 0,0 0 0,1-1 0,-1 0 0,1 1 0,0-1 0,0-1 0,0 1 0,0-1 0,1 1 0,-1-1 0,1 0 0,0-1 0,0 1 0,0-1 0,0 0 0,0 0 0,1-1 0,-1 0 0,1 0 0,10 1 0,-8-1-115,-1-1 0,1 1 0,0-2 0,-1 1 0,1-1 0,0 0 0,-1-1 0,1 1 1,-1-2-1,1 1 0,-1-1 0,0 0 0,12-7 0,-8 1-477,0 0 0,0 0 0,-1-1 0,-1-1 0,1 0 0,12-20 0,-9 13 250,0 0 0,1 0 0,25-22 0,-33 35 540,-1 0-1,2 1 0,-1 0 0,0 0 0,1 0 1,0 1-1,-1 0 0,1 0 0,1 1 1,-1 0-1,0 0 0,0 0 0,1 1 1,9 0-1,-8 1 11,-1 0 1,0 0 0,1 1-1,-1 0 1,0 0 0,0 1-1,1 0 1,-1 1 0,-1 0 0,1 0-1,0 0 1,-1 1 0,0 0-1,0 1 1,0 0 0,0 0-1,-1 0 1,1 1 0,-2 0-1,9 10 1,-2-3 112,-1 0 0,17 28 0,-25-38-296,-1 0 1,0 1-1,0-1 0,-1 1 1,1 0-1,-1-1 0,0 1 1,0 0-1,0 0 0,0 0 1,-1 0-1,1 0 0,-1 0 1,0 0-1,-1 0 0,1 0 1,0 0-1,-1-1 0,-1 5 1,0-5-22,1-1 1,-1 0 0,1 0 0,-1 0 0,0 0 0,0 0 0,0 0 0,0 0-1,0-1 1,0 1 0,-1-1 0,1 1 0,0-1 0,-1 0 0,-4 1 0,-43 12-396,42-12 253,-105 13-6299,58-13 114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39.714"/>
    </inkml:context>
    <inkml:brush xml:id="br0">
      <inkml:brushProperty name="width" value="0.05" units="cm"/>
      <inkml:brushProperty name="height" value="0.05" units="cm"/>
    </inkml:brush>
  </inkml:definitions>
  <inkml:trace contextRef="#ctx0" brushRef="#br0">400 382 96,'0'0'11539,"10"-10"-9629,-9 7-1855,-1-1 0,0 0 0,0 1 0,-1-1-1,1 1 1,-1-1 0,0 1 0,1-1 0,-2 1 0,1-1 0,0 1 0,-1 0 0,1 0 0,-1-1-1,0 1 1,0 1 0,-3-4 0,0 0-54,-1 1 0,1 0 0,-1 0 0,0 1 0,-1 0 0,1 0 0,-13-6 0,0 3-77,0 0 0,0 1 0,0 1-1,0 1 1,-31-3 0,44 7 57,-10-2-22,1 1-1,-1 1 1,1 0-1,-1 1 0,-15 3 1,27-3 41,1 0 1,-1 0 0,1 0 0,0 0 0,-1 1 0,1-1-1,0 1 1,0 0 0,0 0 0,0 0 0,0 0-1,1 0 1,-1 1 0,1-1 0,-1 1 0,1 0-1,0 0 1,0 0 0,0 0 0,0 0 0,1 0-1,-1 0 1,1 1 0,0-1 0,0 1 0,0-1 0,-1 7-1,1-4 28,1 1 0,-1-1-1,1 1 1,0 0-1,1-1 1,-1 1 0,1-1-1,1 1 1,-1-1 0,1 1-1,0-1 1,0 0 0,1 0-1,0 0 1,0 0-1,1 0 1,-1-1 0,1 1-1,6 5 1,-1-2 34,0-1 0,0-1 1,1 0-1,0 0 0,0-1 1,0 0-1,1-1 0,0 0 1,0-1-1,13 4 0,5-1 0,0-1 0,0-1-1,1-2 1,-1-1 0,1-1-1,0-2 1,33-4 0,-54 3-172,-1 1 1,0-1-1,0 0 1,1-1-1,-2 0 1,1 0 0,0-1-1,-1 0 1,1 0-1,-1 0 1,7-7-1,-9 6-316,1 0-1,-1 0 1,-1-1 0,1 1-1,-1-1 1,0 0-1,0-1 1,-1 1 0,0-1-1,0 1 1,0-1-1,-1 0 1,0 0-1,0 0 1,-1 0 0,0 0-1,0-1 1,-1 1-1,0 0 1,0 0 0,-1-1-1,0 1 1,0 0-1,0 0 1,-1 0-1,0 0 1,-1 0 0,1 0-1,-1 1 1,-1-1-1,-6-9 1,-60-113 82,10-3 3633,54 202 1620,6-45-4200,1 0-1,1-1 0,2 1 1,0-1-1,9 30 0,-8-41-490,0 0 0,1 1 0,0-2-1,1 1 1,0-1 0,1 0 0,1 0 0,0-1-1,0-1 1,18 17 0,-19-21-167,1 1 0,-1-1 0,1 0 0,1-1 0,-1 0 0,1-1 0,-1 1 0,1-2 0,0 0 0,1 0 0,-1 0 0,0-2 0,1 1 0,-1-1 0,1-1 0,0 0 0,20-2 0,-30 1-91,1 1 1,0-1 0,-1 1-1,1-1 1,0 1-1,-1-1 1,1 0 0,-1 0-1,1 0 1,-1 0 0,1 0-1,-1 0 1,0 0-1,0-1 1,1 1 0,-1 0-1,0-1 1,0 1 0,0-1-1,0-1 1,2-2-97,-1 0 0,-1 0 0,1 0-1,-1 0 1,1 0 0,-1-10 0,0-2-146,0-1 0,-2 1 0,-2-20 0,-7 7 144,10 29 188,0 0 0,-1-1 0,1 1 0,-1 0 0,0 0 0,1-1 0,-1 1 0,0 0 0,0 0 0,0 0 0,1 0 0,-1 0 0,0 0 0,0 0 0,-1 0 0,1 1 0,0-1 0,0 0-1,-2 0 1,3 1 177,-1 7-170,1-1 0,1 1-1,-1 0 1,1 0 0,0 0-1,1-1 1,0 1 0,0-1-1,0 1 1,5 8 0,-4-11-16,0 0 1,0 0-1,1 0 0,-1-1 1,1 0-1,-1 0 1,1 0-1,0 0 0,0 0 1,1-1-1,-1 1 1,0-1-1,1-1 0,-1 1 1,9 1-1,-6 0-6,1-1 0,0-1-1,0 1 1,-1-1 0,1-1-1,0 1 1,0-1 0,0-1 0,0 0-1,13-2 1,-16 1-168,-1 1-1,1-1 1,-1 0-1,1-1 1,-1 1 0,0-1-1,0 0 1,0 0-1,0 0 1,0 0-1,-1-1 1,1 1 0,-1-1-1,0 0 1,0 0-1,-1 0 1,5-8-1,-2 0-606,-1-1 0,0 1 0,0-1-1,-2 1 1,1-1 0,-2 0-1,1-18 1,-2-14 4227,0 40-2127,0 32-675,-1-15-441,1-1 1,0 1 0,1-1-1,0 1 1,1-1 0,4 15-1,-5-23-262,1 1 0,0 0 0,0-1 0,0 1 0,0-1 0,1 0 0,-1 1 0,1-1 0,0-1 0,0 1 0,0 0 0,0-1 0,0 1 0,1-1 0,-1 0 0,1 0 0,0 0 0,-1-1 0,1 1 0,0-1 0,0 0 0,5 1 0,35 4-2498,0-5-2276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0.342"/>
    </inkml:context>
    <inkml:brush xml:id="br0">
      <inkml:brushProperty name="width" value="0.05" units="cm"/>
      <inkml:brushProperty name="height" value="0.05" units="cm"/>
    </inkml:brush>
  </inkml:definitions>
  <inkml:trace contextRef="#ctx0" brushRef="#br0">1 388 1425,'0'0'6966,"20"-5"-5251,-9 3-1614,8-2 37,-1 0 1,0-1 0,0-1 0,0-1 0,0-1 0,31-19-1,-43 23-148,-1-1 0,0 1 0,0-2 0,-1 1 0,0 0 0,1-1 0,-2 0 0,1 0 0,-1 0 0,0 0 0,0-1 0,0 1 0,-1-1 0,0 0 0,-1 1 0,1-1-1,-1 0 1,-1 0 0,1 0 0,-1 0 0,0 0 0,-1 0 0,0 0 0,0 0 0,-2-7 0,-10-16-353,12 28 405,1 1-1,-1-1 1,0 1 0,0 0 0,0-1 0,0 1 0,0 0-1,0-1 1,0 1 0,0 0 0,-1 0 0,1 0-1,0 0 1,-1 0 0,1 0 0,-1 1 0,-2-2 0,13 26 160,5-5 390,0 0-1,1-1 1,1-1-1,0-1 1,32 25 0,-31-27-383,0 0 0,-1 0 0,-1 2 1,-1 0-1,0 0 0,-1 1 1,13 23-1,-26-40-216,1 1 0,-1 0 1,1 0-1,-1 0 0,1 0 0,-1 0 1,0 0-1,0 0 0,1 0 0,-1 0 1,0 0-1,0 0 0,0 0 0,0-1 1,0 1-1,0 0 0,-1 0 0,1 0 1,0 0-1,0 0 0,-1 0 0,1 0 0,0 0 1,-1 0-1,1 0 0,-1-1 0,1 1 1,-1 0-1,0 0 0,1 0 0,-1-1 1,0 1-1,1 0 0,-1-1 0,0 1 1,0-1-1,1 1 0,-1-1 0,0 1 1,0-1-1,0 0 0,0 1 0,0-1 0,0 0 1,0 0-1,0 1 0,0-1 0,0 0 1,-1 0-1,-58 2-391,47-3 112,10 2 244,0-1 0,1 0 0,-1 0 0,0-1 0,1 1 0,-1 0-1,1-1 1,-1 0 0,0 0 0,1 1 0,-1-1 0,1-1 0,0 1 0,-1 0 0,1-1-1,0 1 1,0-1 0,0 1 0,0-1 0,0 0 0,0 0 0,1 0 0,-1 0 0,0 0-1,1-1 1,0 1 0,-1 0 0,1-1 0,0 1 0,0-1 0,1 1 0,-1-1-1,0 1 1,1-1 0,-1 0 0,1 1 0,0-1 0,0 0 0,0 1 0,0-1 0,1 0-1,0-3 1,1-5-76,0 1 0,0-1 0,1 1-1,1 0 1,-1 0 0,2 0 0,-1 0-1,1 1 1,10-14 0,11-11 213,1 2 0,2 1 0,1 1-1,2 2 1,0 1 0,51-32 0,-83 59-51,1-1-1,0 1 0,-1-1 1,1 1-1,0-1 0,0 1 1,0 0-1,0-1 1,-1 1-1,1 0 0,0 0 1,0 0-1,0-1 1,0 1-1,0 0 0,0 0 1,-1 0-1,1 1 1,0-1-1,0 0 0,0 0 1,0 0-1,0 1 0,0-1 1,-1 0-1,1 1 1,0-1-1,0 1 0,-1-1 1,1 1-1,0-1 1,-1 1-1,1-1 0,0 1 1,-1 0-1,1 0 0,-1-1 1,1 1-1,-1 0 1,1 0-1,-1-1 0,1 1 1,-1 1-1,12 45 239,-9-31 99,3 8-129,41 138 1259,-41-146-1667,0-1 0,1 0 0,1 0 0,0 0 0,1-1 0,1 0 0,21 23 0,-29-35-402,5 4-680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0.702"/>
    </inkml:context>
    <inkml:brush xml:id="br0">
      <inkml:brushProperty name="width" value="0.05" units="cm"/>
      <inkml:brushProperty name="height" value="0.05" units="cm"/>
    </inkml:brush>
  </inkml:definitions>
  <inkml:trace contextRef="#ctx0" brushRef="#br0">1 1 10293,'0'0'5314,"145"20"-5314,-75-7-400,2 0-3122,-3 0-3169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1.033"/>
    </inkml:context>
    <inkml:brush xml:id="br0">
      <inkml:brushProperty name="width" value="0.05" units="cm"/>
      <inkml:brushProperty name="height" value="0.05" units="cm"/>
    </inkml:brush>
  </inkml:definitions>
  <inkml:trace contextRef="#ctx0" brushRef="#br0">383 104 8292,'0'0'7779,"-17"-14"-7523,-57-43-31,65 52-194,1 1 1,-1 0-1,0 0 0,0 1 1,0 0-1,0 0 1,-1 1-1,1 0 1,-1 1-1,1 0 1,-1 0-1,1 1 1,-1 1-1,-13 1 1,-15 0 0,34-2-18,0-1 1,0 2 0,0-1 0,0 0-1,0 1 1,0 0 0,0 0-1,0 0 1,0 0 0,0 1-1,1-1 1,-1 1 0,0 0-1,1 0 1,0 0 0,-1 1-1,1-1 1,0 1 0,0 0-1,0 0 1,1 0 0,-1 0-1,1 0 1,-1 1 0,1-1-1,0 1 1,1-1 0,-1 1-1,1 0 1,-1 0 0,1 0-1,0 0 1,0 0 0,1 0-1,-1 0 1,1 0 0,0 0-1,0 0 1,0 0 0,1 0-1,-1 0 1,1 0 0,0 0-1,0 0 1,3 5 0,-3-5 5,1 0 0,1 0 0,-1 0 0,0 0 0,1-1 0,0 1 0,0-1 0,0 1 0,0-1 1,1 0-1,-1 0 0,1-1 0,0 1 0,-1-1 0,1 1 0,0-1 0,1 0 0,-1-1 0,8 3 0,0-1 57,1 0-1,-1 0 1,0-1-1,1-1 0,0 0 1,12-1-1,-23-1-69,1 1 0,-1 0 0,0-1 0,0 1 0,0-1 0,1 0 0,-1 1 0,0-1 0,0 0 0,0 0 0,0-1 0,-1 1-1,1 0 1,0-1 0,0 1 0,-1-1 0,1 1 0,-1-1 0,2-2 0,0-1-99,0 1-1,0-1 1,-1 0-1,0 0 1,0-1-1,0 1 1,1-9 0,0-4-525,-1 1 1,-1-1 0,-2-33 0,-1 73 2450,2-18-1840,0 0 0,1 0 1,0 0-1,-1 0 0,1 0 0,0 0 0,1-1 0,-1 1 0,1 0 1,0-1-1,0 1 0,4 5 0,1-3 1,0 1 0,0-1 0,1-1 0,0 1 0,0-1 0,0-1-1,1 1 1,-1-1 0,1-1 0,0 0 0,1 0 0,10 2 0,7-1-1736,1 0-1,52-1 1,-47-6-2403,-9-11-3782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1.372"/>
    </inkml:context>
    <inkml:brush xml:id="br0">
      <inkml:brushProperty name="width" value="0.05" units="cm"/>
      <inkml:brushProperty name="height" value="0.05" units="cm"/>
    </inkml:brush>
  </inkml:definitions>
  <inkml:trace contextRef="#ctx0" brushRef="#br0">9 1 5507,'0'0'9732,"-8"50"-9652,8 2 256,0 2 128,0-2 33,4-3-417,8-6 64,5-6-144,0-5-128,1-10-192,-3-7-1841,-5-9-1745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2.116"/>
    </inkml:context>
    <inkml:brush xml:id="br0">
      <inkml:brushProperty name="width" value="0.05" units="cm"/>
      <inkml:brushProperty name="height" value="0.05" units="cm"/>
    </inkml:brush>
  </inkml:definitions>
  <inkml:trace contextRef="#ctx0" brushRef="#br0">0 57 13222,'0'0'1539,"20"0"-1258,13-1-206,3 0 51,65 6-1,-90-4-147,-1 1 0,1 0-1,-1 0 1,1 1 0,-1 1-1,0 0 1,0 0 0,-1 1-1,1 0 1,-1 0 0,13 11-1,-3 1 55,0 0 0,37 23 0,-47-35 137,0-1-1,0 0 1,0 0 0,1-1-1,-1 0 1,1 0 0,0-1-1,0-1 1,18 2-1,-13-3-50,-7 1 14,1-1 1,0 0-1,0 0 0,0-1 0,-1 0 1,11-3-1,-17 3-103,0 1 0,0-1 0,0 0 1,0 0-1,0-1 0,0 1 0,0 0 1,0-1-1,-1 1 0,1-1 0,-1 1 1,1-1-1,-1 0 0,1 0 0,-1 0 1,0 0-1,0 0 0,0 0 0,0 0 1,-1 0-1,1 0 0,0 0 0,-1 0 1,1 0-1,-1-1 0,0 1 1,0 0-1,0 0 0,0-4 0,0 1-32,0 1-1,0-1 1,-1 1-1,1-1 1,-1 0-1,0 1 0,0-1 1,-1 1-1,1 0 1,-1-1-1,0 1 1,0 0-1,-1 0 1,1 0-1,-6-6 0,1 4-31,1 0-1,-1 1 1,0 0-1,-1 0 1,1 1-1,-1 0 0,-12-5 1,1 2-202,0 0 0,0 1 0,-24-4-1,33 9 183,0-1 0,0 1 0,0 1-1,0 0 1,1 0 0,-1 1-1,0 0 1,-16 4 0,24-5 50,0 1 0,1-1 0,-1 1 0,1-1 0,-1 1 0,0 0 0,1 0 0,-1-1 0,1 1 0,0 0 0,-1 0-1,1 1 1,0-1 0,-1 0 0,1 0 0,0 0 0,0 1 0,0-1 0,0 1 0,0-1 0,1 1 0,-1-1 0,0 1 0,1-1 0,-1 1 0,1 0 0,-1-1 0,1 1 0,0 0 0,0 0 0,0-1 0,0 1 0,0 0 0,0-1 0,0 1 0,0 0 0,1-1 0,-1 1 0,1 0 0,-1-1 0,1 1 0,0-1 0,0 1 0,-1-1 0,1 1 0,0-1 0,0 1 0,1-1 0,-1 0 0,0 0-1,0 1 1,0-1 0,1 0 0,-1 0 0,1 0 0,-1-1 0,1 1 0,-1 0 0,3 0 0,18 5 37,1-1 0,0-1-1,0 0 1,1-2 0,-1-1-1,25-2 1,-13 0-102,0 2 0,38 6 0,-63-5 51,-1 0 0,1 1 0,-1-1 1,0 2-1,0-1 0,0 1 1,0 1-1,-1 0 0,1 0 0,-1 0 1,0 1-1,6 7 0,-5-4 94,-2 1 1,1 0-1,-1 1 0,-1-1 0,0 1 1,-1 0-1,0 1 0,0-1 0,5 23 1,-10-30-108,0-3-86,0-27-439,-1 3 226,2 1 1,0-1 0,1 1 0,2-1-1,8-30 1,-10 46 345,1 0-1,0 0 1,0 1 0,0-1-1,1 1 1,0 0 0,1 0-1,-1 1 1,1-1 0,0 1-1,0 0 1,1 0-1,-1 1 1,1-1 0,0 1-1,1 0 1,-1 1 0,1 0-1,-1 0 1,1 0 0,8-1-1,-14 3 17,0 0 0,1 1 0,-1-1 1,0 1-1,0-1 0,1 1 0,-1-1 0,1 1 0,-1 0 0,0 0 0,1 0 0,-1 0 1,1 0-1,-1 0 0,0 0 0,1 0 0,-1 1 0,1-1 0,-1 0 0,0 1 0,1-1 1,-1 1-1,0 0 0,0-1 0,1 1 0,-1 0 0,0 0 0,0 0 0,0-1 0,0 1 1,0 0-1,0 1 0,1 0 0,-1 2-12,0 0 1,0-1-1,-1 1 1,1 0-1,-1 0 1,0 0-1,0 0 1,0 0-1,-1 0 0,1 0 1,-2 4-1,1-3-21,-1-1-1,0 0 0,0 1 0,0-1 1,0 0-1,0 0 0,-1-1 0,0 1 1,0 0-1,0-1 0,0 1 0,0-1 1,-1 0-1,0 0 0,1-1 0,-1 1 0,0-1 1,0 0-1,0 0 0,-1 0 0,1 0 1,0-1-1,-1 0 0,-5 1 0,-4 2-380,0-1 0,0-1 0,-1 0 0,1-1 0,-1-1 0,-23-2 0,93-16 3443,-24 18-2372,1 1 1,-1 2-1,0 0 0,0 3 1,38 10-1,66 11-195,-115-23-283,-2 0-1379,-7-3-4955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3.049"/>
    </inkml:context>
    <inkml:brush xml:id="br0">
      <inkml:brushProperty name="width" value="0.05" units="cm"/>
      <inkml:brushProperty name="height" value="0.05" units="cm"/>
    </inkml:brush>
  </inkml:definitions>
  <inkml:trace contextRef="#ctx0" brushRef="#br0">89 0 7892,'0'0'6226,"-2"97"-5441,-8-67-641,-2-2 112,-1 0-256,-1-4-112,-1-3-496,3-7-2002,1-8-1071</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4.087"/>
    </inkml:context>
    <inkml:brush xml:id="br0">
      <inkml:brushProperty name="width" value="0.05" units="cm"/>
      <inkml:brushProperty name="height" value="0.05" units="cm"/>
    </inkml:brush>
  </inkml:definitions>
  <inkml:trace contextRef="#ctx0" brushRef="#br0">13 137 5074,'0'0'3557,"-2"17"-3283,1 11 102,-9 66 1556,15-193-662,3 54-1183,5-87-1,-10 148 154,2 0-1,0 0 1,0-1-1,2 1 1,0-1-1,1-1 1,19 28-1,-20-33-137,2-1-1,-1 1 1,1-2 0,0 1 0,1-1-1,0 0 1,0-1 0,13 6-1,-16-9-73,-1 0-1,1 0 0,-1-1 0,1 0 0,0-1 0,0 1 1,0-1-1,0-1 0,0 1 0,0-1 0,0 0 0,0-1 0,0 1 1,-1-1-1,11-3 0,-15 3-37,0 0 0,0 0 1,-1 0-1,1 0 0,0-1 0,0 1 0,-1 0 0,1-1 1,-1 1-1,1-1 0,-1 1 0,0-1 0,0 0 1,0 0-1,0 0 0,0 1 0,0-1 0,0 0 0,0 0 1,0-3-1,7-50-512,-2 11 436,-5 43 657,-1 13-439,0 0 0,1 0 1,0 0-1,1 0 0,0 0 0,1 0 0,1-1 0,8 21 0,-10-28-101,1 1 0,0-1 0,0 0 0,0 0 0,0 0 0,1 0 0,-1-1 0,1 1 0,0-1 0,0 0 0,0 0 0,1 0-1,-1 0 1,1-1 0,0 0 0,-1 0 0,1 0 0,0-1 0,0 1 0,0-1 0,0 0 0,0-1 0,7 1 0,-6-1-70,0 0 1,0-1 0,0 1-1,0-1 1,0-1-1,-1 1 1,1-1 0,0 0-1,-1 0 1,1 0 0,-1-1-1,0 0 1,0 0-1,0-1 1,0 1 0,6-7-1,-3 2-119,-1 0-1,0 0 1,0-1 0,-1 1-1,-1-2 1,1 1-1,-1 0 1,5-17-1,-9 26 189,-1 0 0,0 0 0,1-1 0,-1 1 0,1 0 0,-1 0 0,0 0 0,1-1 0,-1 1 0,0 0 0,1 0 0,-1 0 0,1 0 0,-1 0-1,0 0 1,1 0 0,-1 0 0,1 0 0,-1 0 0,0 0 0,1 0 0,-1 1 0,1-1 0,-1 0 0,0 0 0,1 0 0,-1 0 0,0 1 0,1-1-1,-1 0 1,0 0 0,1 1 0,-1-1 0,0 0 0,1 0 0,-1 1 0,0-1 0,0 0 0,0 1 0,1-1 0,-1 1 0,17 16-444,-15-15 510,9 10-62,1-1 0,1-1 0,0 0 0,0-1 0,1 0 0,0-1 0,0-1 0,1 0 0,0-1 0,0-1 1,1 0-1,0-1 0,-1 0 0,1-2 0,1 0 0,-1 0 0,24-2 0,-37 0-35,-1 0 0,1 0-1,-1 0 1,1-1 0,-1 1 0,1-1 0,-1 0-1,0 1 1,1-1 0,-1 0 0,0 0 0,0 0-1,0-1 1,0 1 0,0-1 0,0 1-1,0-1 1,0 1 0,0-1 0,2-3 0,-2 1-26,0 0 1,0 0-1,0 0 1,0 0 0,-1 0-1,0 0 1,1 0-1,-2 0 1,1-1-1,0 1 1,-1-6 0,1 3-6,-1 0-1,-1 0 1,1 0 0,-1 0 0,-1 0 0,1 1 0,-1-1 0,0 0 0,-1 1-1,1-1 1,-1 1 0,0-1 0,-1 1 0,-7-10 0,2 9 23,1 0-1,-1 1 1,-1 0 0,1 0 0,-1 1 0,0 0-1,0 1 1,0 0 0,-1 0 0,1 1 0,-1 1-1,0 0 1,0 0 0,-13 0 0,17 2 18,1-1-1,-1 1 1,0 0 0,0 1 0,0 0-1,0 0 1,0 0 0,0 1 0,1 0-1,-1 0 1,1 1 0,0 0 0,-1 0-1,1 0 1,0 1 0,1 0 0,-1 0-1,1 1 1,0-1 0,0 1 0,0 0-1,0 0 1,-4 9 0,7-12-27,0 0 1,1 1 0,-1-1-1,1 1 1,0 0 0,0 0-1,0-1 1,0 1 0,0 0-1,1 0 1,-1 0-1,1 0 1,0 0 0,0-1-1,0 1 1,0 0 0,0 0-1,1 0 1,-1 0 0,1 0-1,0 0 1,0-1-1,0 1 1,0 0 0,0-1-1,1 1 1,1 2 0,1-1-175,0 0 0,0-1 1,0 0-1,0 1 0,1-2 0,-1 1 1,1 0-1,-1-1 0,1 0 1,0 0-1,0-1 0,0 1 1,0-1-1,6 1 0,43 3-3607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4.659"/>
    </inkml:context>
    <inkml:brush xml:id="br0">
      <inkml:brushProperty name="width" value="0.05" units="cm"/>
      <inkml:brushProperty name="height" value="0.05" units="cm"/>
    </inkml:brush>
  </inkml:definitions>
  <inkml:trace contextRef="#ctx0" brushRef="#br0">259 0 7507,'0'0'3754,"4"17"-3327,38 149 1842,-34-143-1951,0-1 0,1 0 0,1 0 0,1-1 0,1 0 0,16 22 0,-28-43-309,0 0-1,0 0 1,0 0-1,0 0 0,0 0 1,0 0-1,0 0 0,0 0 1,0 0-1,0 0 1,0 0-1,0 0 0,-1 0 1,1 0-1,0 0 1,0 0-1,0 0 0,0 0 1,0 0-1,0 0 0,0 0 1,0 0-1,0 0 1,0 1-1,0-1 0,0 0 1,0 0-1,0 0 1,0 0-1,0 0 0,0 0 1,0 0-1,0 0 0,0 0 1,0 0-1,0 0 1,0 0-1,0 0 0,0 1 1,0-1-1,0 0 0,0 0 1,0 0-1,0 0 1,0 0-1,0 0 0,0 0 1,0 0-1,0 0 1,-14-6-131,-34-19-1019,-3-2-59,33 19 994,0 0 0,-1 0 1,0 2-1,0 1 0,-1 0 1,1 1-1,-1 1 0,0 1 1,-28 1-1,45 1 267,0 1 1,1-1-1,-1 1 0,0 0 1,1 0-1,-1 0 1,1 1-1,-1-1 0,1 0 1,0 1-1,-1 0 1,1-1-1,0 1 0,0 0 1,0 0-1,0 0 1,1 1-1,-1-1 1,0 0-1,1 1 0,0-1 1,-1 0-1,1 1 1,0 0-1,1-1 0,-1 1 1,0 0-1,1-1 1,-1 1-1,1 6 0,-1-3 70,0 0 0,1 0 0,0 1 0,1-1-1,-1 0 1,1 1 0,0-1 0,1 0 0,-1 0 0,1 0-1,0 0 1,1 0 0,4 7 0,-1-5-42,1-1-1,0 1 1,0-1-1,1-1 1,0 1 0,0-1-1,1-1 1,0 0 0,0 0-1,0 0 1,0-1-1,1-1 1,0 0 0,-1 0-1,1-1 1,15 2-1,12 1 47,0-2 0,1-2 0,39-3 0,-69 2-249,1-1 1,-1 1-1,0-2 0,0 1 0,0-1 0,0 0 1,-1 0-1,1-1 0,-1 0 0,1-1 0,-1 1 1,0-2-1,0 1 0,0-1 0,-1 0 0,0 0 0,0 0 1,0-1-1,-1 0 0,1 0 0,-1-1 0,-1 1 1,1-1-1,-1 0 0,-1-1 0,1 1 0,-1-1 1,0 1-1,-1-1 0,0 0 0,0 0 0,-1 0 1,0 0-1,1-16 0,-2 30 298,1-1 0,0 1 0,0-1-1,1 0 1,-1 1 0,1-1 0,1 0 0,-1 0 0,1 0 0,-1-1-1,2 1 1,-1 0 0,0-1 0,1 0 0,0 0 0,0 0 0,4 3-1,-1-1-502,0-1 0,0 0 0,1 0 0,13 6 0,-14-8-498,1 0 1,-1-1-1,0 0 1,0 0-1,15 1 1,2-3-4998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0.375"/>
    </inkml:context>
    <inkml:brush xml:id="br0">
      <inkml:brushProperty name="width" value="0.05" units="cm"/>
      <inkml:brushProperty name="height" value="0.05" units="cm"/>
    </inkml:brush>
  </inkml:definitions>
  <inkml:trace contextRef="#ctx0" brushRef="#br0">1 320 9925,'0'0'6104,"7"0"-5803,15-1-169,0-1 0,-1-1-1,1-1 1,-1-1 0,0 0-1,38-17 1,-47 17-274,-1 0 0,0 0 0,-1-1-1,1 0 1,-1-1 0,0-1 0,-1 1-1,0-2 1,0 1 0,0-1 0,-1 0 0,-1-1-1,0 0 1,9-16 0,-12 18-30,-2-1 0,1 1 0,-1 0 0,-1-1-1,1 0 1,-2 1 0,1-1 0,-1-12 0,0 19 187,0 0 0,0-1-1,0 1 1,0 0 0,-1-1 0,1 1 0,0 0-1,-1 0 1,0 0 0,1-1 0,-1 1 0,0 0-1,0 0 1,0 0 0,-1 0 0,1 0 0,0 1-1,-1-1 1,1 0 0,-1 1 0,0-1-1,1 1 1,-1-1 0,0 1 0,0 0 0,0-1-1,0 1 1,0 0 0,0 0 0,0 1 0,0-1-1,-1 0 1,1 1 0,0-1 0,-3 1-1,3 0 0,1 1-1,-1-1 0,0 1 1,0-1-1,0 1 0,1 0 0,-1-1 1,0 1-1,1 0 0,-1 0 0,1 0 1,-1 1-1,1-1 0,0 0 0,-1 0 1,1 1-1,0-1 0,0 1 0,0-1 1,0 1-1,0 0 0,0-1 0,0 1 1,1 0-1,-1-1 0,1 1 1,-1 0-1,1 0 0,0 0 0,-1 3 1,-3 63 370,4-59-230,0-3-127,0-1 0,1 0 0,0 1 0,0-1 0,0 0 1,1 1-1,0-1 0,0 0 0,0 0 0,1 0 0,-1-1 0,1 1 0,0-1 0,1 1 0,-1-1 0,1 0 0,0 0 0,-1 0 0,2-1 0,-1 1 0,0-1 0,1 0 0,0-1 0,-1 1 0,8 2 0,-6-2-56,0-1-1,0 0 0,0-1 1,0 1-1,0-1 0,1 0 1,-1-1-1,0 1 0,1-1 1,-1-1-1,0 1 1,0-1-1,1 0 0,-1 0 1,0-1-1,0 0 0,0 0 1,0 0-1,-1-1 0,1 0 1,9-6-1,-5 1-313,-1 1-1,1-1 1,-2-1 0,1 0 0,-1 0-1,-1 0 1,0-1 0,0 0-1,-1-1 1,7-13 0,-10 17 511,-1 0 1,0 0 0,-1 0-1,1-1 1,-1 1-1,0-13 2162,-1 62-1025,0-39-1216,0 8 90,0-1 0,0 1 0,1-1 0,0 0 0,1 0 0,4 16-1,-4-23-178,-1 0 0,1 0 0,-1-1 0,1 1 0,0-1-1,0 0 1,0 1 0,0-1 0,0 0 0,0 0-1,1 0 1,-1-1 0,1 1 0,-1 0 0,1-1-1,0 0 1,0 1 0,-1-1 0,1 0 0,0-1 0,0 1-1,0 0 1,0-1 0,0 0 0,0 1 0,0-1-1,5-1 1,-2 1-177,-1 0-1,1 0 1,-1-1-1,0 0 1,1 0-1,-1 0 1,0-1-1,1 1 1,-1-1-1,0 0 1,-1-1-1,1 1 1,0-1-1,-1 0 1,1-1-1,-1 1 1,0-1-1,0 1 1,0-1-1,3-5 1,-1 0-197,0-1 0,0 0 0,-1-1 1,-1 1-1,0-1 0,0 0 0,-1 0 1,3-19-1,0 15-1584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4.987"/>
    </inkml:context>
    <inkml:brush xml:id="br0">
      <inkml:brushProperty name="width" value="0.05" units="cm"/>
      <inkml:brushProperty name="height" value="0.05" units="cm"/>
    </inkml:brush>
  </inkml:definitions>
  <inkml:trace contextRef="#ctx0" brushRef="#br0">0 1 8884,'0'0'1633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5.416"/>
    </inkml:context>
    <inkml:brush xml:id="br0">
      <inkml:brushProperty name="width" value="0.05" units="cm"/>
      <inkml:brushProperty name="height" value="0.05" units="cm"/>
    </inkml:brush>
  </inkml:definitions>
  <inkml:trace contextRef="#ctx0" brushRef="#br0">21 599 8756,'0'0'2132,"24"1"77,82 1-115,-92-2-1925,0 0 1,-1 0-1,1-2 0,-1 1 1,1-2-1,-1 0 0,0-1 1,0 0-1,0 0 0,0-2 0,-1 0 1,0 0-1,0-1 0,15-12 1,-22 14-160,0 0 0,-1 0 0,0 0 1,0-1-1,0 0 0,-1 1 0,0-2 0,0 1 1,-1 0-1,1 0 0,-1-1 0,-1 1 0,1-1 1,-1 0-1,0 0 0,-1 1 0,1-12 0,-1 0-123,-1 0-1,-1 1 0,0-1 0,-1 0 1,-8-27-1,1 17-83,-1 0 1,-2 0-1,-28-46 0,35 63 178,-1 1-1,-1 0 0,1 0 0,-2 0 0,1 1 0,-1 1 1,-1-1-1,0 1 0,0 1 0,0 0 0,-22-11 0,29 17 8,-1 0 0,0-1-1,1 1 1,-1 0-1,0 0 1,0 1 0,1-1-1,-1 1 1,0 0-1,0 0 1,0 0-1,1 1 1,-1-1 0,0 1-1,0 0 1,1 0-1,-1 0 1,0 1 0,-4 1-1,4 1 10,-1-1 1,1 1-1,0-1 0,0 1 0,0 0 1,0 1-1,1-1 0,0 1 1,0-1-1,0 1 0,-4 10 0,-2 9 21,1 1-1,1 0 0,1 1 1,-3 36-1,9-60-17,-7 44 143,3 1 0,2-1 0,2 1 1,2 0-1,2-1 0,2 1 1,2-1-1,2-1 0,20 55 0,48 84 418,-42-104-453,29 95 0,-62-167-117,-1 1 0,0-1 0,0 1 1,0 16-1,-1-23-1,-1-1 0,0 1 0,0-1 0,-1 1 0,1-1 0,0 1 1,0-1-1,-1 1 0,1-1 0,-1 1 0,1-1 0,-1 0 0,0 1 0,0-1 1,1 0-1,-1 1 0,0-1 0,0 0 0,0 0 0,0 0 0,0 0 1,-1 0-1,1 0 0,0 0 0,0 0 0,-1-1 0,1 1 0,0 0 0,-1-1 1,1 1-1,-1-1 0,1 1 0,-1-1 0,-1 1 0,-6 0-102,-1-1 0,1 1 1,0-1-1,0-1 0,0 0 0,0 0 0,0-1 0,0 0 0,0 0 0,0-1 1,1 0-1,-1-1 0,1 0 0,0 0 0,0-1 0,0 0 0,1 0 0,-1 0 1,1-1-1,-6-7 0,8 7 94,1 0 1,-1 0-1,1 0 1,0 0-1,1-1 1,-1 0-1,1 1 1,1-1-1,-1 0 1,1-1-1,0 1 1,1 0 0,0 0-1,0-1 1,0 1-1,1-1 1,0 1-1,1-1 1,0 1-1,0 0 1,0-1-1,1 1 1,0 0-1,1 0 1,4-10-1,0 3 44,1 0 0,1 0-1,0 1 1,0 0 0,2 0-1,-1 1 1,2 1 0,-1 0-1,2 0 1,-1 1 0,18-10-1,-18 12 192,0 1-1,1 0 1,0 1-1,1 1 0,-1 0 1,1 0-1,0 2 1,0 0-1,1 0 0,-1 1 1,1 1-1,27 1 1,-35 1-148,0 1 0,0 0 1,0 1-1,-1 0 0,1 0 1,-1 0-1,0 1 0,0-1 1,0 1-1,-1 1 0,1-1 1,9 11-1,-9-9-755,0 0 1,1 0-1,0-1 1,0 0-1,0 0 0,1 0 1,10 4-1,-11-8-3180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5.744"/>
    </inkml:context>
    <inkml:brush xml:id="br0">
      <inkml:brushProperty name="width" value="0.05" units="cm"/>
      <inkml:brushProperty name="height" value="0.05" units="cm"/>
    </inkml:brush>
  </inkml:definitions>
  <inkml:trace contextRef="#ctx0" brushRef="#br0">0 43 5234,'0'0'9381,"35"-43"-13799,-10 73 1216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6.780"/>
    </inkml:context>
    <inkml:brush xml:id="br0">
      <inkml:brushProperty name="width" value="0.05" units="cm"/>
      <inkml:brushProperty name="height" value="0.05" units="cm"/>
    </inkml:brush>
  </inkml:definitions>
  <inkml:trace contextRef="#ctx0" brushRef="#br0">231 491 3410,'0'0'10426,"15"-12"-9495,46-39 3,-60 51-916,0-1 1,0 0 0,0 0 0,0 0 0,0 0 0,0 0 0,0 0 0,0 0-1,0 0 1,0 0 0,0-1 0,-1 1 0,1 0 0,-1 0 0,1-1 0,-1 1 0,1 0-1,-1-1 1,0 1 0,1-1 0,-1 1 0,0 0 0,0-1 0,0 1 0,0-1-1,0 1 1,-1 0 0,1-1 0,0 1 0,-1 0 0,1-1 0,-1 1 0,1 0 0,-1-1-1,1 1 1,-1 0 0,0 0 0,0 0 0,0-1 0,0 1 0,1 0 0,-2 0 0,1 0-1,-1 0 1,-3-3-25,0 1 0,-1-1 1,1 2-1,-1-1 0,0 0 0,-9-2 0,3 2 10,1 0 1,-1 1-1,0 0 1,0 1-1,0 0 1,1 1-1,-1 0 0,0 1 1,0 0-1,0 1 1,0 0-1,-12 5 1,18-5 18,1 1 0,-1-1 0,1 1 0,0 0 0,0 0 0,0 1 0,0-1 0,0 1 0,1 0 0,0 1 0,0-1 0,0 1 0,0 0 0,1 0 0,-1 0 0,1 0 0,1 0 0,-1 1 0,1-1 0,0 1 0,0 0 0,0 0 0,1 0 0,0 0 0,0 8 0,0-5 4,0-1 0,1 0 0,0 0 0,1 0 0,-1 1 0,2-1 0,-1 0 0,1 0 0,0 0 0,1-1-1,5 14 1,-5-17-7,0 0 0,0 0 0,0-1-1,0 1 1,0-1 0,1 1 0,0-1-1,-1 0 1,1 0 0,1-1 0,-1 1-1,0-1 1,0 0 0,1 0 0,-1-1-1,1 1 1,0-1 0,-1 0 0,1 0-1,0 0 1,6 0 0,-4-1-80,1 1 0,0-1 0,-1 0 0,1 0 0,-1-1 0,1 0 0,0-1 0,-1 1 0,0-2 0,1 1 0,-1-1 0,0 0 0,12-7 0,-15 7-38,0-1 1,0 1-1,0-1 1,0 0-1,-1 0 1,0-1-1,0 1 1,0 0 0,0-1-1,-1 0 1,1 0-1,-1 0 1,-1 0-1,1 0 1,-1 0-1,0 0 1,0 0 0,0-1-1,-1 1 1,0-11-1,2-6 58,-1 16 221,0 0-1,-1-1 1,0 1-1,0 0 0,0-1 1,-1 1-1,-2-11 1,3 17-167,0-1 0,0 1 0,-1 0 0,1 0 0,0 0 1,0 0-1,0-1 0,0 1 0,-1 0 0,1 0 1,0 0-1,0 0 0,0 0 0,-1-1 0,1 1 0,0 0 1,0 0-1,0 0 0,-1 0 0,1 0 0,0 0 0,0 0 1,-1 0-1,1 0 0,0 0 0,0 0 0,-1 0 1,1 0-1,0 0 0,0 0 0,0 0 0,-1 0 0,1 0 1,0 1-1,0-1 0,0 0 0,-1 0 0,1 0 1,0 0-1,0 0 0,0 0 0,-1 1 0,1-1 0,0 0 1,0 0-1,0 0 0,0 1 0,0-1 0,-1 0 0,1 0 1,0 0-1,0 1 0,0-1 0,0 0 0,0 0 1,0 1-1,-6 12-123,4-8 97,1 0 1,0 0 0,0 0 0,1 0 0,0-1 0,-1 1-1,2 0 1,-1 0 0,0 0 0,1 0 0,0 0 0,0 0 0,1-1-1,-1 1 1,1 0 0,0-1 0,0 1 0,1-1 0,-1 0-1,1 0 1,4 6 0,-2-6-40,1 0 1,-1 0-1,1 0 0,0 0 1,0-1-1,0 0 0,0 0 1,1-1-1,-1 0 0,1 0 1,0 0-1,-1-1 0,1 0 0,0 0 1,8-1-1,-8 1-226,0 0 0,0-1 0,1-1 0,-1 1 0,0-1 0,0 0 0,0-1 0,0 1 0,0-2-1,9-2 1,-13 3 22,0 0-1,-1 0 1,1-1-1,0 1 1,-1 0-1,1-1 1,-1 0-1,0 1 1,0-1-1,0 0 1,0 0-1,0 0 1,-1 0-1,0-1 1,1 1-1,-1 0 0,0 0 1,0-1-1,-1 1 1,1-1-1,-1 1 1,0-1-1,0-4 1,1-5-515,0-39-521,-2 51 1684,1-1 1,0 0 0,0 0 0,-1 0 0,1 1-1,-1-1 1,0 0 0,0 0 0,1 1 0,-1-1 0,0 1-1,-4-5 3474,5 12-3817,-1 0 1,1-1-1,1 1 0,-1 0 1,1 0-1,0-1 0,0 1 1,1 0-1,-1-1 0,1 0 1,1 1-1,-1-1 0,1 0 1,0 0-1,0 0 0,0 0 1,1-1-1,-1 1 0,1-1 1,0 0-1,1 0 0,-1 0 1,1-1-1,-1 0 0,1 1 1,0-2-1,0 1 1,0 0-1,1-1 0,10 3 1,-9-3-219,1 1 0,-1-1 0,1-1 0,0 1 1,0-1-1,0-1 0,0 1 0,0-1 1,0-1-1,0 1 0,0-2 0,11-2 1,-14 2 55,-1 1 1,0-1 0,0-1 0,0 1 0,0-1-1,0 1 1,0-1 0,-1 0 0,1 0 0,-1-1 0,0 1-1,0-1 1,0 1 0,-1-1 0,1 0 0,-1 0-1,0 0 1,0-1 0,0 1 0,-1 0 0,1-1 0,0-6-1,1-7 22,-1-1 0,0 0 0,-3-36 0,0 15 6482,1 54-5733,0-6-672,0 0 0,1 0 0,0 0 1,0 0-1,0 0 0,1 0 0,1 0 0,-1-1 0,7 14 0,-6-16-21,1 0 1,-1 0-1,1 0 1,0-1-1,0 0 1,1 0-1,-1 0 1,1 0-1,0-1 1,0 1-1,0-1 1,0-1-1,0 1 1,10 3-1,-2-2-369,-1-1 0,1 0 0,-1 0-1,1-1 1,0-1 0,0 0 0,0-1 0,-1 0 0,26-4-1,-30 3 146,-1-1-1,1 0 1,0 0-1,-1-1 0,0 0 1,0 0-1,0-1 1,0 0-1,0 0 0,-1 0 1,0-1-1,1 0 1,-2 0-1,1-1 0,-1 0 1,0 0-1,6-9 0,-2 0 194,-1 0-1,-1-1 1,-1-1-1,0 1 0,5-25 1,10-92 1780,-3 25 533,-16 97-1917,7-34 1915,-5 37-596,-3 24 190,-3 97-1836,0-38 110,11 127 0,0-155-2335,-9-45 2041,1 0 1,-1 0-1,0-1 0,1 1 0,-1 0 1,1-1-1,0 1 0,-1 0 0,1-1 1,0 1-1,0-1 0,0 1 0,0-1 1,0 0-1,0 1 0,0-1 0,1 0 1,-1 0-1,0 0 0,1 0 1,-1 0-1,3 2 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47.265"/>
    </inkml:context>
    <inkml:brush xml:id="br0">
      <inkml:brushProperty name="width" value="0.05" units="cm"/>
      <inkml:brushProperty name="height" value="0.05" units="cm"/>
    </inkml:brush>
  </inkml:definitions>
  <inkml:trace contextRef="#ctx0" brushRef="#br0">1 30 6723,'0'0'12790,"170"-16"-12454,-102 14-304,0 0 160,-3 2-192,-14 0 0,-11 0-176,-13 0-48,-15 0 16,-8 0-320,-29-9-12102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1.117"/>
    </inkml:context>
    <inkml:brush xml:id="br0">
      <inkml:brushProperty name="width" value="0.05" units="cm"/>
      <inkml:brushProperty name="height" value="0.05" units="cm"/>
    </inkml:brush>
  </inkml:definitions>
  <inkml:trace contextRef="#ctx0" brushRef="#br0">3 630 1697,'0'0'10805,"0"0"-10777,0 0 1,-1 0 0,1 0-1,0 1 1,0-1 0,0 0-1,-1 0 1,1 0 0,0 1-1,0-1 1,0 0 0,0 0-1,0 1 1,0-1 0,0 0-1,-1 0 1,1 1 0,0-1-1,0 0 1,0 0 0,0 1-1,0-1 1,0 0 0,0 0-1,0 1 1,0-1 0,0 0-1,0 1 1,1-1 0,-1 0-1,0 0 1,0 1 0,0-1-1,0 0 1,0 0 0,0 0-1,1 1 1,-1-1 0,0 0-1,0 0 1,0 0 0,0 1-1,1-1 1,-1 0 0,0 0-1,0 0 1,1 0 0,-1 0-1,0 1 1,0-1 0,1 0-1,-1 0 1,0 0 0,1 0-1,16-1 106,0-1-1,1-1 0,-1 0 0,0-1 0,-1-1 0,1 0 1,-1-2-1,21-10 0,-7 1 106,-1-1-1,-1-2 1,38-31-1,-58 42-273,1-1-1,-2 1 0,1-1 0,-1 0 0,0-1 0,-1 0 0,0 0 0,-1 0 0,0-1 0,0 0 0,-1 0 0,-1 0 0,0 0 1,0-1-1,-1 1 0,0-1 0,-1 1 0,-1-1 0,0 0 0,0 1 0,-1-1 0,-1 0 0,0 1 0,0 0 0,-1-1 0,-1 1 1,-6-14-1,-3-5-1,-23-36 1,32 58 27,-1 1-1,1 0 0,-2 0 1,1 1-1,-1-1 0,0 1 1,0 1-1,-1-1 0,0 1 1,-11-7-1,16 11 2,-1 0-1,0 0 1,0 0-1,-1 0 1,1 1 0,0-1-1,0 1 1,0 0 0,0 0-1,0 0 1,0 0 0,-1 1-1,1-1 1,0 1 0,0 0-1,0 0 1,0 0 0,0 0-1,0 0 1,1 1-1,-1-1 1,0 1 0,1 0-1,-1 0 1,1 0 0,-1 0-1,1 0 1,0 0 0,0 1-1,0-1 1,-2 5 0,-6 6-9,2 1 1,0 0-1,1 0 1,-10 25-1,6-2 97,2 1-1,1 0 0,1 0 0,3 0 1,1 1-1,3 57 0,0-86-58,0-1 0,1 0 0,0 1 0,1-1 0,0 0 0,0 0 0,1 0 0,0 0 0,1 0 0,0-1 0,0 1 0,0-1 0,1 0 0,1-1 0,-1 1 0,1-1 0,1 0 0,-1 0 0,10 6 0,-5-5 13,0 0-1,0-2 1,1 1-1,0-1 1,1-1 0,-1 0-1,1-1 1,0-1-1,0 0 1,0 0 0,0-1-1,26 0 1,-25-1-23,1-1 0,-1-1 1,1 0-1,-1-1 0,0-1 1,0 0-1,0-1 0,17-6 1,-25 7-20,0-1 0,0 1 0,0-1 1,-1 0-1,1-1 0,-1 1 0,0-1 1,0 0-1,-1 0 0,1 0 0,-1-1 1,0 0-1,-1 0 0,1 0 0,-1 0 0,0 0 1,-1-1-1,0 1 0,3-11 0,-3 5-21,1 1 0,-1-1 0,-1 0 0,0 1 0,-1-1 0,-2-17 0,2 27 23,0-1 1,0 0-1,-1 1 1,1-1-1,-1 1 1,0-1-1,0 1 1,0-1-1,0 1 1,0 0-1,0-1 0,0 1 1,-1 0-1,0 0 1,1 0-1,-1 0 1,0 0-1,0 0 1,0 0-1,0 1 1,0-1-1,0 1 0,0-1 1,-1 1-1,1 0 1,0 0-1,-1 0 1,1 0-1,-1 1 1,1-1-1,-1 1 0,0-1 1,1 1-1,-4 0 1,2 0-10,1 0-1,0 0 1,-1 0-1,1 1 1,0-1 0,-1 1-1,1 0 1,0 0 0,0 0-1,0 0 1,-1 1 0,1-1-1,1 1 1,-1 0 0,0 0-1,0 0 1,1 0 0,-1 0-1,1 1 1,-1-1 0,1 1-1,0-1 1,0 1 0,0 0-1,1 0 1,-1 0 0,1 0-1,0 0 1,-1 0 0,1 1-1,0-1 1,1 0 0,-1 0-1,1 1 1,-1 6 0,0-3 23,0 0 1,1 1-1,-1-1 1,1 0 0,1 1-1,0-1 1,0 0-1,0 0 1,1 1 0,0-1-1,0 0 1,0-1-1,1 1 1,0 0-1,1-1 1,0 1 0,0-1-1,9 11 1,-7-11 14,1 0 1,0 0 0,0 0-1,1-1 1,0 0 0,0-1-1,0 1 1,0-2 0,1 1-1,-1-1 1,1 0 0,0-1-1,0 0 1,0 0 0,9 0-1,-5-1 5,-1 0 1,1-1-1,0 0 0,-1 0 0,1-2 0,-1 1 0,23-7 1,-31 6-61,0 1 0,0-1 0,-1 0 0,1 0 0,-1-1 0,1 1 1,-1-1-1,0 1 0,0-1 0,0 0 0,0 0 0,0 0 0,-1-1 0,0 1 1,1-1-1,-1 1 0,0-1 0,-1 0 0,1 0 0,-1 1 0,0-1 0,0 0 1,0 0-1,0-1 0,-1 1 0,1 0 0,-1-6 0,0-1-167,1 0-1,-2 0 1,0 0 0,0 0-1,-4-15 1,4 23 182,0-1 0,-1 0 1,1 1-1,-1-1 0,0 1 0,0-1 0,0 1 1,0 0-1,-1 0 0,1 0 0,-1 0 0,0 0 1,1 1-1,-1-1 0,-1 1 0,1-1 0,0 1 1,-6-2-1,5 3 270,3 21-293,1-13 77,-1-1 1,2 1-1,-1 0 0,1-1 0,0 1 0,0-1 0,1 1 1,0-1-1,0 1 0,0-1 0,1 0 0,0 0 0,0 0 1,0-1-1,1 1 0,0-1 0,0 1 0,1-1 0,-1-1 1,1 1-1,0-1 0,0 1 0,1-1 0,-1-1 0,1 1 1,0-1-1,0 0 0,8 2 0,-6-1-3,1-1 0,0 0 0,0-1-1,0 0 1,0 0 0,1-1 0,-1 0 0,0-1 0,1 0-1,-1-1 1,0 1 0,10-4 0,-12 3-179,-1-1 0,0-1 1,1 1-1,-1-1 0,-1 0 0,1-1 0,0 1 1,-1-1-1,0 0 0,0 0 0,0-1 0,0 0 1,-1 0-1,1 0 0,-1 0 0,-1 0 1,5-9-1,-2 1-616,-1-1 0,0 1 0,-1-1 0,0 0 1,-2 0-1,1 0 0,-2 0 0,0 0 0,0-1 0,-3-14 136,2 29 760,0 0 0,0 1 0,0-1 0,-1 0 0,1 0-1,0 0 1,0 0 0,0 0 0,-1 0 0,1 0 0,0 0 0,0 0 0,0 0 0,0 0 0,-1 0 0,1 0 0,0 0 0,0 0 0,0 0 0,-1 0 0,-1-2 1890,2 2-1890,0 0 0,0 0 0,-8 22 722,7-11-588,0 0-1,0 0 1,1 1 0,0-1 0,1 0 0,1 0-1,4 18 1,-4-23-225,0 0-1,1-1 1,0 1 0,0-1 0,0 0-1,1 0 1,-1 0 0,1 0-1,0 0 1,1-1 0,-1 0-1,1 0 1,0 0 0,0-1-1,8 5 1,-6-4-32,0 0 0,1 0 1,-1-1-1,1 0 0,0-1 0,0 0 0,-1 0 0,2-1 1,-1 1-1,0-2 0,0 1 0,0-1 0,0-1 1,0 1-1,9-3 0,-15 2-61,0 0 0,-1 0 1,1 0-1,0-1 0,-1 1 0,1-1 1,-1 1-1,0-1 0,1 0 0,-1 1 0,0-1 1,0 0-1,0 0 0,0 0 0,0 1 1,-1-1-1,1 0 0,-1 0 0,1 0 1,-1-1-1,0 1 0,1 0 0,-1 0 1,0-2-1,-1-58-689,0 54 697,0-3 9,-1 0 0,0 1 0,-1-1 0,-4-9 0,4 10 358,0 1 1,0 0 0,1-1 0,0 1 0,0-16-1,2 24-285,0 0 0,1 1 0,-1-1-1,1 0 1,-1 0 0,1 0 0,-1 0-1,1 0 1,-1 1 0,1-1-1,0 0 1,-1 0 0,1 1 0,0-1-1,0 1 1,0-1 0,-1 0-1,1 1 1,0 0 0,0-1 0,0 1-1,0-1 1,0 1 0,0 0 0,0 0-1,0 0 1,0-1 0,0 1-1,1 0 1,36-3-463,-30 3 335,75 0-4809,-43 0-786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1.684"/>
    </inkml:context>
    <inkml:brush xml:id="br0">
      <inkml:brushProperty name="width" value="0.05" units="cm"/>
      <inkml:brushProperty name="height" value="0.05" units="cm"/>
    </inkml:brush>
  </inkml:definitions>
  <inkml:trace contextRef="#ctx0" brushRef="#br0">317 186 6003,'0'0'9556,"7"-14"-8985,19-47-224,-25 59-336,1-1-1,-1 1 1,-1-1 0,1 0 0,0 1 0,-1-1-1,1 0 1,-1 0 0,0 1 0,0-1 0,0 0-1,0 0 1,0 1 0,0-1 0,-1 0 0,0 0-1,1 1 1,-1-1 0,0 0 0,0 1 0,-1-1-1,1 1 1,0 0 0,-1-1 0,0 1 0,1 0-1,-1 0 1,0 0 0,0 0 0,0 0 0,0 0-1,-1 0 1,1 1 0,0-1 0,-1 1 0,1 0-1,-6-2 1,-3-1-62,-1 0 0,0 1-1,0 0 1,-1 1-1,1 1 1,-16-1 0,12 1-18,-1 1 1,0 0 0,0 1-1,0 1 1,0 0 0,-18 6 0,31-7 56,0 1 1,-1 0-1,1 0 1,0 0-1,0 0 1,0 1 0,0-1-1,1 1 1,-1 0-1,1 0 1,0 0 0,-1 1-1,1-1 1,1 1-1,-1 0 1,1 0-1,-1 0 1,1 0 0,0 0-1,0 0 1,1 1-1,-1-1 1,1 0 0,0 1-1,0 0 1,1-1-1,-1 7 1,1-6 21,-1 0 0,1-1 0,0 1 0,1-1-1,-1 1 1,1-1 0,0 1 0,0-1 0,0 0 0,1 1 0,-1-1 0,1 0 0,0 0 0,0 0 0,1 0 0,-1 0-1,5 5 1,0-3 24,0 0-1,0-1 1,0 0-1,1 0 1,-1 0 0,1-1-1,0-1 1,11 5-1,-6-4 18,-1 0 0,0 0 1,1-2-1,0 1 0,0-2 0,0 1 0,0-2 0,0 0 1,0 0-1,23-5 0,-32 4-77,-1-1 0,1 0 0,-1-1 0,0 1 0,0 0 0,0-1 0,0 0 0,-1 1 0,1-1 0,-1 0 0,1 0 0,-1-1 0,0 1 0,0 0 0,0-1 0,-1 1 0,1-1 0,0-4 0,3-8-467,0 0-1,3-29 1,-5-44-193,-3 88 1201,-1 2-488,0 1 0,0-1 1,0 0-1,0 1 0,0-1 0,0 1 0,1-1 1,-1 1-1,0 0 0,1-1 0,0 1 0,-1 0 1,1-1-1,0 1 0,0 0 0,0-1 0,0 1 0,0 2 1,0-2-25,-1 7 4,0-1 0,1 0 1,0 1-1,0-1 0,1 0 0,0 1 0,3 11 0,-2-16-20,0-1 0,0 1 0,0-1 0,0 1 0,0-1-1,1 1 1,-1-1 0,1 0 0,0 0 0,0-1 0,0 1 0,1 0 0,-1-1 0,1 0 0,-1 0 0,1 0 0,4 2 0,6 1-693,0 0 0,-1-1 1,1-1-1,1 0 0,-1-1 1,0 0-1,27-1 0,7-1-4792</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2.046"/>
    </inkml:context>
    <inkml:brush xml:id="br0">
      <inkml:brushProperty name="width" value="0.05" units="cm"/>
      <inkml:brushProperty name="height" value="0.05" units="cm"/>
    </inkml:brush>
  </inkml:definitions>
  <inkml:trace contextRef="#ctx0" brushRef="#br0">18 0 8564,'0'0'5965,"-3"30"-5669,-11 411 1964,14-391-2159,6 138 335,-4-169-517,1 0 1,1 0 0,1 0 0,0-1 0,1 0 0,1 0 0,15 27 0,-21-44-105,0 0-1,0 0 1,0 0 0,0 0-1,0-1 1,0 1-1,0 0 1,0-1 0,0 1-1,0-1 1,0 1-1,1-1 1,-1 1 0,0-1-1,0 0 1,0 1-1,1-1 1,-1 0 0,0 0-1,0 0 1,1 0 0,-1 0-1,0 0 1,0-1-1,1 1 1,-1 0 0,0-1-1,0 1 1,0-1-1,1 1 1,-1-1 0,0 1-1,0-1 1,0 0-1,0 0 1,0 1 0,0-1-1,0 0 1,-1 0 0,1 0-1,0 0 1,0 0-1,-1 0 1,2-1 0,20-29-5653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2.408"/>
    </inkml:context>
    <inkml:brush xml:id="br0">
      <inkml:brushProperty name="width" value="0.05" units="cm"/>
      <inkml:brushProperty name="height" value="0.05" units="cm"/>
    </inkml:brush>
  </inkml:definitions>
  <inkml:trace contextRef="#ctx0" brushRef="#br0">81 1 1985,'0'0'12875,"0"22"-12645,-24 407 2125,-4 110-1109,29-528-1489,-1 20-244,0-31 308,0 1 1,0 0-1,0-1 1,0 1 0,0 0-1,0-1 1,0 1-1,0 0 1,0-1-1,-1 1 1,1 0 0,0-1-1,0 1 1,-1 0-1,1-1 1,-1 1 0,1-1-1,0 1 1,-1-1-1,1 1 1,-1-1-1,1 1 1,-1-1 0,1 1-1,-1-1 1,0 0-1,1 1 1,-1-1 0,1 0-1,-2 1 1,-17-1-4232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2.734"/>
    </inkml:context>
    <inkml:brush xml:id="br0">
      <inkml:brushProperty name="width" value="0.05" units="cm"/>
      <inkml:brushProperty name="height" value="0.05" units="cm"/>
    </inkml:brush>
  </inkml:definitions>
  <inkml:trace contextRef="#ctx0" brushRef="#br0">1 640 8260,'0'0'7870,"17"-17"-6920,-3 4-879,8-10-42,2 2 0,0 1 0,40-26 0,13-6-482,-2-4 1,-2-3 0,82-86 0,-77 72 364,-78 87 485,-8 107 424,3-79-785,2-1 1,3 51 0,0-92-130,0 1 0,0-1 0,0 1 0,0-1 0,0 0 0,0 1 0,0-1 1,0 1-1,0-1 0,1 1 0,-1-1 0,0 1 0,0-1 0,0 0 0,1 1 0,-1-1 0,0 1 0,1-1 0,-1 0 0,0 1 0,0-1 0,1 0 0,-1 1 0,1-1 0,-1 0 0,0 0 0,1 1 0,-1-1 0,1 0 0,-1 0 0,1 0 0,-1 1 0,0-1 0,1 0 0,-1 0 0,1 0 0,-1 0 0,1 0 0,0 0 0,10 0-4066</inkml:trace>
  <inkml:trace contextRef="#ctx0" brushRef="#br0" timeOffset="1">701 1 4274,'0'0'6739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0.731"/>
    </inkml:context>
    <inkml:brush xml:id="br0">
      <inkml:brushProperty name="width" value="0.05" units="cm"/>
      <inkml:brushProperty name="height" value="0.05" units="cm"/>
    </inkml:brush>
  </inkml:definitions>
  <inkml:trace contextRef="#ctx0" brushRef="#br0">0 0 400,'0'0'0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3.112"/>
    </inkml:context>
    <inkml:brush xml:id="br0">
      <inkml:brushProperty name="width" value="0.05" units="cm"/>
      <inkml:brushProperty name="height" value="0.05" units="cm"/>
    </inkml:brush>
  </inkml:definitions>
  <inkml:trace contextRef="#ctx0" brushRef="#br0">0 319 5186,'0'0'6980,"0"1"-6852,0 0 1,1 1 0,-1-1-1,0 0 1,0 0 0,0 0-1,1 0 1,-1 0 0,0 0-1,1 0 1,-1-1 0,1 1-1,-1 0 1,1 0 0,-1 0 0,2 1-1,1-5-95,0 0-1,-1 0 1,1 0 0,-1 0-1,0-1 1,0 1-1,0-1 1,0 0-1,-1 1 1,1-1 0,-1 0-1,0 0 1,1-6-1,6-14 16,-5 17-47,1 0-1,-1-1 0,2 2 0,-1-1 1,7-7-1,-10 13 14,0 0 1,0 0-1,-1 0 0,1 0 1,0 0-1,0 0 0,0 1 1,0-1-1,1 0 0,-1 0 1,0 1-1,0-1 0,0 1 0,0-1 1,1 1-1,-1 0 0,0-1 1,1 1-1,-1 0 0,0 0 1,0 0-1,1 0 0,-1 0 1,0 0-1,1 0 0,-1 0 1,0 1-1,0-1 0,1 0 1,-1 1-1,0-1 0,0 1 1,0 0-1,1-1 0,-1 1 0,0 0 1,0-1-1,0 1 0,0 0 1,0 0-1,1 2 0,13 13 259,1 1-3,0 0 0,37 29 0,-46-41-203,0-1 1,0 0-1,0 0 0,1-1 1,-1 0-1,1 0 0,0 0 1,0-1-1,0-1 1,0 1-1,1-1 0,11 0 1,-19-1-42,1-1 0,-1 1 0,1-1 0,-1 1 1,0-1-1,1 0 0,-1 1 0,0-1 0,1 0 0,-1 0 1,0 0-1,0 0 0,0 0 0,0 0 0,0 0 1,0-1-1,0 1 0,0 0 0,0-1 0,-1 1 1,1 0-1,0-1 0,-1 1 0,1-1 0,-1 1 0,1-3 1,9-46 216,-8 40-177,5-44-47,-3 22-18,12-50 1,-13 72-994,0 1 0,1-1 0,0 1-1,0 0 1,8-11 0,-1 6-4885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3.470"/>
    </inkml:context>
    <inkml:brush xml:id="br0">
      <inkml:brushProperty name="width" value="0.05" units="cm"/>
      <inkml:brushProperty name="height" value="0.05" units="cm"/>
    </inkml:brush>
  </inkml:definitions>
  <inkml:trace contextRef="#ctx0" brushRef="#br0">1 413 5234,'0'0'9957,"23"73"-9957,-15-68 0,2-3-2289,-2-2-1761</inkml:trace>
  <inkml:trace contextRef="#ctx0" brushRef="#br0" timeOffset="1">73 126 9076,'0'0'3554,"29"-106"-3554,-12 94-2401,1 5-2594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3.890"/>
    </inkml:context>
    <inkml:brush xml:id="br0">
      <inkml:brushProperty name="width" value="0.05" units="cm"/>
      <inkml:brushProperty name="height" value="0.05" units="cm"/>
    </inkml:brush>
  </inkml:definitions>
  <inkml:trace contextRef="#ctx0" brushRef="#br0">32 0 6227,'0'0'8975,"0"54"-8482,-11 12-338,3-24 155,2 1-1,0 45 0,5-77-273,2 0 0,-1 1 0,1-1 0,1 0-1,0 0 1,0 1 0,2-2 0,-1 1 0,6 12 0,-6-19-18,0 1 1,0-1-1,0 0 1,1 0-1,-1 0 1,1 0-1,0 0 1,0-1-1,1 0 1,-1 0-1,1 0 1,-1 0-1,1-1 1,0 0-1,0 0 1,0 0-1,0 0 1,1-1-1,-1 0 1,0 0 0,9 0-1,-2 0 3,1 0 1,-1-1-1,1 0 1,-1-1-1,1-1 1,-1 0-1,0 0 1,1-2-1,-1 1 1,-1-1-1,17-9 0,-22 10-71,0 0 0,-1-1 0,0 1 0,1-1 0,-1-1 0,-1 1 0,1-1 0,-1 0 0,0 0 0,0 0 0,0 0 0,0-1-1,-1 0 1,0 1 0,0-1 0,-1 0 0,0-1 0,0 1 0,0 0 0,-1-1 0,0 1 0,0 0 0,0-13 0,-1 12-13,-2-26 289,2 33-219,-1-1 1,1 1 0,0-1 0,0 1-1,0-1 1,-1 1 0,1-1 0,0 1 0,-1-1-1,1 1 1,0-1 0,-1 1 0,1 0 0,-1-1-1,1 1 1,0 0 0,-1-1 0,1 1 0,-1 0-1,1-1 1,-1 1 0,1 0 0,-1 0 0,1 0-1,-1 0 1,0-1 0,1 1 0,-1 0 0,1 0-1,-1 0 1,1 0 0,-1 0 0,0 0 0,1 0-1,-1 0 1,1 1 0,-1-1 0,1 0 0,-1 0-1,1 0 1,-1 1 0,1-1 0,-1 0-1,1 0 1,-1 1 0,1-1 0,-1 1 0,1-1-1,0 0 1,-1 1 0,0 0 0,-2 2 13,-1 1 0,0 0 1,1 0-1,0 0 0,0 1 0,0-1 0,0 1 1,1-1-1,0 1 0,0 0 0,0 0 1,1 0-1,-1 0 0,1 0 0,-1 7 0,1-3 26,0 0 0,0 1 0,0-1 0,1 1 0,1-1 0,0 1 0,3 16 0,-2-22-56,0 0 1,0-1-1,0 1 0,1-1 1,-1 0-1,1 1 0,0-1 1,0-1-1,0 1 0,0 0 1,0-1-1,1 1 0,-1-1 1,1 0-1,-1 0 0,1-1 1,0 1-1,0-1 0,0 1 1,0-1-1,0 0 0,0-1 1,5 1-1,10 2-1392,1-2 1,0 0-1,26-2 0,1-4-4652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4.234"/>
    </inkml:context>
    <inkml:brush xml:id="br0">
      <inkml:brushProperty name="width" value="0.05" units="cm"/>
      <inkml:brushProperty name="height" value="0.05" units="cm"/>
    </inkml:brush>
  </inkml:definitions>
  <inkml:trace contextRef="#ctx0" brushRef="#br0">899 14 12342,'0'0'2161,"-122"-13"-2161,79 20-497,-3 12-2112,-4 2-1088</inkml:trace>
  <inkml:trace contextRef="#ctx0" brushRef="#br0" timeOffset="1">0 111 10373,'0'0'6307,"131"0"-6291,-69 0-32,0 0-2001,-10 0-4450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5.938"/>
    </inkml:context>
    <inkml:brush xml:id="br0">
      <inkml:brushProperty name="width" value="0.05" units="cm"/>
      <inkml:brushProperty name="height" value="0.05" units="cm"/>
    </inkml:brush>
  </inkml:definitions>
  <inkml:trace contextRef="#ctx0" brushRef="#br0">9 34 2353,'0'0'7161,"-1"-5"-5835,-2-18-238,2 18 766,1 9-1734,-4 550 2316,4-549-2716,1 28 459,7-18-4029,-2-30-2102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6.281"/>
    </inkml:context>
    <inkml:brush xml:id="br0">
      <inkml:brushProperty name="width" value="0.05" units="cm"/>
      <inkml:brushProperty name="height" value="0.05" units="cm"/>
    </inkml:brush>
  </inkml:definitions>
  <inkml:trace contextRef="#ctx0" brushRef="#br0">0 12 8964,'0'0'1670,"19"-2"-917,-3-1-549,-8 1-124,0 1 1,0-1-1,0 2 1,0-1-1,1 1 1,-1 0-1,0 1 1,0 0-1,1 0 1,-1 1-1,0 0 1,0 0-1,12 6 1,-12-4-60,0 1 1,-1 0-1,1 1 0,-1 0 1,0 0-1,-1 0 0,0 1 1,0 0-1,0 0 0,-1 1 1,0 0-1,0-1 0,-1 2 1,0-1-1,0 0 0,-1 1 1,0 0-1,0-1 0,-1 1 1,-1 0-1,1 1 0,-2-1 1,1 0-1,-1 0 0,0 0 1,-3 16-1,2-20-99,-1-1 0,0 0 0,0 0-1,0 1 1,0-1 0,-1 0 0,1-1 0,-1 1-1,0 0 1,0-1 0,-1 1 0,1-1 0,-1 0 0,1 0-1,-1-1 1,0 1 0,0-1 0,0 0 0,0 0 0,-1 0-1,1 0 1,-8 1 0,-3 1-469,0-1 0,0 0 0,0-1 0,-1-1 0,-23-1 0,17-4-1088,10-14-1038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6.679"/>
    </inkml:context>
    <inkml:brush xml:id="br0">
      <inkml:brushProperty name="width" value="0.05" units="cm"/>
      <inkml:brushProperty name="height" value="0.05" units="cm"/>
    </inkml:brush>
  </inkml:definitions>
  <inkml:trace contextRef="#ctx0" brushRef="#br0">0 170 1617,'0'0'8377,"12"9"-7921,13 10-171,63 45 703,-79-58-879,1-1 0,0 0-1,0 0 1,0-1 0,1 0 0,-1-1-1,1 0 1,12 1 0,-18-3-60,-1 0 0,1-1 0,0 0 0,-1 0 0,1 0 0,0 0 0,-1-1 0,1 0 0,0 0 0,-1 0 0,1 0 0,-1-1 0,0 0 0,1 0 0,-1 0 0,7-5 0,-8 4-58,0-1 1,-1 1-1,1-1 1,-1 0-1,1 0 1,-1 0-1,-1 0 1,1 0-1,0-1 1,-1 1-1,0-1 1,0 1-1,0 0 1,-1-1 0,0 1-1,1-1 1,-2-7-1,1 7-95,0 1-1,0-1 1,0 0-1,-1 0 1,0 0-1,0 0 1,0 0-1,0 1 1,-1-1-1,0 1 1,0-1-1,0 1 1,0-1-1,-1 1 1,0 0 0,0 0-1,0 0 1,0 1-1,0-1 1,-1 1-1,0 0 1,0 0-1,0 0 1,-8-5-1,4 3 127,0-1 0,0 1 0,-1 1 0,0-1 0,0 1 0,0 1 0,0 0 0,0 0 0,-1 1 0,1 0 0,-1 1 0,0 0 0,1 0 0,-1 1 0,-11 1 0,19 0 6,1 0 0,-1 0 0,1 0 0,-1 0 0,1 1 0,0-1-1,-1 0 1,1 1 0,0-1 0,0 1 0,0-1 0,0 1 0,0 0-1,1-1 1,-1 1 0,0 0 0,1-1 0,-1 1 0,1 0 0,0 0-1,-1 0 1,1 0 0,0-1 0,0 1 0,0 3 0,4 50 491,-2-49-462,1 1 0,-1-1 0,1 0 0,0 0 0,1 0 0,-1 0 0,1-1 0,1 1 0,-1-1 1,1 0-1,-1 0 0,2-1 0,-1 1 0,0-1 0,1 0 0,0-1 0,0 1 0,8 3 0,1 0 59,0-1 0,1 0 0,-1-1 0,1-1 0,0 0 0,26 2 1,-31-5-98,0 1 52,1-2 0,0 1-1,-1-1 1,1-1 0,15-2-1,-24 2-34,0 0-1,-1 0 0,1 0 0,-1 0 0,1 0 0,-1 0 0,1-1 0,-1 1 0,1-1 0,-1 0 0,0 0 0,0 0 0,0 0 0,0 0 0,0 0 0,-1 0 0,1 0 0,-1-1 0,1 1 0,-1-1 0,0 1 0,0-1 0,0 0 0,0 1 0,0-1 0,-1 0 0,1-3 0,1-13 96,-1 1 1,-1 0-1,-1-1 0,-1 1 0,-4-24 0,-4-50-1427,24 92-4608,5 8-40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7.024"/>
    </inkml:context>
    <inkml:brush xml:id="br0">
      <inkml:brushProperty name="width" value="0.05" units="cm"/>
      <inkml:brushProperty name="height" value="0.05" units="cm"/>
    </inkml:brush>
  </inkml:definitions>
  <inkml:trace contextRef="#ctx0" brushRef="#br0">45 241 3778,'0'0'7865,"-5"-11"-7655,2 3-193,-25-71 1224,26 72-810,0-1 0,1 0 0,-1 0 0,2 0 0,-1 0 0,1 0 0,0 0 0,1 0 0,1-12 0,0 17-367,-1 0 0,1 1-1,0-1 1,0 0 0,0 0-1,0 1 1,0 0-1,0-1 1,1 1 0,-1 0-1,1 0 1,-1 0 0,1 0-1,0 1 1,0-1 0,0 1-1,0-1 1,0 1 0,0 0-1,0 0 1,1 1 0,3-1-1,9-2-411,0 0-1,1 2 0,16 0 1,32 1-5690,-39 0 1468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7.767"/>
    </inkml:context>
    <inkml:brush xml:id="br0">
      <inkml:brushProperty name="width" value="0.05" units="cm"/>
      <inkml:brushProperty name="height" value="0.05" units="cm"/>
    </inkml:brush>
  </inkml:definitions>
  <inkml:trace contextRef="#ctx0" brushRef="#br0">0 504 7684,'0'0'2019,"21"0"-1288,1 0-490,28 1 540,0-2 0,0-3 0,72-13-1,-101 11-735,-1 0-1,1-1 1,-1-1-1,-1-1 1,31-19-1,-43 23-59,0 0-1,-1 0 0,1 0 1,-1-1-1,-1 0 0,1 0 0,-1-1 1,0 1-1,0-1 0,-1 0 0,0-1 1,0 1-1,-1-1 0,0 1 1,0-1-1,-1 0 0,2-15 0,0-9-251,-1 0-1,-2-36 1,-2 56 195,0-1 0,0 0 0,-1 1-1,-1-1 1,0 1 0,0 0 0,-1 0 0,-7-14 0,10 25 77,1-1 1,-1 1-1,0-1 0,1 1 1,-1-1-1,0 1 0,0-1 1,0 1-1,0 0 0,0 0 1,0-1-1,0 1 0,0 0 1,-1 0-1,1 0 0,0 0 1,-1 0-1,1 1 1,-1-1-1,1 0 0,-1 1 1,1-1-1,-1 1 0,0-1 1,1 1-1,-1 0 0,0-1 1,1 1-1,-1 0 0,1 0 1,-1 0-1,0 0 0,1 1 1,-1-1-1,0 0 0,1 1 1,-1-1-1,1 1 0,-1 0 1,1-1-1,-1 1 0,1 0 1,-1 0-1,1 0 0,0 0 1,0 0-1,-1 0 1,1 0-1,0 1 0,0-1 1,-1 3-1,-6 5 115,1 0 1,0 1-1,1 0 1,0 0-1,-8 20 0,5-6 100,1 1 0,2-1 0,0 1 0,2 0 0,1 0 0,0 1 0,2-1 0,4 48 0,-2-67-171,0 0 0,0 0 0,1 0 0,-1 0 0,1-1 0,1 1 0,-1 0 0,1-1 0,0 1 1,0-1-1,1 0 0,-1 0 0,1 0 0,7 6 0,-4-5 18,0-1 0,1 1-1,0-1 1,0-1 0,0 1 0,1-1 0,-1-1 0,16 5 0,4-2 42,1-1 1,-1-1 0,1-1-1,0-2 1,30-2 0,-51 1-104,0-1 0,0 1 0,0-2 0,0 1 0,0-1 0,0 0 0,-1-1 1,1 1-1,-1-2 0,1 1 0,-1-1 0,0 0 0,0 0 0,-1-1 0,0 0 1,1 0-1,-1-1 0,-1 0 0,1 0 0,-1 0 0,0 0 0,-1-1 0,0 0 0,0 0 1,0 0-1,-1 0 0,0-1 0,0 1 0,-1-1 0,1 0 0,-2 0 0,1 0 1,-1-13-1,0 15-55,-1 0 1,-1 0-1,1 0 1,-1 0-1,0 1 1,-1-1-1,1 0 1,-1 1 0,0-1-1,0 1 1,-1-1-1,-4-6 1,5 9 31,-1 0 0,0 0 0,0 1 0,0-1 0,0 1 0,0-1 0,0 1 0,0 0 0,-1 1 0,1-1 0,-1 1 0,0-1 0,1 1 0,-1 0 0,0 0 0,0 1 0,1-1 0,-1 1 0,0 0 0,-5 0 0,7 0-1,0 0 1,0 1 0,-1-1-1,1 1 1,0 0 0,0 0-1,0-1 1,0 1 0,0 0-1,0 1 1,1-1 0,-1 0-1,0 0 1,0 1 0,1-1-1,-1 1 1,1 0 0,-1-1-1,1 1 1,0 0 0,0 0-1,0 0 1,0 0 0,0 0 0,0 0-1,0 0 1,1 0 0,-1 0-1,1 0 1,0 0 0,-1 4-1,-1 10-4,0-1-1,2 0 1,0 22-1,1-29 22,-1-3 13,1 1 0,0 0 0,1 0 0,-1-1 0,1 1 0,0-1 0,0 1 1,1-1-1,0 0 0,0 0 0,0 0 0,0 0 0,1-1 0,0 0 0,0 1 0,0-1 0,0 0 0,1-1 0,-1 1 0,1-1 0,0 0 1,0 0-1,0 0 0,7 2 0,-6-3-51,0 0-1,0 0 1,-1 0 0,1 0 0,0-1-1,1 0 1,-1-1 0,0 1 0,0-1 0,0 0-1,0 0 1,0-1 0,1 0 0,-1 0-1,0-1 1,0 1 0,-1-1 0,1 0 0,0-1-1,-1 0 1,1 1 0,8-8 0,60-55-2967,-39 31 2224,76-53 1,-99 79 1124,1 0 0,0 1 0,0 1 0,0 0 0,0 1 0,1 0 0,0 1 0,0 1 0,1 0 1,25-1-1,-34 3-105,0 1 0,1 0 0,-1 0 1,0 1-1,0 0 0,0 0 0,0 0 0,0 1 1,0 0-1,-1 0 0,1 0 0,8 6 1,-9-5-173,-1 1 1,0 0 0,0 0-1,0 1 1,-1-1 0,0 1 0,0 0-1,0 0 1,0 0 0,-1 0 0,0 0-1,0 0 1,3 12 0,-3-9-27,1 0 1,-1 1-1,-1-1 1,0 1-1,0-1 0,0 1 1,-1-1-1,0 1 1,-1 0-1,-3 14 0,2-18-103,0 0-1,0 0 0,0 0 0,-1 0 0,0-1 0,0 1 0,0-1 0,0 0 0,-1 0 0,0 0 0,0 0 0,0-1 0,0 0 0,0 0 0,-1 0 0,1 0 0,-1 0 0,-7 2 0,-4 2-1087,-1-1 1,-1 0 0,1-2 0,-1 0-1,-32 3 1,-43-3-6606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8.797"/>
    </inkml:context>
    <inkml:brush xml:id="br0">
      <inkml:brushProperty name="width" value="0.05" units="cm"/>
      <inkml:brushProperty name="height" value="0.05" units="cm"/>
    </inkml:brush>
  </inkml:definitions>
  <inkml:trace contextRef="#ctx0" brushRef="#br0">21 400 3201,'0'0'5798,"-3"7"-5297,1-4-594,-9 19 757,7-22-43,4-17-79,9-24-626,1 1-1,23-59 0,-28 86 67,8-13 3,-12 26 11,-1-1 0,1 1 1,-1-1-1,1 1 0,-1-1 0,1 1 0,-1-1 0,1 1 0,-1 0 0,1-1 0,-1 1 0,1 0 0,0 0 0,-1 0 1,1-1-1,0 1 0,-1 0 0,1 0 0,-1 0 0,1 0 0,0 0 0,1 0 0,1 2 9,0-1 0,0 1 0,0 0 0,0 0 0,0 1 0,0-1 0,-1 0 0,1 1 0,-1 0 0,1 0 0,2 4 0,9 11 253,1-2 1,1 0-1,0 0 1,1-2-1,27 19 1,-34-27-132,1 1 0,1-2 1,-1 1-1,1-1 0,0-1 1,0 0-1,0-1 0,1 0 1,-1-1-1,1-1 0,14 1 1,-25-2-73,0-1 0,0 1 0,0-1 1,0 1-1,0-1 0,0 0 0,0 0 1,0 0-1,-1 0 0,1 0 0,0 0 0,0-1 1,-1 1-1,1 0 0,-1-1 0,1 1 1,-1-1-1,0 0 0,0 1 0,1-1 1,-1 0-1,0 0 0,0 0 0,-1 0 0,1 0 1,0 0-1,-1 0 0,1 0 0,-1 0 1,0 0-1,1 0 0,-1-3 0,1-14 149,0 1 1,-2-35-1,0 27-254,0-4-82,1-3-1148,1-1 0,7-49-1,0 47-2147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1.371"/>
    </inkml:context>
    <inkml:brush xml:id="br0">
      <inkml:brushProperty name="width" value="0.05" units="cm"/>
      <inkml:brushProperty name="height" value="0.05" units="cm"/>
    </inkml:brush>
  </inkml:definitions>
  <inkml:trace contextRef="#ctx0" brushRef="#br0">0 106 784,'0'0'7572,"7"-2"-7409,5-4-66,0 0 1,0-1 0,-1 0 0,11-11-1,-11 10 384,0-1-1,1 1 0,0 1 0,0 0 0,26-10 0,-37 17-450,0-1 0,1 1 1,-1-1-1,1 1 0,-1 0 0,0-1 0,1 1 1,-1 0-1,1 0 0,-1 0 0,1 0 0,-1 0 0,0 0 1,1 0-1,-1 1 0,1-1 0,-1 0 0,0 1 1,1-1-1,-1 1 0,0 0 0,1-1 0,-1 1 0,0 0 1,0 0-1,0 0 0,0 0 0,0 0 0,0 0 0,0 0 1,0 0-1,0 0 0,0 0 0,0 1 0,-1-1 1,2 2-1,0 4 217,-1 1 1,1 0-1,-1-1 1,0 1-1,-1 15 1,3 22 31,-2-45-354,-1 1-1,1-1 1,-1 1-1,0-1 0,1 0 1,-1 0-1,1 1 0,-1-1 1,1 0-1,-1 0 0,1 1 1,-1-1-1,1 0 0,-1 0 1,1 0-1,-1 0 1,1 0-1,-1 0 0,1 0 1,-1 0-1,1 0 0,-1 0 1,1 0-1,-1 0 0,1 0 1,-1-1-1,1 1 1,-1 0-1,1 0 0,-1 0 1,1-1-1,-1 1 0,1 0 1,-1-1-1,0 1 0,1 0 1,-1-1-1,1 1 0,-1-1 1,19-12-800,-4-1 137,-12 10 784,1 0 0,0 0 0,0 0 0,0 0 1,1 1-1,-1 0 0,1 0 0,0 0 0,0 0 1,0 1-1,8-3 0,6 57 3526,-17-49-3616,1 1 0,-1-1 1,0 1-1,1-1 0,0 0 0,0 0 0,0 0 0,0 0 0,0-1 1,1 1-1,-1-1 0,1 0 0,-1 0 0,1 0 0,0 0 0,0-1 1,0 0-1,0 0 0,0 0 0,0 0 0,0 0 0,0-1 0,0 0 1,0 1-1,1-2 0,-1 1 0,0 0 0,0-1 0,5-1 0,0 0-598,1-1 0,-1 0 0,1 0 0,-1-1 0,0 0 0,0-1 0,-1 0 0,1 0 0,-1-1 0,0 0 0,8-8 0,5-10-2530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9.143"/>
    </inkml:context>
    <inkml:brush xml:id="br0">
      <inkml:brushProperty name="width" value="0.05" units="cm"/>
      <inkml:brushProperty name="height" value="0.05" units="cm"/>
    </inkml:brush>
  </inkml:definitions>
  <inkml:trace contextRef="#ctx0" brushRef="#br0">0 136 704,'0'0'9717,"6"18"-8055,20 54-269,-24-69-1304,0 1 0,0-1 0,0 0 0,1 0 1,-1 0-1,1 0 0,0 0 0,0-1 0,0 1 1,0-1-1,0 1 0,1-1 0,-1 0 0,0-1 1,1 1-1,0-1 0,-1 1 0,6 0 0,1 0 52,1 0 0,0 0 0,0-2 0,14 1-1,-22-1-92,-1 0-26,0 0 1,1 0-1,-1 0 1,0 0-1,1 0 1,-1 0-1,0-1 1,1 1-1,-1-1 1,0 1-1,0-1 0,1 0 1,-1 0-1,0 0 1,0 0-1,0 0 1,0-1-1,0 1 1,-1-1-1,4-2 1,-3 0-16,0 0 1,-1 0 0,1 0 0,-1-1 0,0 1 0,-1 0-1,1 0 1,-1-1 0,1 1 0,-1 0 0,-1-5 0,1-12-298,-1-1 0,0 1 0,-2 0 1,-6-23-1,7 36-169,0 0 0,1 0 0,0 0 0,0-1 1,1 1-1,1-11 0,0 8-2708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5:59.838"/>
    </inkml:context>
    <inkml:brush xml:id="br0">
      <inkml:brushProperty name="width" value="0.05" units="cm"/>
      <inkml:brushProperty name="height" value="0.05" units="cm"/>
    </inkml:brush>
  </inkml:definitions>
  <inkml:trace contextRef="#ctx0" brushRef="#br0">418 442 2113,'0'0'8092,"-14"-19"-7233,-46-60-641,54 73-207,1 0-1,-1 1 0,0-1 0,0 1 0,-1 0 0,1 1 0,-1-1 0,0 1 0,0 1 0,-1-1 0,1 1 0,-1 0 0,0 1 1,-14-3-1,6 3-13,-1 1 0,0 1 0,0 0 0,-32 5 0,44-4 33,-1 0 1,1 1 0,-1 0 0,1 0 0,0 0 0,0 0 0,-1 1 0,2 0 0,-1 0 0,0 0-1,1 1 1,-1 0 0,1 0 0,0 0 0,0 0 0,1 0 0,-1 1 0,1 0 0,0-1 0,0 1-1,1 0 1,-1 1 0,-2 9 0,3-10 30,1 0-1,0 0 0,0 0 1,0 0-1,0 0 0,1 1 1,0-1-1,0 0 1,0 0-1,1 0 0,0 0 1,0 0-1,0 1 0,0-2 1,1 1-1,0 0 1,0 0-1,0 0 0,1-1 1,0 1-1,0-1 0,0 0 1,0 0-1,0 0 1,1 0-1,6 4 0,3 1 81,0-1-1,0 0 0,1-1 1,1-1-1,-1 0 0,1-1 0,0-1 1,0 0-1,24 3 0,-11-4-37,0-1-1,0-1 1,1-1-1,39-6 1,-57 4-95,0 0 1,-1-1-1,1 0 0,0-1 1,-1 0-1,0 0 0,0-1 1,0-1-1,0 1 0,-1-2 1,0 1-1,0-1 0,-1-1 1,0 0-1,0 0 0,-1 0 1,0-1-1,0 0 0,-1 0 1,0-1-1,-1 0 1,0 0-1,-1 0 0,0 0 1,0-1-1,-1 0 0,-1 0 1,1 0-1,-2 0 0,1-13 1,0 9-26,-1 1 0,0-1 1,-2 0-1,1 0 1,-2 0-1,0 0 1,-1 1-1,0-1 0,-1 1 1,-1 0-1,0 0 1,-1 0-1,-11-19 1,11 23-4,-35-48-52,39 55 47,0 0 0,0 1 0,-1-1-1,1 1 1,-1 0 0,1-1 0,-1 1-1,0 0 1,0 0 0,0 1 0,0-1-1,0 1 1,0-1 0,-1 1 0,1 0 0,-6-1-1,8 2 11,0 1 0,-1-1-1,1 0 1,0 1-1,0-1 1,-1 1 0,1-1-1,0 1 1,0-1-1,0 1 1,0 0 0,0-1-1,0 1 1,0 0-1,0 0 1,0 0 0,0 0-1,0 0 1,0 0-1,1 0 1,-1 0 0,0 0-1,1 0 1,-1 1-1,0 1 1,-9 35-27,10-34 36,-4 19 70,1 1-1,1 0 1,1 0-1,1 0 0,2 0 1,0-1-1,1 1 1,2-1-1,12 39 1,-14-50-2,2-1-1,0 0 1,0 0 0,1-1 0,0 0-1,1 0 1,0 0 0,0-1-1,1 0 1,0 0 0,1-1 0,0 0-1,1 0 1,-1-1 0,1-1 0,0 1-1,1-2 1,0 1 0,0-2 0,0 1-1,13 2 1,3-1 30,1-1 0,0-1 1,-1-2-1,1-1 0,0-1 0,40-5 1,-62 4-84,0 0 0,0 0 0,1-1 0,-1 0 0,0 0 0,0-1 0,-1 1 0,1-1 0,0-1 0,-1 1 0,0-1 0,0 0 1,0 0-1,0 0 0,-1-1 0,1 1 0,-1-1 0,-1 0 0,1 0 0,0-1 0,-1 1 0,5-13 0,-4 6-69,0 0 0,-1-1 0,0 0 0,-1 1 0,-1-1 1,0 0-1,0 0 0,-1 0 0,-1 0 0,-3-18 0,2 23 15,0 0 0,0 1 0,-1-1 0,0 0 0,-1 1 1,-5-9-1,8 13 27,-1 0 0,1 1 0,-1-1 1,0 0-1,0 1 0,0-1 1,-1 1-1,1 0 0,0 0 0,-1 0 1,0 0-1,1 0 0,-1 0 0,0 1 1,0-1-1,0 1 0,0 0 1,-5-2-1,6 4 21,0-1 0,0 0 1,1 1-1,-1-1 0,0 1 0,0 0 1,1 0-1,-1-1 0,0 1 0,1 0 1,-1 0-1,1 1 0,-1-1 1,1 0-1,-1 0 0,1 1 0,0-1 1,0 1-1,0-1 0,0 1 0,0-1 1,0 1-1,0 0 0,0-1 0,0 1 1,0 3-1,-15 52 170,16-56-170,-2 11 24,0-1 1,0 1-1,1 0 0,1-1 1,0 1-1,0 0 0,2-1 1,1 13-1,-1-19-28,-1 0 1,1 0-1,0 0 1,1 0-1,-1 0 1,1 0-1,0-1 0,0 1 1,0-1-1,1 0 1,-1 0-1,1 0 1,0 0-1,0-1 0,1 1 1,-1-1-1,1 0 1,0-1-1,5 3 1,3 1-234,0-2 0,-1 0 0,2 0 0,-1-1 0,0-1 0,25 1 1,-22-2-1979,0-2 1,31-3 0,-7-9-6318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0.191"/>
    </inkml:context>
    <inkml:brush xml:id="br0">
      <inkml:brushProperty name="width" value="0.05" units="cm"/>
      <inkml:brushProperty name="height" value="0.05" units="cm"/>
    </inkml:brush>
  </inkml:definitions>
  <inkml:trace contextRef="#ctx0" brushRef="#br0">104 1 11509,'0'0'977,"-104"129"-5251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0.540"/>
    </inkml:context>
    <inkml:brush xml:id="br0">
      <inkml:brushProperty name="width" value="0.05" units="cm"/>
      <inkml:brushProperty name="height" value="0.05" units="cm"/>
    </inkml:brush>
  </inkml:definitions>
  <inkml:trace contextRef="#ctx0" brushRef="#br0">70 154 8564,'0'0'4015,"10"18"-3215,38 56-223,-45-70-488,1-1 0,-1 1 0,1-1 0,-1 1 0,1-1 0,0 0 0,1 0 0,-1-1 0,0 1 0,1-1 0,-1 0 0,1 0 0,0-1 0,8 3 0,0-2 165,0-1 0,0 0 1,24-3-1,-10 1 51,-20 1-264,0 0-1,0 0 1,0-1 0,0 0-1,0 0 1,-1-1 0,1 0-1,0 0 1,-1-1 0,0 0-1,1 0 1,-1 0 0,10-9 0,-12 9-36,0-1 0,0 0 1,-1 0-1,1 0 1,-1 0-1,0-1 0,-1 1 1,1-1-1,-1 0 1,0 0-1,0 0 0,0 0 1,-1 0-1,0 0 1,0-1-1,0 1 0,-1 0 1,1-9-1,-1 9-37,0 0 0,0 0 0,0 0 1,-1 0-1,0 0 0,0 1 0,0-1 0,0 0 0,-1 1 0,1-1 0,-1 1 0,0-1 0,-1 1 0,1 0 0,-1 0 0,0 0 1,0 0-1,0 0 0,0 1 0,-1-1 0,0 1 0,1 0 0,-1 0 0,0 0 0,-1 1 0,1 0 0,0-1 0,-7-1 0,-11-5-31,-1 1 0,0 1 0,-1 1 0,0 2-1,1 0 1,-1 1 0,0 1 0,-1 2-1,-47 4 1,68-4 49,0 1 1,0 0-1,-1 0 0,1 1 0,0-1 1,0 1-1,1 0 0,-1 0 0,0 0 1,1 0-1,-1 1 0,1-1 0,-1 1 1,1 0-1,0 0 0,0 0 0,1 1 1,-1-1-1,1 1 0,0-1 0,-1 1 1,2 0-1,-1 0 0,0 0 0,1 0 1,0 0-1,-1 0 0,2 0 0,-1 1 0,0 4 1,0-4-27,1 0 1,0 1-1,-1-1 1,2 0-1,-1 0 1,1 1-1,0-1 1,0 0-1,0 0 1,1 0-1,-1 0 1,1 0 0,1 0-1,-1 0 1,1-1-1,0 1 1,0-1-1,0 1 1,0-1-1,1 0 1,-1-1-1,1 1 1,9 6-1,-2-5-623,0 1-1,1-2 0,0 0 1,0 0-1,0-1 0,0 0 1,23 1-1,29-2-6203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0.900"/>
    </inkml:context>
    <inkml:brush xml:id="br0">
      <inkml:brushProperty name="width" value="0.05" units="cm"/>
      <inkml:brushProperty name="height" value="0.05" units="cm"/>
    </inkml:brush>
  </inkml:definitions>
  <inkml:trace contextRef="#ctx0" brushRef="#br0">1 1 10069,'0'0'4914,"0"99"-4626,0-47 112,0 0-400,8-2 96,4-5-96,1-10-272,-3-8-560,-6-11-1089,-2-6-528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1.245"/>
    </inkml:context>
    <inkml:brush xml:id="br0">
      <inkml:brushProperty name="width" value="0.05" units="cm"/>
      <inkml:brushProperty name="height" value="0.05" units="cm"/>
    </inkml:brush>
  </inkml:definitions>
  <inkml:trace contextRef="#ctx0" brushRef="#br0">1 208 8292,'0'0'7347,"111"-21"-6594,-73 27 271,1 12-544,-2 7-160,-1-1-240,-3 2-16,-6-2-128,-7-1-128,-1-5-1168,-5-1-1009,-5-8-1121</inkml:trace>
  <inkml:trace contextRef="#ctx0" brushRef="#br0" timeOffset="1">365 103 7523,'0'0'5475,"135"-97"-9365,-88 92-4322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1.899"/>
    </inkml:context>
    <inkml:brush xml:id="br0">
      <inkml:brushProperty name="width" value="0.05" units="cm"/>
      <inkml:brushProperty name="height" value="0.05" units="cm"/>
    </inkml:brush>
  </inkml:definitions>
  <inkml:trace contextRef="#ctx0" brushRef="#br0">182 1 3650,'0'0'9585,"9"20"-8573,157 315 2173,-166-335-3188,0 0 0,0 0 1,1 1-1,-1-1 0,0 0 0,0 1 1,0-1-1,0 0 0,1 1 0,-1-1 0,0 0 1,0 1-1,0-1 0,0 0 0,0 1 1,0-1-1,0 0 0,0 1 0,0-1 0,0 0 1,0 1-1,0-1 0,0 0 0,0 1 1,0-1-1,0 0 0,-1 1 0,1-1 0,0 0 1,0 1-1,0-1 0,0 0 0,-1 0 1,1 1-1,0-1 0,0 0 0,-1 0 0,1 1 1,0-1-1,-1 0 0,1 0 0,0 0 1,0 1-1,-1-1 0,1 0 0,0 0 0,-1 0 1,1 0-1,0 0 0,-1 0 0,1 0 1,0 0-1,-1 0 0,1 0 0,-1 0 0,1 0 1,-26-2-229,21 1 193,-104-25-2287,80 17 2153,0 1 0,-1 2 0,0 1 0,-36-1 0,64 6 192,1 1 1,0-1-1,0 0 1,0 1-1,-1-1 1,1 1-1,0-1 1,0 1 0,0-1-1,0 1 1,0 0-1,0 0 1,0-1-1,0 1 1,0 0-1,0 0 1,0 0 0,1 0-1,-1 0 1,0 0-1,1 0 1,-1 0-1,1 0 1,-1 1-1,1-1 1,-1 0-1,1 0 1,0 0 0,0 1-1,-1-1 1,1 0-1,0 0 1,0 1-1,0-1 1,0 0-1,1 0 1,-1 1-1,1 0 1,-1 4 23,1 0-1,-1-1 1,2 1-1,-1 0 1,1-1-1,-1 1 1,6 9 0,0-5 79,1-1 1,0 1 0,0-1 0,1 0 0,0-1-1,0 0 1,1-1 0,0 0 0,0 0-1,1-1 1,0 0 0,0-1 0,1 0 0,-1-1-1,1 0 1,0-1 0,14 2 0,11 1 11,1-1 0,0-2-1,0-2 1,49-4 0,-66 1-105,0-1-1,0 0 1,-1-2-1,38-13 1,-48 15-25,-1-1 1,0-1-1,0 1 0,-1-1 0,1-1 1,-1 0-1,0 0 0,0 0 0,-1-1 1,0 0-1,0-1 0,7-9 0,-11 12-69,-1 0 0,0 0 1,0 0-1,0 0 0,0 0 0,-1 0 0,1 0 0,-1-1 0,-1 1 0,1 0 0,-1-1 0,0 1 0,0 0 0,-1-1 0,1 1 1,-1 0-1,-3-9 0,3 11 56,0 0 0,0 0 1,0 0-1,-1 0 0,1 0 0,-1 0 1,0 1-1,0-1 0,0 0 1,0 1-1,-1-1 0,1 1 1,-1 0-1,1 0 0,-1 0 0,0 0 1,0 0-1,1 1 0,-1-1 1,-1 1-1,1 0 0,0 0 1,0 0-1,0 0 0,-1 1 0,1-1 1,0 1-1,-5 0 0,6 0-1,-1 0 0,1 0 0,-1 0 0,1 1 0,-1-1 0,1 1 0,-1 0 1,1 0-1,0 0 0,-1 0 0,1 0 0,0 0 0,0 1 0,0-1 0,0 1 0,0-1 0,0 1 0,0 0 0,0 0 0,1 0 0,-3 3 0,1 0-2,0 0 0,1 0 0,0 0 0,0 1 0,0-1-1,0 1 1,1-1 0,0 1 0,0 9 0,0-7 23,1 0-1,-1 1 1,2-1-1,0 0 1,0 1-1,0-1 1,1 0-1,0 0 1,0 0-1,1 0 1,0 0 0,1 0-1,8 12 1,-5-13 24,0 0 0,1 0 0,0-1 1,1 0-1,-1-1 0,1 1 0,0-2 1,0 1-1,1-1 0,-1-1 0,1 0 1,0 0-1,0-1 0,0 0 1,0-1-1,0 0 0,20-1 0,-21 0-64,0 0 0,0-1-1,-1 0 1,1-1 0,0 0 0,-1 0-1,1-1 1,-1 0 0,0-1-1,0 0 1,0 0 0,-1 0 0,1-1-1,-1 0 1,0-1 0,0 0-1,-1 0 1,0 0 0,0-1 0,9-11-1,-9 5-304,-1 1-1,1-1 0,-2-1 0,0 1 1,2-15-1,-3 15 18,0-1-1,1 1 1,1-1 0,9-18-1,-12 28 378,1 0 0,-1 1 0,1-1 0,0 1 0,0 0-1,0 0 1,0 0 0,1 0 0,-1 0 0,1 0 0,-1 1 0,1 0-1,0 0 1,0 0 0,0 0 0,1 1 0,-1-1 0,6 0 0,2 0 207,-1 0 0,0 1 0,1 0 0,-1 1 0,0 0 0,1 1 1,-1 0-1,0 1 0,1 0 0,-1 1 0,0 0 0,-1 1 0,21 10 1,-25-11-225,1 1 1,-2 0 0,1 0 0,0 1 0,-1-1-1,0 1 1,0 0 0,0 1 0,-1-1-1,0 1 1,0 0 0,0 0 0,0 0 0,-1 1-1,0-1 1,-1 1 0,0 0 0,0-1-1,0 1 1,-1 0 0,1 0 0,-2 0 0,1 11-1,-1-14-53,-1 0-1,1-1 0,-1 1 1,1 0-1,-1 0 0,0-1 1,-1 1-1,1-1 0,-1 1 0,1-1 1,-1 1-1,0-1 0,0 0 1,-1 0-1,1 0 0,-1 0 1,1-1-1,-1 1 0,0 0 1,0-1-1,0 0 0,0 0 1,0 0-1,-1 0 0,1 0 1,-7 1-1,-2 2-831,0-2 0,0 0 1,0 0-1,0-1 0,-1 0 0,-21-1 1,9-1-3109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6:02.241"/>
    </inkml:context>
    <inkml:brush xml:id="br0">
      <inkml:brushProperty name="width" value="0.05" units="cm"/>
      <inkml:brushProperty name="height" value="0.05" units="cm"/>
    </inkml:brush>
  </inkml:definitions>
  <inkml:trace contextRef="#ctx0" brushRef="#br0">0 0 15575,'0'0'3122</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2.188"/>
    </inkml:context>
    <inkml:brush xml:id="br0">
      <inkml:brushProperty name="width" value="0.05" units="cm"/>
      <inkml:brushProperty name="height" value="0.05" units="cm"/>
    </inkml:brush>
  </inkml:definitions>
  <inkml:trace contextRef="#ctx0" brushRef="#br0">39 388 112,'0'0'2036,"-31"19"2200,23-15 2002,25-21-6042,0 2 0,0 0 0,2 1 0,32-19 0,-18 12 14,195-110 507,19-13-66,-225 124-387</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2.875"/>
    </inkml:context>
    <inkml:brush xml:id="br0">
      <inkml:brushProperty name="width" value="0.05" units="cm"/>
      <inkml:brushProperty name="height" value="0.05" units="cm"/>
    </inkml:brush>
  </inkml:definitions>
  <inkml:trace contextRef="#ctx0" brushRef="#br0">114 27 2481,'0'0'2548,"0"-5"-1740,-3-12-346,2 13 69,-9 9 448,-4 26-675,2 1 0,1 0-1,1 1 1,-7 49 0,4-24 205,6-25-145,1 0 1,1 0 0,1 46 0,35-77 299,41-4 470,97-13 0,-162 13-766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4.883"/>
    </inkml:context>
    <inkml:brush xml:id="br0">
      <inkml:brushProperty name="width" value="0.05" units="cm"/>
      <inkml:brushProperty name="height" value="0.05" units="cm"/>
    </inkml:brush>
  </inkml:definitions>
  <inkml:trace contextRef="#ctx0" brushRef="#br0">0 340 9268,'20'-8'411,"-16"6"-384,24-10 28,-1-1 1,0 0-1,-1-3 1,32-23-1,-52 34-88,0-1 0,0 0 0,0-1 0,0 0 0,-1 0 0,-1 0 0,1 0 0,-1-1 1,0 1-1,0-1 0,-1 0 0,3-14 0,-4 17 3,-2 0 1,1-1-1,0 1 1,-1 0 0,0 0-1,0 0 1,-1-1 0,1 1-1,-1 0 1,0 0-1,0 0 1,-1 0 0,0 0-1,0 0 1,0 0-1,0 1 1,-1-1 0,1 1-1,-1 0 1,-1-1-1,-5-5 1,-14-8 1081,25 34 204,31 37-178,32 17-47,-47-54-731,0 2-1,-2-1 1,0 2-1,-1 0 1,-1 1 0,-1 1-1,16 33 1,-28-52-301,0 0 0,0 0 0,0 0 0,0 0 1,-1 0-1,1 0 0,-1 0 0,1 0 0,-1 0 0,0 0 0,0 0 1,0 0-1,0 1 0,0-1 0,-1 0 0,1 0 0,0 0 0,-1 0 1,0 0-1,1 0 0,-1 0 0,0 0 0,0 0 0,0 0 0,-1 0 1,1-1-1,0 1 0,0 0 0,-1-1 0,1 1 0,-1-1 0,0 1 1,1-1-1,-1 0 0,-4 2 0,-3 1-60,0-1 0,-1-1 0,0 0-1,1 0 1,-1 0 0,-17-1 0,8 1-46,6-1-153,0 0 0,0 0 0,0-2 0,-20-2 0,31 3 155,0 0 1,-1-1-1,1 1 0,0-1 1,0 1-1,0-1 1,1 0-1,-1 0 0,0 0 1,0 0-1,0 0 0,1 0 1,-1-1-1,0 1 1,1 0-1,-1-1 0,1 0 1,0 1-1,-1-1 0,1 0 1,0 1-1,0-1 1,0 0-1,0 0 0,1 0 1,-1 0-1,0 0 0,1 0 1,-1 0-1,1 0 1,0 0-1,0 0 0,0 0 1,0-3-1,2-19-2165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1.702"/>
    </inkml:context>
    <inkml:brush xml:id="br0">
      <inkml:brushProperty name="width" value="0.05" units="cm"/>
      <inkml:brushProperty name="height" value="0.05" units="cm"/>
    </inkml:brush>
  </inkml:definitions>
  <inkml:trace contextRef="#ctx0" brushRef="#br0">0 241 2257,'0'0'11653,"0"54"-10036,0-24-817,0-4-367,0-2-433,19-5-160,8-4-769,2-10-1936,-2-5-1329</inkml:trace>
  <inkml:trace contextRef="#ctx0" brushRef="#br0" timeOffset="1">85 0 10165,'0'0'3057</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5.320"/>
    </inkml:context>
    <inkml:brush xml:id="br0">
      <inkml:brushProperty name="width" value="0.05" units="cm"/>
      <inkml:brushProperty name="height" value="0.05" units="cm"/>
    </inkml:brush>
  </inkml:definitions>
  <inkml:trace contextRef="#ctx0" brushRef="#br0">259 82 176,'0'0'5320,"-3"-9"-4621,1 2-727,1 4 118,1 0 0,-1 0 0,1 0 0,-1 0 0,0 0 0,0 0 0,-1 0 0,1 0 0,0 1 0,-1-1 1,0 0-1,0 1 0,0-1 0,0 1 0,0 0 0,0 0 0,0-1 0,-1 1 0,1 1 0,-1-1 0,0 0 0,1 1 0,-1-1 0,0 1 0,0 0 0,0 0 0,0 0 0,0 0 0,-5 0 0,-2 0-59,1 1 0,0 0 0,0 1 0,0 0 0,0 1 0,0 0-1,0 0 1,1 1 0,-1 0 0,1 0 0,-9 5 0,12-5-4,0 1 1,0-1-1,0 1 1,0 0-1,1 1 0,-1-1 1,1 1-1,1 0 1,-1 0-1,0 0 1,1 0-1,0 1 0,1 0 1,-1-1-1,1 1 1,0 0-1,-2 9 0,2-6 44,0 0 0,1 0-1,0 0 1,0 0 0,1 1-1,1-1 1,-1 0-1,1 0 1,1 1 0,0-1-1,0 0 1,0 0 0,1-1-1,1 1 1,0-1-1,0 1 1,0-1 0,1 0-1,7 9 1,-5-9-33,1-1 1,0 1-1,0-2 1,0 1 0,1-1-1,0 0 1,0-1-1,0 0 1,1 0-1,-1-1 1,1 0-1,0-1 1,1 0-1,-1-1 1,0 0 0,20 1-1,-18-2 7,-1 0 0,1-1 1,0 0-1,-1-1 0,1 0 0,0-1 0,14-4 1,-22 5-27,-1-1 0,1 1 0,-1-1 0,0 0 0,1-1 0,-1 1 0,0 0 0,-1-1 0,1 0 0,0 1 0,-1-1 0,1 0 0,-1-1 0,0 1 0,0 0 0,0-1 0,-1 1 0,1-1 0,-1 1 0,0-1 0,0 0 0,0 1 0,0-1 0,-1 0 0,1-6 0,0-2 14,0 0 0,-1 1 0,0-1 0,-1 0-1,0 0 1,-1 1 0,0-1 0,-1 1-1,0 0 1,-1 0 0,-1 0 0,1 0 0,-13-19-1,17 28 136,0 11-201,2-1-1,-1 0 0,1 1 0,0-1 1,1 0-1,0 0 0,0 0 0,1-1 0,0 1 1,0-1-1,0 0 0,1 0 0,0 0 1,1-1-1,0 1 0,0-1 0,7 5 1,-2-1 51,1-1 1,0-1-1,0 1 1,1-2 0,0 0-1,0-1 1,1 0 0,0-1-1,15 4 1,-48-19-212,0 0 1,1-2-1,0 0 1,1-1-1,-24-24 1,39 35 249,0 0 0,0 0 0,0-1 1,0 1-1,1 0 0,-1-1 0,1 1 1,0-1-1,0 0 0,0 1 1,-1-5-1,1 6-24,1 1-1,0-1 1,0 0 0,0 0 0,1 0 0,-1 1 0,0-1 0,0 0-1,0 0 1,1 0 0,-1 1 0,0-1 0,0 0 0,1 0 0,-1 1-1,1-1 1,-1 0 0,1 1 0,-1-1 0,1 1 0,-1-1-1,1 0 1,0 1 0,-1-1 0,1 1 0,0 0 0,-1-1 0,1 1-1,0-1 1,0 1 0,-1 0 0,1 0 0,0-1 0,0 1 0,0 0-1,-1 0 1,1 0 0,0 0 0,0 0 0,0 0 0,-1 0-1,2 0 1,23-1 137,-1 1 0,1 0 1,-1 2-1,0 1 0,27 6 0,-38-5-164,-1 0 0,1 0 1,-1 1-1,1 1 0,-1 0 1,-1 0-1,1 1 0,-1 1 1,0 0-1,-1 0 0,11 12 1,-4 6-398,-16-25 302,-1 0 1,1 0-1,0 0 1,-1 0-1,1 0 1,-1 0-1,0 0 1,1 0-1,-1 0 1,0 0-1,0 0 1,0 1-1,0-1 1,0 0-1,0 0 1,0 0-1,0 0 1,0 0-1,0 0 1,0 0-1,-1 0 1,1 1-1,-1-1 1,1 0-1,-1 1 1,0-2 65,1 1 0,0-1-1,-1 0 1,1 1 0,-1-1 0,1 0 0,-1 0-1,1 1 1,-1-1 0,1 0 0,-1 0 0,1 0-1,-1 0 1,1 0 0,-1 0 0,0 0 0,1 0-1,-1 0 1,1 0 0,-1 0 0,1 0 0,-1 0 0,1 0-1,-1 0 1,1 0 0,-1-1 0,1 1 0,-1 0-1,1 0 1,-1-1 0,1 1 0,-1 0 0,1-1-1,0 1 1,-1 0 0,1-1 0,-1 1 0,1-1-1,0 1 1,-1-1 0,-9-22-475,9 6 239,-1 0-1,2 0 0,0 0 1,4-20-1,-4 32 296,1 0 0,0 0 0,0 1 0,1-1 0,-1 0 0,1 1 0,0-1 0,0 1 0,0-1 0,1 1 0,-1 0 0,1 0 0,0 0 0,1 0 0,-1 1-1,1-1 1,-1 1 0,1 0 0,5-4 0,-7 7 50,-1-1 0,1 1-1,0-1 1,-1 1-1,1-1 1,0 1 0,0 0-1,-1 0 1,1 0-1,0 0 1,0 0 0,-1 0-1,1 0 1,0 1-1,0-1 1,-1 0 0,1 1-1,0 0 1,-1-1-1,1 1 1,-1 0 0,1 0-1,-1 0 1,1 0-1,-1 0 1,1 0 0,-1 0-1,0 1 1,0-1-1,0 0 1,0 1 0,0-1-1,2 3 1,4 8 243,1 0 0,-2 1 0,8 18-1,-3-6-16,-3-10-218,1 0 0,20 25-1,1-11-1801,4-10-4209,-24-17 765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6.292"/>
    </inkml:context>
    <inkml:brush xml:id="br0">
      <inkml:brushProperty name="width" value="0.05" units="cm"/>
      <inkml:brushProperty name="height" value="0.05" units="cm"/>
    </inkml:brush>
  </inkml:definitions>
  <inkml:trace contextRef="#ctx0" brushRef="#br0">1 662 7235,'0'0'678,"21"-5"128,14-2-292,4-1-52,-1-1-1,71-27 1,-100 32-448,0 1 0,-1-1 0,1-1 0,-1 1 0,0-1 0,0-1 0,-1 0 0,0 0 0,0 0 0,0-1 0,0 0 0,-1 0 0,-1-1 0,1 1 0,-1-1 0,0 0 0,-1-1 0,0 1 0,3-11 0,-4 2-81,0 0-1,-1 0 1,-1 0-1,-1 0 0,0 0 1,-2 0-1,0-1 1,0 1-1,-2 1 1,0-1-1,-1 0 0,-11-23 1,8 21-29,-1 1-1,0 0 1,-2 0 0,0 1 0,-1 1 0,-1 0-1,0 1 1,-2 0 0,1 1 0,-21-15-1,32 26 141,-1 1 0,0-1 0,0 1 0,-1 0-1,1 0 1,0 0 0,-7-2 0,10 4-13,0 0 0,0 0 0,0 0 1,0 0-1,0 0 0,0 0 0,-1 0 1,1 0-1,0 0 0,0 0 0,0 1 1,0-1-1,0 0 0,0 1 0,1-1 1,-1 1-1,0-1 0,0 1 0,0-1 1,0 1-1,0-1 0,1 1 0,-1 0 1,0 0-1,1-1 0,-1 1 0,0 0 0,1 0 1,-1 0-1,1 0 0,-1 0 0,1 0 1,0 0-1,-1 0 0,1 0 0,0 0 1,0 0-1,-1 2 0,-3 23 140,2 0 1,0 0-1,4 49 0,0-26 137,8 100 324,33 166 0,-4-45-413,-20 72-585,-19-342 352,0 1 0,0-1 0,1 0 0,-1 1 0,0-1-1,0 0 1,0 1 0,0-1 0,0 0 0,0 1-1,0-1 1,0 1 0,0-1 0,0 0 0,0 1 0,0-1-1,0 0 1,0 1 0,0-1 0,-1 0 0,1 1 0,0-1-1,0 0 1,0 1 0,0-1 0,-1 0 0,1 1-1,0-1 1,0 0 0,-1 0 0,1 1 0,0-1 0,-1 0-1,1 0 1,0 1 0,-1-1 0,1 0 0,0 0 0,-1 0-1,1 0 1,0 0 0,-1 0 0,1 1 0,0-1-1,-1 0 1,1 0 0,-1 0 0,1 0 0,0 0 0,-1 0-1,1 0 1,0-1 0,-1 1 0,1 0 0,-1 0-1,0-1-9,-1 0-1,1 0 0,0 0 0,-1 0 0,1 0 0,0-1 1,0 1-1,0 0 0,0 0 0,0-1 0,0 1 0,1-1 0,-2-1 1,-3-19-293,1 1 1,1-1-1,0 1 0,2-1 1,1 0-1,5-43 1,-5 58 253,2-11 5,0 0-1,1 0 1,1 0-1,9-24 1,-11 35 142,0 1 1,1 0-1,-1 0 1,1 1-1,1-1 1,-1 0 0,1 1-1,0 0 1,0 0-1,0 0 1,1 1-1,-1-1 1,1 1-1,1 0 1,-1 0-1,7-3 1,1 4 11,-1 0-1,1 1 1,-1 1 0,1 0 0,0 1 0,-1 0 0,19 3 0,13-1 1,-33-2-56,0 0 1,-1 0-1,1-1 0,-1-1 1,1 0-1,10-3 0,-18 4 12,0-1-1,0 1 0,-1 0 0,1-1 0,-1 0 1,1 1-1,-1-1 0,1 0 0,-1 0 0,0-1 0,0 1 1,0 0-1,0-1 0,0 1 0,-1-1 0,1 1 1,-1-1-1,1 0 0,-1 0 0,0 0 0,0 0 0,0 0 1,-1 0-1,1 0 0,-1-5 0,1 2-29,0 1 0,-1-1-1,0 0 1,0 0 0,-1 1-1,0-1 1,0 1 0,0-1-1,0 1 1,-1-1 0,0 1-1,0 0 1,-1-1 0,-4-6-1,3 6-55,-1 1-1,-1-1 0,1 1 1,-1 0-1,0 0 1,0 1-1,0 0 1,-1 0-1,1 0 0,-13-4 1,4 2-133,-1 1 0,1 0 0,-1 1 1,-27-3-1,34 6 113,0 0 0,0 1 0,-1 0 0,1 0 0,0 1 1,0 0-1,-1 1 0,1 0 0,-14 5 0,20-5 61,0 0 1,0 0-1,1 0 0,-1 0 1,1 0-1,-1 1 0,1-1 1,0 1-1,0 0 1,0-1-1,0 1 0,0 0 1,1 0-1,-1 0 0,1 1 1,0-1-1,0 0 1,0 0-1,0 1 0,1-1 1,-1 1-1,1-1 0,0 0 1,0 1-1,0-1 0,0 1 1,1-1-1,0 0 1,-1 1-1,1-1 0,0 0 1,0 0-1,1 1 0,-1-1 1,1 0-1,0 0 1,-1 0-1,1-1 0,1 1 1,-1 0-1,0-1 0,1 1 1,4 3-1,7 0 26,0 0-1,0 0 1,1-2 0,0 0 0,0 0-1,0-1 1,0-1 0,0-1-1,23 0 1,-23-1-26,0 0 0,-1 1 0,1 1 0,0 0 0,-1 1 0,0 0 0,0 1-1,0 1 1,0 1 0,13 6 0,-26-11-18,0 0 0,1-1 0,-1 1-1,0 0 1,0 0 0,0 0 0,0 0 0,0 0-1,0 0 1,0 0 0,0 1 0,0-1-1,0 0 1,-1 0 0,1 1 0,0-1 0,-1 0-1,1 3 1,-5-7-8,-2-16 134,3 7 47,1 1-1,0-1 1,1 0-1,0 1 1,1-1-1,0 0 0,1 0 1,0 0-1,4-15 1,-3 21-110,0 0 1,0 0-1,1 0 1,0 1-1,0-1 1,0 1-1,1-1 1,-1 1-1,1 0 1,1 0-1,-1 1 1,1-1-1,-1 1 1,1 0-1,1 0 1,-1 1-1,0-1 1,12-4-1,41-12-1757,-32 14-1877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6.739"/>
    </inkml:context>
    <inkml:brush xml:id="br0">
      <inkml:brushProperty name="width" value="0.05" units="cm"/>
      <inkml:brushProperty name="height" value="0.05" units="cm"/>
    </inkml:brush>
  </inkml:definitions>
  <inkml:trace contextRef="#ctx0" brushRef="#br0">20 218 8260,'0'0'3524,"-2"-7"-2750,-5-44-1161,-3-101 0,10 151 395,0 1-1,0 0 1,0 0 0,0 0-1,0-1 1,0 1 0,0 0 0,0 0-1,0-1 1,0 1 0,0 0-1,0 0 1,0 0 0,0-1-1,0 1 1,0 0 0,0 0-1,0 0 1,0-1 0,0 1-1,0 0 1,0 0 0,0 0-1,1-1 1,-1 1 0,0 0 0,0 0-1,0 0 1,0 0 0,0 0-1,1-1 1,-1 1 0,0 0-1,0 0 1,0 0 0,0 0-1,1 0 1,-1 0 0,0 0-1,0 0 1,0 0 0,1-1-1,-1 1 1,0 0 0,0 0 0,1 0-1,10 8 97,6 16 5,15 64 521,-26-65-536,2 0 0,18 38 0,-26-61-98,1 0 1,-1 0-1,0 1 0,0-1 0,0 0 1,0 1-1,0-1 0,0 0 1,1 0-1,-1 1 0,0-1 0,0 0 1,0 0-1,1 0 0,-1 1 0,0-1 1,0 0-1,1 0 0,-1 0 1,0 0-1,0 1 0,1-1 0,-1 0 1,0 0-1,1 0 0,-1 0 0,0 0 1,0 0-1,1 0 0,-1 0 1,0 0-1,1 0 0,-1 0 0,0 0 1,1 0-1,-1 0 0,0 0 0,0 0 1,1 0-1,8-13-24,5-26 21,-13 34-33,10-45 12,-9 37 319,1 1-1,0-1 1,1 0-1,10-23 857,16 74-304,-24-32-894,0 1-1,0-1 0,1 0 1,-1-1-1,1 0 1,9 6-1,-6-6-716,0 1 0,1-1 0,-1-1-1,15 4 1,16 1-3725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7.403"/>
    </inkml:context>
    <inkml:brush xml:id="br0">
      <inkml:brushProperty name="width" value="0.05" units="cm"/>
      <inkml:brushProperty name="height" value="0.05" units="cm"/>
    </inkml:brush>
  </inkml:definitions>
  <inkml:trace contextRef="#ctx0" brushRef="#br0">267 402 8612,'0'0'6638,"-11"-14"-6369,-37-45-229,44 56-46,-1 1 0,1-1 0,0 1 0,-1 0 0,1 0 0,-1 0-1,0 1 1,0 0 0,1 0 0,-1 0 0,0 1 0,0-1 0,0 1 0,0 0 0,0 0-1,0 1 1,-7 1 0,-10 0-95,17-2 86,1 0-1,0 0 0,-1 1 1,1 0-1,0-1 0,0 2 1,0-1-1,0 0 1,0 1-1,0 0 0,0 0 1,0 0-1,0 0 0,1 1 1,-1-1-1,1 1 0,0 0 1,0 0-1,-3 4 0,4-5 12,0 1-1,1 0 1,0-1 0,-1 1-1,1 0 1,0 0-1,0 0 1,0 0-1,1 0 1,-1 0-1,1 0 1,0 0 0,0 0-1,0 0 1,0 1-1,0-1 1,1 0-1,-1 0 1,1 0-1,0 0 1,0 0 0,0 0-1,0 0 1,0-1-1,1 1 1,-1 0-1,4 3 1,1 1 45,0-1 0,1 1-1,0-2 1,0 1 0,0-1 0,1 0 0,-1 0 0,1-1 0,0 0 0,0-1-1,1 0 1,-1 0 0,1-1 0,0 0 0,-1 0 0,1-1 0,0 0-1,0 0 1,0-1 0,0-1 0,14-1 0,-22 1-37,0-1 0,0 1-1,0 0 1,0-1 0,0 1 0,0-1 0,0 1-1,0-1 1,-1 1 0,1-1 0,0 1 0,-1-1 0,0 0-1,1 1 1,-1-1 0,0 0 0,0 1 0,0-1-1,0 0 1,0 1 0,0-1 0,-1-3 0,-7-39-519,-11 18 235,16 23 338,0 0 1,1 0-1,-1 0 1,1 0-1,0-1 1,0 1-1,0 0 1,0-1-1,1 0 1,-1 1-1,0-7 1,2 9 450,1 4-199,2 3-325,1-1-1,-1 1 1,2-1 0,-1 1 0,0-1 0,1 0 0,0-1 0,0 1 0,1-1 0,-1 0-1,1-1 1,0 1 0,0-1 0,9 4 0,6 1-155,1 0 0,-1-1 0,26 4 0,-35-8-223,-1-1 1,1 0 0,0-1 0,-1 0-1,1-1 1,0 0 0,0-1 0,15-3-1,-23 3 195,-1 0 0,1-1-1,0 1 1,0-1 0,-1 0-1,0 0 1,1 0 0,-1-1-1,0 1 1,0-1-1,0 0 1,0 0 0,0 0-1,-1 0 1,1 0 0,-1 0-1,0-1 1,0 1 0,0-1-1,-1 1 1,1-1 0,-1 0-1,0 0 1,0 0-1,0 0 1,0 0 0,-1-7-1,2-6 158,-1 0 0,-1 1 0,-1-1 0,0 0 0,-2 0 0,1 0 0,-9-25 0,-4 0 1603,-31-60-1,13 33 5664,33 80-6004,3 13-1531,10 20 459,26 58 0,-10-31-28,9 12-25,1 7-5024,-37-82 1831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7.763"/>
    </inkml:context>
    <inkml:brush xml:id="br0">
      <inkml:brushProperty name="width" value="0.05" units="cm"/>
      <inkml:brushProperty name="height" value="0.05" units="cm"/>
    </inkml:brush>
  </inkml:definitions>
  <inkml:trace contextRef="#ctx0" brushRef="#br0">0 98 9492,'0'0'9605,"98"-34"-9701,-47 15-272,3-1-2146,-8-4-2464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8.092"/>
    </inkml:context>
    <inkml:brush xml:id="br0">
      <inkml:brushProperty name="width" value="0.05" units="cm"/>
      <inkml:brushProperty name="height" value="0.05" units="cm"/>
    </inkml:brush>
  </inkml:definitions>
  <inkml:trace contextRef="#ctx0" brushRef="#br0">59 192 5475,'0'0'8617,"20"-4"-6523,65-12-827,-78 14-1180,0 0 0,1 0 0,-1 0-1,0-1 1,0 0 0,0 0-1,0-1 1,-1 0 0,1 0 0,-1-1-1,9-7 1,-13 9-75,0 1-1,0 0 1,0-1-1,-1 1 1,1-1 0,-1 0-1,1 1 1,-1-1-1,0 0 1,0 0 0,0 0-1,0 0 1,0 0-1,-1 0 1,0 0-1,1 0 1,-1 0 0,0 0-1,0 0 1,-1 0-1,1 0 1,-1 0 0,1 0-1,-1 0 1,-2-5-1,1 5-39,0 0 0,0 1 0,0-1 0,0 1-1,0-1 1,-1 1 0,1 0 0,-1 0 0,0 0-1,0 0 1,0 0 0,1 1 0,-2-1 0,1 1 0,0 0-1,0 0 1,-7-1 0,-58-8-543,60 9 555,0 1 0,0 0 0,0 1 0,0 0 0,1 0 0,-1 1-1,0 0 1,0 0 0,1 1 0,0-1 0,-12 8 0,16-8-2,-1 0 0,1 1 0,0-1-1,0 1 1,0 0 0,1 0 0,-1 0 0,1 1 0,-1-1 0,1 0 0,0 1 0,0 0 0,1-1 0,-1 1 0,1 0 0,0 0-1,0 0 1,0 0 0,0 0 0,1 0 0,0 0 0,0 0 0,0 0 0,1 7 0,5 11-2124,10-6-2047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39.557"/>
    </inkml:context>
    <inkml:brush xml:id="br0">
      <inkml:brushProperty name="width" value="0.05" units="cm"/>
      <inkml:brushProperty name="height" value="0.05" units="cm"/>
    </inkml:brush>
  </inkml:definitions>
  <inkml:trace contextRef="#ctx0" brushRef="#br0">1 619 7587,'19'-9'-1293,"3"-1"1380,0-2 1,-1 0 0,0-1 0,-1-1-1,0-1 1,-1 0 0,-1-2-1,27-31 1,-37 37-87,0-1 1,-1-1-1,-1 1 0,0-1 0,0-1 1,-1 1-1,-1-1 0,0 1 0,-1-1 0,-1 0 1,0-1-1,0 1 0,-2 0 0,0 0 0,-2-16 1,1 18 67,-1 0 0,-1 0 0,0 0 0,0 0 0,-1 1 0,-1-1 0,0 1 0,0 0 0,-1 1 0,-1-1 0,0 1 0,0 0 0,-1 1 0,0 0 0,-1 0 0,0 0 0,-17-11 0,-12 1 754,37 18-798,0 1 0,0 0 0,0-1 0,-1 1 0,1 0 0,0 0 1,0 0-1,0 0 0,0 0 0,0 0 0,0 0 0,-1 0 0,1 1 0,0-1 0,0 0 0,0 1 0,0-1 0,0 1 0,0-1 0,0 1 0,0-1 0,0 1 0,0 0 1,0 0-1,1-1 0,-1 1 0,0 0 0,0 0 0,1 0 0,-1 0 0,0 0 0,1 0 0,-1 0 0,1 0 0,-1 0 0,1 1 0,-5 17 101,2 0 0,0 0 0,1 0 0,1 1 0,0-1 0,3 21 0,0 11 188,34 371 2410,0-55-1713,-37-344-1055,-3-19-207,-10-30-614,1 0 194,7 15 366,-68-136-3387,67 130 3791,0 0 0,2 0 1,0-1-1,1 0 0,0 0 0,-1-35 1,5 52-42,0 0 0,1 1 0,-1-1 1,0 1-1,0-1 0,1 1 0,-1-1 1,1 1-1,-1-1 0,0 1 0,1-1 1,-1 1-1,1-1 0,-1 1 0,1 0 1,-1-1-1,1 1 0,-1 0 0,1-1 1,-1 1-1,1 0 0,0 0 0,-1 0 1,1-1-1,0 1 0,-1 0 0,1 0 1,-1 0-1,1 0 0,0 0 1,0 0-1,28 0-111,-19 0 205,34-2-3,1-2 0,75-17 0,-99 16-115,0-1 1,0-1-1,-1-1 1,0-1 0,0-1-1,-1 0 1,30-22-1,-44 28-37,-1 0 0,1-1 0,-1 0 0,0 0 0,0 0 0,0 0 0,-1-1 0,0 1 0,0-1 0,0 0 0,-1 0 0,0 0 0,0 0 0,0 0 0,-1-1 0,0 1 0,0 0 0,-1-1 0,1 1 0,-1-1 0,-1 1 0,1 0 0,-1-1 0,-3-9 0,3 14-3,0-1-1,0 1 0,-1 0 0,1-1 0,-1 1 0,1 0 1,-1 0-1,0 0 0,0 0 0,0 0 0,0 1 1,0-1-1,-1 0 0,1 1 0,0 0 0,-1-1 0,1 1 1,-1 0-1,1 0 0,-1 1 0,-5-2 0,-4 0-16,-1 0-1,1 1 0,-19 1 1,20 0-10,9 0 27,0 0-1,-1 1 1,1-1-1,0 0 1,0 1-1,-1 0 1,1-1-1,0 1 1,0 0 0,0 0-1,0 0 1,0 0-1,0 1 1,0-1-1,0 0 1,1 1 0,-1 0-1,0-1 1,1 1-1,-3 3 1,1-1 6,1 1 1,-1 0-1,1 1 0,-1-1 0,1 0 1,1 1-1,-1-1 0,0 9 1,0-5 24,1-1 0,1 1 0,-1 0 0,2-1 0,-1 1 0,1-1 0,0 1 0,1-1 0,0 1 0,0-1 0,6 14 0,-2-14-8,-1-1 1,1-1-1,0 1 1,0-1-1,1 0 1,0 0-1,0-1 1,0 0-1,1 0 1,-1 0-1,1-1 1,0 0-1,1-1 1,11 3-1,-8-2 15,1 0-1,-1-2 1,1 1 0,0-2 0,0 0-1,0 0 1,0-1 0,0-1-1,18-3 1,-28 3-18,0 0-1,0-1 1,0 1-1,0-1 1,0 1 0,0-1-1,-1 0 1,1 0-1,-1-1 1,1 1 0,-1 0-1,0-1 1,0 1 0,0-1-1,0 0 1,0 0-1,-1 0 1,1 0 0,-1 0-1,0 0 1,0 0-1,0 0 1,0 0 0,-1-1-1,1 1 1,-1 0 0,0-7-1,1 1-3,-1 0-1,0 1 0,0-1 1,-1 0-1,0 0 0,-1 0 1,0 1-1,0-1 0,-5-10 1,-4 0 64,8 16 18,1 0 0,0-1-1,0 1 1,0 0 0,1-1 0,-1 0 0,1 1 0,0-1 0,0 0 0,0 0-1,-1-4 1,25 8-2095,8 0-585,2 0-723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0.291"/>
    </inkml:context>
    <inkml:brush xml:id="br0">
      <inkml:brushProperty name="width" value="0.05" units="cm"/>
      <inkml:brushProperty name="height" value="0.05" units="cm"/>
    </inkml:brush>
  </inkml:definitions>
  <inkml:trace contextRef="#ctx0" brushRef="#br0">1 236 3986,'0'0'6608,"1"4"-5610,2 3 48,-1-10-400,1-23-244,-4-63-1020,1 56 785,0 33 71,2 9-428,3 0 204,0-1 0,0 1-1,1-1 1,0-1-1,0 1 1,0-1-1,1 0 1,1-1-1,-1 0 1,1 0-1,0 0 1,0-1-1,1 0 1,-1-1 0,1 0-1,0 0 1,1-1-1,-1 0 1,0-1-1,1 1 1,-1-2-1,1 0 1,0 0-1,0-1 1,10 0 0,-17-1-22,-1 0 0,1 1 0,-1-1 0,1-1 0,-1 1 0,0 0 1,1 0-1,-1-1 0,0 1 0,0-1 0,0 0 0,0 0 0,0 0 1,-1 0-1,1 0 0,0 0 0,-1 0 0,0 0 0,1-1 0,-1 1 1,0 0-1,0-1 0,0 1 0,-1-1 0,1 0 0,-1 1 0,1-1 1,-1 1-1,0-5 0,2-9-103,0 0 0,-2 1-1,-1-25 1,-3 24 766,0 22 687,2 29-775,4-29-567,0 0-1,0-1 1,1 1 0,0-1-1,0 0 1,1 0 0,-1 0-1,1-1 1,0 1 0,0-1-1,1 0 1,-1 0 0,1 0-1,0-1 1,0 1 0,0-1-1,0 0 1,1-1-1,-1 1 1,7 1 0,5 2 49,0 0-1,0-2 1,1 0 0,0 0 0,28 1 0,-24-4-14,1-1 0,-1-1 1,1 0-1,-1-2 0,40-10 0,-56 12 2,-1-1-1,0 0 0,0 0 0,0 0 1,0 0-1,0-1 0,0 0 0,-1 0 1,1 0-1,-1-1 0,0 1 0,0-1 1,0 0-1,0 0 0,-1-1 0,0 1 1,0-1-1,0 1 0,0-1 0,-1 0 1,1 0-1,-2 0 0,1-1 0,0 1 1,-1 0-1,0-1 0,0 1 0,0-1 1,-1-7-1,0 10-8,0-1 1,0 1 0,-1-1-1,1 1 1,-1 0 0,0-1-1,0 1 1,0 0-1,-1 0 1,1 0 0,-1-1-1,1 1 1,-1 1 0,0-1-1,0 0 1,0 0-1,-1 1 1,1-1 0,-1 1-1,1 0 1,-1 0 0,0 0-1,0 0 1,0 0-1,0 1 1,0-1 0,0 1-1,0 0 1,0-1 0,-1 2-1,1-1 1,0 0-1,-1 1 1,1-1 0,-1 1-1,-6 1 1,8-1-22,0 1-1,0 0 1,0 0-1,0 0 1,0 0 0,1 0-1,-1 0 1,0 0 0,0 0-1,1 1 1,-1-1-1,1 1 1,0-1 0,-1 1-1,1 0 1,0 0 0,0-1-1,0 1 1,0 0-1,0 0 1,0 0 0,1 0-1,-1 0 1,0 0-1,1 0 1,0 0 0,0 0-1,-1 0 1,1 4 0,-3 65 191,4-66-185,0 1 0,1-1-1,-1 0 1,1 1-1,0-1 1,0 0-1,1 0 1,-1 0 0,1-1-1,0 1 1,1 0-1,-1-1 1,1 0-1,0 0 1,0 0-1,0 0 1,0-1 0,1 1-1,-1-1 1,1-1-1,0 1 1,0 0-1,0-1 1,0 0-1,8 2 1,6 2-40,0-1-1,1 0 1,0-2 0,0 0 0,36 0-1,-41-3-454,-1 0-1,1-1 1,15-4-1,-25 4-117,0 0-1,0-1 1,0 0-1,0 0 1,0 0-1,-1-1 1,6-3-1,11-14-4649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0.872"/>
    </inkml:context>
    <inkml:brush xml:id="br0">
      <inkml:brushProperty name="width" value="0.05" units="cm"/>
      <inkml:brushProperty name="height" value="0.05" units="cm"/>
    </inkml:brush>
  </inkml:definitions>
  <inkml:trace contextRef="#ctx0" brushRef="#br0">3 145 7139,'0'0'3140,"22"-2"-2742,69-4-267,-86 6-84,0-1 1,0 1 0,0-1 0,0 0-1,0 0 1,0-1 0,-1 1-1,1-1 1,-1 0 0,1 0 0,-1-1-1,1 1 1,-1-1 0,7-6 0,-9 6 5,0 0 1,0 0 0,-1 0 0,1 0-1,-1 0 1,0 0 0,0 0 0,0 0 0,0-1-1,0 1 1,-1 0 0,1-1 0,-1 1-1,0 0 1,0-1 0,-1-6 0,0 8-52,0 0 0,1 0 1,-1 0-1,0 0 0,0 0 0,-1 1 1,1-1-1,0 0 0,-1 1 0,1-1 1,-1 1-1,1-1 0,-1 1 1,0-1-1,1 1 0,-1 0 0,0 0 1,0 0-1,0 0 0,0 0 1,0 1-1,0-1 0,0 0 0,-3 1 1,-53-10-263,53 9 270,0 1 0,1 0 0,-1 0 1,0 0-1,0 0 0,0 1 0,0 0 0,1 0 0,-1 0 0,0 0 1,1 1-1,-1 0 0,1 0 0,-1 0 0,-5 4 0,8-3 75,-1 1-1,0-1 0,1 0 0,-1 1 1,1-1-1,0 1 0,0-1 0,1 1 1,-1 0-1,1 0 0,0 0 1,0 0-1,0 0 0,0 0 0,1 0 1,0 0-1,0 1 0,0 4 0,1-4-1,-1-1-1,1-1 0,0 1 0,0 0 0,1 0 0,-1 0 0,1 0 0,0-1 0,0 1 0,0-1 1,0 1-1,1-1 0,-1 0 0,1 0 0,0 0 0,0 0 0,0-1 0,0 1 0,0-1 0,1 0 1,-1 0-1,1 0 0,0 0 0,-1-1 0,1 1 0,7 1 0,12 4 53,0-1-1,1 0 1,28 1 0,-43-5-137,24 4-22,-4 1-1641,-9-6-3481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1.293"/>
    </inkml:context>
    <inkml:brush xml:id="br0">
      <inkml:brushProperty name="width" value="0.05" units="cm"/>
      <inkml:brushProperty name="height" value="0.05" units="cm"/>
    </inkml:brush>
  </inkml:definitions>
  <inkml:trace contextRef="#ctx0" brushRef="#br0">321 1 8772,'0'0'5939,"-147"48"-5443,102-10-496,1 1 16,7-4-32,12-1-336,11-6-1361,5-6-1008,9-11-977</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2.382"/>
    </inkml:context>
    <inkml:brush xml:id="br0">
      <inkml:brushProperty name="width" value="0.05" units="cm"/>
      <inkml:brushProperty name="height" value="0.05" units="cm"/>
    </inkml:brush>
  </inkml:definitions>
  <inkml:trace contextRef="#ctx0" brushRef="#br0">1 0 9620,'0'0'4042,"0"4"-3663,4 28-82,-2 0 1,-1 0-1,-4 39 1,1-33-101,2 0 1,4 39-1,-3-69-195,0-1 0,0 0 0,1 0 0,1 0 0,-1 0 0,1-1 0,0 1-1,0-1 1,1 0 0,0 1 0,0-2 0,0 1 0,1 0 0,0-1 0,0 0 0,1 0 0,-1 0-1,8 4 1,-5-4-37,1 0-1,-1-1 1,1-1-1,0 1 1,0-1-1,0-1 1,0 0-1,0 0 0,1 0 1,-1-1-1,0-1 1,1 0-1,14-1 1,-19 0-71,0 0 0,-1 0 0,1 0 0,-1-1 0,0 1 0,1-1 0,-1 0 0,0 0 0,0-1 0,0 1 0,0-1 0,-1 0 0,1 0 0,-1 0 0,0-1 0,0 1-1,0-1 1,0 1 0,3-7 0,-3 5 39,0-1 0,0 1 0,-1-1-1,0 0 1,0 0 0,0 0-1,-1 0 1,0 0 0,0 0 0,0 0-1,-1-1 1,0 1 0,0 0 0,-2-7-1,2 12 107,-1-1-1,1 1 1,-1 0 0,1 0-1,-1 0 1,0-1-1,0 1 1,1 0-1,-1 0 1,0 0-1,0 0 1,0 0 0,0 1-1,0-1 1,0 0-1,0 0 1,0 1-1,-1-1 1,1 0 0,0 1-1,0-1 1,-1 1-1,1 0 1,0-1-1,0 1 1,-1 0-1,1 0 1,0 0 0,-1 0-1,1 0 1,0 0-1,-1 0 1,1 0-1,0 1 1,-1-1 0,1 0-1,0 1 1,0-1-1,-1 1 1,1 0-1,0-1 1,0 1-1,0 0 1,0-1 0,0 1-1,0 0 1,0 0-1,0 0 1,0 0-1,0 0 1,1 0 0,-1 0-1,0 1 1,-1 1-1,-1 3-16,0 1-1,0-1 0,1 1 1,0-1-1,0 1 0,0 0 1,1 0-1,0 0 0,0-1 1,1 1-1,0 0 0,0 0 1,0 0-1,1 0 0,0 0 1,4 13-1,-3-15-10,-1-1 1,1 0-1,0-1 1,0 1-1,1 0 1,-1 0-1,1-1 0,0 0 1,0 1-1,0-1 1,0 0-1,0-1 1,1 1-1,-1 0 0,1-1 1,0 0-1,0 0 1,0 0-1,0 0 1,0-1-1,0 1 1,0-1-1,1 0 0,-1-1 1,0 1-1,1-1 1,7 0-1,5-1-338,1-2 0,-1 0 1,0-1-1,-1-1 0,1-1 0,-1 0 0,0-1 0,29-17 0,-17 9 79,45-16-1,10 10 1642,-26 17 3220,-57 30-2418,0-21-2175,0-1-1,-1 1 1,1-1-1,-1 1 1,0-1-1,-1 1 1,1-1-1,-1 0 1,0 0-1,0 0 1,0 0-1,0 0 1,-1 0-1,0 0 1,0-1-1,0 0 1,0 1-1,0-1 1,-1 0-1,1 0 1,-6 3-1,2-2-571,1-1-1,-1 1 0,0-1 0,0-1 0,0 1 0,0-1 1,-1-1-1,1 1 0,0-1 0,-1 0 0,1-1 0,-11 0 1,-9-3-3493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4.580"/>
    </inkml:context>
    <inkml:brush xml:id="br0">
      <inkml:brushProperty name="width" value="0.05" units="cm"/>
      <inkml:brushProperty name="height" value="0.05" units="cm"/>
    </inkml:brush>
  </inkml:definitions>
  <inkml:trace contextRef="#ctx0" brushRef="#br0">1 215 288,'0'0'4482,"0"-1"-4203,0 0-1,0-1 0,0 1 1,0 0-1,0 0 0,0 0 1,1 0-1,-1 0 0,0 0 1,1 0-1,-1 0 0,1 0 1,-1 0-1,1 0 0,0 0 1,-1 0-1,1 0 0,0 0 1,0 1-1,-1-1 1,1 0-1,0 0 0,2 0 1,717-26 3653,-720 27-3863,-2 0-1043,0-1 864,-1 0 1,1 0-1,0-1 0,0 1 0,0 0 1,0-1-1,0 1 0,1-1 0,-1 0 0,0 1 1,1-1-1,-1 0 0,1 0 0,0 0 0,0 0 1,-1 0-1,1-1 0,-1-2 0,-15-45-140,17 48 238,-1-1 1,1 1 0,-1 0 0,1-1 0,0 1 0,0-1-1,0 1 1,0 0 0,1-1 0,-1 1 0,0-1 0,1 1-1,0 0 1,0 0 0,0-1 0,0 1 0,0 0 0,0 0-1,0 0 1,1 0 0,-1 0 0,1 0 0,-1 0 0,1 1-1,0-1 1,-1 0 0,4-1 0,1 0 32,-1 1 0,1-1 0,0 1 0,0 1 1,0-1-1,0 1 0,1 0 0,-1 0 0,11 1 0,4-1 177,-1 2 0,1 0 0,0 2-1,-1 0 1,0 1 0,28 10 0,-38-11-145,-1 1 0,0 0 1,0 0-1,-1 1 1,1 0-1,-1 0 0,0 1 1,-1 0-1,1 0 0,-1 1 1,0 0-1,-1 0 0,0 1 1,0 0-1,9 16 1,-14-22-50,0 1 0,1 0 0,-2 0 1,1-1-1,0 1 0,0 0 1,-1 0-1,0 0 0,1 0 1,-1 0-1,0 0 0,-1 0 1,1 0-1,0 0 0,-1 0 0,0 0 1,1 0-1,-1-1 0,0 1 1,-1 0-1,1 0 0,0-1 1,-1 1-1,1-1 0,-1 1 1,0-1-1,0 0 0,0 0 0,0 0 1,0 0-1,-1 0 0,1 0 1,-4 2-1,-10 6-137,0-1 0,0-1 0,-1-1 0,-23 9 0,18-8-98,-149 51-545,170-59 735,30 0-1959,-7 0-212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5.718"/>
    </inkml:context>
    <inkml:brush xml:id="br0">
      <inkml:brushProperty name="width" value="0.05" units="cm"/>
      <inkml:brushProperty name="height" value="0.05" units="cm"/>
    </inkml:brush>
  </inkml:definitions>
  <inkml:trace contextRef="#ctx0" brushRef="#br0">60 287 3121,'0'0'1356,"1"20"-444,1 32 1081,17 86 0,-22-259-979,-19 27-2140,15 71 1006,0 0 1,2-1 0,1 1-1,1-1 1,1 0 0,1 1-1,3-49 1,-1 70 163,0-1 0,0 1 0,0-1 0,0 1 0,1 0 0,-1-1 0,0 1 0,1 0 0,0 0 0,-1 0 0,1 0 0,0 0 0,0 0 0,0 1 0,0-1 0,0 1 0,1-1 0,-1 1 0,0 0 0,1 0 0,-1 0 0,1 0 0,-1 0 0,1 0 0,0 1 0,-1-1 0,1 1 0,-1 0 0,1 0 0,0 0 0,-1 0 0,1 0 0,5 2 0,-1-2 83,1 2-1,0-1 1,0 1 0,-1 0-1,1 0 1,-1 1 0,1 0-1,-1 0 1,0 1-1,9 6 1,-7-3-70,-1 1 0,0 0 0,0 1 0,-1 0 1,0 0-1,-1 0 0,0 1 0,0 0 0,-1 0 0,-1 0 0,5 14 0,-7-20-50,-1 1-1,0 0 1,0 0-1,0 0 1,0 0 0,-1 0-1,0 0 1,0-1-1,-1 1 1,1 0 0,-1 0-1,0 0 1,0 0-1,0 0 1,-1-1 0,0 1-1,0 0 1,0-1-1,0 0 1,-1 1 0,0-1-1,0 0 1,0 0-1,0-1 1,0 1 0,-1-1-1,-6 6 1,-2-1-320,-1 0 1,0-1-1,0-1 1,0 0-1,0 0 1,-1-1-1,0-1 1,0-1-1,-1 0 1,1 0-1,0-1 1,-1-1-1,-27-2 1,42 1 279,-1 0 1,0 0-1,0 0 1,0 0-1,0 0 1,0-1 0,1 1-1,-1 0 1,0 0-1,0-1 1,1 1 0,-1-1-1,0 1 1,0-1-1,1 1 1,-1-1-1,0 1 1,1-1 0,-1 0-1,1 1 1,-1-1-1,1 0 1,-1 1 0,1-1-1,-1 0 1,1 0-1,0 0 1,-1 1-1,1-1 1,0 0 0,0 0-1,0 0 1,0 0-1,0 0 1,-1 1 0,1-1-1,1 0 1,-1 0-1,0 0 1,0-1-1,1 0 17,-1-1 0,1 1 0,-1-1 0,1 1 0,0 0 0,0-1-1,0 1 1,0 0 0,0 0 0,1 0 0,-1-1 0,1 2-1,-1-1 1,3-2 0,4-2 233,1 1-1,0 0 1,0 1-1,0 0 1,0 0-1,1 1 1,-1 1-1,1-1 1,0 1-1,0 1 1,0 0-1,0 0 1,10 1-1,-9 0 153,-1 1-1,0-1 1,0 2-1,1-1 1,-1 2 0,0-1-1,-1 1 1,1 1-1,0-1 1,-1 2-1,0-1 1,14 10-1,-18-9-192,0-1-1,-1 1 0,0 0 1,0 0-1,0 0 0,-1 1 0,1-1 1,-1 1-1,-1 0 0,4 8 1,9 18-216,-13-54-12686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6.093"/>
    </inkml:context>
    <inkml:brush xml:id="br0">
      <inkml:brushProperty name="width" value="0.05" units="cm"/>
      <inkml:brushProperty name="height" value="0.05" units="cm"/>
    </inkml:brush>
  </inkml:definitions>
  <inkml:trace contextRef="#ctx0" brushRef="#br0">106 138 5234,'0'0'4725,"20"1"-3916,63 5-316,-81-6-460,0 0 0,0 0 0,0 0 0,0 0 1,0 0-1,0 0 0,0-1 0,0 1 0,0-1 0,0 1 0,0-1 0,0 0 0,0 0 0,0 0 0,-1 0 0,1 0 0,0 0 1,-1 0-1,1-1 0,0 1 0,-1 0 0,0-1 0,1 0 0,-1 1 0,0-1 0,0 0 0,0 1 0,0-1 0,0 0 0,0 0 1,0 0-1,-1 0 0,1 0 0,-1 0 0,0 0 0,1 0 0,-1-3 0,0 1-77,0 0 0,0 1 0,0-1 0,0 0 0,-1 0 0,0 0 0,1 0 0,-2 1 0,1-1 1,0 0-1,-1 1 0,1-1 0,-1 1 0,-5-7 0,2 6-75,-1 0 0,1 0 0,-1 0 1,0 1-1,-1 0 0,1 0 0,0 1 0,-1 0 0,0 0 1,1 0-1,-1 1 0,0 0 0,0 0 0,0 1 1,1 0-1,-1 0 0,0 1 0,0 0 0,0 0 0,0 0 1,-9 4-1,11-4 127,0 1 1,0-1-1,0 1 1,0 0-1,1 1 1,-1-1-1,1 1 1,0-1-1,0 2 1,0-1 0,0 0-1,0 1 1,1-1-1,-1 1 1,1 0-1,0 0 1,0 1-1,1-1 1,-1 0-1,1 1 1,0 0-1,0-1 1,0 1-1,1 0 1,0 0-1,0 0 1,0 0-1,0 0 1,1 6-1,0-9-46,0-1 0,0 1 0,1-1 0,-1 1 0,1-1-1,-1 1 1,1-1 0,-1 0 0,1 1 0,0-1 0,-1 0-1,1 1 1,0-1 0,0 0 0,0 0 0,0 0 0,0 0-1,0 0 1,1 0 0,-1 0 0,0 0 0,0-1 0,1 1 0,-1 0-1,0-1 1,1 1 0,-1-1 0,1 1 0,-1-1 0,0 0-1,1 1 1,2-1 0,34 5-2456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7.850"/>
    </inkml:context>
    <inkml:brush xml:id="br0">
      <inkml:brushProperty name="width" value="0.05" units="cm"/>
      <inkml:brushProperty name="height" value="0.05" units="cm"/>
    </inkml:brush>
  </inkml:definitions>
  <inkml:trace contextRef="#ctx0" brushRef="#br0">134 0 1217,'0'0'13777,"26"0"-12270,17 5-1496,-43-5-10,0 0 0,0 0-1,1 0 1,-1 0 0,0 0 0,0 0-1,1 0 1,-1 1 0,0-1 0,0 0 0,1 0-1,-1 0 1,0 0 0,0 1 0,0-1-1,1 0 1,-1 0 0,0 0 0,0 1 0,0-1-1,0 0 1,0 0 0,0 1 0,1-1-1,-1 0 1,0 0 0,0 1 0,0-1 0,0 0-1,0 1 1,0-1 0,0 0 0,0 0 0,0 1-1,0-1 1,0 0 0,0 0 0,0 1-1,-1-1 1,-17 16-134,13-13 117,-29 18-62,-34 28-1,60-43 80,0 1 0,1-1-1,0 1 1,1 0 0,-1 1-1,1 0 1,1 0 0,0 0-1,0 1 1,-6 12 0,10-18-1,0-1 0,0 1 1,0 0-1,0 0 0,1-1 1,-1 1-1,1 0 0,-1 0 1,1 0-1,0 0 0,0-1 1,1 1-1,-1 0 0,0 0 1,1 0-1,0 0 0,-1-1 1,1 1-1,0 0 0,1-1 1,-1 1-1,0-1 0,1 1 1,0-1-1,-1 0 0,1 1 1,0-1-1,0 0 0,0 0 0,0 0 1,0-1-1,1 1 0,-1 0 1,1-1-1,-1 0 0,1 1 1,-1-1-1,1 0 0,0 0 1,0-1-1,3 2 0,13 2 42,1-1-1,-1-1 0,1 0 0,37-3 0,-34 1-12,0-1 16,-17 0-42,0 1 1,0-1-1,0 1 0,0 1 1,0-1-1,0 1 1,10 2-1,-16-2-9,0-1 0,0 1 1,0 0-1,0-1 0,0 1 0,0-1 0,0 1 1,0-1-1,0 1 0,-1-1 0,1 1 0,0-1 1,0 1-1,0-1 0,-1 1 0,1-1 0,0 1 1,-1-1-1,1 0 0,0 1 0,-1-1 0,1 1 1,-1-1-1,1 0 0,-1 1 0,1-1 0,-1 0 1,0 1-1,-22 13-188,0-1 1,-39 15 0,43-21 189,1 0 0,1 2 1,-1 0-1,1 1 1,1 1-1,-28 23 0,42-33 22,0 1 0,1 0 0,-1 0 0,0-1 0,1 1-1,0 0 1,-1 0 0,1 0 0,0 0 0,0 1 0,0-1 0,0 0 0,0 0 0,1 1-1,-1-1 1,1 0 0,-1 1 0,1-1 0,0 1 0,0-1 0,0 0 0,0 1-1,0-1 1,1 1 0,-1-1 0,1 0 0,-1 1 0,1-1 0,2 4 0,-1-2 23,1-1 1,0 1 0,0 0-1,1-1 1,-1 0 0,1 1 0,-1-1-1,1-1 1,0 1 0,0-1 0,0 1-1,0-1 1,9 3 0,5 0 56,0 0 0,0-2 1,1 0-1,-1-1 1,25 0-1,94-7 278,-111 3-88,11 0-1994,-3-4-4547,-18-1 1665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8.581"/>
    </inkml:context>
    <inkml:brush xml:id="br0">
      <inkml:brushProperty name="width" value="0.05" units="cm"/>
      <inkml:brushProperty name="height" value="0.05" units="cm"/>
    </inkml:brush>
  </inkml:definitions>
  <inkml:trace contextRef="#ctx0" brushRef="#br0">201 0 3810,'0'0'5002,"0"6"-4834,1 17 299,1 1 0,1-1 0,0 0 0,2 0 0,1-1 0,1 1 0,16 35 1,14 48 731,-42-105-1482,0-1 1,0 1-1,0-2 1,0 1 0,0 0-1,-7-3 1,-26-5-968,23 3 1089,0 1-1,-1 1 0,1 0 0,-1 2 1,0-1-1,1 2 0,-1 0 0,-17 3 1,30-2 234,1 0 0,-1 0 0,0 0 1,1 0-1,0 1 0,-1-1 0,1 1 1,0 0-1,0 0 0,0 0 0,0 0 1,0 0-1,0 0 0,1 0 0,-1 1 1,1-1-1,-1 0 0,1 1 1,0-1-1,0 1 0,0 0 0,0-1 1,0 1-1,0 4 0,-1 8 533,0 0 1,1 0-1,0 19 1,1-26-292,0-4-214,0 0-1,1 0 1,-1 0-1,1-1 0,0 1 1,0 0-1,0 0 1,0-1-1,0 1 1,1-1-1,0 1 0,0-1 1,0 1-1,0-1 1,0 0-1,1 0 1,-1 0-1,1 0 0,4 3 1,-1-2-25,1 0 0,-1 0 1,1-1-1,-1 0 0,1 0 0,0 0 0,0-1 1,0 0-1,14 1 0,-3-1-172,1-1-1,-1-1 0,0 0 1,0-2-1,0 0 1,0-1-1,34-10 1,-33 5-1082,0 0 1,-1-2-1,0 0 1,0-1-1,17-14 1,15-19-6378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8.910"/>
    </inkml:context>
    <inkml:brush xml:id="br0">
      <inkml:brushProperty name="width" value="0.05" units="cm"/>
      <inkml:brushProperty name="height" value="0.05" units="cm"/>
    </inkml:brush>
  </inkml:definitions>
  <inkml:trace contextRef="#ctx0" brushRef="#br0">1 1 9973,'0'0'1712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9.269"/>
    </inkml:context>
    <inkml:brush xml:id="br0">
      <inkml:brushProperty name="width" value="0.05" units="cm"/>
      <inkml:brushProperty name="height" value="0.05" units="cm"/>
    </inkml:brush>
  </inkml:definitions>
  <inkml:trace contextRef="#ctx0" brushRef="#br0">1 434 8772,'0'0'7547,"4"-13"-7336,27-75-627,4 2 0,64-115 0,-98 199 394,24-31-212,-25 32 229,1 0 0,0 0 0,-1 1 0,1-1 0,0 0 0,-1 1 1,1-1-1,0 0 0,0 1 0,-1-1 0,1 1 0,0-1 1,0 1-1,0 0 0,0-1 0,0 1 0,0 0 0,0-1 1,0 1-1,0 0 0,0 0 0,0 0 0,-1 0 0,1 0 0,0 0 1,0 0-1,0 1 0,0-1 0,0 0 0,0 0 0,0 1 1,0-1-1,0 0 0,0 1 0,0-1 0,-1 1 0,2 0 0,7 11 137,-2 0 0,0 0 0,0 1-1,-1-1 1,0 1 0,-1 1-1,5 22 1,-1-7 159,0-1 113,1 4 23,1 0-1,2-1 1,27 48-1,-40-78-584,-1-1 0,1 0 0,0 0 0,0 0 0,-1 1 0,1-1 0,0 0 0,0 0 0,-1 0 0,1 1 0,0-1 0,-1 0 0,1 0 0,0 0 0,-1 0 0,1 0 0,0 0 0,0 0 0,-1 0 0,1 0 0,0 0 0,-1 0 0,1 0 0,0 0 0,-1 0 0,1 0 0,0 0 0,-1 0 0,1 0 0,0 0 0,-1-1 0,1 1 0,0 0 0,0 0 0,-1 0 0,1-1 0,0 1 0,0 0 0,-1 0-1,1-1 1,-24-7-3023,-19-14-5343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49.610"/>
    </inkml:context>
    <inkml:brush xml:id="br0">
      <inkml:brushProperty name="width" value="0.05" units="cm"/>
      <inkml:brushProperty name="height" value="0.05" units="cm"/>
    </inkml:brush>
  </inkml:definitions>
  <inkml:trace contextRef="#ctx0" brushRef="#br0">0 131 11157,'0'0'4106,"18"1"-3794,-7 0-285,4 0-25,-1 0 1,0-1 0,0-1-1,1 0 1,-1-1 0,0-1-1,19-5 1,101-47-3264,26-8-2831,-159 63 6191,1-1 1,-1 1 0,0 0-1,0 0 1,0-1 0,0 1 0,0 0-1,0 0 1,0 0 0,1 0-1,-1 0 1,0 1 0,0-1-1,0 0 1,0 0 0,0 1 0,0-1-1,0 1 1,0-1 0,0 1-1,0-1 1,0 1 0,0-1 0,0 1-1,0 0 1,-1 0 0,1-1-1,0 1 1,0 0 0,-1 0 0,1 0-1,0 0 1,-1 0 0,1 0-1,-1 0 1,0 0 0,1 0 0,-1 0-1,0 0 1,1 0 0,-1 2-1,2 7 664,-1 0 0,0 0 0,-1 0 0,-1 10 0,1 3 57,1-8-198,0 13 127,1 1-1,1-1 1,1 0-1,12 37 1,-16-55-4221,-10-21-2372,6 6 5588,-19-22-6444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0.032"/>
    </inkml:context>
    <inkml:brush xml:id="br0">
      <inkml:brushProperty name="width" value="0.05" units="cm"/>
      <inkml:brushProperty name="height" value="0.05" units="cm"/>
    </inkml:brush>
  </inkml:definitions>
  <inkml:trace contextRef="#ctx0" brushRef="#br0">0 186 7796,'0'0'3943,"21"-1"-3575,25-1-232,24-2 32,120 9 0,-181-3-73,1-1 1,-1 2-1,0-1 0,0 1 1,0 1-1,0 0 0,0 0 0,-1 0 1,0 1-1,0 1 0,0-1 1,0 1-1,-1 0 0,0 1 1,-1 0-1,1 0 0,5 10 0,-2-2 322,-1 1-1,0 0 0,-2 1 0,0 0 0,0 0 1,-2 1-1,7 35 0,-17-165-467,-1 73-376,1 1 0,2-1-1,2 0 1,6-54-1,-4 89 438,1 0-1,0 0 0,-1 0 0,1 1 1,1-1-1,-1 1 0,0-1 0,1 1 1,0 0-1,0 0 0,0 0 0,0 0 1,0 0-1,1 1 0,-1 0 0,1-1 1,-1 1-1,1 1 0,0-1 0,0 0 1,0 1-1,0 0 0,0 0 0,6-1 1,14-3 326,-1 1 1,43-2-1,-65 6-323,18-1 162,-4-1-13,0 1 1,1 1-1,-1 1 1,0 0 0,21 4-1,-33-4-125,0 0 1,0 0-1,0 0 1,0 0-1,0 1 0,0-1 1,-1 1-1,1-1 0,0 1 1,-1 0-1,1 0 0,-1 1 1,0-1-1,0 0 0,0 1 1,0-1-1,0 1 0,0 0 1,-1-1-1,1 1 1,-1 0-1,0 0 0,0 0 1,0 0-1,0 0 0,0 1 1,-1-1-1,1 0 0,-1 0 1,0 0-1,0 5 0,-1-4-17,1 0 0,-1 0 0,0 0 0,-1 0 0,1 0-1,-1 0 1,0 0 0,1 0 0,-2 0 0,1-1 0,0 1-1,-1-1 1,0 0 0,1 0 0,-1 0 0,0 0 0,-1 0-1,1-1 1,0 1 0,-5 1 0,-11 8 5,0-1 1,-32 13-1,37-18-13,2-1-58,-5 4-320,-1-1 0,0-1 1,0 0-1,-1-2 0,1 0 0,-31 4 0,48-9-1008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1.078"/>
    </inkml:context>
    <inkml:brush xml:id="br0">
      <inkml:brushProperty name="width" value="0.05" units="cm"/>
      <inkml:brushProperty name="height" value="0.05" units="cm"/>
    </inkml:brush>
  </inkml:definitions>
  <inkml:trace contextRef="#ctx0" brushRef="#br0">1 3 1681,'0'0'5141,"8"-1"-4573,1 0-303,1 1 0,-1-1 0,0 2 0,1-1 0,-1 1 0,0 1-1,0 0 1,0 0 0,13 5 0,518 195 4524,-539-202-5103,8 2 870,-4 0-4440,-10-11-163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2.720"/>
    </inkml:context>
    <inkml:brush xml:id="br0">
      <inkml:brushProperty name="width" value="0.05" units="cm"/>
      <inkml:brushProperty name="height" value="0.05" units="cm"/>
    </inkml:brush>
  </inkml:definitions>
  <inkml:trace contextRef="#ctx0" brushRef="#br0">353 0 14807,'0'0'1825,"-133"17"-1393,94-2-432,-2 4-1025,-5-3-1472,1-6-1729,-3-5-4722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1.502"/>
    </inkml:context>
    <inkml:brush xml:id="br0">
      <inkml:brushProperty name="width" value="0.05" units="cm"/>
      <inkml:brushProperty name="height" value="0.05" units="cm"/>
    </inkml:brush>
  </inkml:definitions>
  <inkml:trace contextRef="#ctx0" brushRef="#br0">0 0 7123,'0'0'-667,"19"2"1409,-18-2-731,22 3 322,-1 0 1,0 1-1,0 1 1,0 0-1,32 15 1,-29-9-14,-1 2 0,0 1 1,-1 0-1,0 2 1,-1 1-1,-1 0 1,-1 2-1,35 40 1,-54-57-295,1 0 1,0 0 0,-1 0 0,0 0-1,1 1 1,-1-1 0,0 0 0,0 1-1,0-1 1,0 0 0,-1 1 0,1-1 0,-1 1-1,0-1 1,1 1 0,-1 0 0,0-1-1,0 1 1,-1-1 0,1 1 0,0-1-1,-1 1 1,0-1 0,1 1 0,-1-1 0,0 0-1,0 1 1,-1-1 0,1 0 0,0 0-1,-1 0 1,1 0 0,-1 0 0,0 0 0,1 0-1,-1 0 1,-3 1 0,-7 6 64,0-1 1,0-1 0,-1 0-1,0-1 1,-19 6-1,18-6-91,-4 1 20,4 0 9,-1-1 0,0 0-1,0-1 1,0-1 0,-1-1-1,-19 3 1,34-11-3524,0-11-3465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3.150"/>
    </inkml:context>
    <inkml:brush xml:id="br0">
      <inkml:brushProperty name="width" value="0.05" units="cm"/>
      <inkml:brushProperty name="height" value="0.05" units="cm"/>
    </inkml:brush>
  </inkml:definitions>
  <inkml:trace contextRef="#ctx0" brushRef="#br0">33 1 688,'0'0'2073,"-6"17"-1344,0 5-146,0 0 1,1 1 0,1-1 0,1 1 0,0 38 0,3-54-323,1 1 1,0-1 0,0 1-1,0-1 1,1 0 0,0 1 0,1-1-1,0 0 1,0 0 0,7 11-1,-7-14-205,0 0-1,0-1 0,1 1 1,-1-1-1,1 0 0,0 0 1,0 0-1,0 0 0,0-1 1,0 0-1,1 0 0,-1 0 0,1 0 1,-1-1-1,1 1 0,0-1 1,0 0-1,9 0 0,-10 0-23,1-1 0,-1 1 0,1-1 0,-1 0 0,0 0 0,1-1-1,-1 1 1,1-1 0,-1 0 0,0 0 0,1 0 0,-1-1 0,0 0-1,0 0 1,0 0 0,0 0 0,0 0 0,-1-1 0,1 0 0,-1 1 0,1-1-1,-1-1 1,0 1 0,0 0 0,-1-1 0,1 1 0,-1-1 0,1 0-1,-1 0 1,0 0 0,-1 0 0,1 0 0,-1-1 0,0 1 0,2-9 0,-1 3-76,0 0-1,0 0 1,-1 0 0,-1 0 0,1 0 0,-2-1 0,-2-18 0,5 49-104,-2-16 152,0-1 1,0 1-1,0-1 0,1 0 0,-1 1 0,1-1 0,0 0 0,0 1 1,2 4-1,1-2 16,0 0 0,0 0 1,1 0-1,0-1 0,0 1 1,0-1-1,1 0 0,-1-1 0,1 1 1,0-1-1,1-1 0,-1 1 1,1-1-1,0 0 0,0 0 1,9 2-1,4 0 49,0-1 0,0-1 0,0-1 0,34 0 1,-53-2-80,1 0 0,0 0 0,-1 0 0,1 0 0,-1-1 0,1 1 0,-1 0 0,1-1 1,0 0-1,-1 1 0,0-1 0,1 0 0,-1 1 0,1-1 0,-1 0 0,0 0 0,0 0 1,1-1-1,-1 1 0,0 0 0,0 0 0,0 0 0,0-1 0,0 1 0,-1-1 0,1 1 0,0-1 1,-1 1-1,1-1 0,-1 1 0,1-1 0,-1 1 0,0-1 0,1-2 0,-1 1-71,0 0 1,0 0-1,0 1 0,0-1 0,-1 0 0,1 0 0,-1 0 0,0 1 1,1-1-1,-1 0 0,-1 1 0,1-1 0,0 1 0,0-1 0,-1 1 1,0 0-1,1-1 0,-1 1 0,-3-3 0,-4-1-12,0 0 1,0 1-1,0 0 0,-1 1 0,0-1 1,-18-4-1,-21-9 2305,59 19-2144,-1 0 0,1 1-1,-1 1 1,1-1 0,-1 1 0,17 9-1,13 3 108,-15-8-145,-16-6-32,0 1 1,1 0 0,-1 1-1,0 0 1,0 0-1,0 1 1,-1 0 0,1 0-1,-1 1 1,0 0-1,7 6 1,-15-13-13,1 0-1,-1 1 1,1-1-1,0 0 1,0 0-1,0 0 1,0 0-1,0 0 1,0 1-1,0-1 1,1 0-1,-1 0 1,1 0-1,-1 1 1,1-1-1,-1 0 1,1 0-1,0 1 1,0-1 0,0 1-1,0-1 1,0 1-1,1-1 1,1-1-1,-2 1 29,1 0 0,-1 1-1,0-1 1,1 0 0,-1 1 0,1 0-1,0-1 1,0 1 0,-1 0 0,1 0-1,0 0 1,0 0 0,0 0 0,0 0-1,0 0 1,1 1 0,-1-1 0,0 1-1,0-1 1,0 1 0,0 0 0,1 0-1,3 1 1,-2 1 91,0 1 0,1 0-1,-1 1 1,0-1 0,0 1 0,-1-1-1,1 1 1,-1 0 0,0 1 0,0-1-1,4 9 1,11 13 199,-14-20-466,1-1 0,0 0 0,0 0 0,0 0 0,0 0 0,1-1 0,0 0 0,0 0 0,0 0 0,0-1 0,0 0 0,1 0 0,7 2 0,3-4-2826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4.107"/>
    </inkml:context>
    <inkml:brush xml:id="br0">
      <inkml:brushProperty name="width" value="0.05" units="cm"/>
      <inkml:brushProperty name="height" value="0.05" units="cm"/>
    </inkml:brush>
  </inkml:definitions>
  <inkml:trace contextRef="#ctx0" brushRef="#br0">0 616 9188,'0'0'4034,"20"-9"-3084,-9 4-820,41-19 296,53-35 0,-91 51-395,-1 0-1,0-1 1,-1-1-1,0 0 1,0-1-1,-1 0 1,-1 0-1,0-1 1,0-1-1,11-20 1,-18 24-46,0 0 0,0 0 0,-1 0 0,0-1 0,-1 0 0,0 1 0,-1-1 0,0 1 0,0-1 0,-1 0 0,0 1 0,-1-1 0,0 1 0,0-1 0,-1 1 0,0 0 0,-1 0 1,0 0-1,0 1 0,-8-12 0,1 3-62,-1 0-1,0 2 1,-1-1 0,0 1 0,-1 1 0,-1 1 0,-1 0-1,-28-19 1,42 31 70,-43-20-107,44 20 110,0 1-1,0-1 1,0 1-1,-1 0 0,1 0 1,0 0-1,0-1 0,0 1 1,-1 0-1,1 1 1,0-1-1,0 0 0,0 0 1,0 0-1,-1 1 0,1-1 1,0 0-1,0 1 0,0-1 1,0 1-1,0 0 1,0-1-1,0 1 0,0 0 1,0-1-1,0 1 0,1 0 1,-1 0-1,0 0 1,0 0-1,1 0 0,-1 0 1,0 0-1,1 0 0,-1 0 1,1 0-1,0 0 0,-1 2 1,-4 16-11,2 1 0,0 0-1,1 0 1,1 0 0,2 31 0,18 106 229,134 440 844,-69-303-1073,-78-280-402,-8-37 272,-9-40-384,2 14 140,2 0 1,2-1 0,3-93 0,2 142 422,1-1 1,-1 1 0,0 0-1,1-1 1,-1 1 0,1-1-1,-1 1 1,1 0 0,0 0-1,0-1 1,-1 1 0,1 0-1,0 0 1,0 0-1,0 0 1,0 0 0,0 0-1,1 0 1,-1 0 0,0 0-1,0 0 1,1 1 0,-1-1-1,0 1 1,1-1 0,-1 1-1,0-1 1,1 1-1,-1 0 1,1-1 0,-1 1-1,2 0 1,57 1-133,-37 0 136,-12-1-39,14 0 55,0 0-1,38-7 0,-58 6-51,0 0 0,0 0 1,1 0-1,-1-1 0,0 0 1,0 0-1,-1 0 0,1 0 1,0-1-1,-1 0 0,1 0 1,-1 0-1,0 0 0,0-1 0,0 0 1,-1 1-1,1-1 0,3-7 1,-5 7-33,0 1 1,-1-1-1,1 0 1,-1 0 0,0 0-1,0 0 1,-1 0-1,1 0 1,-1-1 0,0 1-1,0 0 1,0 0-1,0 0 1,-1 0-1,0 0 1,0 0 0,0 0-1,0 0 1,-1 0-1,1 0 1,-1 0-1,0 1 1,0-1 0,-1 1-1,1-1 1,-1 1-1,1 0 1,-1 0-1,0 0 1,0 0 0,0 1-1,-1-1 1,1 1-1,-6-3 1,-8-3 12,0 2 0,0 0 1,-1 1-1,1 0 0,-1 2 1,0 0-1,0 1 0,0 1 0,-1 0 1,-17 3-1,35-2 16,-1 0 0,1 0 0,0 0-1,-1 0 1,1 0 0,0 0 0,0 0 0,-1 0 0,1 1 0,0-1 0,0 0 0,0 1-1,-1-1 1,1 1 0,0 0 0,0-1 0,0 1 0,0 0 0,0 0 0,0-1 0,0 1 0,0 0-1,0 0 1,0 0 0,1 0 0,-1 0 0,0 1 0,1-1 0,-1 0 0,1 0 0,-1 0-1,1 0 1,0 1 0,-1-1 0,1 0 0,0 0 0,0 1 0,0-1 0,0 0 0,0 2 0,0-1-6,1 0 1,-1 1 0,1-1 0,0 0 0,-1 0 0,1 0 0,0 0 0,1 0 0,-1 0 0,0 0 0,0-1 0,1 1 0,-1 0 0,1-1 0,0 1 0,-1-1 0,1 1 0,0-1 0,0 0 0,0 0 0,0 0 0,2 1 0,24 7 47,0-2 1,1-1-1,33 2 1,-23-3 46,42 11 1,-70-13-89,0 0 0,0 1 1,0 0-1,-1 1 1,0 0-1,0 1 1,0 0-1,11 9 1,-20-13-7,1-1 0,0 0 0,0 1 0,-1-1 1,1 1-1,-1 0 0,0-1 0,1 1 1,-1 0-1,0 0 0,0 0 0,0 0 0,0 0 1,0 0-1,-1 0 0,1 0 0,0 4 1,-1-6 138,-4-43 1182,1 31-1113,2 0-1,-1 0 1,2 0 0,-1 0-1,2 0 1,1-16-1,-1 22-186,1 0 0,-1 1 0,1-1 0,1 1 0,-1 0 0,1 0 0,-1 0 0,1 0 1,1 0-1,-1 0 0,1 1 0,0 0 0,0-1 0,0 1 0,7-4 0,-3 1-709,1 1 0,1 0 1,-1 1-1,1 0 0,0 0 1,0 1-1,17-4 0,3 4-3590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4.510"/>
    </inkml:context>
    <inkml:brush xml:id="br0">
      <inkml:brushProperty name="width" value="0.05" units="cm"/>
      <inkml:brushProperty name="height" value="0.05" units="cm"/>
    </inkml:brush>
  </inkml:definitions>
  <inkml:trace contextRef="#ctx0" brushRef="#br0">1 146 720,'0'0'7468,"2"7"-6900,-1-1-783,3 15 1514,-2-20-401,-1-17-332,-1-138-441,4 147 528,4 13-502,6 14-50,7 21 467,30 47 245,-47-81-789,0-1-1,1 0 1,0 0 0,0 0 0,1-1 0,-1 0 0,1 0-1,0 0 1,1-1 0,7 5 0,-13-9-18,0 0-1,-1 0 1,1 1-1,0-1 1,0 0-1,0 0 1,-1 0 0,1 0-1,0-1 1,0 1-1,-1 0 1,1 0-1,0 0 1,0 0 0,-1-1-1,1 1 1,0 0-1,-1-1 1,1 1-1,0-1 1,-1 1 0,1-1-1,-1 1 1,1-1-1,-1 1 1,1-1-1,-1 1 1,1-1 0,-1 0-1,1 1 1,-1-1-1,1-1 1,12-26 86,-9 20-104,3-9 80,-1-1 0,0 0 0,-1 0 0,-1 0 0,-1-1 0,0 0 0,-1-29 0,29 79-137,-24-26-471,-1-1 0,1 1 0,1-1 1,-1-1-1,0 0 0,1 0 0,-1 0 0,1-1 0,0 0 0,16 2 0,18-1-4939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4.968"/>
    </inkml:context>
    <inkml:brush xml:id="br0">
      <inkml:brushProperty name="width" value="0.05" units="cm"/>
      <inkml:brushProperty name="height" value="0.05" units="cm"/>
    </inkml:brush>
  </inkml:definitions>
  <inkml:trace contextRef="#ctx0" brushRef="#br0">227 57 4578,'0'0'9706,"-9"-10"-9298,2 2-351,5 5-42,0 0-1,0 0 0,-1 0 0,1 1 0,-1-1 0,0 1 1,1 0-1,-1 0 0,0 0 0,0 0 0,-1 0 0,1 0 1,0 1-1,0 0 0,-1-1 0,1 1 0,-1 1 0,1-1 1,-1 0-1,-4 1 0,-3 0 20,0 0 0,0 1 1,-1 0-1,1 1 0,0 0 0,0 1 1,-14 5-1,23-7-37,-1 0 1,1 0-1,-1 1 1,1-1-1,0 1 0,0 0 1,-1-1-1,1 1 1,0 0-1,1 0 1,-1 0-1,0 0 0,0 1 1,1-1-1,-1 0 1,1 1-1,0-1 1,0 1-1,0 0 0,0-1 1,0 1-1,1 0 1,-1-1-1,1 1 1,-1 0-1,1 0 0,0-1 1,0 1-1,1 0 1,-1 0-1,0-1 1,1 1-1,0 0 0,0-1 1,1 4-1,-1-2 16,1 0 0,0-1 0,1 0 1,-1 1-1,0-1 0,1 0 0,0 0 0,0 0 0,0 0 0,0-1 0,0 1 0,0-1 0,1 0 0,-1 0 0,1 0 0,0 0 0,-1 0 0,1-1 0,0 0 0,0 0 0,5 1 0,8 2 54,0-2-1,1 1 0,27-2 1,-41 0-83,-1-1 1,0 0-1,1 0 1,-1 0-1,1-1 1,-1 1 0,0-1-1,0 0 1,1 0-1,-1 0 1,0 0-1,0 0 1,0-1 0,3-1-1,-4 0-29,0 1 1,-1 0-1,1-1 1,-1 1-1,0-1 0,0 1 1,1-1-1,-2 0 0,1 1 1,0-1-1,0 0 0,-1 0 1,0 0-1,0 0 0,1 1 1,-2-1-1,1-4 0,0 2 19,-1 1-1,1-1 0,-1 1 1,0-1-1,0 1 0,-1-1 1,1 1-1,-1 0 0,0 0 1,0 0-1,0-1 0,-1 2 1,1-1-1,-1 0 0,0 1 1,0-1-1,0 1 0,-1 0 1,-3-3-1,6 5 619,12 28-472,-7-21-109,1-1 1,1 0-1,-1 0 0,1 0 1,0-1-1,0 0 0,0 0 0,0 0 1,1-1-1,0 1 0,0-2 1,0 1-1,0-1 0,14 3 0,-8-3-309,1 0-1,0-1 1,-1 0-1,1-1 0,0-1 1,-1 0-1,19-4 0,-28 4-35,1 0-1,-1-1 0,0 0 0,0 1 1,0-2-1,-1 1 0,1 0 0,0-1 1,-1 1-1,0-1 0,1 0 0,-1 0 1,0-1-1,0 1 0,-1-1 0,1 1 1,-1-1-1,4-8 0,3-15-3208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5.299"/>
    </inkml:context>
    <inkml:brush xml:id="br0">
      <inkml:brushProperty name="width" value="0.05" units="cm"/>
      <inkml:brushProperty name="height" value="0.05" units="cm"/>
    </inkml:brush>
  </inkml:definitions>
  <inkml:trace contextRef="#ctx0" brushRef="#br0">59 151 784,'-6'-16'1529,"-46"-119"3612,52 143 671,12 47-5397,19 31 381,2-2 0,83 147 0,-116-231-852,0 0 1,0 0 0,0 0-1,0 0 1,0 0-1,0-1 1,0 1 0,0 0-1,1 0 1,-1 0-1,0 0 1,0 0 0,0 0-1,0 0 1,0-1 0,0 1-1,0 0 1,0 0-1,0 0 1,0 0 0,1 0-1,-1 0 1,0 0-1,0 0 1,0 0 0,0-1-1,0 1 1,0 0 0,0 0-1,1 0 1,-1 0-1,0 0 1,0 0 0,0 0-1,0 0 1,0 0-1,1 0 1,-1 0 0,0 0-1,0 0 1,0 0 0,0 0-1,0 0 1,1 0-1,-1 0 1,0 0 0,0 1-1,0-1 1,0 0-1,0 0 1,0 0 0,0 0-1,1 0 1,-1 0 0,-1-26-1263,-7-33 719,7 54 577,-6-59 72,7 61-50,0 0-1,0 0 0,0 0 1,1 1-1,-1-1 1,1 0-1,0 0 1,-1 1-1,2-1 1,-1 1-1,0-1 0,0 1 1,1-1-1,-1 1 1,1 0-1,0-1 1,-1 1-1,1 0 1,0 0-1,3-2 0,42-22-3683,-22 15-3082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5.657"/>
    </inkml:context>
    <inkml:brush xml:id="br0">
      <inkml:brushProperty name="width" value="0.05" units="cm"/>
      <inkml:brushProperty name="height" value="0.05" units="cm"/>
    </inkml:brush>
  </inkml:definitions>
  <inkml:trace contextRef="#ctx0" brushRef="#br0">50 218 896,'0'0'11606,"22"-4"-10424,67-14-465,-85 17-693,0 0 0,0-1-1,1 0 1,-2 1-1,1-2 1,0 1 0,0 0-1,-1-1 1,1 1 0,-1-1-1,0 0 1,1-1 0,-2 1-1,1 0 1,0-1 0,-1 1-1,1-1 1,-1 0 0,0 0-1,0 0 1,-1 0-1,1 0 1,-1 0 0,0-1-1,0 1 1,0 0 0,-1-1-1,1 1 1,-1-1 0,0 1-1,-1 0 1,1-1 0,-1 1-1,0 0 1,0-1-1,0 1 1,0 0 0,-1 0-1,1 0 1,-1 0 0,0 0-1,-1 0 1,1 0 0,-1 1-1,1-1 1,-1 1 0,0 0-1,0 0 1,-1 0-1,-6-5 1,6 6-4,1 0 0,-1 0 1,0 1-1,0-1 0,0 1 0,0 0 0,0 0 0,0 0 0,0 1 1,0 0-1,0-1 0,0 1 0,0 1 0,0-1 0,-1 0 0,1 1 0,0 0 1,0 0-1,0 0 0,1 1 0,-1-1 0,0 1 0,0 0 0,1 0 1,-1 0-1,1 1 0,0-1 0,-6 6 0,2 0-266,-1 2 0,1-1 0,0 1 0,1 0 0,0 0 0,1 0 0,0 1 0,-6 21 0,0 6-4111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6.656"/>
    </inkml:context>
    <inkml:brush xml:id="br0">
      <inkml:brushProperty name="width" value="0.05" units="cm"/>
      <inkml:brushProperty name="height" value="0.05" units="cm"/>
    </inkml:brush>
  </inkml:definitions>
  <inkml:trace contextRef="#ctx0" brushRef="#br0">57 41 848,'0'0'7241,"-7"6"-6654,4-3-468,-1 0 0,1 0 0,0 0 1,-1 1-1,1-1 0,1 1 0,-1 0 0,1 0 0,-1 0 1,1 0-1,0 0 0,0 1 0,1-1 0,-1 0 0,1 1 1,0-1-1,1 1 0,-1 0 0,1-1 0,0 9 0,0 4 163,-1-3 44,1 0 0,0 0-1,2 0 1,-1 0 0,7 24 0,-6-34-281,0 1 0,0-1 0,0 0 0,1 0 1,-1 0-1,1 0 0,0-1 0,0 1 0,0-1 1,1 1-1,-1-1 0,1 0 0,0-1 1,0 1-1,0-1 0,0 1 0,0-1 0,0 0 1,1-1-1,-1 1 0,7 1 0,-4-1 40,-1-1-1,1 1 0,-1-1 1,1 0-1,-1-1 0,1 1 1,-1-1-1,1-1 0,0 1 0,-1-1 1,1 0-1,9-4 0,-12 4-58,-1-1 0,0 0 0,1 0 0,-1 0 0,0 0 0,0-1 0,0 1 0,-1-1 0,1 1 0,-1-1 0,1 0-1,-1 0 1,0 0 0,0-1 0,0 1 0,0 0 0,-1-1 0,0 1 0,1-1 0,-1 0 0,-1 1 0,1-1-1,0-4 1,1-3-53,0 1 0,-2-1-1,1 0 1,-1 0-1,-1 0 1,1 0 0,-2 0-1,-4-18 1,3 22-20,1 1 1,-1 0-1,0 0 1,0 1 0,-1-1-1,1 1 1,-1-1-1,0 1 1,-1 0-1,0 1 1,1-1-1,-1 1 1,-1 0-1,1 0 1,-9-5 0,4 4 12,0 1 0,0 0 0,0 0 1,0 1-1,-1 0 0,1 1 1,-1 0-1,0 1 0,1 0 0,-16 1 1,24 0 33,0 1 0,0-1 0,1 0 0,-1 1 0,0-1 0,1 1 0,-1 0 0,0 0 0,1-1 0,-1 1 0,1 0 0,-1 0 0,1 0 0,0 1 0,-1-1-1,1 0 1,0 1 0,0-1 0,0 0 0,0 1 0,0-1 0,0 1 0,0 0 0,0-1 0,1 1 0,-1 0 0,1-1 0,-1 1 0,1 0 0,-1 0 0,1 2 0,0-1-8,-1 0-1,1 1 1,0-1-1,0 0 0,0 1 1,0-1-1,0 0 1,1 1-1,0-1 1,0 0-1,0 0 0,0 1 1,0-1-1,0 0 1,1 0-1,0 0 1,2 3-1,1-1 2,0-1-1,1 1 1,0-1-1,0 0 1,0 0-1,1-1 1,-1 1-1,1-2 1,0 1-1,0-1 1,8 2-1,89 14 257,-64-13-136,-3 1-86,52 15 0,-77-18-55,0 2-1,0 0 1,0 0 0,-1 1-1,0 0 1,0 1-1,19 16 1,-23-16 71,-4-3-18,0-1 0,0 0-1,0-1 1,0 1 0,0-1 0,1 1 0,-1-1-1,1 0 1,0 0 0,-1-1 0,1 1 0,0-1 0,0 1-1,0-1 1,7 0 0,-11-26 1063,-1-4-1072,-11-58-1,7 58-788,-4-59 0,10 53-2359,0 4-2057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7.407"/>
    </inkml:context>
    <inkml:brush xml:id="br0">
      <inkml:brushProperty name="width" value="0.05" units="cm"/>
      <inkml:brushProperty name="height" value="0.05" units="cm"/>
    </inkml:brush>
  </inkml:definitions>
  <inkml:trace contextRef="#ctx0" brushRef="#br0">0 126 5891,'0'0'2286,"12"19"-1107,37 62 606,-41-71-1687,0 1 0,0-1 1,1 0-1,1-1 0,0 0 0,0-1 0,1 0 0,0-1 0,0 0 1,0 0-1,1-1 0,0-1 0,0 0 0,1-1 0,0 0 1,-1-1-1,1 0 0,23 2 0,-35-5-119,-1 0 0,1 0 1,0 0-1,-1 0 0,1-1 0,-1 1 0,1 0 1,-1 0-1,1 0 0,0 0 0,-1-1 0,1 1 1,-1 0-1,1 0 0,-1-1 0,1 1 0,-1 0 1,1-1-1,-1 1 0,1-1 0,-1 1 0,0-1 1,1 1-1,-1 0 0,0-1 0,1 1 0,-1-1 1,0 0-1,1 0 0,1-24-363,-12-27-470,4 31 506,0 5 453,2-1-1,0-1 0,1 1 0,-2-29 0,20 46 766,49 2-733,-33 0-30,1-2 0,-1-1 0,33-5 1,-60 5-71,0 0 1,-1-1 0,1 1 0,-1-1 0,1 0 0,-1 0-1,0 0 1,0 0 0,0-1 0,0 0 0,0 1 0,0-1 0,-1 0-1,1 0 1,-1 0 0,0-1 0,0 1 0,0 0 0,0-1 0,-1 0-1,1 1 1,-1-1 0,0 0 0,0 1 0,0-1 0,-1 0 0,1 0-1,-1 0 1,0 0 0,0 0 0,-1 0 0,1 0 0,-1 1 0,1-1-1,-1 0 1,-2-5 0,2 8-34,1 0 0,-1 0-1,0 1 1,1-1 0,-1 0-1,0 0 1,1 1 0,-1-1-1,0 0 1,0 1 0,0-1 0,0 1-1,1-1 1,-1 1 0,0-1-1,0 1 1,0 0 0,0-1-1,0 1 1,0 0 0,0 0-1,0 0 1,0 0 0,0 0 0,0 0-1,0 0 1,0 0 0,0 0-1,-2 1 1,1-1-8,0 1-1,0-1 1,0 1 0,0-1-1,0 1 1,0 0-1,1 0 1,-1 0 0,0 0-1,1 0 1,-1 0 0,0 0-1,1 0 1,-3 4 0,0 2 14,0 0 0,0 0 0,1 1 0,0 0 0,1 0 0,0 0 1,0 0-1,0 0 0,1 0 0,1 0 0,-1 0 0,1 1 1,0-1-1,1 0 0,3 14 0,-3-16 16,0 1 0,1-1-1,0 0 1,0 0 0,1 0 0,-1-1 0,1 1-1,1 0 1,-1-1 0,1 0 0,0 0 0,0 0-1,0 0 1,1-1 0,0 1 0,0-1 0,0 0-1,0-1 1,0 1 0,9 3 0,-1-3 40,0-1 0,0 0 0,-1-1 0,1 0 0,1-1 0,-1-1 0,22-1 0,-31 0-51,0 0 1,0 0-1,0-1 0,-1 1 0,1-1 1,0 0-1,-1 0 0,1 0 0,-1 0 0,0-1 1,1 1-1,-1-1 0,0 0 0,-1 0 1,1 0-1,-1-1 0,1 1 0,-1 0 1,0-1-1,0 0 0,0 1 0,-1-1 1,1 0-1,1-6 0,2-6-135,0 0 0,-1 0 0,0-1 0,1-28 0,-4-35-408,-1 79 1003,1 18-118,2-8-305,1 0-1,0 0 1,0 0-1,0-1 1,1 1-1,0-1 1,1-1-1,0 1 1,0-1-1,0 0 1,1 0-1,0 0 1,1-1-1,7 5 1,-9-7-266,-1-1 0,1 1 0,-1-1 0,1 0 1,0-1-1,0 1 0,0-1 0,1-1 0,-1 1 0,0-1 0,1 0 1,-1 0-1,1-1 0,-1 0 0,1 0 0,-1 0 0,1-1 0,-1 0 1,1 0-1,-1-1 0,12-4 0,12-16-4631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7.863"/>
    </inkml:context>
    <inkml:brush xml:id="br0">
      <inkml:brushProperty name="width" value="0.05" units="cm"/>
      <inkml:brushProperty name="height" value="0.05" units="cm"/>
    </inkml:brush>
  </inkml:definitions>
  <inkml:trace contextRef="#ctx0" brushRef="#br0">7 1 2113,'0'0'12272,"-2"3"-11615,1 2-650,0 1 0,0 0 0,0-1 1,0 1-1,1 0 0,0 0 1,0 0-1,1-1 0,0 1 1,0 0-1,0-1 0,4 11 0,28 72 285,-28-77-281,0 0 12,0 1 1,1-1-1,0 0 0,1 0 1,0-1-1,0 0 0,2 0 1,-1-1-1,1 0 0,0 0 1,18 11-1,-18-14 1,1 0 0,1-2-1,-1 1 1,1-1 0,-1-1 0,1 0 0,0 0 0,0-1-1,1 0 1,-1-1 0,0-1 0,0 1 0,15-3 0,-23 1-27,1 1 1,-1-1 0,1 0-1,-1-1 1,0 1-1,0 0 1,1-1 0,-1 0-1,0 0 1,0 0-1,-1 0 1,1 0 0,0-1-1,-1 1 1,1-1 0,-1 1-1,0-1 1,0 0-1,0 0 1,0 0 0,-1 0-1,1-1 1,-1 1 0,0 0-1,1-1 1,-2 1-1,2-6 1,1-2-165,-1-1 0,-1 1 0,0 0 0,0-1 0,-1 1 0,-1-1-1,-2-15 1,-6 14 398,8 13-211,1 0 0,0 0-1,0-1 1,0 1 0,-1 0-1,1 0 1,0 0 0,0-1-1,0 1 1,-1 0 0,1 0-1,0 0 1,0 0 0,-1 0-1,1 0 1,0 0 0,0 0-1,-1 0 1,1-1 0,0 1-1,-1 0 1,1 0 0,0 0-1,0 0 1,-1 1 0,1-1-1,0 0 1,0 0 0,-1 0-1,1 0 1,0 0 0,-1 0-1,1 0 1,0 0 0,0 1-1,0-1 1,-1 0 0,1 0 0,0 0-1,0 0 1,0 1 0,-1-1-1,1 0 1,0 0 0,0 1-1,0-1 1,0 0 0,0 0-1,-1 1 1,1-1 0,0 0-1,-2 8 25,1 1 1,0-1-1,0 0 0,1 0 0,0 1 0,0-1 1,1 0-1,0 1 0,1-1 0,-1 0 0,2 0 1,-1 0-1,1 0 0,0-1 0,8 15 0,-4-14 32,1 0 1,-1-1-1,1 0 0,0 0 0,1 0 0,13 7 0,21 2-1119,-39-16 474,0 1 0,0-1 0,0 0 1,0 0-1,1 0 0,-1-1 1,0 1-1,7-3 0,-1-3-5466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23.050"/>
    </inkml:context>
    <inkml:brush xml:id="br0">
      <inkml:brushProperty name="width" value="0.05" units="cm"/>
      <inkml:brushProperty name="height" value="0.05" units="cm"/>
    </inkml:brush>
  </inkml:definitions>
  <inkml:trace contextRef="#ctx0" brushRef="#br0">1 1 9524,'0'0'8228,"122"0"-7636,-56 0-351,2 0-145,-5 0-192,-12 0-849,-13 0-1936,-18 0-1841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28.203"/>
    </inkml:context>
    <inkml:brush xml:id="br0">
      <inkml:brushProperty name="width" value="0.05" units="cm"/>
      <inkml:brushProperty name="height" value="0.05" units="cm"/>
    </inkml:brush>
  </inkml:definitions>
  <inkml:trace contextRef="#ctx0" brushRef="#br0">0 90 9236,'0'0'6563,"112"-19"-5906,-56 8 159,2-2-704,-4 2 48,-11-1-160,-8 1-208,-12 4-977,-10 1-2384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2.251"/>
    </inkml:context>
    <inkml:brush xml:id="br0">
      <inkml:brushProperty name="width" value="0.05" units="cm"/>
      <inkml:brushProperty name="height" value="0.05" units="cm"/>
    </inkml:brush>
  </inkml:definitions>
  <inkml:trace contextRef="#ctx0" brushRef="#br0">239 0 416,'0'0'4858,"0"3"-4247,-2 47 912,-2 0-1,-2 0 1,-25 94-1,-62 142 1389,27-94-1432,57-155-1474,-3 6 681,7-34-2241,2-15-2506,-4-22-432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2.868"/>
    </inkml:context>
    <inkml:brush xml:id="br0">
      <inkml:brushProperty name="width" value="0.05" units="cm"/>
      <inkml:brushProperty name="height" value="0.05" units="cm"/>
    </inkml:brush>
  </inkml:definitions>
  <inkml:trace contextRef="#ctx0" brushRef="#br0">0 192 3922,'0'0'3890,"16"-7"-3237,256-152 2247,-266 156-2885,31-18 81,-36 21-76,0-1-1,0 1 1,0 0 0,0 0 0,0-1 0,0 1-1,0 0 1,0 0 0,0 0 0,0 0 0,0 0-1,0 0 1,0 0 0,0 1 0,0-1 0,0 0-1,0 1 1,0-1 0,0 0 0,0 1 0,0-1-1,0 1 1,0 0 0,-1-1 0,1 1 0,0 0-1,0-1 1,-1 1 0,1 0 0,0 0-1,-1-1 1,1 1 0,-1 0 0,1 0 0,-1 0-1,1 1 1,7 23 652,-1-1-1,-1 1 0,-1 0 1,2 32-1,-5-32-265,2 0-1,0-1 0,2 1 1,13 37-1,-8-46-164,-11-16-310,0 0 0,0 0 0,0 1 0,0-1 0,0 0 0,0 0 0,0 1 0,0-1 0,0 0 0,0 0 0,0 1 0,1-1 0,-1 0-1,0 0 1,0 0 0,0 1 0,0-1 0,1 0 0,-1 0 0,0 0 0,0 0 0,0 1 0,1-1 0,-1 0 0,0 0 0,0 0 0,1 0-1,-1 0 1,0 0 0,0 0 0,1 0 0,-1 0 0,0 0 0,0 0 0,1 0 0,-1 0 0,0 0 0,0 0 0,1 0 0,-1 0 0,0 0 0,0 0-1,1 0 1,-1 0 0,0 0 0,0 0 0,1-1 0,-1 1 0,0 0 0,0 0 0,0 0 0,1 0 0,-1-1 0,0 1 0,0 0 0,0 0-1,0 0 1,1-1 0,-1 1 0,0 0 0,0 0 0,0-1 0,0 1 0,0 0 0,0 0 0,0-1 0,0 1 0,1-19-3784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4.319"/>
    </inkml:context>
    <inkml:brush xml:id="br0">
      <inkml:brushProperty name="width" value="0.05" units="cm"/>
      <inkml:brushProperty name="height" value="0.05" units="cm"/>
    </inkml:brush>
  </inkml:definitions>
  <inkml:trace contextRef="#ctx0" brushRef="#br0">168 9 4098,'0'0'1419,"-17"-2"-872,-55-4-136,69 6-342,0 1 0,0-1-1,0 1 1,0 0 0,1 1 0,-1-1 0,0 0 0,0 1-1,1-1 1,-1 1 0,1 0 0,-1 0 0,1 0-1,0 0 1,0 0 0,0 0 0,0 1 0,0-1 0,1 1-1,-1 0 1,1-1 0,-1 1 0,1 0 0,0 0 0,0 0-1,0 0 1,0 3 0,-1-1 61,-3 11 352,2 1 0,-1-1 0,2 1 0,0-1 0,1 1 0,1 0 0,0 0 0,6 31 0,-5-44-439,0-1 0,1 1 1,0 0-1,0-1 0,0 1 0,0-1 1,0 1-1,1-1 0,-1 0 1,1 0-1,0 0 0,0-1 0,0 1 1,1-1-1,-1 1 0,0-1 0,1 0 1,0 0-1,-1-1 0,1 1 0,0-1 1,0 1-1,5 0 0,1 0 49,-1 0-1,1-1 0,0 1 0,-1-2 0,1 1 1,0-2-1,0 1 0,18-4 0,-24 2-65,0 1 0,0-1-1,0 0 1,0 0-1,0-1 1,-1 1-1,1 0 1,-1-1-1,0 0 1,0 0-1,0 0 1,0 0 0,0-1-1,0 1 1,-1-1-1,0 0 1,0 0-1,0 1 1,0-1-1,2-8 1,0-1-156,-1 1 0,0-1 0,-1 0 0,0 0 1,0-22-1,5 38-140,13 24 227,-13-17 147,0 1 1,1-1 0,0-1 0,0 1 0,1-2 0,0 1 0,1-1 0,0 0 0,0-1 0,0 0 0,1-1 0,16 7 0,-19-10-115,0-1 1,0 0-1,0-1 1,0 0-1,0 0 1,13-1-1,-47-24-1585,-4 4 741,21 15 939,1 0 1,0-1-1,0 0 0,1 0 1,-13-13-1,41 19 1564,-5 5-1545,0 1-1,-1 1 1,0 0 0,-1 1 0,20 14-1,32 17-13,-38-23-535,-27-25-977,4-8 1149,0 1 0,2-1 0,-1 1 0,2 1 0,0-1 0,1 1 0,0 0 0,19-21 0,-27 35 350,-1 1 0,1-1 0,-1 0 0,1 1 1,-1-1-1,1 1 0,-1-1 0,1 1 0,-1-1 1,1 1-1,0-1 0,-1 1 0,1 0 0,0-1 0,-1 1 1,1 0-1,0 0 0,0-1 0,-1 1 0,1 0 1,0 0-1,0 0 0,-1 0 0,1 0 0,0 0 1,0 0-1,-1 0 0,1 0 0,0 1 0,0-1 1,-1 0-1,1 0 0,0 1 0,-1-1 0,1 0 1,0 1-1,-1-1 0,1 0 0,0 1 0,-1-1 0,1 1 1,-1 0-1,1 0 0,22 37 2231,-7-9-1249,-11-24-1086,0-1 1,0 0 0,0 0-1,1-1 1,-1 1 0,1-1-1,0 0 1,0-1 0,0 0-1,0 1 1,0-2 0,11 3-1,-12-3-489,1-1-1,-1 1 1,0-1-1,0 0 1,0 0-1,0-1 1,0 0-1,0 1 1,0-2-1,5-1 1,6-9-4191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5.291"/>
    </inkml:context>
    <inkml:brush xml:id="br0">
      <inkml:brushProperty name="width" value="0.05" units="cm"/>
      <inkml:brushProperty name="height" value="0.05" units="cm"/>
    </inkml:brush>
  </inkml:definitions>
  <inkml:trace contextRef="#ctx0" brushRef="#br0">1 481 10949,'0'0'2681,"18"-6"-1598,-1 0-974,9-3 20,0-1 0,-1-1 0,40-24 0,-59 31-142,1 0-1,-2 0 1,1 0-1,0-1 1,-1 1-1,0-2 1,0 1-1,0 0 1,-1-1-1,0 0 1,0 0-1,0 0 1,-1-1-1,0 1 1,0-1-1,-1 0 1,0 1-1,0-1 1,0 0 0,-1-1-1,1-8 1,-2 5-190,-1-1 0,-1 1 1,1-1-1,-2 1 1,1 0-1,-2 0 0,1 0 1,-2 1-1,1-1 1,-1 1-1,-1 0 0,0 0 1,0 1-1,-1-1 1,0 2-1,-10-10 0,13 14 152,-45-47-482,45 48 582,1 0-1,-1 0 0,1 1 0,-1 0 0,0 0 1,0 0-1,0 0 0,0 0 0,0 1 0,0 0 0,0 0 1,-1 0-1,-6-1 0,10 3-25,0-1-1,1 1 1,-1-1 0,0 1-1,0 0 1,0-1 0,1 1 0,-1 0-1,0 0 1,1-1 0,-1 1-1,1 0 1,-1 0 0,1 0-1,-1 0 1,1 0 0,-1 0-1,1 0 1,0 0 0,0 0-1,0 0 1,-1 0 0,1 0 0,0 0-1,0 0 1,0 0 0,0 0-1,1 2 1,-2 2 77,-2 42 502,2 0 0,2 0 0,10 72-1,37 141 941,-26-153-1145,3 5-203,-10-51-338,-3 1 0,-2 1 0,1 74 0,-12-141-18,0 0-1,0-1 0,0 1 1,0 0-1,-1 0 1,0 0-1,-4-6 0,-5-15-497,4 0 320,2 0 0,1-1 0,1 1 0,1-1 0,1 0 0,1 1 0,2-1 0,5-28 0,-7 50 428,1-1 1,1 1-1,-1 0 0,0 0 1,1 0-1,0 0 0,0 0 0,0 1 1,1-1-1,-1 0 0,1 1 0,0 0 1,0-1-1,0 1 0,0 1 1,0-1-1,1 0 0,-1 1 0,1-1 1,0 1-1,0 0 0,0 0 0,0 1 1,5-2-1,8-1 178,0 1 0,0 1 0,0 1 0,34 1-1,16-2-252,-55 2 28,0-2 0,0 0 1,-1 0-1,1-1 1,0 0-1,-1-1 1,14-7-1,-21 9-24,-1 0-1,1-1 1,-1 1 0,0-1-1,1 0 1,-2 0 0,1 0-1,0-1 1,-1 1-1,1-1 1,-1 1 0,0-1-1,0 0 1,0 0 0,-1 0-1,1 0 1,-1 0 0,0 0-1,0 0 1,-1 0 0,1 0-1,-1-1 1,0-7 0,0 7-77,1 1 0,-1-1 1,0 1-1,-1 0 1,1-1-1,-1 1 0,0 0 1,0-1-1,0 1 1,0 0-1,-1 0 1,0 0-1,0 0 0,0 0 1,0 0-1,-1 0 1,1 1-1,-1-1 0,0 1 1,0 0-1,0 0 1,-1 0-1,1 0 1,-1 0-1,1 1 0,-8-4 1,-5-1-124,1 1 0,-1 0 0,-1 2 0,1-1 0,-1 2 0,1 0 0,-1 2 0,0-1 0,0 2 0,0 0 0,-19 3 0,33-2 198,0-1 0,0 1 1,1 0-1,-1 0 0,0 0 0,0 0 0,0 0 0,0 1 1,1 0-1,-1-1 0,1 1 0,-1 0 0,1 0 0,0 0 1,0 0-1,0 1 0,0-1 0,0 0 0,0 1 0,1 0 0,-2 2 1,2-3-7,0-1 1,0 1-1,1-1 1,-1 1-1,1-1 1,-1 1-1,1-1 1,0 1-1,-1-1 1,1 1 0,0-1-1,0 1 1,0-1-1,0 1 1,0 0-1,1-1 1,-1 1-1,0-1 1,1 1-1,-1-1 1,1 1-1,-1-1 1,1 1 0,0-1-1,0 0 1,0 1-1,-1-1 1,1 0-1,0 0 1,1 1-1,-1-1 1,0 0-1,0 0 1,0 0-1,1-1 1,-1 1-1,0 0 1,1 0 0,2 0-1,14 5 59,0-2 0,0 0 0,1-1-1,32 0 1,-28-2 56,0 2 1,0 0-1,28 7 0,-45-8-106,0 0 0,0 1 0,0-1-1,-1 1 1,1 0 0,-1 0 0,1 1 0,-1 0 0,0 0-1,0 0 1,-1 0 0,1 1 0,-1 0 0,0 0 0,0 0-1,3 7 1,-1 13 194,-5-19 250,1-18-250,0-1-139,1 0 1,0 1-1,1-1 0,0 1 0,1 0 1,1 0-1,0 0 0,0 1 1,13-18-1,-15 24-221,1 0-1,-1 0 1,1 0-1,0 0 1,0 1 0,0 0-1,0 0 1,1 1 0,0-1-1,0 1 1,0 0 0,0 1-1,0 0 1,0 0 0,1 0-1,-1 0 1,1 1 0,-1 0-1,1 1 1,10 0 0,0 4-3590,-2 10-2057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5.766"/>
    </inkml:context>
    <inkml:brush xml:id="br0">
      <inkml:brushProperty name="width" value="0.05" units="cm"/>
      <inkml:brushProperty name="height" value="0.05" units="cm"/>
    </inkml:brush>
  </inkml:definitions>
  <inkml:trace contextRef="#ctx0" brushRef="#br0">0 253 1953,'0'0'8076,"3"5"-7265,9 7-159,-7-18 89,-5-36 187,-1 15-1254,-1-11-159,2-39-422,0 73 927,0 0 0,1 0 0,0 0 0,0-1 0,0 1 0,0 0 0,1 1 1,-1-1-1,1 0 0,0 0 0,0 1 0,1-1 0,-1 1 0,6-6 0,-7 8 39,0 0-1,0 0 1,0 1 0,1-1-1,-1 0 1,1 0 0,-1 0-1,0 1 1,1-1 0,-1 1-1,1-1 1,-1 1 0,1 0-1,0 0 1,-1-1 0,1 1-1,-1 0 1,1 0-1,-1 0 1,1 1 0,0-1-1,-1 0 1,1 1 0,-1-1-1,1 1 1,-1-1 0,1 1-1,-1 0 1,0-1 0,1 1-1,-1 0 1,0 0 0,0 0-1,1 0 1,-1 0 0,0 0-1,1 3 1,6 4 130,-1 1 0,-1 0 0,1 1 0,5 11 1,-6-9 34,4 5-74,16 22-33,-26-38-160,0-43-1238,0 32 1225,0 0 0,1 0 0,0 0 0,1 1 0,0-1 0,0 0 0,1 1 0,0 0 0,6-11 0,13 53 2188,-18-26-2116,0 0 1,1 0-1,0-1 1,0 1-1,0-1 0,1-1 1,0 1-1,0-1 1,1 0-1,-1 0 1,1-1-1,0 0 0,0 0 1,0 0-1,1-1 1,0 0-1,13 3 1,-10-5-957,-1 1 1,1-1 0,-1-1-1,1 0 1,-1-1 0,0 0-1,1 0 1,16-5-1,16-10-5759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6.169"/>
    </inkml:context>
    <inkml:brush xml:id="br0">
      <inkml:brushProperty name="width" value="0.05" units="cm"/>
      <inkml:brushProperty name="height" value="0.05" units="cm"/>
    </inkml:brush>
  </inkml:definitions>
  <inkml:trace contextRef="#ctx0" brushRef="#br0">260 65 7379,'0'0'8986,"-4"-10"-8434,3 9-547,0-2 17,0 0-1,0 0 1,0 0-1,-1 0 1,1 0-1,-1 1 1,1-1-1,-1 1 1,0-1-1,0 1 1,-1 0-1,1-1 1,0 1-1,-1 0 1,1 1-1,-1-1 1,0 0 0,1 1-1,-1-1 1,0 1-1,0 0 1,0 0-1,0 0 1,0 0-1,0 1 1,0-1-1,0 1 1,0 0-1,-1 0 1,-3 0-1,-7 0 7,-1 1 0,1 0 0,0 0 0,-1 2-1,-23 6 1,35-8-22,-1 1 0,0-1-1,1 1 1,-1-1 0,1 1 0,-1 0 0,1 1-1,0-1 1,0 1 0,0-1 0,0 1 0,0 0-1,1 0 1,-1 0 0,1 0 0,0 0 0,-1 1-1,2-1 1,-1 1 0,0 0 0,1-1 0,0 1-1,0 0 1,0 0 0,-1 7 0,1-7 4,1 0 0,0-1 0,0 1-1,0-1 1,0 1 0,1 0 0,-1-1 0,1 1 0,0-1 0,0 1 0,0-1-1,1 1 1,-1-1 0,1 0 0,0 0 0,0 0 0,0 0 0,0 0 0,0 0 0,1 0-1,4 3 1,-2-2 7,1 0 0,0-1 0,0 0 0,0 0 0,1-1-1,-1 1 1,1-1 0,-1-1 0,1 1 0,13 0 0,-8 0 13,0-1 1,-1-1-1,1 0 1,0 0-1,0-1 0,18-4 1,-26 4-60,0 0 0,0-1 1,0 1-1,-1-1 0,1 0 0,-1 0 1,0-1-1,1 1 0,-1-1 0,0 1 1,0-1-1,-1 0 0,1 0 0,0-1 1,-1 1-1,0 0 0,0-1 0,0 1 1,0-1-1,-1 0 0,1 0 0,1-6 1,5-50-1401,-8 56 1311,1 0 0,-1 0 1,0 0-1,-1 0 0,1 0 0,-1 1 0,1-1 0,-1 0 0,0 0 0,0 1 0,-1-1 0,-3-6 0,2 61 1914,5-45-1750,0 1 1,0-1 0,1 0 0,-1 0 0,1 0-1,1 0 1,-1 0 0,1-1 0,0 1 0,0-1-1,1 0 1,-1 0 0,1 0 0,0-1 0,11 8-1,-11-9-331,0 0 0,0 0 0,0 0-1,1-1 1,-1 1 0,1-1-1,-1-1 1,1 1 0,0-1 0,-1 0-1,1 0 1,0-1 0,0 1 0,0-1-1,0-1 1,-1 1 0,1-1-1,11-3 1,3-10-3199,-5-12-2447</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6.500"/>
    </inkml:context>
    <inkml:brush xml:id="br0">
      <inkml:brushProperty name="width" value="0.05" units="cm"/>
      <inkml:brushProperty name="height" value="0.05" units="cm"/>
    </inkml:brush>
  </inkml:definitions>
  <inkml:trace contextRef="#ctx0" brushRef="#br0">0 1 9989,'0'0'461,"0"20"1396,1 9-1167,2 0-1,0-1 1,2 1 0,1-1-1,11 32 1,-7-33-935,1-1 0,0-1 0,2 0 0,22 32 0,-34-55-264,-1-11 572,0-1 1,1 1-1,0-1 0,0 1 1,1 0-1,0-1 1,1 1-1,0 0 1,0 0-1,1 0 0,0 1 1,1 0-1,0-1 1,0 1-1,1 1 1,-1-1-1,2 1 0,-1 0 1,1 1-1,0-1 1,16-10-1,30-20-7296,-32 21-1640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7:56.860"/>
    </inkml:context>
    <inkml:brush xml:id="br0">
      <inkml:brushProperty name="width" value="0.05" units="cm"/>
      <inkml:brushProperty name="height" value="0.05" units="cm"/>
    </inkml:brush>
  </inkml:definitions>
  <inkml:trace contextRef="#ctx0" brushRef="#br0">0 236 9973,'0'0'4746,"20"-5"-2993,63-18-849,-76 20-861,-1 1 0,0-1 0,0 0 0,0 0 0,0-1 1,-1 0-1,1 0 0,-1 0 0,0-1 0,0 1 0,0-1 0,-1-1 0,0 1 0,0 0 0,0-1 1,-1 0-1,0 0 0,0 0 0,0 0 0,-1-1 0,0 1 0,0-1 0,0 1 0,-1-1 1,0 0-1,-1 1 0,1-1 0,-1 0 0,-1 0 0,1 1 0,-3-14 0,1 18-54,1 0 0,0 0-1,-1 1 1,1-1 0,-1 1 0,1-1-1,-1 1 1,1-1 0,-1 1-1,0 0 1,0 0 0,0 0 0,0 0-1,0 0 1,0 0 0,0 0 0,0 1-1,0-1 1,0 1 0,-1 0-1,1 0 1,0-1 0,0 1 0,0 0-1,0 1 1,-4-1 0,0 1-14,-1-1 0,1 1 0,0 0 0,0 0 0,0 1 1,-1 0-1,1 0 0,-7 4 0,7-2 4,0 1-1,0 0 1,0 0 0,0 0-1,1 1 1,0 0-1,0 0 1,0 0 0,1 1-1,0 0 1,1 0 0,-1 0-1,1 0 1,0 0-1,1 0 1,-3 16 0,-2 40-5915,7-47 1499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1.806"/>
    </inkml:context>
    <inkml:brush xml:id="br0">
      <inkml:brushProperty name="width" value="0.05" units="cm"/>
      <inkml:brushProperty name="height" value="0.05" units="cm"/>
    </inkml:brush>
  </inkml:definitions>
  <inkml:trace contextRef="#ctx0" brushRef="#br0">16 194 912,'0'0'6139,"-3"-6"-5245,1 2-650,0 0 1,0 0-1,1 0 1,-1 0-1,1 0 1,0 0-1,1 0 1,-1 0-1,0 0 1,1-6-1,0 9-149,1 0 0,-1 0 0,0 0 0,0 0 0,1 0 0,-1 0 0,1 0 0,-1 0 0,1 0 0,-1 0 0,1 0 0,0 0 0,-1 1 1,1-1-1,0 0 0,0 0 0,-1 1 0,1-1 0,1 0 0,1-1-69,-1 1 0,1 1-1,0-1 1,-1 0 0,1 1 0,-1-1 0,1 1 0,0 0 0,-1 0 0,1 0 0,3 0 0,-3 1-15,-1 0 0,0 0 0,1 0 0,-1 0 0,0 0 1,1 1-1,-1-1 0,0 1 0,0-1 0,0 1 0,-1 0 0,1 0 0,0 0 1,-1 0-1,1 0 0,-1 0 0,1 0 0,-1 1 0,1 2 0,24 54 436,-21-44-324,6 15 191,-6-17-186,-1 0-1,2 0 0,12 23 1,-16-33-119,0-1 1,0 1 0,0 0 0,0-1-1,1 0 1,-1 1 0,0-1 0,1 0-1,0 0 1,-1-1 0,1 1 0,0 0-1,0-1 1,0 0 0,0 0 0,0 0-1,0 0 1,0 0 0,1 0 0,-1-1-1,5 1 1,0-1 32,-1-1 1,0 1-1,0-1 0,1-1 0,-1 1 1,0-1-1,0 0 0,-1-1 0,1 0 0,0 0 1,-1 0-1,9-7 0,-11 7-25,0 0 0,0 0 0,-1-1 0,0 1 0,0-1 0,0 0 1,0 0-1,0 0 0,-1 0 0,1-1 0,-1 1 0,-1 0 0,1-1 0,0 0 0,-1 1 0,0-1 0,0 0 0,-1 0 0,1 0 0,-1-4 0,0 5-36,0 1 0,0 0 0,0 0 0,0 0 0,0 0-1,-1 0 1,0 0 0,0 0 0,1 0 0,-2 0 0,1 0 0,0 0 0,-1 0 0,-1-3 0,1 5-1,0-1 1,0 1 0,0-1 0,0 1 0,-1 0-1,1-1 1,0 1 0,-1 0 0,1 1-1,-1-1 1,1 0 0,-1 1 0,1-1 0,-1 1-1,1 0 1,-1 0 0,-4 0 0,6 1 10,-1 0 0,1 0 1,0 0-1,0 0 0,1-1 1,-1 2-1,0-1 0,0 0 0,0 0 1,1 0-1,-1 0 0,0 0 0,1 1 1,-1-1-1,1 0 0,0 0 1,-1 1-1,1-1 0,0 0 0,0 1 1,0-1-1,0 0 0,0 1 1,0-1-1,0 0 0,0 1 0,1 1 1,7 42 180,-5-41-159,0 0-1,0 0 1,1-1 0,-1 0 0,1 1 0,0-2 0,0 1-1,0 0 1,0-1 0,0 1 0,1-1 0,-1 0 0,1-1 0,-1 1-1,1-1 1,0 0 0,-1 0 0,9 0 0,3 1 16,1-1 1,-1-1 0,0 0-1,22-4 1,-32 3-77,1-1 1,-1 0-1,0 0 1,0-1-1,0 1 1,0-1-1,-1-1 1,1 1-1,-1-1 1,0 0-1,0 0 1,0-1-1,0 0 1,-1 1-1,0-2 1,0 1-1,0 0 1,0-1-1,-1 1 1,0-1-1,0 0 1,-1 0-1,0 0 1,0-1-1,0 1 1,-1 0-1,0-1 1,0 1-1,0-1 1,-1 0-1,0 1 1,-1-1-1,1 1 1,-1-1-1,0 1 1,-2-7-1,-1 5-58,0 1 0,-1-1 0,1 1 0,-1 0-1,0 0 1,-1 0 0,0 1 0,-11-10 0,12 12 121,1 0 0,-1 0 1,0 0-1,0 1 0,-1-1 1,1 1-1,-1 1 0,0-1 1,1 1-1,-1 0 0,0 0 1,0 0-1,-7 0 1,12 2-2,-1 1 1,1-1 0,0 0-1,0 1 1,-1-1 0,1 1-1,0 0 1,0-1 0,0 1-1,0 0 1,0-1 0,0 1 0,0 0-1,0 0 1,0 0 0,0 0-1,0 0 1,0 0 0,0 0-1,1 0 1,-1 1 0,1-1-1,-1 0 1,1 0 0,-1 1-1,1-1 1,-1 0 0,1 0 0,0 2-1,-6 43 421,6-42-369,-1 12 97,1 0 1,0 1-1,1-1 0,1 0 0,0 0 0,1 0 0,1 0 0,1 0 1,7 16-1,-9-25-152,1-1 0,0 1 0,0-1 0,0 0 1,0-1-1,1 1 0,0-1 0,1 0 0,-1 0 0,1 0 0,0-1 1,0 0-1,0 0 0,0 0 0,1-1 0,0 0 0,-1 0 0,1-1 1,0 0-1,0 0 0,1-1 0,13 2 0,-6-1-666,1-2 0,0 1 0,-1-2 0,1 0 1,0-1-1,-1 0 0,1-1 0,25-9 0,16-13-5218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4.389"/>
    </inkml:context>
    <inkml:brush xml:id="br0">
      <inkml:brushProperty name="width" value="0.05" units="cm"/>
      <inkml:brushProperty name="height" value="0.05" units="cm"/>
    </inkml:brush>
  </inkml:definitions>
  <inkml:trace contextRef="#ctx0" brushRef="#br0">506 26 464,'0'0'3079,"0"-25"4540,-1 37-7556,-1 0 0,0 1 0,-1-1 0,0 0 0,-1 0-1,0 0 1,-1 0 0,0-1 0,-1 0 0,0 0 0,-8 10-1,-5 6 169,-1-2-1,-1 0 1,-28 25-1,21-25-153,0 0 0,-40 25 0,58-43-34,0-1 1,-1 0-1,0 0 1,-1-1-1,1-1 1,-1 0-1,1 0 1,-1-1-1,-1-1 1,-21 2 0,32-4-44,0 0-1,0 0 1,-1 0 0,1-1 0,0 1 0,0-1 0,0 0 0,0 1 0,0-1 0,0 0 0,0 0 0,0 0 0,0-1 0,0 1 0,0 0 0,1-1 0,-1 1 0,1-1 0,-3-2 0,1-1-15,0 1 0,0-1 0,1 0 0,0 1 0,0-1 0,0-1 0,-2-9 0,0-7-92,2 0-1,0-1 0,1-22 0,1 37 57,0 0 26,0 0 0,1-1 1,0 1-1,0 0 1,1 1-1,0-1 1,5-12-1,-6 17 22,0 0 0,0 1 0,1-1 0,0 1 0,-1-1 0,1 1 0,0 0 0,0 0 0,0 0 0,1 0 0,-1 0 0,0 0 0,1 1 0,-1-1 0,1 1-1,0-1 1,-1 1 0,1 0 0,0 0 0,0 0 0,0 1 0,-1-1 0,7 0 0,1 1 120,0 1 1,0-1-1,-1 2 0,1-1 0,0 2 1,-1-1-1,1 1 0,-1 0 1,0 1-1,0 0 0,-1 1 0,1 0 1,-1 0-1,0 0 0,0 1 0,0 1 1,10 10-1,11 14 518,-2 1 0,42 63 1,-50-68-488,-10-13-95,9 11 41,38 44-1,-47-64-3020,-6-16-1571,-2 5 4026,3-20-6854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2.211"/>
    </inkml:context>
    <inkml:brush xml:id="br0">
      <inkml:brushProperty name="width" value="0.05" units="cm"/>
      <inkml:brushProperty name="height" value="0.05" units="cm"/>
    </inkml:brush>
  </inkml:definitions>
  <inkml:trace contextRef="#ctx0" brushRef="#br0">227 41 7523,'0'0'4893,"-11"-6"-4690,4 1-214,-1 1 0,0 0 1,0 1-1,0 0 0,-1 0 0,1 0 0,-13-1 1,16 3-9,0 1 1,0 0 0,0 0-1,0 0 1,1 0 0,-1 1-1,0 0 1,0 0 0,0 0-1,1 1 1,-1 0 0,1-1 0,-1 1-1,1 1 1,0-1 0,-1 1-1,-6 6 1,6-5 46,1 0 0,0 1 0,0 0 0,0-1 0,1 1 0,-1 1 0,1-1 0,1 0 0,-1 1 0,1 0 0,0-1 0,0 1 0,0 0 0,1 0 0,0 0 0,0 0 0,1 0 0,-1 1 0,1-1 0,1 0 0,1 10 0,-1-14-21,-1 1-1,2 0 1,-1-1-1,0 0 1,1 1-1,-1-1 1,1 0-1,-1 0 1,1 0-1,0 0 1,0 0-1,0 0 1,0 0-1,0-1 1,1 1-1,-1-1 1,0 1-1,1-1 1,-1 0-1,1 0 1,-1 0-1,1 0 1,0-1-1,-1 1 1,1-1-1,4 1 1,9 1 9,0-1 1,1 0-1,16-2 1,-31 0-21,5 1-109,0-2 0,0 1 0,1-1 0,-1-1 0,0 1 0,0-1 1,-1 0-1,1-1 0,-1 1 0,1-1 0,-1-1 0,0 1 0,-1-1 0,1 0 1,7-9-1,-9 10-124,-1 0 1,1 0-1,-1-1 1,0 1-1,0-1 1,0 0-1,-1 0 1,0 0-1,0 0 1,0-1-1,0 1 1,-1 0-1,0-1 1,0 1-1,-1-1 1,1 0-1,-1 1 1,0-1 0,-1 1-1,1-1 1,-3-10-1,2 15 213,1-1 1,-1 1-1,0-1 0,1 1 1,-1-1-1,0 1 0,0-1 1,0 1-1,0 0 0,0 0 1,0-1-1,-1 1 0,1 0 1,0 0-1,0 0 0,-1 0 1,-1-1-1,1 2 157,0-1-1,1 1 1,-1-1-1,0 1 1,1 0-1,-1 0 1,0 0-1,0 0 1,0 0-1,1 0 1,-1 0 0,0 1-1,1-1 1,-1 1-1,0-1 1,1 1-1,-1-1 1,0 1-1,1 0 1,-1 0-1,1 0 1,-1 0-1,1 0 1,0 0-1,-1 0 1,1 1-1,0-1 1,0 0 0,0 1-1,0-1 1,0 1-1,0-1 1,0 1-1,-1 3 1,0 0 48,1 0 1,-1 0 0,1 0 0,-1 0 0,2 0-1,-1 1 1,0-1 0,1 0 0,0 1-1,1-1 1,-1 0 0,1 1 0,0-1 0,2 8-1,-1-10-237,0 0 0,0 0 0,0-1-1,0 1 1,0-1 0,1 1 0,-1-1-1,1 0 1,0 0 0,-1 0 0,1 0-1,0-1 1,0 1 0,0-1 0,0 0-1,0 0 1,1 0 0,-1 0 0,0 0-1,0-1 1,1 1 0,-1-1 0,5 0-1,41 1-2333,5-1-1030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2.543"/>
    </inkml:context>
    <inkml:brush xml:id="br0">
      <inkml:brushProperty name="width" value="0.05" units="cm"/>
      <inkml:brushProperty name="height" value="0.05" units="cm"/>
    </inkml:brush>
  </inkml:definitions>
  <inkml:trace contextRef="#ctx0" brushRef="#br0">280 75 1761,'0'0'7718,"-9"-12"-7238,-31-35-117,36 45-304,0 0 1,0 0-1,0 0 0,0 0 1,0 1-1,0 0 0,0 0 0,-1 0 1,1 0-1,0 1 0,-1-1 1,1 1-1,-1 0 0,1 1 0,0-1 1,-1 1-1,1 0 0,-5 1 1,4-1-32,-3 1 78,1 0-1,0 1 1,-1-1 0,1 1-1,1 1 1,-1-1-1,0 1 1,1 1-1,0-1 1,0 1 0,0 0-1,1 0 1,-1 1-1,1 0 1,-8 11-1,9-11 43,1 0-1,-1 0 1,1 0-1,0 0 1,0 0-1,1 1 1,0-1-1,0 1 1,1-1-1,-1 1 0,1 0 1,1 0-1,0 0 1,-1 0-1,2-1 1,-1 1-1,4 13 1,-3-17-137,1 0 0,0 0 0,0 0 0,0 0 0,0 0 0,0 0 0,1-1 0,-1 1 1,1-1-1,0 1 0,0-1 0,0 0 0,0-1 0,0 1 0,0 0 0,0-1 0,1 1 1,-1-1-1,1 0 0,-1 0 0,0-1 0,1 1 0,0-1 0,5 1 0,9 0-121,0 0-1,0-2 0,27-3 0,-35 3-194,-1-1-1,1-1 1,-1 1 0,0-2-1,0 1 1,0-1-1,-1-1 1,1 1 0,12-11-1,-12 8-520,-1 0-1,0 0 1,-1-1-1,1 0 1,-2 0-1,1-1 0,-1 0 1,8-15-1,1-9-4335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3.378"/>
    </inkml:context>
    <inkml:brush xml:id="br0">
      <inkml:brushProperty name="width" value="0.05" units="cm"/>
      <inkml:brushProperty name="height" value="0.05" units="cm"/>
    </inkml:brush>
  </inkml:definitions>
  <inkml:trace contextRef="#ctx0" brushRef="#br0">5 0 2225,'0'0'8743,"-1"14"-7927,-1 11-167,0 0 0,4 34 0,-1-47-489,0 0-1,1-1 1,1 0 0,0 1 0,0-1 0,1 0 0,0-1 0,12 20 0,-11-21-117,1-1 0,0 0 1,1-1-1,0 1 0,0-2 1,12 10-1,-17-14-80,1 0 0,-1 0 0,1 0 0,0-1-1,0 1 1,-1-1 0,1 0 0,0 0 0,0 0 0,0 0 0,0-1 0,1 1 0,-1-1 0,0 1-1,0-1 1,0 0 0,0-1 0,0 1 0,1 0 0,-1-1 0,0 0 0,0 1 0,0-1-1,5-3 1,-3 0-123,0-1 0,-1 0-1,1 0 1,-1 0 0,-1-1-1,1 1 1,-1-1 0,1 0-1,-2 0 1,1 0 0,-1-1-1,0 1 1,2-10 0,4-7 22,-8 25 288,0 1 1,0 0-1,0-1 0,0 1 1,1 0-1,-1-1 1,1 1-1,0-1 0,0 1 1,0-1-1,0 1 0,0-1 1,0 0-1,1 1 0,-1-1 1,1 0-1,0 0 1,-1 0-1,3 2 0,41 39 381,-36-38-486,-1 0 0,1 0 1,0-1-1,1 0 0,-1-1 1,1 0-1,0 0 0,-1-1 1,1-1-1,0 1 0,0-1 1,0-1-1,20-1 0,-22 0-37,0 0-1,0 0 0,-1 0 0,1-1 0,0 0 0,-1-1 1,0 0-1,1 0 0,-1 0 0,0-1 0,-1 0 0,1 0 1,-1-1-1,0 0 0,0 0 0,0-1 0,-1 1 0,8-10 1,-11 11-22,0 1 1,0-1 0,0 0 0,-1 0 0,1 1 0,-1-1 0,0 0 0,0 0 0,-1-1 0,1 1 0,-1 0 0,0 0 0,0 0-1,0 0 1,-2-8 0,2 10 8,0 0 0,-1 0 0,0 0 0,0 0 0,1 1 0,-1-1 1,0 0-1,0 0 0,-1 0 0,1 1 0,0-1 0,-1 0 0,1 1 0,-1-1 0,1 1 0,-1 0 0,0 0 0,1-1 0,-1 1 0,0 0 0,0 0 0,0 1 0,0-1 0,0 0 0,0 1 0,0-1 0,0 1 0,0-1 0,0 1 0,0 0 0,-3 0 0,3 0 17,0 0-1,0 0 0,0 0 1,0 0-1,-1 0 1,1 0-1,0 1 0,0-1 1,0 1-1,0-1 0,0 1 1,0 0-1,0 0 0,0 0 1,0 0-1,1 0 0,-3 2 1,2 0 14,1-1 0,-1 1 0,1 0 0,0-1 1,0 1-1,0 0 0,0 0 0,1 0 0,-1-1 0,1 1 0,0 0 0,0 6 1,0-5-15,0 0 1,0-1-1,0 1 1,1 0 0,-1 0-1,1 0 1,0 0-1,0 0 1,1-1-1,-1 1 1,1 0 0,-1-1-1,1 1 1,0-1-1,1 0 1,-1 0-1,1 0 1,3 4 0,0-2 2,0 0 0,0-1 0,1 0 0,-1 0 1,1 0-1,0-1 0,0 0 0,15 4 0,0-2 5,1-1 0,-1-1 1,1 0-1,0-2 0,37-3 0,-51 1-22,0-1 1,0 0-1,0 0 0,0-1 1,0-1-1,0 1 0,-1-1 1,0-1-1,0 1 1,0-1-1,0-1 0,-1 1 1,10-11-1,-12 11-20,0 1 0,-1-1 0,0 0 0,0 0 0,0-1 0,-1 1 0,0-1 0,0 0 0,0 1 0,-1-1 0,0 0 0,0-1 0,0 1 0,-1 0-1,0-1 1,0 1 0,-1 0 0,1-1 0,-1 1 0,-2-9 0,2 14 39,0 0 0,-1-1 0,1 1 0,-1 0 0,1 0 0,-1 0 0,0 0 0,1 0-1,-1 0 1,0 0 0,0 1 0,0-1 0,1 0 0,-1 0 0,0 0 0,0 1 0,0-1 0,0 1 0,-1-1-1,1 1 1,0-1 0,0 1 0,0-1 0,0 1 0,0 0 0,-1 0 0,1 0 0,0-1 0,0 1-1,0 0 1,-1 1 0,1-1 0,-2 0 0,1 0 27,0 0 0,0 1 0,1-1 0,-1 1 0,0-1 0,0 1 0,0-1 0,0 1 0,0 0 0,1 0 0,-1 0 0,0 0 0,1 0 0,-1 0-1,0 1 1,1-1 0,0 0 0,-1 1 0,-1 2 0,1 0 8,0 0 0,0-1-1,0 1 1,1 0 0,-1 0 0,1 0-1,0 0 1,0 1 0,0-1 0,1 0-1,0 0 1,0 1 0,0-1 0,0 0-1,0 0 1,1 0 0,0 1 0,0-1-1,0 0 1,0 0 0,1 0-1,0 0 1,0 0 0,0-1 0,0 1-1,0-1 1,1 1 0,-1-1 0,1 0-1,0 1 1,4 2 0,1-1-71,0 1-1,1-1 1,0-1 0,0 1 0,0-2 0,0 1-1,1-1 1,0-1 0,-1 1 0,1-2 0,0 1-1,13-1 1,-8 0-230,41 0-1024,-54-1 959,1 0 0,-1 0 0,1 0 0,0-1 0,-1 1 0,1-1 0,-1 0 0,0 0 0,1 1 0,-1-2 1,0 1-1,1 0 0,-1 0 0,0-1 0,0 1 0,3-4 0,1-9-4261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03.718"/>
    </inkml:context>
    <inkml:brush xml:id="br0">
      <inkml:brushProperty name="width" value="0.05" units="cm"/>
      <inkml:brushProperty name="height" value="0.05" units="cm"/>
    </inkml:brush>
  </inkml:definitions>
  <inkml:trace contextRef="#ctx0" brushRef="#br0">226 0 10229,'0'0'3153,"-109"50"-3153,80-18-96,2 2-336,4-5-1153,4-2-1136,1-5-2562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7.519"/>
    </inkml:context>
    <inkml:brush xml:id="br0">
      <inkml:brushProperty name="width" value="0.05" units="cm"/>
      <inkml:brushProperty name="height" value="0.05" units="cm"/>
    </inkml:brush>
  </inkml:definitions>
  <inkml:trace contextRef="#ctx0" brushRef="#br0">46 265 3778,'0'0'2177,"-7"17"-769,0 5-900,3-9-83,-1-1 1,0 0-1,-11 20 0,16-66 2678,-2 9-3087,2-5-92,2-1-1,1 0 1,8-37 0,-9 56 25,2 0 1,0 0-1,0 0 0,1 0 1,0 1-1,1-1 1,0 1-1,1 1 1,1-1-1,14-15 0,-21 24 63,0 1-1,0 0 0,0 0 0,1 0 0,-1 0 0,0 0 1,1 1-1,-1-1 0,0 0 0,1 1 0,-1-1 0,1 1 1,-1-1-1,1 1 0,-1 0 0,1-1 0,-1 1 1,1 0-1,-1 0 0,1 0 0,-1 0 0,1 0 0,0 1 1,-1-1-1,1 0 0,-1 1 0,1-1 0,-1 1 0,0-1 1,1 1-1,-1 0 0,0 0 0,1 0 0,-1 0 0,0 0 1,0 0-1,0 0 0,1 0 0,-1 0 0,1 2 1,5 5 155,-1 1 1,1 0 0,-2 1 0,8 13 0,-11-18-81,29 62 986,-18-35-388,25 43 0,-34-67-666,1-1 0,0 0 0,1 0 0,-1 0 0,1-1 0,1 0 0,-1 0 0,1 0 0,0-1 0,13 8 0,2-6-834,-22-7 647,1 0 1,-1 0-1,1 0 1,-1 0-1,1 0 1,-1 0 0,1 0-1,-1 0 1,1 0-1,-1 0 1,1 0-1,-1 0 1,1 0-1,-1 0 1,1 0-1,-1-1 1,1 1 0,-1 0-1,1 0 1,-1-1-1,0 1 1,1 0-1,-1 0 1,1-1-1,-1 1 1,0-1-1,1 1 1,-1 0 0,0-1-1,0 1 1,1-1-1,-1 1 1,0-1-1,0 1 1,1 0-1,-1-1 1,0 1-1,0-1 1,0 1 0,0-2-1,0-16-5712</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7.860"/>
    </inkml:context>
    <inkml:brush xml:id="br0">
      <inkml:brushProperty name="width" value="0.05" units="cm"/>
      <inkml:brushProperty name="height" value="0.05" units="cm"/>
    </inkml:brush>
  </inkml:definitions>
  <inkml:trace contextRef="#ctx0" brushRef="#br0">0 92 9220,'0'0'1857,"129"-6"-2017,-78-10-1041,1-1-463,-6-2-481,-5 2-849,-4 1 129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8.221"/>
    </inkml:context>
    <inkml:brush xml:id="br0">
      <inkml:brushProperty name="width" value="0.05" units="cm"/>
      <inkml:brushProperty name="height" value="0.05" units="cm"/>
    </inkml:brush>
  </inkml:definitions>
  <inkml:trace contextRef="#ctx0" brushRef="#br0">11 97 1921,'0'0'5989,"7"18"-4105,11 29 34,15 69 0,-29-98-1543,-4-11-346,1 0-1,0-1 0,1 1 1,-1-1-1,1 0 1,1 1-1,-1-1 0,1 0 1,7 11-1,-12-36-1596,0-1 528,-2 2-1,0-1 1,-1 0 0,-1 1 0,-1 0-1,-11-22 1,8 19 927,1-1 0,1 1 0,2-1 0,-8-39 0,13 59 351,1-1 1,-1 1-1,1 0 0,-1 0 0,1 0 0,0 0 0,0-1 1,0 1-1,1 0 0,-1 0 0,0 0 0,1 0 0,-1 0 1,1-1-1,0 1 0,0 0 0,0 0 0,2-3 0,0 4-198,0-1-1,0 1 1,0 0-1,0 0 0,0 1 1,0-1-1,0 0 0,1 1 1,-1 0-1,0 0 0,0 0 1,5 1-1,5 0 143,-1 1 0,0 0 0,0 0 0,0 2 0,0-1 0,0 2 0,-1 0 0,0 0 0,0 1 0,0 0 0,0 1 0,-1 0 0,17 15 0,-7-3 193,0 0-1,-1 1 0,-2 1 1,0 1-1,18 31 0,-31-47-350,0 0-1,-1 0 1,0 1-1,0-1 0,-1 1 1,0 0-1,0 0 1,-1 0-1,0 0 1,0 0-1,0 0 0,-1 0 1,0 0-1,-1 12 1,-1-14-26,1 1 0,-1 0-1,0-1 1,-1 0 0,1 1 0,-1-1 0,0 0 0,0 0 0,-1 0 0,1-1 0,-1 1 0,0-1 0,0 0 0,-1 0 0,1 0 0,-1-1 0,-7 5 0,-1-1-84,0 0-1,0-1 1,0-1-1,-1 0 0,-21 4 1,27-7-4,-1 0 1,0-1-1,0 0 1,0 0 0,0-1-1,0 0 1,0-1-1,0 0 1,-17-4-1,24 4 48,-1 0-1,1 0 1,-1 0-1,1 0 1,-1 0-1,1-1 1,0 1-1,0-1 1,0 1-1,0-1 1,0 0-1,0 0 1,0 0-1,1 0 1,-1 0-1,1 0 1,-1 0-1,1-1 1,0 1-1,0 0 1,0-1-1,0 1 1,0-1-1,0 1 1,1-1-1,-1 0 1,1 1-1,0-1 1,0 0-1,0 1 1,0-1-1,0 1 1,1-1-1,0-2 1,0-2-247,1 1 0,0 0 0,0 0 0,1 0 0,0 0 0,0 0-1,0 1 1,1-1 0,0 1 0,0 0 0,0 0 0,8-7 0,28-20-3494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8.689"/>
    </inkml:context>
    <inkml:brush xml:id="br0">
      <inkml:brushProperty name="width" value="0.05" units="cm"/>
      <inkml:brushProperty name="height" value="0.05" units="cm"/>
    </inkml:brush>
  </inkml:definitions>
  <inkml:trace contextRef="#ctx0" brushRef="#br0">39 183 7155,'0'0'2639,"4"18"-1070,-3-9-1371,4 21 395,1-1 1,1 0-1,18 45 0,-12-47-400,-10-20-27,-8-19-207,-12-21-360,2-1 0,2 0 1,1-1-1,1 0 0,2-1 0,2 0 0,1 0 1,-2-57-1,9 92 425,-1 0 0,1-1 0,0 1 0,-1 0 0,1 0 0,0 0 0,0-1 0,0 1 0,0 0 0,0 0 0,0 0 1,0 1-1,0-1 0,0 0 0,1 0 0,-1 0 0,0 1 0,0-1 0,1 1 0,-1-1 0,0 1 0,1-1 0,-1 1 0,1 0 0,-1 0 0,1 0 0,-1 0 0,0 0 0,1 0 0,-1 0 1,3 1-1,51 4 1036,-47-1-922,1-1 0,-1 1-1,1 0 1,-1 1 0,0-1 0,-1 2 0,1-1 0,-1 1-1,0 0 1,0 1 0,-1 0 0,0 0 0,9 13-1,-11-13-74,1-1 0,-2 1 0,1 1-1,-1-1 1,0 0 0,0 1 0,-1-1-1,0 1 1,0 0 0,-1 0 0,0 0-1,0 0 1,-1 0 0,0 0 0,0 0-1,-3 11 1,2-15-52,-1 0-1,0 0 0,0 0 1,-1 0-1,1 0 1,-1 0-1,0 0 0,0-1 1,0 0-1,0 1 1,-1-1-1,1-1 1,-1 1-1,0 0 0,0-1 1,0 0-1,0 0 1,0 0-1,0 0 1,-1-1-1,1 1 0,0-1 1,-6 1-1,-5 1-381,-1 0 0,0-1 0,0-1 0,0 0-1,-22-2 1,37 1 258,0 0 0,0 0-1,0 0 1,0 0 0,0-1-1,0 1 1,0 0 0,0 0-1,0-1 1,0 1 0,0-1-1,0 1 1,0-1 0,0 1 0,0-1-1,0 0 1,0 1 0,0-1-1,1 0 1,-1 0 0,0 0-1,0 1 1,1-1 0,-1 0-1,1 0 1,-1 0 0,1 0 0,-1 0-1,1 0 1,0 0 0,-1 0-1,1 0 1,0-2 0,-2-18-2374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9.031"/>
    </inkml:context>
    <inkml:brush xml:id="br0">
      <inkml:brushProperty name="width" value="0.05" units="cm"/>
      <inkml:brushProperty name="height" value="0.05" units="cm"/>
    </inkml:brush>
  </inkml:definitions>
  <inkml:trace contextRef="#ctx0" brushRef="#br0">0 55 9636,'0'0'3490,"116"0"-1297,-70 0-800,1 0-1121,-3-4-208,-5-4-128,-8 1 0,-8-1-689,-10 3-831,-5-1-961,-8-1-49,0-2-623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9.390"/>
    </inkml:context>
    <inkml:brush xml:id="br0">
      <inkml:brushProperty name="width" value="0.05" units="cm"/>
      <inkml:brushProperty name="height" value="0.05" units="cm"/>
    </inkml:brush>
  </inkml:definitions>
  <inkml:trace contextRef="#ctx0" brushRef="#br0">32 1 8740,'0'0'912,"-31"109"1281,31-58 144,0-3-1168,0-1-1025,14-8-64,9-7-160,4-10-560,4-9-1217,0-13-432,0 0-1153,-6-13-3745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4.849"/>
    </inkml:context>
    <inkml:brush xml:id="br0">
      <inkml:brushProperty name="width" value="0.05" units="cm"/>
      <inkml:brushProperty name="height" value="0.05" units="cm"/>
    </inkml:brush>
  </inkml:definitions>
  <inkml:trace contextRef="#ctx0" brushRef="#br0">1 230 5939,'0'0'3719,"20"0"-2970,8 1-514,111-3 654,-133 2-852,0-1 0,-1 0 0,1 0 1,0 0-1,-1-1 0,1 1 1,-1-1-1,0-1 0,1 1 0,-1-1 1,0 0-1,-1 0 0,10-8 1,-11 8-75,0-1 0,0 0 1,0 0-1,-1 0 0,0-1 1,1 1-1,-1 0 0,-1-1 1,1 0-1,-1 1 0,0-1 1,0 0-1,0 0 0,0 1 1,-1-1-1,0-7 0,0 7-182,0 0 0,0 0 0,0 0 0,-1 0-1,0 0 1,0 0 0,0 0 0,-1 0 0,1 0 0,-1 0 0,0 1-1,-1-1 1,-4-7 0,4 9 164,0 0-1,-1 0 1,1 0 0,-1 0-1,0 1 1,0-1 0,0 1-1,0 0 1,-1 0 0,1 0-1,-1 1 1,1 0-1,-1 0 1,1 0 0,-8-1-1,8 2 76,0-1 0,0 0 0,0 1 0,0 0 0,0 0 0,0 0 0,0 1 0,0-1 0,0 1 0,0 0 0,0 0 0,0 0 0,0 1 0,1-1 0,-1 1 0,1 0 0,-5 2 0,5 0 122,0-1 1,0 0-1,0 1 1,1 0-1,-1-1 0,1 1 1,0 0-1,0 0 1,0 1-1,1-1 1,0 0-1,-1 0 1,2 1-1,-1-1 1,0 7-1,0-4-38,0-1 0,0 1 0,1-1 0,0 1 0,0-1 0,1 0 0,0 1 0,0-1 0,0 1 0,1-1 0,0 0 0,0 0 0,1 0 0,0 0 0,0 0 1,5 7-1,-3-7-98,0-1 1,0 0 0,0-1-1,1 1 1,0-1 0,0 0-1,0-1 1,0 0 0,1 1-1,-1-2 1,1 1 0,0-1-1,0 0 1,0-1 0,8 2-1,-2 0-469,1-1 0,-1-1 0,0 0 0,1 0-1,-1-1 1,0-1 0,1 0 0,-1-1-1,0-1 1,22-6 0,-3-12-2749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39.733"/>
    </inkml:context>
    <inkml:brush xml:id="br0">
      <inkml:brushProperty name="width" value="0.05" units="cm"/>
      <inkml:brushProperty name="height" value="0.05" units="cm"/>
    </inkml:brush>
  </inkml:definitions>
  <inkml:trace contextRef="#ctx0" brushRef="#br0">0 166 7043,'0'0'110,"6"16"533,92 211 5565,-104-266-6491,-39-162-4267,39 162 4404,1-61 0,5 99 190,0 0 1,0 0-1,0 0 1,0 0 0,0 0-1,1 0 1,-1 0-1,1 1 1,-1-1 0,0 0-1,1 0 1,0 0-1,-1 0 1,1 0 0,-1 1-1,1-1 1,0 0-1,0 0 1,-1 1-1,1-1 1,0 1 0,0-1-1,0 1 1,1-1-1,32-8 769,-24 8-537,0 1 0,0 0 0,1 1 1,15 3-1,-19-2-178,0 1 1,-1-1-1,0 1 1,0 0-1,0 1 0,0 0 1,0 0-1,-1 0 1,0 1-1,1-1 0,-2 1 1,1 0-1,-1 1 1,1-1-1,-2 1 0,1 0 1,0 0-1,-1 0 1,0 0-1,2 9 0,-3-10-63,-1 0 0,1 0-1,-1-1 1,0 1-1,0 0 1,-1 1 0,0-1-1,0 0 1,0 0 0,0 0-1,-1 0 1,0 0 0,0 0-1,0 0 1,0 0-1,-1-1 1,0 1 0,0 0-1,0-1 1,-1 1 0,0-1-1,1 0 1,-1 0-1,-1 0 1,1 0 0,-1 0-1,1-1 1,-6 4 0,-1 0-200,-1 1 0,-1-2 0,1 0 0,-1 0 0,0-1 0,-1 0 0,1-1 0,-1 0 0,0-1 0,1-1 0,-1 0 0,-24 0 0,36-2 71,0 0 0,0-1 0,1 1 0,-1 0 1,0-1-1,0 1 0,0-1 0,1 1 0,-1 0 1,0-1-1,1 0 0,-1 1 0,0-1 1,1 1-1,-1-1 0,1 0 0,-1 0 0,1 1 1,-1-1-1,1 0 0,-1 0 0,1 1 0,0-1 1,0 0-1,-1 0 0,1 0 0,0 0 0,0 1 1,0-1-1,0 0 0,0 0 0,0 0 0,0 0 1,0 0-1,0 0 0,0 1 0,1-1 0,-1 0 1,1-1-1,-1-6-751,0-16-2116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0.077"/>
    </inkml:context>
    <inkml:brush xml:id="br0">
      <inkml:brushProperty name="width" value="0.05" units="cm"/>
      <inkml:brushProperty name="height" value="0.05" units="cm"/>
    </inkml:brush>
  </inkml:definitions>
  <inkml:trace contextRef="#ctx0" brushRef="#br0">29 263 8788,'0'0'5587,"31"97"-5107,-22-87-480,-1-5 0,-2-5-592,-2 0-1265,0 0-785,-4-11-575</inkml:trace>
  <inkml:trace contextRef="#ctx0" brushRef="#br0" timeOffset="1">0 1 11925,'0'0'1521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0.958"/>
    </inkml:context>
    <inkml:brush xml:id="br0">
      <inkml:brushProperty name="width" value="0.05" units="cm"/>
      <inkml:brushProperty name="height" value="0.05" units="cm"/>
    </inkml:brush>
  </inkml:definitions>
  <inkml:trace contextRef="#ctx0" brushRef="#br0">0 468 9828,'0'0'3218,"22"0"-2292,-4 1-802,0-2 1,-1 0-1,1-1 1,0 0 0,-1-2-1,1 0 1,-1-1-1,0-1 1,0-1-1,-1 0 1,0-1 0,15-10-1,-21 10-115,-1 0-1,1-1 0,-2 0 1,0-1-1,0 1 1,0-2-1,-1 1 1,-1-1-1,0 0 1,0 0-1,-1-1 1,-1 0-1,0 0 0,0 0 1,-1 0-1,-1 0 1,0-1-1,-1 1 1,0-1-1,-1 0 1,0 1-1,-1-1 0,-3-16 1,2 21-53,0 0-1,-1-1 1,0 1 0,0 0 0,-1 1-1,0-1 1,-8-12 0,10 17 21,0 0 1,-1 0-1,1 0 1,-1 0-1,1 0 0,-1 0 1,0 1-1,0-1 1,0 1-1,-1 0 1,1 0-1,0 0 0,-1 0 1,1 1-1,-1-1 1,0 1-1,1 0 0,-1 0 1,-5 0-1,8 1 23,0 0 0,-1 0-1,1 1 1,-1-1 0,1 0-1,-1 1 1,1-1 0,0 1 0,-1 0-1,1-1 1,0 1 0,0 0 0,-1 0-1,1 0 1,0 0 0,0 0-1,0 0 1,0 0 0,0 0 0,0 1-1,1-1 1,-1 0 0,-1 2-1,-12 35 73,13-33-59,-6 18 100,2 0 1,0 0 0,2 0 0,0 1-1,2-1 1,1 1 0,0 0 0,2-1-1,1 1 1,7 31 0,-7-48-80,0 0-1,0 0 1,1 0 0,0 0 0,0-1-1,0 0 1,1 0 0,0 0 0,0 0-1,0-1 1,1 0 0,0 0 0,0 0-1,0-1 1,1 0 0,-1 0 0,13 5 0,-6-4-47,1-1 1,0 0 0,1-1 0,-1 0 0,0-1 0,1-1 0,-1 0 0,20-2 0,-29 0-104,0 1 0,0-1 0,0-1 0,0 1 1,-1-1-1,1 0 0,0 0 0,-1 0 0,1-1 0,-1 1 1,0-1-1,0 0 0,0 0 0,0-1 0,-1 1 0,1-1 1,-1 0-1,0 0 0,0 0 0,0 0 0,0 0 0,-1-1 1,0 1-1,2-6 0,0 0-313,0 0 1,-1 0-1,0 0 0,-1 0 0,0-1 1,-1 1-1,0-1 0,-1 1 1,0-1-1,-3-18 0,3 29 456,0-1 1,0 1-1,0-1 0,0 1 0,0 0 1,0-1-1,0 1 0,-1-1 0,1 1 1,0-1-1,0 1 0,-1-1 0,1 1 1,0 0-1,-1-1 0,1 1 0,0 0 1,-1-1-1,1 1 0,-1 0 0,1-1 1,0 1-1,-1 0 0,1 0 0,-1 0 1,1-1-1,-1 1 0,1 0 0,-1 0 1,1 0-1,-1 0 0,1 0 0,-1 0 0,1 0 1,-1 0-1,1 0 0,-1 0 0,1 0 1,-1 0-1,1 0 0,-1 0 0,1 1 1,-1-1-1,1 0 0,0 0 0,-1 0 1,1 1-1,-1-1 0,1 0 0,0 1 1,-1-1-1,-1 8 205,0 1-1,1-1 1,0 0 0,0 1-1,1-1 1,0 0 0,1 1 0,2 12-1,-3-17-226,1 0 0,0 0 0,0 0 0,1 0 0,-1 0 0,1-1 0,0 1 0,0 0 0,0-1 0,1 1 0,-1-1 0,1 0 0,0 0 0,0 0 0,0 0 0,0 0 0,0-1 0,1 1 0,4 2 0,3-1-716,-1-1 0,0 0 0,1-1 0,-1 0 1,1-1-1,0 0 0,0-1 0,18-1 0,3 0-5697</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1.293"/>
    </inkml:context>
    <inkml:brush xml:id="br0">
      <inkml:brushProperty name="width" value="0.05" units="cm"/>
      <inkml:brushProperty name="height" value="0.05" units="cm"/>
    </inkml:brush>
  </inkml:definitions>
  <inkml:trace contextRef="#ctx0" brushRef="#br0">0 1 5539,'0'0'5202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1.653"/>
    </inkml:context>
    <inkml:brush xml:id="br0">
      <inkml:brushProperty name="width" value="0.05" units="cm"/>
      <inkml:brushProperty name="height" value="0.05" units="cm"/>
    </inkml:brush>
  </inkml:definitions>
  <inkml:trace contextRef="#ctx0" brushRef="#br0">0 191 8308,'0'0'4124,"21"0"-3070,66-1-480,-81 1-548,-1 0 0,1 0 0,-1-1 0,1 0 0,-1 0 0,0 0 0,0-1 0,1 0 0,-1 0 0,0 0 0,-1-1 0,1 1 0,0-1 0,-1 0 0,1-1 0,-1 1 0,0-1 0,0 1 0,-1-1 0,1-1 0,-1 1 0,0 0 0,0-1 0,0 0 0,0 1 1,-1-1-1,0 0 0,0 0 0,0-1 0,-1 1 0,0 0 0,0-1 0,0 1 0,0 0 0,-1-1 0,0 1 0,0-1 0,-1 1 0,1-1 0,-3-5 0,2 8-54,0 1 1,0 0-1,0 0 0,-1 0 1,1 0-1,-1 0 1,1 0-1,-1 0 0,0 1 1,0-1-1,0 1 1,0-1-1,0 1 0,0 0 1,0 0-1,-1-1 0,1 2 1,0-1-1,-1 0 1,1 0-1,0 1 0,-1-1 1,1 1-1,-1 0 1,-4 0-1,1-1 31,-1 0 1,1 1-1,-1 0 1,1 0-1,0 1 1,-1 0-1,1 0 1,-1 0-1,-7 4 1,8-2 74,1 1 1,0 0-1,0 0 1,1 1-1,-1 0 0,1-1 1,0 1-1,0 0 1,1 1-1,-1-1 1,1 1-1,0 0 0,1 0 1,0-1-1,-1 2 1,2-1-1,-2 8 1,1-9 18,1 1 0,0-1 0,0 1 0,0-1 0,1 0 0,0 1 0,0-1 0,0 1 0,1-1 0,0 1 0,0-1 0,0 0 0,1 0 0,0 1 0,0-1 0,0 0 0,0 0 0,1-1 0,0 1 0,5 6 1,1-3-1,-1-2 1,2 0-1,-1 0 1,0 0 0,1-1-1,0 0 1,0-1-1,1-1 1,-1 1 0,1-1-1,0-1 1,16 2-1,11-1-30,-1-1 0,50-5 1,-57-3 339,-12 2-2770,-5 3-4760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3.141"/>
    </inkml:context>
    <inkml:brush xml:id="br0">
      <inkml:brushProperty name="width" value="0.05" units="cm"/>
      <inkml:brushProperty name="height" value="0.05" units="cm"/>
    </inkml:brush>
  </inkml:definitions>
  <inkml:trace contextRef="#ctx0" brushRef="#br0">1 222 5603,'0'0'4076,"29"-18"-2553,-25 12-1386,0 0-1,0 0 0,-1 0 0,0 0 0,0 0 0,0-1 1,0 0-1,-1 1 0,0-1 0,-1 0 0,2-12 0,-2-1-183,0 0-1,-4-37 1,-6 42 139,9 15-83,0 0-1,0 0 0,1 0 1,-1 0-1,0 0 0,0 0 1,0-1-1,0 1 0,0 0 1,0 0-1,0 0 0,0 0 0,0 0 1,0 0-1,0 0 0,0 0 1,0 0-1,0 0 0,0-1 1,0 1-1,0 0 0,0 0 1,1 0-1,-1 0 0,0 0 1,0 0-1,-1 0 0,27 12 221,0 2-1,-1 1 1,-1 1-1,-1 1 0,0 1 1,-1 1-1,20 23 1,-39-39-197,0 1-1,0 0 1,0 0 0,0 0-1,0 1 1,-1-1 0,0 0 0,0 1-1,0 0 1,-1-1 0,1 1 0,-1 0-1,0 0 1,-1 0 0,1 0-1,-1 0 1,0 0 0,0 0 0,0 0-1,-3 9 1,1-8 4,0-1 0,-1 1 0,0-1-1,0 1 1,0-1 0,0 0 0,-1 0 0,0 0-1,0-1 1,0 1 0,-1-1 0,0 0 0,1 0 0,-1-1-1,-1 0 1,-6 4 0,-8 4 59,0-1 0,-27 8 0,39-15-279,0-1 1,0 0-1,0 0 1,0-1-1,0 0 1,0 0-1,0-1 1,0 0-1,-15-2 1,12-9-5438,3 0 176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43.515"/>
    </inkml:context>
    <inkml:brush xml:id="br0">
      <inkml:brushProperty name="width" value="0.05" units="cm"/>
      <inkml:brushProperty name="height" value="0.05" units="cm"/>
    </inkml:brush>
  </inkml:definitions>
  <inkml:trace contextRef="#ctx0" brushRef="#br0">199 20 1777,'0'0'12325,"0"-19"-12196,-12 28 175,-13 16-272,-4 8-16,-6 4-16,2 1-1089,2-1-1888,-3-5-1089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3.547"/>
    </inkml:context>
    <inkml:brush xml:id="br0">
      <inkml:brushProperty name="width" value="0.05" units="cm"/>
      <inkml:brushProperty name="height" value="0.05" units="cm"/>
    </inkml:brush>
  </inkml:definitions>
  <inkml:trace contextRef="#ctx0" brushRef="#br0">0 595 4706,'0'0'5539,"22"-8"-4936,68-28 16,-76 29-471,-1 0 0,0-1 1,0 0-1,-1-1 1,-1 0-1,1-1 1,-1-1-1,-1 0 1,0 0-1,0-1 1,-2 0-1,1 0 0,8-19 1,-10 15-145,0-1-1,-2 0 1,0 0 0,-1-1 0,-1 0 0,0 1-1,-2-1 1,0 0 0,0 0 0,-2 0-1,-5-30 1,4 37-106,0 0 0,-1 1 0,0-1 0,-1 1 0,-1-1 0,1 1 1,-11-16-1,12 23 53,1-1 0,0 0 0,-1 1 0,0-1 0,0 1 0,0 0 1,0 0-1,0 0 0,-1 1 0,1-1 0,-1 1 0,0-1 0,0 1 0,0 0 1,0 1-1,0-1 0,0 1 0,0 0 0,0 0 0,-1 0 0,1 0 1,-5 1-1,6 0 43,0 1 0,0 0 0,0 1 0,0-1 0,0 0 0,0 1 0,1 0-1,-1-1 1,1 1 0,-1 0 0,1 1 0,-1-1 0,1 0 0,0 1 0,0-1 0,0 1 0,1-1 0,-1 1 0,1 0 0,-1 0 0,1 0 0,-1 3 0,-3 6 16,1-1-1,0 1 1,1 0-1,-3 18 1,2 5 252,2 0 1,1 0-1,3 38 0,-1-62-199,1 0 0,-1 0 0,2-1 0,-1 1 0,2-1 0,-1 1 0,1-1-1,1 0 1,0-1 0,0 1 0,1-1 0,0 0 0,1 0 0,9 9 0,-11-14-26,1 1 1,0-2-1,1 1 1,-1-1-1,0 0 1,1 0-1,0-1 1,0 1-1,0-2 1,0 1-1,0-1 1,0 0-1,0 0 1,0-1-1,0 0 1,1 0-1,-1-1 1,10-2-1,-15 2-53,1 0 0,-1 0 1,1-1-1,-1 1 0,1-1 0,-1 1 0,0-1 0,0 0 0,0 0 1,0 0-1,0 0 0,-1 0 0,1-1 0,0 1 0,-1 0 0,0-1 0,1 1 1,-1-1-1,1-3 0,17-59-1628,-15 51 999,0-5 140,15 56 1554,-16-33-1035,-1 1 0,0-1 0,1 1 0,0-1 0,0 0 0,0 0 0,1-1 0,-1 1 0,1-1 0,5 4 0,-7-5-421,1-1 0,-1 0 0,1 1 0,-1-1 0,1-1-1,-1 1 1,1 0 0,0-1 0,0 1 0,-1-1 0,1 0 0,5 0 0,5-1-4257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4.125"/>
    </inkml:context>
    <inkml:brush xml:id="br0">
      <inkml:brushProperty name="width" value="0.05" units="cm"/>
      <inkml:brushProperty name="height" value="0.05" units="cm"/>
    </inkml:brush>
  </inkml:definitions>
  <inkml:trace contextRef="#ctx0" brushRef="#br0">0 1 5843,'0'0'2705,"4"18"-1539,104 327 2924,-99-316-3872,0-3-1209,-7-29 348,-1-17 98,-1 19 504,0-1-1,0 0 1,0 0 0,1 1 0,-1-1 0,0 0 0,1 1-1,0-1 1,-1 0 0,1 1 0,0-1 0,0 1 0,-1-1 0,1 1-1,0-1 1,1 1 0,-1 0 0,0-1 0,0 1 0,1 0-1,-1 0 1,0 0 0,1 0 0,2-1 0,0 0 102,1 0-1,-1 0 1,1 1 0,0 0-1,0 0 1,0 0 0,-1 1 0,1 0-1,6 0 1,-1 0 228,-1 1-1,1 0 0,0 0 1,0 1-1,-1 1 1,1 0-1,-1 0 1,17 8-1,-20-6-155,0-1 1,0 1-1,0 0 0,-1 0 1,0 1-1,0-1 0,7 11 1,-11-14-124,0 0 1,1 0 0,-1 0 0,0 1 0,0-1 0,-1 0 0,1 1 0,0-1 0,-1 0-1,1 1 1,-1-1 0,0 1 0,0-1 0,0 1 0,0-1 0,0 1 0,0-1 0,-1 0-1,1 1 1,-1-1 0,0 1 0,0-1 0,0 0 0,0 0 0,0 0 0,0 1-1,-3 2 1,-3 3-14,0-1 0,-1 0-1,0-1 1,0 0 0,0 0 0,-1-1-1,0 0 1,0-1 0,0 1-1,-1-2 1,-13 5 0,5-3-250,0-1 0,0-1 0,-1 0 0,0-2-1,-25 0 1,42-1 196,1 0 0,-1 0-1,1 0 1,0-1-1,-1 1 1,1 0 0,0-1-1,0 1 1,-1-1 0,1 0-1,0 1 1,0-1 0,0 0-1,0 0 1,0 0-1,0 0 1,0 0 0,0 0-1,0 0 1,0 0 0,0 0-1,0 0 1,1 0 0,-1-1-1,1 1 1,-1 0-1,1 0 1,-1-1 0,1 1-1,0 0 1,-1-3 0,0-1-382,1 0 1,0 0-1,0-1 1,0 1-1,0 0 1,1 0-1,2-8 1,9-16-3759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4.625"/>
    </inkml:context>
    <inkml:brush xml:id="br0">
      <inkml:brushProperty name="width" value="0.05" units="cm"/>
      <inkml:brushProperty name="height" value="0.05" units="cm"/>
    </inkml:brush>
  </inkml:definitions>
  <inkml:trace contextRef="#ctx0" brushRef="#br0">1 157 6563,'0'0'2385,"18"-1"-912,-13 1-1367,19 0 463,-1-2 0,41-6 0,-57 6-492,0 1-1,-1-1 1,1 0-1,0 0 1,-1-1-1,1 0 1,-1 0-1,0 0 0,0-1 1,0 0-1,-1 0 1,1-1-1,-1 1 1,0-1-1,0 0 1,5-8-1,-8 11-77,-1 0 0,0 0 0,0 1 0,0-1-1,-1 0 1,1 0 0,0 0 0,-1 0 0,1 0 0,-1 0 0,1 0-1,-1 0 1,0 0 0,0 0 0,0 0 0,0 0 0,0 0 0,-1 0-1,1 0 1,-1 0 0,1 0 0,-1 0 0,0 0 0,1 0 0,-1 0 0,0 0-1,0 1 1,-1-1 0,1 0 0,0 1 0,0-1 0,-1 1 0,1-1-1,-1 1 1,1 0 0,-1-1 0,0 1 0,0 0 0,1 0 0,-1 0-1,-3-1 1,2 1-13,0 0 0,0 0 0,0 0-1,0 0 1,0 0 0,0 1 0,0 0-1,0-1 1,0 1 0,0 0 0,-1 0-1,1 1 1,0-1 0,0 1 0,0-1 0,0 1-1,0 0 1,0 0 0,0 0 0,1 1-1,-1-1 1,0 1 0,0 0 0,1-1-1,-1 1 1,-2 3 0,0 1 84,1 1 1,0-1-1,0 0 1,1 1-1,0 0 1,0 0-1,0 0 0,1 0 1,0 0-1,1 0 1,0 1-1,0-1 1,0 1-1,1-1 1,0 0-1,0 1 0,3 11 1,-3-13-44,2-1 1,-1 0 0,1 0-1,-1 0 1,1 0 0,1 0-1,-1 0 1,1-1-1,0 1 1,0-1 0,0 1-1,0-1 1,1 0-1,0 0 1,0-1 0,0 1-1,0-1 1,0 0 0,1 0-1,0 0 1,-1-1-1,1 1 1,0-1 0,9 2-1,-7-2-33,1 0-1,0 0 1,0-1-1,0 0 1,0 0-1,0-1 1,0 0-1,0-1 1,0 0-1,16-3 0,-19 2-105,0 0-1,0-1 0,-1 1 0,1-1 0,-1 0 0,0 0 0,1 0 0,-1 0 0,-1-1 0,1 0 0,0 0 0,-1 0 0,0 0 0,0 0 0,0-1 0,-1 1 0,4-8 0,0-3-368,-2 1 1,1-1-1,-2 0 0,0 0 0,-1 0 0,0 0 1,-1 0-1,-2-26 1646,1 76 977,0-31-2110,1 0 1,-1-1-1,1 1 0,0 0 0,0-1 0,0 1 0,0-1 0,0 1 0,1-1 0,0 0 0,0 0 0,0 0 0,0 0 1,0 0-1,0 0 0,1 0 0,-1-1 0,1 1 0,0-1 0,5 4 0,-1-1-548,0-1 0,1-1-1,-1 1 1,0-1 0,1 0 0,0-1-1,0 0 1,13 2 0,16-1-2373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5.191"/>
    </inkml:context>
    <inkml:brush xml:id="br0">
      <inkml:brushProperty name="width" value="0.05" units="cm"/>
      <inkml:brushProperty name="height" value="0.05" units="cm"/>
    </inkml:brush>
  </inkml:definitions>
  <inkml:trace contextRef="#ctx0" brushRef="#br0">0 0 5186,'0'0'6499,"8"142"-5906,1-92-465,1-5 32,-2-8-160,1-3 256,-3-6-608,-2-6 256,-4-5-897,0-6-95,0-7-1329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5.097"/>
    </inkml:context>
    <inkml:brush xml:id="br0">
      <inkml:brushProperty name="width" value="0.05" units="cm"/>
      <inkml:brushProperty name="height" value="0.05" units="cm"/>
    </inkml:brush>
  </inkml:definitions>
  <inkml:trace contextRef="#ctx0" brushRef="#br0">211 118 4674,'0'0'8065,"-10"-13"-7569,-31-36-309,37 46-159,0 1 0,0-1 0,0 1 0,0 0 0,0 0 0,-1 0 1,1 1-1,-1-1 0,1 1 0,-1 0 0,0 0 0,1 1 0,-1 0 0,0-1 0,1 1 0,-1 1 0,0-1 0,1 1 0,-1 0 0,0 0 0,1 0 0,-1 1 0,1-1 1,0 1-1,-1 0 0,1 1 0,0-1 0,-5 5 0,6-4 6,0 0 0,1 1 0,-1-1 0,1 1 0,0 0 0,0 0 0,0 0 0,1 0 0,-1 0 0,1 0 0,0 0 0,0 0 0,0 1 0,1-1 0,-1 0 0,1 1 0,0-1 0,1 0 0,-1 1 0,1-1 0,0 0 0,0 0 0,0 1 1,0-1-1,1 0 0,-1 0 0,1 0 0,0 0 0,1-1 0,-1 1 0,0-1 0,1 1 0,0-1 0,0 0 0,0 0 0,0 0 0,1 0 0,-1 0 0,1-1 0,0 0 0,-1 0 0,1 0 0,0 0 0,0 0 0,0-1 0,0 0 0,1 0 0,-1 0 0,0 0 0,1-1 0,-1 1 0,6-1 0,-7 0-109,1 0 0,0 0 0,0 0-1,-1 0 1,1-1 0,0 1 0,0-1 0,-1 0-1,1 0 1,-1 0 0,1-1 0,-1 1-1,1-1 1,-1 0 0,0 0 0,0 0 0,0 0-1,0-1 1,0 1 0,0-1 0,-1 0 0,1 0-1,-1 0 1,0 0 0,0 0 0,0 0-1,0 0 1,0-1 0,-1 1 0,1-1 0,-1 1-1,0-1 1,0 0 0,-1 1 0,1-8-1,5-62-2724,-5 68 2820,-1 1 0,-1 0-1,1 0 1,-1 0-1,1 0 1,-1-1 0,0 1-1,0 0 1,-1 0-1,1 0 1,-1 1 0,0-1-1,0 0 1,0 1-1,-4-5 1258,6 33 937,0-19-2121,1 0 1,-1 0 0,1 0-1,1-1 1,-1 1 0,1 0-1,0-1 1,0 0-1,1 1 1,-1-1 0,1 0-1,1 0 1,-1 0-1,1-1 1,-1 1 0,1-1-1,0 0 1,1 0-1,-1 0 1,9 5 0,-7-5-488,0-1 1,0 0-1,0 0 1,0 0-1,1-1 1,-1 0-1,1 0 1,0-1-1,-1 1 1,1-2-1,9 1 1,-16-1 278,1 0-1,-1 0 1,1 0 0,0 0-1,-1 0 1,1-1 0,0 1-1,-1 0 1,1 0 0,-1-1-1,1 1 1,-1 0 0,1-1-1,-1 1 1,1-1 0,-1 1-1,1-1 1,-1 1 0,1-1-1,-1 1 1,0-1 0,1 1-1,-1-1 1,0 1 0,1-1-1,-1 0 1,0 1 0,0-1-1,0 1 1,0-1 0,1 0-1,-1 1 1,0-1 0,0-1-1,2-19-3325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5.426"/>
    </inkml:context>
    <inkml:brush xml:id="br0">
      <inkml:brushProperty name="width" value="0.05" units="cm"/>
      <inkml:brushProperty name="height" value="0.05" units="cm"/>
    </inkml:brush>
  </inkml:definitions>
  <inkml:trace contextRef="#ctx0" brushRef="#br0">1 0 7523,'0'0'2634,"7"20"-818,22 49-541,54 143 1276,-79-178-2237,-2-56 199,-1 14-676,1-1 0,1 1 1,-1 0-1,1 0 0,1 0 0,0 0 0,0 0 0,0 1 0,1 0 0,8-10 0,-6 8-1125,1 1 1,-1 0-1,2 1 1,10-9-1,3 2-3314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5.790"/>
    </inkml:context>
    <inkml:brush xml:id="br0">
      <inkml:brushProperty name="width" value="0.05" units="cm"/>
      <inkml:brushProperty name="height" value="0.05" units="cm"/>
    </inkml:brush>
  </inkml:definitions>
  <inkml:trace contextRef="#ctx0" brushRef="#br0">1 144 3282,'0'0'6458,"18"2"-4363,-1 1-1630,7 0 378,-1 0 1,0-1-1,43-3 1,-61 1-810,-1-1 0,0 1 1,1-1-1,-1 0 0,0 0 1,0 0-1,1-1 0,-1 0 1,0 0-1,0 0 0,-1 0 1,1 0-1,0-1 0,-1 1 1,0-1-1,1 0 0,-1 0 1,0-1-1,0 1 0,-1 0 1,1-1-1,-1 0 0,0 0 1,0 1-1,0-1 0,0-1 1,-1 1-1,1 0 0,-1 0 1,0 0-1,-1-1 0,1 1 0,-1 0 1,1-1-1,-2 1 0,0-9 1,1 10-84,-1 1 0,0 0 0,0 0 0,0 0 0,-1 0 0,1 0 0,0 0 0,-1 0 0,1 0 0,-1 0 0,0 1 0,1-1 0,-1 0 0,0 1 0,0 0 0,0-1 0,0 1 0,0 0 0,-1 0 0,1 0 0,0 0 0,0 1 0,-1-1 0,1 0 0,0 1 0,-1 0 0,1 0 0,0-1 0,-1 2 0,1-1 0,-4 0 0,-1 0 40,1 0-1,0 1 1,0-1-1,0 1 1,0 1-1,0-1 1,0 1 0,0 0-1,0 0 1,0 1-1,-7 4 1,-1 4 23,1 1 0,0 1-1,-15 19 1,-10 22-5103,22-28 1295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6.131"/>
    </inkml:context>
    <inkml:brush xml:id="br0">
      <inkml:brushProperty name="width" value="0.05" units="cm"/>
      <inkml:brushProperty name="height" value="0.05" units="cm"/>
    </inkml:brush>
  </inkml:definitions>
  <inkml:trace contextRef="#ctx0" brushRef="#br0">170 21 5186,'0'0'6515,"-16"-20"-6515,-5 35-96,-6 9 64,-4 6-288,2-2-656,4 2-785,4-4-1585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6.864"/>
    </inkml:context>
    <inkml:brush xml:id="br0">
      <inkml:brushProperty name="width" value="0.05" units="cm"/>
      <inkml:brushProperty name="height" value="0.05" units="cm"/>
    </inkml:brush>
  </inkml:definitions>
  <inkml:trace contextRef="#ctx0" brushRef="#br0">248 49 4866,'0'0'5011,"-4"-9"-4179,-11-23-341,11 24-192,3 11-253,1 1 1,-1-1-1,1 0 1,0 1-1,-1-1 1,2 1-1,-1-1 1,1 6-1,0 7 91,1 16 357,0 0 0,2 0 0,2-1 1,1 1-1,1-1 0,19 45 1,-27-75-276,-35-1-129,13-3-700,0 0 1,-39-10-1,40 7 241,0 1 1,0 1 0,-36-1-1,56 5 392,0 0-1,0 0 1,0 1 0,0-1-1,0 1 1,0-1-1,0 1 1,0-1-1,0 1 1,0 0-1,1-1 1,-1 1-1,0 0 1,0-1-1,1 1 1,-1 0-1,0 0 1,1 0-1,-1 0 1,1 0-1,-1 0 1,1 0-1,0 0 1,-1 0 0,1 0-1,0 0 1,0 0-1,-1 0 1,1 0-1,0 0 1,0 0-1,0 1 1,0 45 794,1-33-563,-2-9-199,1 0 1,0 0-1,1 0 1,-1 0-1,1 0 1,0-1-1,1 1 1,-1 0-1,1-1 1,0 1-1,0-1 1,0 1-1,0-1 1,1 0-1,0 0 1,0 0-1,0 0 1,0-1-1,1 1 1,-1-1-1,1 0 1,0 0-1,0 0 1,0 0-1,0-1 1,1 1-1,-1-1 1,0 0-1,1-1 1,0 1-1,-1-1 1,1 0-1,0 0 1,0 0-1,9 0 1,2-1-186,-1 0 1,1-1-1,0-1 0,-1 0 1,1-1-1,-1-1 0,0 0 1,0-1-1,0 0 0,-1-2 1,21-10-1,-20 7-1020,0 0 0,0-1 1,-1 0-1,0-1 0,21-26 0,-2-6-3623</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7.251"/>
    </inkml:context>
    <inkml:brush xml:id="br0">
      <inkml:brushProperty name="width" value="0.05" units="cm"/>
      <inkml:brushProperty name="height" value="0.05" units="cm"/>
    </inkml:brush>
  </inkml:definitions>
  <inkml:trace contextRef="#ctx0" brushRef="#br0">1 1 3314,'0'0'5314</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7.580"/>
    </inkml:context>
    <inkml:brush xml:id="br0">
      <inkml:brushProperty name="width" value="0.05" units="cm"/>
      <inkml:brushProperty name="height" value="0.05" units="cm"/>
    </inkml:brush>
  </inkml:definitions>
  <inkml:trace contextRef="#ctx0" brushRef="#br0">1 461 784,'0'0'6422,"3"-7"-5870,5-17-436,0-1-1,-2 1 1,-1-1-1,4-48 1,-4 31 156,11-49 0,-13 79-214,1 1 1,-1-1 0,2 1 0,0 0 0,0 0 0,1 1 0,0-1 0,13-15 0,-16 23 6,-1 0 0,1 1 0,0-1 0,0 0 0,0 1 0,0 0 0,0-1 0,0 1 0,1 0 0,-1 1 0,1-1 0,-1 1 0,1 0 1,0-1-1,-1 2 0,1-1 0,0 0 0,0 1 0,0-1 0,0 1 0,0 0 0,-1 1 0,1-1 0,0 1 0,0-1 0,5 3 0,-1 0 142,-1 0 1,1 1-1,-1 0 0,0 0 0,-1 0 0,1 1 0,-1 0 0,0 1 0,0-1 0,0 1 0,7 10 1,18 25 781,-2 1 0,-2 2 0,37 80 0,-93-127-7364,28 2 5787,-37-9-3411,-9-2-758</inkml:trace>
  <inkml:trace contextRef="#ctx0" brushRef="#br0" timeOffset="1">44 252 2513,'0'0'11013,"13"-17"-10901,14 0 48,10-7-128,11-4-32,4-2-1456,1 0-1057,1 2-1089,-6 2-2497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7.908"/>
    </inkml:context>
    <inkml:brush xml:id="br0">
      <inkml:brushProperty name="width" value="0.05" units="cm"/>
      <inkml:brushProperty name="height" value="0.05" units="cm"/>
    </inkml:brush>
  </inkml:definitions>
  <inkml:trace contextRef="#ctx0" brushRef="#br0">0 1 6211,'0'0'3185,"19"115"-784,-9-70 353,3-2-1426,-1-4-111,1-7-401,-3-8-416,0-5-95,-3-10-305,-5-5-129,-2-2 33,0-13-4065,-11-16 703,-18-2-2481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8.283"/>
    </inkml:context>
    <inkml:brush xml:id="br0">
      <inkml:brushProperty name="width" value="0.05" units="cm"/>
      <inkml:brushProperty name="height" value="0.05" units="cm"/>
    </inkml:brush>
  </inkml:definitions>
  <inkml:trace contextRef="#ctx0" brushRef="#br0">1 127 7780,'0'0'2267,"18"-3"-1634,-13 2-584,26-4 251,1 2-1,44 0 0,-65 3-228,0 0-1,0 1 0,-1 1 1,1 0-1,0 0 0,-1 1 1,0 0-1,0 1 0,0 0 1,0 1-1,0 0 0,15 12 1,-11-4 177,0 1 1,-1 1 0,-1 0-1,-1 1 1,0 0 0,-1 1 0,0 0-1,-2 0 1,0 1 0,-1 1-1,0-1 1,-2 1 0,4 23-1,-25-137 108,7 53-779,2-1 0,1 1 0,2-82 0,4 121 454,1 0 0,0-1 0,0 1-1,0 0 1,1 0 0,-1 0 0,1 0 0,0 0 0,0 0 0,0 0 0,0 0 0,0 1 0,0-1 0,1 1 0,-1 0 0,1 0 0,0 0 0,0 0-1,-1 0 1,1 0 0,0 1 0,1-1 0,-1 1 0,0 0 0,0 0 0,1 0 0,-1 0 0,0 1 0,6-1 0,9-1 391,-1 0 0,1 1 0,0 1 0,23 3 0,-35-2-352,0 0-1,0 1 0,0 0 1,0 0-1,-1 0 0,1 0 0,-1 1 1,1 0-1,-1 0 0,0 1 0,0-1 1,0 1-1,-1 0 0,5 6 1,-7-8-48,0 0 0,0 0 1,-1 0-1,1 0 0,-1 1 1,1-1-1,-1 1 0,0-1 0,0 1 1,0-1-1,0 1 0,0 0 1,-1 0-1,1-1 0,-1 1 1,0 0-1,0 0 0,0-1 1,0 1-1,0 0 0,-1 0 1,1 0-1,-1-1 0,0 1 1,0 0-1,0-1 0,0 1 1,0-1-1,0 1 0,-1-1 1,1 0-1,-1 1 0,-3 2 1,-3 3-308,0 0 0,-1-1 0,0 0 0,0 0 0,-1-1 0,0 0 0,0-1 0,-1 0 0,1-1 0,-1 0 0,-14 3 0,-10 2-1496,-1-2-1,-45 3 1,21-6-2256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8:58.801"/>
    </inkml:context>
    <inkml:brush xml:id="br0">
      <inkml:brushProperty name="width" value="0.05" units="cm"/>
      <inkml:brushProperty name="height" value="0.05" units="cm"/>
    </inkml:brush>
  </inkml:definitions>
  <inkml:trace contextRef="#ctx0" brushRef="#br0">1 0 5010,'0'0'9989,"4"8"-9989,-4-5-32,2 3-448,-2 3-2066,0-1-1071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5.550"/>
    </inkml:context>
    <inkml:brush xml:id="br0">
      <inkml:brushProperty name="width" value="0.05" units="cm"/>
      <inkml:brushProperty name="height" value="0.05" units="cm"/>
    </inkml:brush>
  </inkml:definitions>
  <inkml:trace contextRef="#ctx0" brushRef="#br0">0 23 4082,'0'0'10725,"48"-10"-10629,-9 7 256,7-1-352,2-2-384,-3 6-721,-1 0-1936,-1 0-753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4:55.154"/>
    </inkml:context>
    <inkml:brush xml:id="br0">
      <inkml:brushProperty name="width" value="0.05" units="cm"/>
      <inkml:brushProperty name="height" value="0.05" units="cm"/>
    </inkml:brush>
  </inkml:definitions>
  <inkml:trace contextRef="#ctx0" brushRef="#br0">416 137 416,'0'0'3855,"4"43"1852,-3-43-5657,-1 1 0,0-1 0,0 1 0,0-1 0,0 1-1,0 0 1,-1-1 0,1 1 0,0-1 0,0 1 0,0-1 0,0 1 0,-1 0 0,1-1 0,0 1 0,-1-1 0,1 1 0,0-1-1,-1 0 1,1 1 0,0-1 0,-1 1 0,1-1 0,-1 0 0,1 1 0,-1-1 0,1 0 0,-1 1 0,1-1 0,-1 0 0,1 0 0,-1 1-1,1-1 1,-1 0 0,0 0 0,1 0 0,-1 0 0,1 0 0,-1 0 0,0 0 0,1 0 0,-1 0 0,1 0 0,-1 0 0,1 0-1,-1-1 1,0 1 0,1 0 0,-1 0 0,1 0 0,-1-1 0,1 1 0,-1 0 0,1-1 0,-1 1 0,1-1 0,0 1 0,-1 0-1,0-2 1,-29-22 151,27 21-195,1 0 0,0 0-1,0 0 1,0 0 0,0 0-1,1 0 1,-1-1 0,1 1 0,0-1-1,-1 1 1,2-1 0,-1 1 0,0-1-1,1 0 1,0 1 0,0-1 0,0 0-1,0 1 1,0-1 0,1 0 0,-1 1-1,3-6 1,-1 4 1,0 0 0,1 1-1,-1 0 1,1-1 0,0 1 0,1 0-1,-1 1 1,0-1 0,1 0 0,0 1-1,0 0 1,0 0 0,0 0 0,1 1-1,7-4 1,-5 2-19,1 1 1,0 1-1,0-1 1,0 1-1,0 1 0,0-1 1,1 1-1,-1 1 0,0 0 1,10 1-1,-16-1 11,-1 1 0,1-1 1,0 1-1,0 0 0,-1 0 0,1 0 0,-1 0 1,1 0-1,-1 0 0,1 0 0,-1 1 0,1-1 0,-1 0 1,0 1-1,0-1 0,0 1 0,0-1 0,0 1 0,0 0 1,0-1-1,-1 1 0,1 0 0,0 2 0,10 47 34,-9-31-2,-1 0 0,-1 1 0,0-1 0,-2 0 0,-1 0-1,0 0 1,-1 0 0,-1 0 0,-1-1 0,-1 1 0,-1-2-1,0 1 1,-2-1 0,0 0 0,0-1 0,-2 0 0,-26 28-1,21-25-10,-1-2 1,-1 0-1,-1-1 0,-1 0 0,-43 25 0,48-34-47,0 0 1,0-1-1,-1 0 1,0-2 0,0 0-1,-1-1 1,1 0-1,-1-2 1,-29 1-1,44-3 7,-1 0 0,1-1 0,0 1 0,0-1 0,0 0-1,0 0 1,0-1 0,0 1 0,0 0 0,1-1 0,-1 0 0,0 1 0,1-1-1,-1 0 1,1-1 0,0 1 0,0 0 0,0-1 0,0 1 0,0-1-1,0 1 1,1-1 0,-1 0 0,1 0 0,0 0 0,0 0 0,0 0-1,0 0 1,0 0 0,0 0 0,1 0 0,0 0 0,0 0 0,0-1 0,0 1-1,0 0 1,0 0 0,1 0 0,0 0 0,0 0 0,1-4 0,-1 5 18,0 1 1,-1 0 0,1 0 0,0 0-1,0 0 1,1-1 0,-1 1 0,0 1 0,0-1-1,0 0 1,1 0 0,-1 0 0,0 1 0,1-1-1,-1 0 1,1 1 0,-1 0 0,1-1 0,-1 1-1,1 0 1,1-1 0,39 1-28,-29 0 26,2 2 46,0 0 0,-1 2-1,0-1 1,1 2 0,-1 0 0,-1 0 0,1 2 0,14 8 0,36 15 115,-40-20-71,1-1 1,0-2-1,0 0 0,0-2 1,1 0-1,40 1 0,-65-7-61,0-1 1,-1 1-1,1 0 1,0-1-1,0 1 0,-1-1 1,1 1-1,-1-1 0,1 1 1,-1-1-1,1 1 1,-1-1-1,0 1 0,0-1 1,0 1-1,0-1 0,0 0 1,0-1-1,0-2-23,2-53-35,-2 41-348,0 0 0,1 0 0,1 0 0,0 1 0,2-1 0,4-16 0,-7 31 131,0 0 0,-1 0 0,1 0-1,0 1 1,0-1 0,1 0-1,-1 0 1,0 1 0,1-1 0,-1 0-1,1 1 1,-1 0 0,1-1-1,-1 1 1,4-2 0,11-3-3230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4:55.511"/>
    </inkml:context>
    <inkml:brush xml:id="br0">
      <inkml:brushProperty name="width" value="0.05" units="cm"/>
      <inkml:brushProperty name="height" value="0.05" units="cm"/>
    </inkml:brush>
  </inkml:definitions>
  <inkml:trace contextRef="#ctx0" brushRef="#br0">1 49 4482,'0'0'4551,"0"-10"-3966,-1-1-538,1-17 19,0 28-65,0 0 1,0 0-1,0 0 0,0 0 0,0 1 1,0-1-1,0 0 0,0 0 0,1 0 1,-1 0-1,0 0 0,0 0 1,0 0-1,0 0 0,0 0 0,0 0 1,0 0-1,0 0 0,0 0 1,0 0-1,0 0 0,0 0 0,0 0 1,0 0-1,0 0 0,0 0 0,1 0 1,-1 0-1,0 0 0,0 0 1,0 0-1,0 0 0,0 0 0,0 0 1,0 0-1,0 0 0,0 0 0,0 0 1,0 0-1,0-1 0,5 23 90,44 329 2079,-43-294-2515,-5-56 183,-1 0 0,0-1 0,0 1 0,0 0 1,0 0-1,0 0 0,0-1 0,0 1 0,0 0 0,0 0 1,0-1-1,0 1 0,0 0 0,-1 0 0,1-1 1,0 1-1,0 0 0,-1 0 0,1-1 0,-1 1 0,1 0 1,-1-1-1,0 2 0,-19-4-2995,-11-12-845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4:55.899"/>
    </inkml:context>
    <inkml:brush xml:id="br0">
      <inkml:brushProperty name="width" value="0.05" units="cm"/>
      <inkml:brushProperty name="height" value="0.05" units="cm"/>
    </inkml:brush>
  </inkml:definitions>
  <inkml:trace contextRef="#ctx0" brushRef="#br0">0 345 5651,'0'0'2817,"20"2"-2449,6 1-376,13 3 116,0-2-1,1-2 1,41-3-1,-71 1-169,0-1 0,0 0-1,0 0 1,0-1 0,0-1 0,-1 0 0,1 0-1,-1-1 1,1 0 0,-1 0 0,0-1-1,-1 0 1,1-1 0,-1 0 0,0 0-1,-1-1 1,1 0 0,11-15 0,-14 13-99,-1 0 1,1 0-1,-2-1 1,1 0-1,-1 1 1,-1-1 0,0 0-1,0-1 1,0-10-1,-1-2-11,0 1 0,-7-46 0,6 65 329,-1-1 0,1 1 0,-1-1 0,0 1 0,0-1 0,-1 1 0,1 0 0,-1 0 0,1-1 0,-1 1 0,0 0 0,0 1 0,-5-6 0,7 20 779,0 57 320,5 169 2038,-1-204-3155,0-1-1,3 0 1,0-1-1,2 1 1,15 35 0,4-19-268,-8-31-1668,6-11-3761,-15-7 60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4:56.526"/>
    </inkml:context>
    <inkml:brush xml:id="br0">
      <inkml:brushProperty name="width" value="0.05" units="cm"/>
      <inkml:brushProperty name="height" value="0.05" units="cm"/>
    </inkml:brush>
  </inkml:definitions>
  <inkml:trace contextRef="#ctx0" brushRef="#br0">0 223 10997,'0'0'963,"21"-3"307,65-10-598,-83 12-668,0 1-1,0 0 1,0 0-1,-1-1 1,1 2-1,0-1 1,0 0-1,0 1 1,0-1 0,0 1-1,-1 0 1,1 0-1,0 0 1,-1 0-1,1 0 1,-1 1-1,1-1 1,-1 1-1,1-1 1,-1 1-1,0 0 1,0 0-1,0 0 1,0 0-1,0 1 1,-1-1-1,1 0 1,-1 1-1,1-1 1,-1 1-1,2 4 1,0 4 0,-1 0 0,0 0 0,-1 0 0,0 0 0,0 0 0,-2 13 1,1-9 29,-1 0-1,-1 0 0,-1-1-1,0 1 1,-1-1 0,0 1-1,-1-1 1,-1 0 0,-14 26-1,-10 23-8,30-63-42,0 0 0,0 0 1,1 0-1,-1 0 0,0 0 0,0 0 0,0 0 1,0 0-1,0 0 0,0 0 0,0 0 0,1 0 1,-1 0-1,0 0 0,0 0 0,0 0 0,0 0 1,0 0-1,0 0 0,1 0 0,-1 0 0,0 0 1,0 0-1,0 0 0,0 0 0,0 0 0,0 0 1,0 0-1,1 0 0,-1 0 0,0 0 0,0 0 1,0 0-1,0 0 0,0 0 0,0 1 0,0-1 1,0 0-1,0 0 0,0 0 0,1 0 1,-1 0-1,0 0 0,0 0 0,0 1 0,0-1 1,0 0-1,0 0 0,0 0 0,0 0 0,0 0 1,0 0-1,0 0 0,0 1 0,0-1 0,0 0 1,0 0-1,0 0 0,0 0 0,0 0 0,0 0 1,0 1-1,0-1 0,0 0 0,-1 0 0,1 0 1,0 0-1,16-8-354,18-17 100,6-10-340,-20 16 419,1 1-1,1 1 1,40-25 0,-54 38 352,0 0-1,1 1 1,-1 0-1,1 0 1,0 0 0,0 1-1,-1 1 1,1 0-1,0 0 1,1 0-1,-1 1 1,0 1 0,0-1-1,0 1 1,15 4-1,11 6 169,39 18-1,-52-18-192,2-2 0,-1-1 0,2-1 0,48 9 1,-51-14 41,1 0 1,-1-2-1,1 0 1,42-8-1,-55 6-125,0 0 1,-1-1-1,1-1 1,-1 0-1,1 0 0,-1-1 1,0 0-1,-1-1 0,1 1 1,-1-2-1,0 1 0,13-16 1,-12 12-27,-1-2 1,0 1-1,0-1 1,-2 0-1,1 0 1,-2-1 0,0 0-1,0 0 1,3-17-1,-6 23-34,0-1-1,-1 0 1,0 0-1,0 1 1,-1-1 0,0 0-1,0 0 1,-1 0-1,0 0 1,-1 0-1,1 1 1,-2-1-1,1 1 1,-1-1-1,0 1 1,0 0-1,-7-11 1,1 7-41,-1-1 0,0 2 0,0-1 0,-1 1 1,-1 1-1,1 0 0,-1 0 0,-24-11 0,29 17 34,1 0-1,-1 0 1,0 0-1,0 1 1,1 0-1,-1 1 1,-1 0-1,1 0 1,0 0-1,0 1 1,0 0-1,0 0 1,-1 1-1,1 0 1,0 0-1,0 1 1,0-1-1,0 2 1,1-1-1,-10 5 1,4 1 34,1-1 0,0 2 0,0-1 0,1 1 0,0 1 0,1 0 0,0 1 0,0-1 0,1 2 0,1-1 0,0 1 0,0 0 0,1 0 1,-8 27-1,11-31-172,1 0 0,0 0 1,0 1-1,1-1 1,0 1-1,0-1 0,1 1 1,0-1-1,1 1 0,0-1 1,0 1-1,0-1 1,1 1-1,1-1 0,0 0 1,0 0-1,0 0 1,1-1-1,0 1 0,0-1 1,1 0-1,0 0 1,1 0-1,10 10 0,26 17-4338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3.798"/>
    </inkml:context>
    <inkml:brush xml:id="br0">
      <inkml:brushProperty name="width" value="0.05" units="cm"/>
      <inkml:brushProperty name="height" value="0.05" units="cm"/>
    </inkml:brush>
  </inkml:definitions>
  <inkml:trace contextRef="#ctx0" brushRef="#br0">1 93 160,'0'0'2396,"83"-15"5197,13 5-7445,182 4 1,20 0 74,754-19 166,-716 27-258,244-11-131,423 9 294,-969-1-150,1 0 0,-1-3 0,61-13 0,-94 16 11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4.512"/>
    </inkml:context>
    <inkml:brush xml:id="br0">
      <inkml:brushProperty name="width" value="0.05" units="cm"/>
      <inkml:brushProperty name="height" value="0.05" units="cm"/>
    </inkml:brush>
  </inkml:definitions>
  <inkml:trace contextRef="#ctx0" brushRef="#br0">0 133 3666,'0'0'3396,"1"8"-3188,17 221 4786,-18-229-4900,0-10 28,-15-349-2195,15 359 2247,10 0-105,3 1 6,-1 1 0,1 1 0,-1 0 0,0 0 0,1 1 0,-2 1 0,24 12 0,18 7 136,257 67 1445,-184-58-1335,-125-33-310,1 0-1,-1 1 1,1-1-1,-1 1 1,1-1-1,-1 1 1,0-1-1,1 1 1,-1 0-1,0 0 1,0-1-1,1 1 1,-1 0-1,0 0 1,0 0-1,0 0 1,1 3-1,-1-4-2,-1 1 0,0 0 0,0 0 0,0-1-1,0 1 1,0 0 0,0 0 0,0-1-1,0 1 1,-1 0 0,1 0 0,0-1 0,0 1-1,-1 0 1,1-1 0,0 1 0,-1 0-1,1-1 1,-1 1 0,1 0 0,0-1 0,-1 1-1,0-1 1,0 1 0,-6 6 65,-1-1 0,0-1 0,0 1 0,-12 4-1,8-3 18,-37 19-57,-2-2 0,0-3 0,-1-2 0,-108 25 0,137-28-7634,6-11 3770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6.616"/>
    </inkml:context>
    <inkml:brush xml:id="br0">
      <inkml:brushProperty name="width" value="0.05" units="cm"/>
      <inkml:brushProperty name="height" value="0.05" units="cm"/>
    </inkml:brush>
  </inkml:definitions>
  <inkml:trace contextRef="#ctx0" brushRef="#br0">0 5 16,'0'0'4405,"2"-1"-4304,-1 0 1,1 1 0,0-1-1,-1 0 1,1 1 0,0 0 0,-1-1-1,1 1 1,0 0 0,-1 0-1,1 0 1,0 0 0,-1 0-1,1 0 1,0 1 0,2 0-1,11 12 380,-1 0 0,0 1 0,-1 1-1,-1 0 1,0 0 0,-1 2-1,13 24 1,-18-32-314,38 65 1149,-4 2 0,-3 2-1,-3 2 1,45 159 0,-73-215-1193,-3-15-53,0 1 0,-1 0-1,0 0 1,-1 0 0,0 19 0,-1-28-108,-8-9-6535,-7-5 1874,-5-3-1274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7.055"/>
    </inkml:context>
    <inkml:brush xml:id="br0">
      <inkml:brushProperty name="width" value="0.05" units="cm"/>
      <inkml:brushProperty name="height" value="0.05" units="cm"/>
    </inkml:brush>
  </inkml:definitions>
  <inkml:trace contextRef="#ctx0" brushRef="#br0">0 10 3458,'0'0'3785,"18"16"-2480,144 139 2000,-151-144-2995,10 12 467,48 37 0,-62-54-653,-1-2 1,1 1-1,1-1 1,-1 0-1,1-1 1,-1 1-1,1-2 1,0 1-1,0-1 1,0 0-1,0-1 1,13 2-1,-18-4-81,-1 0-1,1 0 1,-1 0-1,0 0 1,1 0-1,-1 0 1,0 0-1,1-1 1,-1 1-1,0-1 1,0 0-1,0 0 1,-1 1 0,1-1-1,0 0 1,-1-1-1,1 1 1,1-4-1,27-48 168,-26 47-230,18-43 126,26-47-38,-43 89-105,0 0 1,1 0-1,0 1 0,0-1 0,1 1 0,0 1 0,0-1 0,16-10 0,-22 17-279,-1 0-9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8.904"/>
    </inkml:context>
    <inkml:brush xml:id="br0">
      <inkml:brushProperty name="width" value="0.05" units="cm"/>
      <inkml:brushProperty name="height" value="0.05" units="cm"/>
    </inkml:brush>
  </inkml:definitions>
  <inkml:trace contextRef="#ctx0" brushRef="#br0">124 190 2417,'0'0'3439,"6"7"-2577,7 8-578,1 0 1,0-1 0,1-1-1,0 0 1,1-1-1,1-1 1,0 0 0,0-1-1,1-1 1,0-1 0,0-1-1,1 0 1,0-1-1,1-1 1,-1-1 0,1-1-1,-1 0 1,23-1 0,-39-3-260,0 1 1,-1-1-1,1 0 1,-1 0-1,1 0 1,-1 0-1,1 0 1,-1-1-1,0 1 1,1-1-1,-1 0 1,0 0-1,0 1 1,0-1-1,-1 0 1,1-1-1,0 1 1,-1 0-1,1 0 1,-1-1-1,0 1 1,0-1-1,0 1 1,0-1-1,0 0 1,1-3-1,1-6-12,0 1 1,-1-1-1,0 1 0,1-23 1,-3 22-71,0 1 1,-1 0 0,0 0 0,-1 0 0,0 0 0,-3-12 0,2 18 25,0-1-1,0 0 1,0 1-1,0-1 1,-1 1 0,0 0-1,0 0 1,0 1 0,-1-1-1,1 1 1,-1 0 0,-7-4-1,-3-2-24,0 0 0,-1 2 0,-1 0 0,1 0 0,-1 2 0,-1 0 0,1 1 0,-1 1 0,0 0 0,0 2 0,0 0 0,0 1 0,0 0 0,0 2 0,-31 4 0,39-3 45,1 1 1,0 0 0,1 0-1,-1 1 1,0 0 0,1 1-1,0 0 1,0 0 0,1 1-1,-1 0 1,1 0 0,0 0-1,1 1 1,0 0 0,0 1-1,0-1 1,1 1 0,0 0-1,0 0 1,-4 14 0,6-15 28,0 0 0,1 1 0,0-1 0,0 1 0,1-1 0,0 1 0,0 0 0,1-1 0,0 1 0,0 0 0,1-1 0,0 1 0,0 0 0,1-1 0,0 1 0,0-1 0,1 0 0,0 0 0,0 0 0,1 0 0,0 0 0,0-1 0,0 0 0,1 1 0,5 5 0,0-3-90,0 1 1,1-1-1,0-1 0,0 0 1,1 0-1,0-1 1,20 8-1,-22-12-496,0 1-1,0-1 1,0-1 0,1 0-1,-1 0 1,13-1-1,16 0-3449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09.610"/>
    </inkml:context>
    <inkml:brush xml:id="br0">
      <inkml:brushProperty name="width" value="0.05" units="cm"/>
      <inkml:brushProperty name="height" value="0.05" units="cm"/>
    </inkml:brush>
  </inkml:definitions>
  <inkml:trace contextRef="#ctx0" brushRef="#br0">4 190 3169,'0'0'3004,"0"-17"-2841,-1-14-324,0 21 257,1 0 1,0 0-1,0 0 1,1 1-1,1-1 1,2-12 0,-2 19-39,-1-1 1,1 1 0,0 0 0,-1 0 0,1 0 0,1 0 0,-1 1 0,0-1 0,1 1 0,-1-1 0,1 1 0,0 0 0,0 0 0,0 0 0,0 0 0,0 0 0,0 1 0,0-1 0,0 1 0,1 0 0,5-1 0,-1-1 28,-1 1 1,1 1 0,0-1-1,1 1 1,-1 1-1,0-1 1,0 1 0,0 1-1,0 0 1,15 3 0,-19-3-56,0 1 0,-1-1 1,1 1-1,-1 0 1,1 0-1,-1 0 1,0 1-1,0-1 0,0 1 1,0 0-1,0 0 1,-1 0-1,1 0 1,-1 0-1,0 1 0,1-1 1,-2 1-1,1-1 1,0 1-1,-1 0 1,0 0-1,0-1 0,2 8 1,-1 3 54,-1 0 1,1 0-1,-2 0 0,0 0 1,-1 0-1,0-1 1,-1 1-1,-1 0 0,0-1 1,-1 1-1,0-1 0,-1 0 1,0 0-1,-1 0 1,-13 18-1,10-17-101,-1 0-1,0-1 1,-1-1-1,0 0 1,-1 0 0,0-1-1,-1-1 1,0 0 0,-1 0-1,0-2 1,0 0-1,-32 13 1,56-23 24,-1 1 1,0 0-1,1 0 0,-1 1 0,1 0 1,-1 1-1,14 2 0,97 19 1231,-46-8-584,-7-5 542,125 2 0,-191-12-1142,0 1 1,0-1-1,0 0 0,-1 1 0,1-1 1,0 0-1,0 1 0,0-1 0,-1 0 1,1 0-1,0 0 0,-1 0 0,1 0 1,-1 0-1,1 0 0,-1 0 0,1 0 0,-1 0 1,0 0-1,1 0 0,-1 0 0,0 0 1,0 0-1,0 0 0,0-2 0,5-38 223,-5 31-244,12-70 230,-4 21-2573,-3 21-4315,-5 26 211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5.941"/>
    </inkml:context>
    <inkml:brush xml:id="br0">
      <inkml:brushProperty name="width" value="0.05" units="cm"/>
      <inkml:brushProperty name="height" value="0.05" units="cm"/>
    </inkml:brush>
  </inkml:definitions>
  <inkml:trace contextRef="#ctx0" brushRef="#br0">58 671 8420,'0'0'878,"-3"16"-59,-25 112 2892,28-128-3685,0 0 1,0 0 0,0 0-1,0 0 1,0 0 0,0 0 0,0 0-1,0 0 1,0 0 0,0-1-1,-1 1 1,1 0 0,0 0-1,0 0 1,0 0 0,0 0 0,0 0-1,0 0 1,0 0 0,0 0-1,0 0 1,-1 0 0,1 0-1,0 0 1,0 0 0,0 0 0,0 0-1,0 0 1,0 0 0,0 0-1,0 0 1,-1 0 0,1 0-1,0 0 1,0 0 0,0 0 0,0 0-1,0 1 1,0-1 0,0 0-1,0 0 1,0 0 0,0 0-1,0 0 1,-1 0 0,1 0-1,0 0 1,0 0 0,0 0 0,0 0-1,0 1 1,0-1 0,0 0-1,0 0 1,0 0 0,-5-17 409,-2-25-316,1-15-525,2 0-1,3 1 1,3-1-1,2 0 1,2 1-1,3 0 1,2 0-1,22-63 1,-28 106 343,29-74-242,-30 79 328,0 0 0,0 0 1,1 1-1,0-1 1,1 1-1,-1 0 0,14-11 1,-18 16 12,1 1 0,-1 0 1,1-1-1,0 1 0,-1 0 1,1 0-1,0 0 0,0 0 0,0 0 1,-1 1-1,1-1 0,0 1 1,0-1-1,0 1 0,0 0 0,0-1 1,0 1-1,0 0 0,1 0 0,-1 1 1,0-1-1,3 1 0,-3 0-2,1 1 0,-1-1 0,0 1-1,1-1 1,-1 1 0,0 0-1,0 0 1,0 0 0,-1 0 0,1 0-1,0 0 1,-1 1 0,1-1 0,1 4-1,3 8 82,-1 0-1,-1 0 1,1 0-1,2 26 0,-4-24-37,-1 0 1,-1-1-1,-1 1 0,0 0 0,-1 0 0,0 0 0,-5 17 0,5-28-99,0-1-1,0 1 1,-1 0 0,0 0-1,0-1 1,0 1-1,0-1 1,-1 0 0,0 0-1,0 0 1,0 0 0,0 0-1,0-1 1,-1 1 0,0-1-1,1 0 1,-1 0 0,-1 0-1,1-1 1,0 1 0,-1-1-1,1 0 1,-1 0-1,1-1 1,-1 1 0,-8 0-1,12-1-47,1-1 0,0 0-1,-1 0 1,1 0-1,0 0 1,-1 0-1,1 0 1,-1 0-1,1 1 1,0-1 0,-1 0-1,1 0 1,0 0-1,-1 0 1,1-1-1,-1 1 1,1 0-1,0 0 1,-1 0-1,1 0 1,0 0 0,-1 0-1,1 0 1,0-1-1,-1 1 1,1 0-1,0 0 1,-1-1-1,1 1 1,0 0 0,0 0-1,-1-1 1,1 1-1,0 0 1,0-1-1,0 1 1,-1 0-1,1-1 1,0 1 0,0 0-1,0-1 1,0 1-1,8-19-1521,21-15 142,-21 27 1418,1 2 0,-1-1-1,1 1 1,0 1 0,0-1 0,0 2 0,15-5 0,-11 5 545,1 0 0,-1 1 0,1 1 0,-1 0 1,15 1-1,-24 1-365,-1 0 1,1 0 0,0 0 0,0 0 0,-1 1-1,1-1 1,0 1 0,-1 0 0,0 0-1,1 0 1,-1 0 0,0 1 0,0 0-1,0-1 1,-1 1 0,1 0 0,-1 0 0,1 0-1,-1 1 1,0-1 0,0 1 0,-1-1-1,1 1 1,-1-1 0,3 9 0,-1-3 14,-1 0 1,0 0-1,0 1 0,0-1 1,-1 1-1,-1 0 1,0-1-1,0 1 1,-3 16-1,1-21-144,0 1 0,0-1 1,-1 0-1,1 0 0,-1 0 0,-1-1 0,1 1 0,0-1 0,-1 0 0,0 0 1,0 0-1,0 0 0,-1-1 0,1 1 0,-1-1 0,0 0 0,0-1 0,0 1 1,-9 3-1,-3 0-185,0 0 0,0-1 0,-1-1 0,-32 3 1,5-5-937,27-2-3251,12 0 1710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1.685"/>
    </inkml:context>
    <inkml:brush xml:id="br0">
      <inkml:brushProperty name="width" value="0.05" units="cm"/>
      <inkml:brushProperty name="height" value="0.05" units="cm"/>
    </inkml:brush>
  </inkml:definitions>
  <inkml:trace contextRef="#ctx0" brushRef="#br0">67 13 384,'0'0'2975,"1"-3"-2500,2-6 1522,-3 10-847,-4 24-555,-11 40-327,1-15 46,2 0 1,3 0 0,1 1 0,3 0 0,1 60-1,5-109-305,-1 0-1,1-1 1,-1 1-1,1 0 1,0-1 0,0 1-1,0-1 1,0 1-1,0-1 1,0 1-1,0-1 1,0 0-1,0 1 1,1-1-1,-1 0 1,1 0-1,-1 0 1,1 0-1,-1 0 1,1 0-1,-1 0 1,1-1-1,2 2 1,47 14 521,-40-13-253,10 2-4,0 0 0,1-2 0,-1 0 0,35-1 1,-52-1-664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2.106"/>
    </inkml:context>
    <inkml:brush xml:id="br0">
      <inkml:brushProperty name="width" value="0.05" units="cm"/>
      <inkml:brushProperty name="height" value="0.05" units="cm"/>
    </inkml:brush>
  </inkml:definitions>
  <inkml:trace contextRef="#ctx0" brushRef="#br0">4 5 208,'0'0'4650,"0"-4"-4023,-1 38 1864,-1 49-200,8 92 0,-6-172-2241,1 3 1,-1-1 0,1 0 0,0 0 0,0 0 0,0 0 0,1 0 0,0 0 0,0-1 0,3 6 0,-5-10-30,4-5-4361,-2-8 1256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2.877"/>
    </inkml:context>
    <inkml:brush xml:id="br0">
      <inkml:brushProperty name="width" value="0.05" units="cm"/>
      <inkml:brushProperty name="height" value="0.05" units="cm"/>
    </inkml:brush>
  </inkml:definitions>
  <inkml:trace contextRef="#ctx0" brushRef="#br0">0 60 3554,'0'0'2441,"9"8"-1889,-2-2-349,1 1 0,0-2 0,1 1 0,-1-1 0,1 0 0,0 0 0,1-1 0,-1-1 0,0 1 0,1-2-1,0 1 1,0-1 0,12 1 0,-16-3-52,0 0 0,0 0-1,0-1 1,0 1 0,0-1-1,0 0 1,0-1 0,-1 0-1,1 1 1,0-2 0,6-2-1,-9 2-126,-1 1 0,0 0-1,1-1 1,-1 0 0,0 1-1,0-1 1,0 0 0,0 0-1,-1 0 1,1 0 0,-1 0-1,0 0 1,0-1 0,0 1 0,0 0-1,0-1 1,-1 1 0,0 0-1,1-1 1,-1 1 0,-1-6-1,1 8-25,0-1-1,1 1 0,-1-1 1,0 1-1,0-1 1,-1 1-1,1-1 0,0 1 1,0 0-1,-1-1 1,1 1-1,-1-1 0,1 1 1,-1 0-1,0-1 0,1 1 1,-1 0-1,0 0 1,0-1-1,0 1 0,0 0 1,0 0-1,0 0 0,-2-1 1,-1 1-25,0-1 1,0 1-1,-1 1 1,1-1-1,0 1 1,0-1-1,-9 2 1,3-1-22,-1 0 0,1 0 0,0 1 0,0 1 0,0 0 0,0 0 0,0 1 0,1 0 0,-14 7 0,19-8 69,0 1 1,1-1-1,-1 1 1,1 0-1,-1 0 1,1 0-1,0 1 0,0-1 1,1 1-1,-1 0 1,1 0-1,-1 0 1,1 0-1,0 0 1,1 0-1,-1 0 0,1 1 1,0-1-1,0 0 1,0 1-1,1-1 1,-1 1-1,1 8 1,0-5 85,0 0 1,1 1-1,0-1 1,0 0-1,0 0 1,1-1-1,1 1 1,-1 0-1,1-1 1,6 12-1,-6-14-40,1 0 0,0-1 0,0 1 0,0 0 0,1-1 0,-1 0 0,1 0 0,0-1 0,0 1 0,0-1 0,1 0 0,-1 0 0,1-1 0,11 4 0,-1-2 35,0-1 0,1-1 0,0 0 0,0-1 0,-1-1 0,1 0 0,0-1 0,20-4 0,-14-5-1118,-14 4-4107,-1 1 636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3.296"/>
    </inkml:context>
    <inkml:brush xml:id="br0">
      <inkml:brushProperty name="width" value="0.05" units="cm"/>
      <inkml:brushProperty name="height" value="0.05" units="cm"/>
    </inkml:brush>
  </inkml:definitions>
  <inkml:trace contextRef="#ctx0" brushRef="#br0">1 50 6563,'0'0'5749,"4"-1"-5373,115-15 1660,-78 12-1427,1-2 0,50-13 1,-89 17-505,-2 0-1177</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5.421"/>
    </inkml:context>
    <inkml:brush xml:id="br0">
      <inkml:brushProperty name="width" value="0.05" units="cm"/>
      <inkml:brushProperty name="height" value="0.05" units="cm"/>
    </inkml:brush>
  </inkml:definitions>
  <inkml:trace contextRef="#ctx0" brushRef="#br0">1 85 4914,'136'-61'1310,"-125"57"-1179,1-1 0,0 2 0,0 0 0,0 0 0,0 1 0,0 0 0,0 1 0,0 1 0,1 0 0,17 2 0,-20-1-86,-6-1-27,-1 0 1,1 1-1,-1 0 0,1-1 0,-1 1 1,1 1-1,-1-1 0,0 0 0,1 1 1,-1 0-1,0-1 0,0 1 1,0 0-1,0 1 0,-1-1 0,1 1 1,-1-1-1,1 1 0,-1 0 0,0-1 1,0 1-1,0 1 0,0-1 0,0 0 1,-1 0-1,0 0 0,1 1 0,-1-1 1,-1 1-1,1-1 0,0 1 0,-1-1 1,0 1-1,0 6 0,0-2 31,0 0-1,-1 0 1,0 0-1,0 0 0,-1 0 1,0 0-1,0 0 1,-1-1-1,0 1 1,0-1-1,-1 1 1,0-1-1,0-1 1,-9 12-1,-4-2-61,-1-1-1,-1 0 1,0-2 0,-1 0-1,0-1 1,-1-1 0,-29 11-1,74-29-15,1 0-1,0 2 0,0 1 1,1 0-1,-1 2 0,38 2 0,-55 0 70,0 1 0,0 1-1,-1-1 1,1 1-1,-1 0 1,1 1 0,-1 0-1,0 0 1,0 1-1,0-1 1,-1 2 0,1-1-1,-1 1 1,0 0-1,0 0 1,0 0-1,-1 1 1,0 0 0,0 0-1,-1 0 1,1 1-1,-1 0 1,-1-1 0,1 1-1,-1 1 1,0-1-1,-1 0 1,0 1 0,0 0-1,-1-1 1,1 1-1,-2 0 1,1-1 0,-1 1-1,0 0 1,-1 0-1,-1 8 1,0-10-14,0-1-1,-1 1 1,0-1 0,0 0-1,0 0 1,0 0-1,-1 0 1,1 0 0,-1-1-1,-1 1 1,1-1 0,-1 0-1,1-1 1,-1 1 0,0-1-1,0 0 1,-1 0-1,-10 4 1,-4 1 7,0 0 0,-1-2 0,-41 8 0,15-9-246,-89-1 1,44-4-2548,116-2-119,6-5-1830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5.875"/>
    </inkml:context>
    <inkml:brush xml:id="br0">
      <inkml:brushProperty name="width" value="0.05" units="cm"/>
      <inkml:brushProperty name="height" value="0.05" units="cm"/>
    </inkml:brush>
  </inkml:definitions>
  <inkml:trace contextRef="#ctx0" brushRef="#br0">1 505 8548,'0'0'1702,"3"-8"-1174,38-119-682,17-44 146,-46 143-8,0 1 0,2 0 0,0 1 0,20-25-1,-32 48 37,1 0 0,-1 0 0,1-1-1,0 2 1,0-1 0,0 0 0,0 0-1,1 1 1,-1 0 0,1 0 0,-1 0-1,1 0 1,0 0 0,5-1-1,-6 3-3,0-1-1,-1 1 0,1 0 0,0 0 0,-1 1 0,1-1 0,0 1 0,-1-1 0,1 1 0,0 0 0,-1 0 0,1 0 1,-1 0-1,0 0 0,1 1 0,-1-1 0,0 1 0,0-1 0,1 1 0,-1 0 0,-1 0 0,3 3 0,33 38 706,-3 2 0,-1 1 0,-2 1 0,-3 2-1,35 83 1,-63-132-835,1 0 1,-1 0-1,0 1 1,0-1-1,0 0 0,0 1 1,1-1-1,-1 0 1,0 1-1,0-1 0,0 0 1,0 1-1,0-1 1,0 0-1,0 1 0,0-1 1,0 0-1,0 1 0,0-1 1,0 0-1,0 1 1,0-1-1,-1 0 0,1 1 1,0-1-1,0 0 1,0 0-1,0 1 0,0-1 1,-1 0-1,1 1 1,0-1-1,0 0 0,-1 0 1,1 0-1,0 1 0,0-1 1,-1 0-1,1 0 1,0 0-1,-1 1 0,1-1 1,0 0-1,-1 0 1,1 0-1,0 0 0,-1 0 1,1 0-1,0 0 1,-1 0-1,1 0 0,0 0 1,-1 0-1,1 0 1,0 0-1,-1 0 0,1 0 1,0 0-1,0 0 0,-1 0 1,1-1-1,0 1 1,-1 0-1,1 0 0,0 0 1,-1-1-1,-5 1 117,-28 0-3895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6.263"/>
    </inkml:context>
    <inkml:brush xml:id="br0">
      <inkml:brushProperty name="width" value="0.05" units="cm"/>
      <inkml:brushProperty name="height" value="0.05" units="cm"/>
    </inkml:brush>
  </inkml:definitions>
  <inkml:trace contextRef="#ctx0" brushRef="#br0">0 157 5619,'0'0'5954,"19"-5"-5690,212-55-800,149-27-9266,-373 86 9133,33-3 4685,-38 5-3765,-1-1 0,1 1 0,-1-1 0,0 1 0,1 0 0,-1-1 0,0 1 0,1 0 0,-1 0 1,0 0-1,0 0 0,0 0 0,0 1 0,0-1 0,0 0 0,0 0 0,0 1 0,0-1 0,0 1 1,-1-1-1,1 1 0,0 1 0,17 48 2633,-14-35-2643,2 0 1,0 0 0,0 0 0,2-1 0,0 0-1,0 0 1,12 14 551,-16-26-3495,-26-26-9417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6.905"/>
    </inkml:context>
    <inkml:brush xml:id="br0">
      <inkml:brushProperty name="width" value="0.05" units="cm"/>
      <inkml:brushProperty name="height" value="0.05" units="cm"/>
    </inkml:brush>
  </inkml:definitions>
  <inkml:trace contextRef="#ctx0" brushRef="#br0">1 175 9492,'0'0'363,"26"-4"115,57-11-341,146-5 1,-215 20-138,9 0 11,0 0 0,0 1 0,0 2 0,31 6 0,-46-7 4,0 1 0,-1 0 1,1 0-1,-1 1 0,0 0 0,0 0 0,0 1 0,-1 0 0,0 0 0,1 0 0,-2 1 0,1 0 0,-1 0 0,0 0 1,0 1-1,5 9 0,-2 2 269,0-1 0,-1 1 0,-1 0 0,-1 1 0,-1 0 0,0-1 0,1 21 1,13 56 472,-20-112-879,0-1-1,2 0 1,2-25-1,0-30-702,-10-40-134,0-59-152,8 170 1119,0 0-1,0 1 1,0-1 0,0 0-1,0 1 1,1-1 0,-1 0-1,1 1 1,-1-1 0,1 1-1,0-1 1,-1 0 0,1 1-1,0 0 1,0-1 0,0 1-1,0 0 1,0-1 0,1 1 0,-1 0-1,0 0 1,1 0 0,-1 0-1,0 0 1,2-1 0,1 1 38,0-1 0,1 1 0,-1 0 0,0 0 0,0 0 0,1 1 0,-1-1 0,0 1-1,9 1 1,-2 0 62,-1 0 0,1 1 0,0 1 0,-1-1 0,1 2 0,-1 0 0,15 7 0,-18-7-57,-1 1 0,0 0 0,0 0 1,0 0-1,-1 1 0,0-1 0,0 1 0,0 1 0,0-1 0,-1 1 0,0 0 0,-1 0 0,0 0 0,0 0 1,4 14-1,-6-16-37,0 0 0,0 1 0,-1-1 1,1 1-1,-1-1 0,-1 1 1,1-1-1,-1 1 0,1-1 1,-2 0-1,1 1 0,-1-1 0,1 0 1,-1 0-1,-1 0 0,1 0 1,-1 0-1,0-1 0,0 1 1,0-1-1,-1 0 0,1 0 0,-6 5 1,-2 0-187,0-1 0,0 0 1,-1 0-1,0-1 1,0-1-1,-1 0 0,0 0 1,0-2-1,0 0 0,-1 0 1,1-1-1,-1 0 0,0-2 1,-23 1-1,36-1 71,0-1-1,0 0 1,0 0 0,-1 0-1,1 1 1,0-1 0,0 0-1,0 0 1,0-1-1,0 1 1,0 0 0,0 0-1,0 0 1,0-1 0,0 1-1,0-1 1,0 1-1,0 0 1,0-1 0,0 0-1,0 1 1,0-1-1,1 0 1,-1 1 0,0-1-1,0 0 1,1 0 0,-1 0-1,0 1 1,1-1-1,-1 0 1,1 0 0,-1 0-1,1 0 1,-1 0 0,1 0-1,0 0 1,0 0-1,-1 0 1,1 0 0,0 0-1,0-1 1,0 1 0,0 0-1,1-2 1,-1-15-2933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7.236"/>
    </inkml:context>
    <inkml:brush xml:id="br0">
      <inkml:brushProperty name="width" value="0.05" units="cm"/>
      <inkml:brushProperty name="height" value="0.05" units="cm"/>
    </inkml:brush>
  </inkml:definitions>
  <inkml:trace contextRef="#ctx0" brushRef="#br0">0 96 7251,'0'0'3858,"158"-34"-929,-100 19-1136,2 1-1200,-8 2 159,-9 7-592,-8-1-64,-12 2-112,-4 1 16,-9 1 0,-4 2-528,-4 0-1201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7.567"/>
    </inkml:context>
    <inkml:brush xml:id="br0">
      <inkml:brushProperty name="width" value="0.05" units="cm"/>
      <inkml:brushProperty name="height" value="0.05" units="cm"/>
    </inkml:brush>
  </inkml:definitions>
  <inkml:trace contextRef="#ctx0" brushRef="#br0">12 1 4162,'0'0'8916,"-12"125"-7155,12-66-689,0-3-431,17-5 319,1-7-944,3-6 96,0-5-112,-3-5-256,-3-5-961,-3-7-1792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46.279"/>
    </inkml:context>
    <inkml:brush xml:id="br0">
      <inkml:brushProperty name="width" value="0.05" units="cm"/>
      <inkml:brushProperty name="height" value="0.05" units="cm"/>
    </inkml:brush>
  </inkml:definitions>
  <inkml:trace contextRef="#ctx0" brushRef="#br0">0 1 14439,'0'0'304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8.152"/>
    </inkml:context>
    <inkml:brush xml:id="br0">
      <inkml:brushProperty name="width" value="0.05" units="cm"/>
      <inkml:brushProperty name="height" value="0.05" units="cm"/>
    </inkml:brush>
  </inkml:definitions>
  <inkml:trace contextRef="#ctx0" brushRef="#br0">131 111 4930,'0'0'4976,"4"-15"-3880,16-45-759,-18 57-274,0 1 1,-1-1 0,2 1-1,-1 0 1,0 0 0,0-1 0,1 1-1,-1 1 1,1-1 0,0 0 0,-1 1-1,1-1 1,0 1 0,0 0-1,0 0 1,0 0 0,0 0 0,0 1-1,6-2 1,-1 1 70,1 1 0,-1 0 0,1 0 0,-1 0 0,12 3 0,-19-3-135,1 1-1,0 0 1,-1-1 0,1 1 0,-1 0 0,1 0 0,-1 0 0,1 1-1,-1-1 1,0 0 0,0 0 0,1 1 0,-1-1 0,0 1-1,0-1 1,0 1 0,-1-1 0,1 1 0,0-1 0,0 1-1,-1 0 1,1 0 0,-1-1 0,0 1 0,1 2 0,2 50 41,-3-49-34,0 8 5,-1 0 0,-1 0 0,-1 0 1,1 0-1,-2 0 0,0 0 0,-1-1 1,0 1-1,0-1 0,-2-1 0,1 1 0,-15 17 1,-9 8 54,-1-1 0,-46 39 0,-6 6-18,82-79-53,-1-1 1,0 0-1,1 1 0,0 0 0,-1-1 1,1 1-1,0 0 0,0-1 0,0 1 1,0 0-1,0 0 0,0 0 0,0 0 1,1 0-1,-1 0 0,1 0 0,0 0 1,-1 1-1,1 2 0,1-4 13,0 1-1,0-1 0,0 1 1,0-1-1,1 1 0,-1-1 1,0 0-1,1 0 1,-1 0-1,1 0 0,-1 0 1,1 0-1,-1 0 0,1 0 1,0 0-1,-1-1 1,1 1-1,0-1 0,0 1 1,-1-1-1,1 0 0,3 0 1,38 7 540,0-2 1,1-2 0,0-2 0,-1-1 0,1-3-1,0-2 1,-1-1 0,0-3 0,60-19 0,-81 22-1945,8-3-5826,-11-2 838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8.700"/>
    </inkml:context>
    <inkml:brush xml:id="br0">
      <inkml:brushProperty name="width" value="0.05" units="cm"/>
      <inkml:brushProperty name="height" value="0.05" units="cm"/>
    </inkml:brush>
  </inkml:definitions>
  <inkml:trace contextRef="#ctx0" brushRef="#br0">61 457 8868,'0'0'1804,"2"16"-1636,3 17-206,-1-6 83,-3-22 666,-2-10 777,-30-100-1670,20 70-146,-12-53 0,20 74 126,0-9 742,7 21-192,7 11-183,9 11 114,19 19 388,2-1 0,51 36 0,-79-65-564,1 0 1,0 0 0,1-2 0,-1 0 0,1 0 0,1-2 0,-1 0 0,1 0 0,0-2 0,0 0 0,33 2 0,-47-5-90,0 0-1,0 0 1,1-1 0,-1 1-1,0-1 1,0 1 0,0-1-1,0 0 1,0 1-1,0-1 1,0 0 0,0-1-1,0 1 1,0 0 0,0 0-1,-1-1 1,1 1-1,0-1 1,1-2 0,0-1-7,0 1-1,0-1 1,-1 1 0,0-1 0,0 0 0,0 0 0,0 0 0,0-6 0,2-11-32,-1 0 0,-2-1 0,0-22 0,-1 35 22,-2-26-148,-2-1-1,-1 1 0,-14-49 1,-6-37-96,24 110 59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9.055"/>
    </inkml:context>
    <inkml:brush xml:id="br0">
      <inkml:brushProperty name="width" value="0.05" units="cm"/>
      <inkml:brushProperty name="height" value="0.05" units="cm"/>
    </inkml:brush>
  </inkml:definitions>
  <inkml:trace contextRef="#ctx0" brushRef="#br0">1 413 7059,'0'0'6529,"4"-8"-5935,11-24-560,-1 0-1,17-65 1,-23 67-105,1-1 1,2 1-1,1 1 1,1 0-1,20-33 1,-32 60 63,0 0 1,1 0-1,-1 0 1,0 0-1,1 0 1,-1 0-1,1 1 1,-1-1-1,1 0 1,0 1-1,0-1 1,0 1-1,0 0 1,0 0-1,0-1 1,0 1-1,0 1 1,0-1-1,0 0 1,1 0-1,-1 1 1,0 0-1,1-1 1,-1 1-1,0 0 1,1 0-1,-1 0 1,0 0-1,1 1 1,-1-1-1,0 0 1,0 1-1,1 0 0,-1 0 1,0-1-1,0 1 1,0 0-1,0 1 1,0-1-1,0 0 1,0 1-1,0-1 1,0 1-1,-1-1 1,1 1-1,-1 0 1,3 3-1,8 10 157,0 0-1,-2 1 0,1 1 1,11 25-1,-18-34 22,110 240 846,-126-249-8970,-19-15 3882</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9.450"/>
    </inkml:context>
    <inkml:brush xml:id="br0">
      <inkml:brushProperty name="width" value="0.05" units="cm"/>
      <inkml:brushProperty name="height" value="0.05" units="cm"/>
    </inkml:brush>
  </inkml:definitions>
  <inkml:trace contextRef="#ctx0" brushRef="#br0">1 84 10293,'0'0'1926,"25"1"-1742,-15-1-139,48 3-904,0-3 0,0-3 0,70-11 0,104-50-6014,-209 57 6954,-13 12 6543,-2 12-4076,2 27-2155,-7-33 665,7 40-48,-9-36-910,2-1 0,0 0 0,0 0 0,1 0 0,1-1-1,0 1 1,14 24 0,-18-57-8113,-6-13 4653,-9-6 81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19.829"/>
    </inkml:context>
    <inkml:brush xml:id="br0">
      <inkml:brushProperty name="width" value="0.05" units="cm"/>
      <inkml:brushProperty name="height" value="0.05" units="cm"/>
    </inkml:brush>
  </inkml:definitions>
  <inkml:trace contextRef="#ctx0" brushRef="#br0">0 50 1601,'0'0'8134,"2"-9"-7902,-1 7-219,-1 0-1,1-1 0,0 1 1,-1-1-1,1 1 0,0 0 1,1 0-1,-1-1 0,0 1 1,1 0-1,-1 0 0,1 0 1,2-3-1,-1 4 7,-1 0-1,0 0 0,1 0 1,-1 1-1,0-1 1,1 0-1,-1 1 1,1 0-1,-1-1 0,1 1 1,-1 0-1,1 0 1,-1 1-1,1-1 1,-1 0-1,1 1 1,-1 0-1,0-1 0,4 3 1,37 14 584,0 1 0,-2 3 0,0 1 0,49 37 0,-71-46-326,-1 0 1,-1 2-1,0 0 1,19 22 0,-31-32-246,-1 0 0,0-1 1,-1 1-1,1 1 1,-1-1-1,0 0 0,0 1 1,-1 0-1,1 0 0,-1-1 1,0 1-1,-1 0 0,0 1 1,0-1-1,0 0 0,-1 0 1,1 0-1,-1 1 0,-1-1 1,-1 9-1,0-12-29,1 0-1,-1 0 1,-1 0-1,1 0 1,0-1-1,-1 1 1,1-1 0,-1 1-1,0-1 1,1 0-1,-1 0 1,0 0-1,0 0 1,-1-1-1,1 1 1,0-1-1,-1 0 1,-5 1 0,-71 16-221,70-16 128,-23 2-187,0-1-1,-37-3 1,43 0-219,-1 0 1,1 2-1,-51 9 1,67-6-3819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20.375"/>
    </inkml:context>
    <inkml:brush xml:id="br0">
      <inkml:brushProperty name="width" value="0.05" units="cm"/>
      <inkml:brushProperty name="height" value="0.05" units="cm"/>
    </inkml:brush>
  </inkml:definitions>
  <inkml:trace contextRef="#ctx0" brushRef="#br0">34 209 4738,'0'0'4504,"4"16"-4134,60 313 4801,-58-477-7868,-23-35-213,-1-37 4824,53 217-865,-23 4-963,0 1 0,-1 0 0,1 1 0,0 0-1,-1 1 1,1 0 0,-1 1 0,0 0 0,0 1 0,-1 0 0,0 0 0,11 10 0,-14-11-16,1 1 1,-1 0-1,0 0 0,-1 1 1,0 0-1,0 0 0,0 0 1,-1 1-1,0 0 0,0 0 1,-1 0-1,0 1 1,-1-1-1,1 1 0,-2 0 1,3 13-1,-4-19-57,-1 1 1,-1-1-1,1 1 0,0-1 1,-1 0-1,1 0 0,-1 1 1,0-1-1,0 0 0,-1 0 1,1 0-1,0 0 0,-1 0 1,0 0-1,0 0 0,-4 4 0,1-2-14,0 0-1,0 0 0,-1-1 0,0 1 1,0-1-1,0-1 0,-10 5 0,-5 0-116,1 0 0,-2-2 0,1 0-1,-25 3 1,15-6-1510,-55 0 0,82-3 1371,3 0 147,0 1 0,0-1 0,1 0 0,-1 0 0,0 0 0,0 0 0,0 0 0,0 0 0,0 0 0,1 0 0,-1 0 0,0 0 0,0 0 0,0-1 1,0 1-1,1 0 0,-1 0 0,0-1 0,0 1 0,1-1 0,-1 1 0,0-1 0,1 1 0,-1-1 0,0 1 0,1-1 0,-1 0 0,1 1 1,-1-1-1,1 0 0,-1 1 0,1-1 0,0 0 0,-1 0 0,1 1 0,0-1 0,-1 0 0,1-1 0,-1-16-3265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20.702"/>
    </inkml:context>
    <inkml:brush xml:id="br0">
      <inkml:brushProperty name="width" value="0.05" units="cm"/>
      <inkml:brushProperty name="height" value="0.05" units="cm"/>
    </inkml:brush>
  </inkml:definitions>
  <inkml:trace contextRef="#ctx0" brushRef="#br0">19 0 4002,'0'0'8761,"0"9"-8569,3 244 3071,-4-159-7777,-9-96-2337,0-9 2078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3:25:21.033"/>
    </inkml:context>
    <inkml:brush xml:id="br0">
      <inkml:brushProperty name="width" value="0.05" units="cm"/>
      <inkml:brushProperty name="height" value="0.05" units="cm"/>
    </inkml:brush>
  </inkml:definitions>
  <inkml:trace contextRef="#ctx0" brushRef="#br0">0 353 2065,'0'0'9137,"22"3"-8659,349 20 248,-365-23-805,1 0 0,-1-1 1,1 1-1,-1-1 1,1-1-1,-1 1 0,0-1 1,0 0-1,0-1 0,0 1 1,0-1-1,0-1 1,-1 1-1,1-1 0,-1 0 1,0 0-1,0 0 0,0-1 1,-1 1-1,5-7 0,-3 2-242,-1-1-1,0 1 1,-1-1-1,0 0 1,-1 0-1,0 0 1,0-1-1,-1 1 1,0-1-1,-1 1 1,0-18-1,0-98-789,-2 71 3268,-5 58 375,-4 20-1933,1 1 0,1 0-1,2 0 1,0 1 0,1 0 0,-1 31-1,-4 95 1303,10-132-1972,0 0 0,2-1-1,0 1 1,2-1-1,10 37 1,-6-34-2186,-7-11-2356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5.542"/>
    </inkml:context>
    <inkml:brush xml:id="br0">
      <inkml:brushProperty name="width" value="0.05" units="cm"/>
      <inkml:brushProperty name="height" value="0.05" units="cm"/>
    </inkml:brush>
  </inkml:definitions>
  <inkml:trace contextRef="#ctx0" brushRef="#br0">288 75 8740,'0'0'2268,"-19"-9"-1873,-62-28-262,73 34-88,-1 0-1,0 0 1,0 1-1,0 0 1,0 0 0,0 1-1,-1 0 1,1 1-1,0 0 1,-16 2 0,9 0 91,14-2-87,0 0 0,-1 1 0,1-1 1,0 1-1,0-1 0,0 1 0,0 0 0,0 0 1,0 0-1,0 0 0,0 0 0,0 1 0,1-1 1,-1 0-1,0 1 0,1 0 0,-1-1 0,1 1 1,0 0-1,-3 3 0,2-1 45,0 1 0,0 0 1,0 0-1,0 0 0,1 0 0,0 0 1,0 1-1,-1 8 0,2-6-39,-1-1 1,1 0-1,1 0 1,-1 0-1,1 1 1,1-1-1,-1 0 1,1 0-1,0 0 0,1-1 1,0 1-1,0 0 1,5 7-1,-3-8-44,1-1 0,-1 0 0,1 0 0,0-1 0,0 0 0,1 0 0,-1 0 0,1-1 0,0 0 0,0 0 0,0-1 0,0 0 0,0 0 0,0-1 0,11 1 0,-12-1-13,1-1-1,-1 0 0,0 0 1,1 0-1,-1-1 0,0 0 1,0 0-1,0-1 0,0 0 1,0 0-1,0 0 0,0-1 1,0 0-1,-1 0 0,0 0 1,1-1-1,-1 0 0,5-5 1,-3 3-36,-1-1 0,0 1 1,-1-1-1,1-1 0,-1 1 1,-1-1-1,0 1 0,0-1 1,0-1-1,-1 1 0,0 0 1,0-1-1,-1 0 0,-1 1 1,1-1-1,-1-12 1369,-1 25-1027,0 5-259,0-1 0,1 1-1,0-1 1,0 1 0,1-1 0,0 1-1,0-1 1,7 15 0,-6-17-29,0-1 1,1-1-1,-1 1 0,1 0 1,0-1-1,0 0 0,1 0 1,-1 0-1,1 0 0,0-1 1,0 0-1,0 0 1,0 0-1,7 2 0,-6-2-130,0 0-1,0-1 0,0 1 1,1-1-1,-1-1 0,0 1 1,1-1-1,-1 0 0,1-1 1,-1 0-1,1 0 0,0 0 1,-1-1-1,1 1 0,-1-2 1,1 1-1,-1-1 1,0 0-1,0 0 0,0-1 1,0 1-1,0-1 0,0-1 1,-1 1-1,1-1 0,-1 0 1,0 0-1,0-1 0,-1 0 1,1 1-1,-1-1 0,0-1 1,0 1-1,-1-1 0,0 1 1,0-1-1,0 0 0,0 0 1,-1 0-1,2-9 0,0 0-457,-1 0-1,0 0 0,-2 0 1,1-19-1,-1-1 5277,-1 33-4173,-2 37 736,1-24-972,0-1 0,1 1 0,1 0 0,0 0 0,3 19 0,-3-27-310,1 0 1,-1 0 0,0 0-1,1 0 1,0 0 0,-1 0-1,1 0 1,0 0-1,1-1 1,-1 1 0,0-1-1,1 1 1,0-1 0,-1 0-1,1 0 1,0 0 0,0-1-1,0 1 1,0-1 0,0 1-1,0-1 1,1 0-1,3 1 1,5 0-693,0 0 0,0 0 0,20-1 1,11-6-3961,-15-10-2011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6.841"/>
    </inkml:context>
    <inkml:brush xml:id="br0">
      <inkml:brushProperty name="width" value="0.05" units="cm"/>
      <inkml:brushProperty name="height" value="0.05" units="cm"/>
    </inkml:brush>
  </inkml:definitions>
  <inkml:trace contextRef="#ctx0" brushRef="#br0">1 400 2097,'0'0'7387,"7"0"-6320,35 4 167,1-2-1,-1-2 1,73-8-1,-102 6-1256,1 0 0,-1-1 0,0-1 0,0 0 0,0 0 0,0-2 0,0 1-1,-1-2 1,0 1 0,-1-2 0,1 0 0,-2 0 0,1-1 0,-1 0-1,0 0 1,9-13 0,-15 16-120,-1 0 1,1-1-1,-1 0 0,0 0 0,-1 1 0,1-2 1,-2 1-1,1 0 0,-1 0 0,1-10 0,-3-76-2283,1 92 2400,-1-4 2,0-1 1,0 1-1,-1-1 0,0 1 0,0 0 0,0-1 1,0 1-1,-1 0 0,0 0 0,0 1 1,0-1-1,-1 1 0,0-1 0,0 1 1,0 0-1,-8-6 0,10 9 36,0-1 0,0 1-1,0-1 1,0 1 0,-1 0 0,1 0 0,0 0-1,-1 0 1,1 0 0,-1 1 0,1-1 0,-1 1-1,1-1 1,-1 1 0,1 0 0,-1 0 0,1 0-1,-1 0 1,1 1 0,-1-1 0,1 1 0,-1-1-1,1 1 1,-1 0 0,1 0 0,0 0 0,0 0-1,-1 1 1,1-1 0,0 1 0,0-1 0,0 1-1,0-1 1,0 1 0,1 0 0,-1 0-1,1 0 1,-3 4 0,-2 3 122,2-1 0,-1 1 0,1 0 0,0 0 0,1 0 0,0 0 0,0 1 0,-1 13 0,1 5 455,0 46 1,3-68-541,0 0 0,1 0 0,0 0 0,0 0 0,0 0 0,0-1 0,1 1 0,0 0 1,0-1-1,1 1 0,-1-1 0,1 0 0,1 0 0,-1 0 0,8 8 0,-5-7-2,1 0 0,0 0 1,0-1-1,0 0 0,1-1 0,0 1 1,0-2-1,0 1 0,14 4 0,2-2-8,-1-2-1,1 0 1,0-1-1,0-2 0,0 0 1,47-5-1,-64 3-77,0 0-1,0-1 0,1 1 1,-1-1-1,-1-1 1,1 1-1,0-1 0,-1 0 1,1-1-1,-1 0 1,0 0-1,0 0 0,0-1 1,-1 1-1,0-1 1,0-1-1,0 1 0,0-1 1,-1 0-1,0 0 1,0 0-1,-1 0 0,1-1 1,-2 1-1,1-1 1,-1 0-1,1 0 0,-2 0 1,1 0-1,-1 0 1,0-10-1,0 14 36,-1 0 0,0-1-1,0 1 1,0 0 0,0 0 0,0-1-1,-1 1 1,0 0 0,1 0 0,-1 0 0,0 0-1,0 0 1,-1 0 0,1 0 0,-1 0-1,1 0 1,-1 1 0,0-1 0,0 0 0,0 1-1,-1 0 1,1-1 0,0 1 0,-1 0 0,0 0-1,1 1 1,-1-1 0,0 0 0,0 1-1,0 0 1,0-1 0,0 1 0,0 0 0,0 1-1,0-1 1,-1 1 0,1-1 0,0 1-1,0 0 1,-1 0 0,1 0 0,-6 2 0,7-2-13,0 1 1,0 0 0,0-1-1,0 1 1,0 0-1,0 1 1,0-1 0,0 0-1,0 0 1,1 1 0,-1-1-1,0 1 1,1 0 0,-1-1-1,1 1 1,0 0 0,-1 0-1,1 0 1,0 0 0,0 0-1,0 0 1,1 0 0,-1 0-1,0 0 1,1 1 0,-1-1-1,1 0 1,0 4 0,-2 4 52,1 0 0,1 0 1,0-1-1,0 1 0,2 15 0,0-19-12,0-1-1,0 0 0,1 0 0,-1 0 1,1 0-1,0 0 0,1-1 0,-1 1 0,1-1 1,0 0-1,0 0 0,0 0 0,0-1 0,1 1 1,-1-1-1,1 0 0,0-1 0,0 1 1,0-1-1,0 0 0,1 0 0,7 2 0,0 0-47,0-1 0,0 0 0,0-1 0,0 0 0,0-1 0,1-1 0,-1 0 0,22-3 0,-30 2-128,1-1 1,-1 0-1,0 0 0,1 0 1,-1 0-1,0-1 1,0 0-1,-1 0 0,1 0 1,0 0-1,-1-1 0,0 0 1,0 0-1,0 0 1,0-1-1,-1 1 0,5-8 1,2-7-1180,0-1 0,-1 0 0,8-27 0,-10 27 79,1-1 1,12-21-1,-19 40 1476,1 0 1,-1 1-1,1-1 0,0 0 1,-1 1-1,1 0 1,0-1-1,0 1 0,0 0 1,0 0-1,0 0 1,0 0-1,0 0 0,0 0 1,1 1-1,-1-1 1,0 1-1,0 0 0,1-1 1,-1 1-1,0 0 1,1 0-1,-1 0 0,0 1 1,4 0-1,0 0 98,0 0 0,0 1 0,0-1 0,0 1 0,0 1 0,-1-1 0,1 1 0,5 3 0,7 8 111,0 0 0,0 1 0,-2 1 0,0 0 0,-1 1 0,0 1 0,-2 0 1,22 37-1,-34-53-433,0 1 0,0-1 0,0 0 1,0 1-1,0-1 0,0 1 1,-1-1-1,1 1 0,-1-1 1,0 1-1,1-1 0,-1 1 0,0 0 1,-1-1-1,1 1 0,0-1 1,-1 1-1,0-1 0,1 1 0,-1-1 1,0 1-1,-1 2 0,-1-3-10,1 1-1,0 0 0,-1-1 0,0 0 0,1 1 1,-1-1-1,0 0 0,0-1 0,0 1 1,0 0-1,-1-1 0,1 0 0,0 0 1,-5 1-1,-8 2-596,0-2 1,0 0-1,-1 0 1,1-2-1,-28-2 1,43 2 511,0 0 1,0 0-1,0 0 1,1-1-1,-1 1 1,0 0-1,0 0 1,0-1-1,0 1 1,1 0-1,-1-1 0,0 1 1,0-1-1,1 1 1,-1-1-1,0 0 1,1 1-1,-1-1 1,0 0-1,1 1 1,-1-1-1,1 0 0,-1 0 1,1 1-1,0-1 1,-1 0-1,1 0 1,0 0-1,-1 0 1,1 1-1,0-1 1,0 0-1,0 0 1,0 0-1,0 0 0,0 0 1,0 0-1,0-1 1,0-25-2766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7.764"/>
    </inkml:context>
    <inkml:brush xml:id="br0">
      <inkml:brushProperty name="width" value="0.05" units="cm"/>
      <inkml:brushProperty name="height" value="0.05" units="cm"/>
    </inkml:brush>
  </inkml:definitions>
  <inkml:trace contextRef="#ctx0" brushRef="#br0">0 343 10677,'0'0'1214,"22"-4"-411,-18 3-773,33-8 198,0-1 0,0-1 0,53-26 0,-77 30-219,-1 1 0,-1-2 0,0 1-1,0-2 1,0 1 0,17-19 0,-24 21-47,1 1 1,-1-1-1,0 0 1,-1 0-1,0 0 0,0 0 1,0-1-1,0 0 1,-1 1-1,0-1 0,-1 0 1,1 0-1,-1 0 1,0-11-1,-1 3-167,1 11 169,-1 0 1,0 0 0,1 0-1,-1 0 1,-1-1 0,1 1 0,-1 0-1,1 0 1,-1 0 0,0 0 0,-1 0-1,1 0 1,-1 0 0,0 0-1,0 1 1,0-1 0,-4-4 0,6 55 408,2-10 511,8 50 1,-4-49-763,1 53 1,20-122-2825,-17 19 2168,-5 5 655,-1 1 0,1 1 0,0-1 0,0 0 0,0 1 0,1 0 0,0 1 0,0-1 0,0 1 1,13-6-1,-15 10 40,1 0 0,-1 0 1,1 1-1,-1 0 1,1 0-1,-1 0 1,0 0-1,0 1 1,0-1-1,1 1 1,-2 0-1,1 0 1,0 1-1,0-1 1,3 4-1,21 11 420,-10-10-393,-1-1 0,1-1 0,0 0 0,1-1 0,-1-1 0,1-1 0,28 0 0,-44-3-181,0 1-1,0-1 0,0 0 1,0 0-1,0 0 0,0-1 1,-1 1-1,1-1 0,0 1 1,-1-1-1,1 0 0,-1 0 1,0 0-1,0 0 1,1-1-1,-1 1 0,-1 0 1,1-1-1,0 0 0,-1 1 1,1-1-1,-1 0 0,0 0 1,0 0-1,0 0 0,0 0 1,0-3-1,1 1-110,-1-1-1,1 1 1,-1-1 0,-1 1-1,1-1 1,-1 1 0,0-1 0,0 1-1,0-1 1,-1 1 0,0-1-1,0 1 1,-1 0 0,1-1-1,-4-5 1,1 5 54,-1 0-1,-1 0 1,1 1 0,-1-1 0,1 1-1,-2 1 1,1-1 0,0 1 0,-1 0-1,0 1 1,0-1 0,0 1-1,0 1 1,0-1 0,-1 1 0,1 1-1,-1-1 1,-10 0 0,16 3 57,1-1-1,0 0 1,-1 1 0,1 0 0,0-1 0,0 1-1,0 0 1,-1-1 0,1 1 0,0 0 0,0 0-1,0 0 1,0 0 0,1 0 0,-1 0 0,0 0-1,0 0 1,0 1 0,1-1 0,-1 0 0,1 0-1,-1 1 1,1-1 0,-1 0 0,1 1 0,0-1-1,0 0 1,0 1 0,-1-1 0,1 0 0,1 1-1,-1 1 1,2 49 575,0-45-536,0 0 0,0-1 0,0 1 0,1-1 0,0 0 0,1 0 0,-1 0 0,1 0 0,0-1 0,1 1 0,-1-1 1,1 0-1,0-1 0,0 1 0,1-1 0,0 0 0,-1 0 0,7 3 0,1 0 8,-1 0 0,1-1 1,0-1-1,0 0 0,0-1 0,1 0 0,0-1 1,14 2-1,-21-4-70,-1-1-1,0 1 1,1-1 0,-1 0-1,0-1 1,1 1 0,-1-1-1,0 0 1,0-1 0,0 0-1,7-2 1,-10 2-16,-1 0 1,1-1-1,-1 1 1,1-1-1,-1 1 0,0-1 1,0 0-1,0 1 1,0-1-1,0 0 0,0 0 1,-1-1-1,0 1 1,0 0-1,0 0 0,0-1 1,0 1-1,0-1 1,-1 1-1,0-1 0,0-5 1,0-26-740,-1 27 801,1-1 0,0 1 1,0-1-1,1 1 1,2-10-1,-3 16-290,1 0 0,-1 0 0,1 0 1,0 1-1,0-1 0,0 0 0,0 1 0,0-1 0,0 1 0,0-1 1,0 1-1,1-1 0,-1 1 0,1 0 0,-1 0 0,1-1 0,-1 1 0,1 0 1,0 1-1,-1-1 0,1 0 0,0 0 0,0 1 0,0-1 0,-1 1 1,1-1-1,3 1 0,19-1-8088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8.152"/>
    </inkml:context>
    <inkml:brush xml:id="br0">
      <inkml:brushProperty name="width" value="0.05" units="cm"/>
      <inkml:brushProperty name="height" value="0.05" units="cm"/>
    </inkml:brush>
  </inkml:definitions>
  <inkml:trace contextRef="#ctx0" brushRef="#br0">307 77 7780,'0'0'3353,"-8"-11"-3169,-30-37 299,34 46-441,0-1-1,0 1 1,0 0-1,-1 1 1,1-1-1,-1 1 1,1-1 0,-1 2-1,0-1 1,0 0-1,1 1 1,-1 0-1,0 0 1,0 0 0,1 1-1,-1-1 1,0 1-1,-7 3 1,10-3-7,1 0 0,-1 1 0,0-1 1,1 1-1,-1-1 0,1 1 0,0 0 0,-1 0 1,1 0-1,0 0 0,0-1 0,0 1 1,0 1-1,0-1 0,1 0 0,-1 0 0,1 0 1,-1 0-1,1 0 0,0 1 0,0-1 0,0 0 1,0 0-1,0 1 0,0-1 0,1 0 1,-1 0-1,2 3 0,-1 1 156,0 1 0,1 0 0,0-1 1,0 0-1,0 1 0,1-1 0,7 11 0,-3-7 135,33 47 698,-38-54-1025,0 1 1,0 0-1,-1 0 0,1 0 1,-1 0-1,0 0 1,0 0-1,0 0 1,0 0-1,-1 1 1,0-1-1,0 0 1,-1 9-1,0-11 1,0-1 1,0 1-1,0 0 0,0 0 0,0 0 1,-1-1-1,1 1 0,-1-1 0,1 1 0,-1-1 1,0 1-1,0-1 0,1 0 0,-1 0 1,0 0-1,0 0 0,0 0 0,0 0 0,0-1 1,0 1-1,0-1 0,-4 1 0,-53 7 204,53-8-178,-106 2-362,111-2 319,1 0 0,-1 0 0,1 1-1,-1-1 1,1-1 0,-1 1 0,1 0 0,0 0 0,-1 0 0,1 0 0,-1 0 0,1 0-1,-1 0 1,1-1 0,0 1 0,-1 0 0,1 0 0,-1 0 0,1-1 0,0 1 0,-1 0-1,1-1 1,0 1 0,-1 0 0,1-1 0,0 1 0,0 0 0,-1-1 0,1 1 0,0-1-1,0 1 1,0-1 0,0 1 0,-1 0 0,1-1 0,0 1 0,0-1 0,0 1 0,0-1 0,0 1-1,0-1 1,0 1 0,0-1 0,1 0-65,-1-1-1,0 1 1,1 0 0,-1 0-1,1 0 1,0-1 0,-1 1-1,1 0 1,0 0-1,-1 0 1,1 0 0,0 0-1,0 0 1,0 0 0,0 0-1,1 0 1,9-5-1128,-1 1-1,1 0 1,18-4 0,-20 6 123,31-10-5036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8.528"/>
    </inkml:context>
    <inkml:brush xml:id="br0">
      <inkml:brushProperty name="width" value="0.05" units="cm"/>
      <inkml:brushProperty name="height" value="0.05" units="cm"/>
    </inkml:brush>
  </inkml:definitions>
  <inkml:trace contextRef="#ctx0" brushRef="#br0">1 96 9108,'0'0'4207,"15"20"-3510,54 67 7,-60-79-598,-1 0 0,2 0 0,-1-1-1,1 0 1,0-1 0,0 0 0,1-1 0,0 0 0,0 0-1,0-1 1,0-1 0,1 0 0,-1 0 0,1-1-1,0-1 1,0 0 0,0 0 0,0-1 0,0-1 0,17-3-1,-27 4-82,1 0-1,-1-1 0,0 1 0,0-1 1,0 0-1,0 0 0,0 0 0,0 0 1,0 0-1,0 0 0,-1 0 0,1 0 1,0-1-1,-1 1 0,1-1 1,-1 1-1,1-1 0,-1 0 0,0 1 1,2-4-1,0 0 40,-1 0 1,0 0 0,0-1-1,-1 1 1,1 0-1,-1-1 1,1-10-1,-1 1 19,-1 0 0,-1 0-1,0-1 1,-1 1-1,-4-17 1,5 28-297,-11-49 282,10 35-2572,1-1-3546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8.905"/>
    </inkml:context>
    <inkml:brush xml:id="br0">
      <inkml:brushProperty name="width" value="0.05" units="cm"/>
      <inkml:brushProperty name="height" value="0.05" units="cm"/>
    </inkml:brush>
  </inkml:definitions>
  <inkml:trace contextRef="#ctx0" brushRef="#br0">1 221 8132,'0'0'4687,"0"-66"-2811,0 61-1837,1 1 0,-1-1 0,1 0 1,0 0-1,1 1 0,-1-1 0,1 1 1,0-1-1,0 1 0,0 0 0,1 0 1,-1 0-1,1 0 0,0 0 1,5-4-1,-7 7-16,1 0 1,-1-1 0,1 1 0,0 0-1,0 0 1,0 0 0,-1 0-1,1 1 1,0-1 0,0 0-1,0 1 1,0 0 0,0-1-1,0 1 1,1 0 0,-1 0 0,0 0-1,0 0 1,0 0 0,0 1-1,0-1 1,0 0 0,0 1-1,0 0 1,0-1 0,0 1-1,0 0 1,-1 0 0,1 0 0,0 0-1,0 1 1,-1-1 0,1 0-1,-1 1 1,1-1 0,1 4-1,11 9 212,41 38 101,-51-49-304,0 0-1,0 0 1,1-1 0,-1 1 0,0-1 0,1 0 0,-1 0 0,1-1-1,0 1 1,0-1 0,0 0 0,7 1 0,-9-3-64,-1 0 1,1 0-1,-1 0 0,0 0 1,0 0-1,0-1 1,0 1-1,0-1 0,0 1 1,0-1-1,0 0 1,0 1-1,-1-1 1,1 0-1,-1 0 0,1-1 1,1-2-1,25-46-1717,-25 44 1234,28-54-5235,-12 30 30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9.235"/>
    </inkml:context>
    <inkml:brush xml:id="br0">
      <inkml:brushProperty name="width" value="0.05" units="cm"/>
      <inkml:brushProperty name="height" value="0.05" units="cm"/>
    </inkml:brush>
  </inkml:definitions>
  <inkml:trace contextRef="#ctx0" brushRef="#br0">1 440 11669,'0'0'4018,"25"69"-4210,-13-63-1697,1-6-1328,-3 0-4179</inkml:trace>
  <inkml:trace contextRef="#ctx0" brushRef="#br0" timeOffset="1">102 127 10453,'0'0'2977,"17"-100"-2977,6 85-2481,-3 4-4274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9.945"/>
    </inkml:context>
    <inkml:brush xml:id="br0">
      <inkml:brushProperty name="width" value="0.05" units="cm"/>
      <inkml:brushProperty name="height" value="0.05" units="cm"/>
    </inkml:brush>
  </inkml:definitions>
  <inkml:trace contextRef="#ctx0" brushRef="#br0">19 1 9893,'0'0'5591,"0"6"-4411,-19 253-1242,19-242 117,1-1 0,0 1 0,1-1 0,0 1 0,1-1 0,1 0 0,10 24-1,-12-35-78,1 1 0,0-1-1,0 0 1,0 0 0,1 0-1,0 0 1,0-1-1,0 0 1,0 1 0,1-2-1,-1 1 1,1 0-1,0-1 1,0 0 0,1 0-1,-1 0 1,1-1-1,-1 0 1,1 0 0,0 0-1,0-1 1,0 0-1,-1 0 1,9 0 0,-9 0-50,0-1 0,0 1 0,0-1 0,0-1 0,0 1 0,0-1 0,0 1 0,0-1 0,0-1 0,0 1 0,0-1 0,0 0 0,-1 0 0,1 0 0,3-4 0,-4 3 5,-1 0-1,0 0 1,-1-1-1,1 1 0,0-1 1,-1 0-1,0 0 1,0 0-1,0 0 0,-1 0 1,1 0-1,-1 0 1,0-1-1,0 1 1,-1-1-1,1 1 0,-1-8 1,0 9-55,1-30 400,-1 33-256,0 0 0,1-1 0,-1 1 0,0 0 0,0-1 0,0 1 0,0 0 0,0-1-1,0 1 1,0-1 0,0 1 0,0 0 0,0-1 0,0 1 0,0 0 0,0-1 0,0 1 0,0-1 0,0 1 0,-1 0 0,1-1-1,0 1 1,0 0 0,0-1 0,-1 1 0,1 0 0,0-1 0,0 1 0,-1 0 0,1 0 0,0-1 0,-1 1 0,1 0 0,0 0-1,0 0 1,-1-1 0,1 1 0,-1 0 0,1 0 0,0 0 0,-1 0 0,1 0 0,0 0 0,-1 0 0,1-1 0,-1 1 0,1 0-1,0 0 1,-1 1 0,1-1 0,0 0 0,-1 0 0,1 0 0,-1 0 0,1 0 0,0 0 0,-1 0 0,1 1 0,0-1 0,-1 0-1,1 0 1,0 0 0,-1 1 0,1-1 0,-1 1 0,-1 4-4,1 1 0,-1 0 0,1-1 0,0 1 0,0 0 0,1 0 0,-1-1 0,1 1 0,1 0 0,-1 0 0,1 0 0,0 0 0,0-1 0,4 11 0,-2-12 14,0 0-1,0-1 0,1 0 1,-1 1-1,1-2 0,0 1 1,0 0-1,0-1 0,0 1 1,0-1-1,0 0 0,1-1 1,-1 1-1,1-1 0,-1 0 1,1 0-1,-1 0 0,9 0 1,-6 0-71,0-1 0,0 0 1,0 0-1,0-1 1,-1 1-1,1-2 0,0 1 1,0-1-1,-1 0 0,1 0 1,-1-1-1,8-3 1,4-6-530,6-4 439,1 0-1,0 1 1,1 2 0,0 1-1,1 1 1,36-10 0,-63 21 210,1-1 1,-1 1-1,1 0 1,-1 0 0,1 0-1,-1 0 1,1 0-1,-1 0 1,1 0-1,-1 0 1,1 0-1,-1 0 1,1 0-1,-1 0 1,1 0-1,-1 0 1,1 1 0,-1-1-1,1 0 1,-1 0-1,0 0 1,1 1-1,-1-1 1,1 0-1,-1 1 1,0-1-1,1 0 1,-1 1-1,0-1 1,1 1-1,-1-1 1,0 0 0,1 1-1,-1-1 1,0 1-1,0-1 1,0 1-1,1-1 1,-1 1-1,-4 26 847,-21 24-695,18-40-446,-21 28 589,27-37-679,0 0 0,-1 0-1,0-1 1,1 1 0,-1-1-1,0 1 1,0-1-1,1 0 1,-1 0 0,0 0-1,0 0 1,0 0 0,-1 0-1,1 0 1,0-1 0,-4 1-1,-5-1-3688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0.283"/>
    </inkml:context>
    <inkml:brush xml:id="br0">
      <inkml:brushProperty name="width" value="0.05" units="cm"/>
      <inkml:brushProperty name="height" value="0.05" units="cm"/>
    </inkml:brush>
  </inkml:definitions>
  <inkml:trace contextRef="#ctx0" brushRef="#br0">282 0 15863,'0'0'3522,"-118"64"-3730,83-44-1121,-5-1-928,-1-6-1136,-7-8-1554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0.610"/>
    </inkml:context>
    <inkml:brush xml:id="br0">
      <inkml:brushProperty name="width" value="0.05" units="cm"/>
      <inkml:brushProperty name="height" value="0.05" units="cm"/>
    </inkml:brush>
  </inkml:definitions>
  <inkml:trace contextRef="#ctx0" brushRef="#br0">1 1 11077,'0'0'7924,"70"0"-7860,-31 0-64,-1 0-1025,-5 0-880,-12 0-2192,-13 0-2835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3.436"/>
    </inkml:context>
    <inkml:brush xml:id="br0">
      <inkml:brushProperty name="width" value="0.05" units="cm"/>
      <inkml:brushProperty name="height" value="0.05" units="cm"/>
    </inkml:brush>
  </inkml:definitions>
  <inkml:trace contextRef="#ctx0" brushRef="#br0">620 1 6275,'0'0'2353,"-14"16"-1134,-31 38-564,-78 89 1558,105-124-1920,-1-1 0,0-1 0,-2 0 0,0-1 0,-26 14 0,33-24-235,0-1-1,0 0 1,0-1-1,-1-1 1,0 0-1,1-1 1,-1 0-1,0-1 1,0-1-1,-21-2 1,31 1-120,0 0 1,0 0 0,1 0 0,-1-1 0,1 1 0,-1-1 0,1 0 0,0 0 0,-1-1 0,1 1 0,1-1-1,-1 0 1,0 0 0,1 0 0,-1-1 0,1 1 0,0-1 0,0 0 0,0 0 0,1 0 0,-1 0 0,1 0-1,0-1 1,0 1 0,1-1 0,-1 1 0,-1-8 0,-1-7-233,0 0-1,1 0 1,1 0 0,1 0 0,1-30-1,0 48 302,0 0 0,1 0-1,-1 0 1,0 0 0,0 0-1,0 0 1,1 0 0,-1 0-1,0 0 1,1 0 0,-1 0-1,1 0 1,0 0 0,-1 0-1,1 0 1,-1 0 0,1 1-1,0-1 1,0 0 0,0 1-1,-1-1 1,1 0 0,0 1-1,0-1 1,2 0 0,-1 0 29,1 0 1,0 1-1,-1-1 1,1 1-1,0 0 1,0 0-1,-1 0 0,1 0 1,5 1-1,0 0 114,-1 1-1,1 0 1,-1 1-1,1-1 1,-1 1 0,11 7-1,280 202 3834,-275-200-4691,-7-13-3154,-4-7 327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5.882"/>
    </inkml:context>
    <inkml:brush xml:id="br0">
      <inkml:brushProperty name="width" value="0.05" units="cm"/>
      <inkml:brushProperty name="height" value="0.05" units="cm"/>
    </inkml:brush>
  </inkml:definitions>
  <inkml:trace contextRef="#ctx0" brushRef="#br0">0 1 14583,'0'0'2609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3.920"/>
    </inkml:context>
    <inkml:brush xml:id="br0">
      <inkml:brushProperty name="width" value="0.05" units="cm"/>
      <inkml:brushProperty name="height" value="0.05" units="cm"/>
    </inkml:brush>
  </inkml:definitions>
  <inkml:trace contextRef="#ctx0" brushRef="#br0">26 873 4898,'0'0'7692,"-12"8"-6633,9-43-128,-4-189-739,4-134-2494,5 333 1849,2-1 0,0 1 0,13-39 0,-15 55 480,2 0 1,-1 0-1,1 0 1,0 0-1,1 1 1,0 0 0,0 0-1,1 0 1,0 1-1,1-1 1,-1 1-1,15-11 1,-20 18 6,0-1 0,0 0 0,-1 1-1,1-1 1,0 1 0,0-1 0,0 1 0,0-1 0,0 1 0,0 0 0,0-1 0,0 1 0,0 0 0,0 0 0,0 0 0,0 0 0,0 0 0,0 0-1,0 0 1,0 0 0,0 0 0,0 0 0,0 0 0,0 1 0,0-1 0,0 0 0,0 1 0,1 0 0,0 1 10,-1 0 0,0-1 0,1 1 0,-1 0 0,0 0 0,0 0 0,0 0 0,0 0 0,-1 0 0,1 0 0,0 0 0,-1 0 0,1 3 0,1 12 153,0 1-1,-2 31 1,-1-35-96,1 6-4,0-1 0,-7 36 0,6-47-232,-1-1 0,-1 1 0,0-1 0,0 0 0,0 0 0,-1 0-1,1-1 1,-2 1 0,1-1 0,-7 7 0,9-10-400,20-7-5792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4.251"/>
    </inkml:context>
    <inkml:brush xml:id="br0">
      <inkml:brushProperty name="width" value="0.05" units="cm"/>
      <inkml:brushProperty name="height" value="0.05" units="cm"/>
    </inkml:brush>
  </inkml:definitions>
  <inkml:trace contextRef="#ctx0" brushRef="#br0">118 1 192,'0'0'11491,"17"15"-10640,51 47-246,-66-60-562,-1 0 0,1 0 1,-1 0-1,1 0 0,-1 0 0,1 0 0,-1 0 0,0 0 0,0 1 0,0-1 0,-1 0 0,1 1 0,0-1 0,-1 1 0,0-1 1,1 0-1,-1 1 0,0-1 0,0 1 0,0-1 0,-1 1 0,1-1 0,-1 1 0,1-1 0,-1 0 0,0 1 0,0-1 0,0 0 0,0 1 1,0-1-1,0 0 0,-1 0 0,-1 2 0,-2 1 29,1 1 1,-1-2-1,0 1 0,-1 0 1,1-1-1,-1 0 0,0-1 1,-10 6-1,5-6-168,0 1 1,0-1-1,0-1 0,0 0 0,-1-1 1,1 0-1,-1-1 0,-12-1 1,6 1-944,18 0 941,-1 0-1,1 1 0,-1-1 0,1 0 1,-1 0-1,1 0 0,-1 0 0,0 0 0,1 0 1,-1 0-1,1-1 0,-1 1 0,1 0 1,-1 0-1,1 0 0,-1 0 0,1-1 0,-1 1 1,1 0-1,-1-1 0,1 1 0,-1 0 1,1-1-1,0 1 0,-1 0 0,1-1 0,-1 1 1,1-1-1,0 1 0,0-1 0,-1 1 1,1-1-1,0 1 0,0-1 0,-1 1 0,1-1 1,0 1-1,0-1 0,0 0 0,-1-12-2886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4.580"/>
    </inkml:context>
    <inkml:brush xml:id="br0">
      <inkml:brushProperty name="width" value="0.05" units="cm"/>
      <inkml:brushProperty name="height" value="0.05" units="cm"/>
    </inkml:brush>
  </inkml:definitions>
  <inkml:trace contextRef="#ctx0" brushRef="#br0">1 1 7443,'0'0'8148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1.941"/>
    </inkml:context>
    <inkml:brush xml:id="br0">
      <inkml:brushProperty name="width" value="0.05" units="cm"/>
      <inkml:brushProperty name="height" value="0.05" units="cm"/>
    </inkml:brush>
  </inkml:definitions>
  <inkml:trace contextRef="#ctx0" brushRef="#br0">1 199 880,'0'0'14806,"15"0"-14824,558-25 605,-271 7-386,-301 18-212,0-1 0,0 1 0,0 0 0,0 0 0,0 0 0,-1 0 0,1 0 0,0 0 0,0 0 0,0 0 0,0 1 0,0-1 0,0 0 0,0 0 0,0 1 0,-1-1 0,1 1 1,0-1-1,0 1 0,0-1 0,-1 1 0,1-1 0,0 1 0,-1 0 0,1-1 0,0 1 0,-1 0 0,1 0 0,-1-1 0,1 1 0,-1 0 0,0 0 0,1 0 0,-1 0 0,0-1 1,1 1-1,-1 0 0,0 0 0,0 0 0,0 0 0,0 0 0,0 0 0,0 0 0,0 1 0,2 11-33,5 23-76,-7-36 38,-1-31-1164,-2 17 813,-1 0 1,0 1-1,-1-1 1,-8-14 0,8 17 276,0 1 0,1-1 0,0 0 0,1 0 0,0-1 0,1 1 0,-2-22 0,5 32 171,1 0 0,-1 1 0,1-1 0,-1 1 1,1-1-1,-1 1 0,1 0 0,0 0 0,-1-1 0,1 1 0,-1 0 0,1 0 0,0 1 1,2-1-1,-2 0 12,22-1 155,0 1 0,1 2 0,-1 0 1,0 1-1,0 1 0,0 2 1,0 0-1,36 16 0,-28-8-48,-14-7-37,0 1 0,-1 0 0,0 1 0,-1 1-1,26 21 1,-41-30-94,1 0 0,-1 0 0,1 1-1,-1-1 1,0 1 0,0-1 0,0 1 0,0-1-1,0 1 1,0 0 0,0 0 0,0-1 0,-1 1-1,1 0 1,-1 0 0,1 0 0,-1 0 0,0 0-1,0 0 1,1-1 0,-1 1 0,-1 0 0,1 0-1,0 0 1,0 0 0,-1 0 0,1 0 0,-1 0-1,0-1 1,1 1 0,-1 0 0,0 0 0,0-1-1,0 1 1,0-1 0,0 1 0,-1-1 0,1 1-1,0-1 1,-1 1 0,1-1 0,-1 0 0,-2 1-1,-6 6 24,0-1 0,0-1 0,-1 0-1,0 0 1,-13 3 0,-21 9 153,-55 12 1,36-18-2420,68-12 258,19 0-1364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2.408"/>
    </inkml:context>
    <inkml:brush xml:id="br0">
      <inkml:brushProperty name="width" value="0.05" units="cm"/>
      <inkml:brushProperty name="height" value="0.05" units="cm"/>
    </inkml:brush>
  </inkml:definitions>
  <inkml:trace contextRef="#ctx0" brushRef="#br0">1 200 4210,'0'0'4904,"18"0"-3603,-4 0-1119,70 1 812,140-19-1,-219 18-980,0-1 0,0 0-1,0-1 1,0 1 0,0-1-1,-1 0 1,1 0 0,-1 0-1,1-1 1,-1 0 0,0 0-1,0 0 1,8-7 0,-10 6-131,1 1 0,-1-1 0,0 0 0,0-1 0,-1 1 0,1 0 0,-1 0 0,0-1 0,0 1 0,0-1 0,0 1 0,-1-1 0,0 1 0,0-1 0,-1-5 0,1 7 34,-1-1 0,0 1 0,-1 0 0,1 0 0,0 0-1,-1 0 1,0 0 0,1 0 0,-1 0 0,0 1 0,-1-1-1,1 1 1,0-1 0,-1 1 0,1 0 0,-1 0 0,0 0-1,0 0 1,0 0 0,0 1 0,0-1 0,0 1 0,0 0 0,0 0-1,0 0 1,-1 1 0,-4-2 0,-9-1 21,-1 0 1,1 0-1,-32 1 1,45 1 114,0 1 1,1 0-1,-1 0 1,0 1 0,0-1-1,0 1 1,0-1-1,1 1 1,-1 0-1,0 1 1,1-1-1,-1 1 1,-3 1-1,5 0 41,1-1 0,-1 0 0,0 1 0,1-1 0,-1 1 0,1-1 0,0 1 0,0 0 0,0 0 0,0-1 0,1 1 0,-1 0 0,1 0 0,0 0 0,0 0 0,-1 0 0,2 0 0,-1 3 0,0 0 23,0 0-1,0 0 0,1-1 0,-1 1 1,1 0-1,0 0 0,1 0 0,0-1 1,0 1-1,0-1 0,0 1 1,1-1-1,0 0 0,0 0 0,0 0 1,1 0-1,0 0 0,0-1 0,0 0 1,0 0-1,1 0 0,-1 0 0,1-1 1,0 0-1,0 1 0,0-2 1,1 1-1,5 1 0,5 3-102,0 0 0,1-1 1,0-1-1,0-1 0,1-1 0,31 3 0,54-7-3744,-59-5-388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2.735"/>
    </inkml:context>
    <inkml:brush xml:id="br0">
      <inkml:brushProperty name="width" value="0.05" units="cm"/>
      <inkml:brushProperty name="height" value="0.05" units="cm"/>
    </inkml:brush>
  </inkml:definitions>
  <inkml:trace contextRef="#ctx0" brushRef="#br0">0 0 11189,'0'0'3970,"127"133"-3442,-82-94 401,1-6-769,0-3-48,-5-6-96,-4-3 80,-4-8-192,-10-6-272,-2-3-1265,-7-4-720,-3 0-1361,-11-15-3761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3.068"/>
    </inkml:context>
    <inkml:brush xml:id="br0">
      <inkml:brushProperty name="width" value="0.05" units="cm"/>
      <inkml:brushProperty name="height" value="0.05" units="cm"/>
    </inkml:brush>
  </inkml:definitions>
  <inkml:trace contextRef="#ctx0" brushRef="#br0">311 1 7652,'0'0'2417,"-105"9"-1217,55 17 529,0 6-641,9 0-415,6-1-593,14-4 48,13-5-128,8-5-400,0-2 240,0-6-1745,27-7-736,6-2-1601</inkml:trace>
  <inkml:trace contextRef="#ctx0" brushRef="#br0" timeOffset="1">471 23 7171,'0'0'7236,"6"114"-5988,2-88-1184,7-4 192,-1-3-512,5-6 112,-3-3-1473,1-10-400,-5 0-1056,-5-10-4146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3.414"/>
    </inkml:context>
    <inkml:brush xml:id="br0">
      <inkml:brushProperty name="width" value="0.05" units="cm"/>
      <inkml:brushProperty name="height" value="0.05" units="cm"/>
    </inkml:brush>
  </inkml:definitions>
  <inkml:trace contextRef="#ctx0" brushRef="#br0">0 1 5891,'0'0'6419,"40"4"-12630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4.030"/>
    </inkml:context>
    <inkml:brush xml:id="br0">
      <inkml:brushProperty name="width" value="0.05" units="cm"/>
      <inkml:brushProperty name="height" value="0.05" units="cm"/>
    </inkml:brush>
  </inkml:definitions>
  <inkml:trace contextRef="#ctx0" brushRef="#br0">218 251 9220,'0'0'2436,"2"-16"-2228,1-53-229,-3 68 8,0-1 1,0 1 0,-1 0 0,1-1-1,0 1 1,-1 0 0,1 0 0,-1 0-1,0-1 1,1 1 0,-1 0 0,0 0-1,0 0 1,1 0 0,-1 0-1,0 0 1,0 0 0,0 0 0,0 1-1,0-1 1,-1 0 0,1 0 0,0 1-1,0-1 1,0 1 0,-1-1-1,1 1 1,-2-1 0,-36-1-493,29 2 469,1 0-44,-6-1 2,1 1 0,-1 0 0,0 2 0,-20 3 0,33-5 90,0 0 0,0 1 0,0-1 0,0 1 1,0 0-1,-1 0 0,1-1 0,1 1 0,-1 1 0,0-1 1,0 0-1,0 0 0,0 1 0,1-1 0,-1 1 0,1-1 1,-1 1-1,1 0 0,-1-1 0,1 1 0,0 0 1,0 0-1,0 0 0,0 0 0,0 0 0,1 0 0,-1 0 1,1 1-1,-1-1 0,1 0 0,0 0 0,0 0 0,-1 1 1,2-1-1,-1 0 0,0 0 0,1 4 0,0-4 59,0 1-1,0-1 0,0 1 1,0-1-1,0 0 0,1 0 1,-1 1-1,1-1 1,-1 0-1,1 0 0,0-1 1,0 1-1,0 0 0,0-1 1,0 1-1,2 1 0,42 20 629,-31-17-369,59 24 825,-51-22-959,0 1 1,0 1-1,-1 1 1,38 25-1,-58-34-203,0 0 0,0-1 0,0 1 0,0 0 0,0 1 0,0-1 0,0 0 0,-1 1 0,1-1 0,-1 0 0,1 1 0,-1 0 0,0-1 1,0 1-1,0 0 0,-1 0 0,2 4 0,-2-5 2,-1 0 1,1 0-1,0 0 1,0-1 0,-1 1-1,1 0 1,-1 0-1,0 0 1,0 0 0,1-1-1,-1 1 1,0 0-1,0-1 1,-1 1 0,1-1-1,0 1 1,0-1-1,-1 0 1,1 1 0,-1-1-1,1 0 1,-1 0-1,0 0 1,1 0 0,-3 1-1,-13 6-12,0-2-1,-1 0 1,1 0-1,-1-2 1,0 0-1,0-1 1,-1-1-1,-22 0 1,40-2-5,0-1 0,1 1 1,0 0-1,-1-1 0,1 1 1,-1-1-1,1 1 0,-1-1 1,1 1-1,0-1 0,-1 1 0,1-1 1,0 1-1,0-1 0,-1 0 1,1 1-1,0-1 0,0 1 1,0-1-1,0 0 0,0 1 0,0-1 1,0 0-1,0 1 0,0-1 1,0 1-1,0-1 0,0 0 1,0 0-1,4-22-835,1 12 521,1 1 0,0 0-1,0 0 1,1 1 0,1 0-1,0 0 1,0 0 0,0 1-1,14-10 1,15-16-903,-12 6 244,-1 0 0,-2-2 0,-1 0 0,21-40 0,-9 2 2078,-4-4 3434,-32 103-1520,8 68-2222,-5-97-695,2 14 48,0-1 0,1 0 0,1 0 0,0 0 0,1 0 0,1-1 0,0 0 0,1 0 0,0 0 1,1-1-1,17 21 0,-18-25-92,1-1 0,0 0 0,0 0 0,0-1 0,1 0 0,0-1 0,1 0 0,0 0 1,0-1-1,0 0 0,0-1 0,1 0 0,-1-1 0,1 0 0,0 0 0,20 1 0,-21-3-28,0-1-1,1 0 0,-1 0 0,0-1 1,1-1-1,-1 1 0,0-2 0,0 1 1,0-2-1,-1 1 0,18-9 1,-22 8-102,-1 1 1,1 0 0,-1-1-1,0 0 1,1 0 0,-2 0-1,1-1 1,0 1 0,-1-1-1,0 0 1,0 0-1,0 0 1,-1 0 0,0-1-1,0 1 1,0-1 0,-1 1-1,1-1 1,-1 1 0,-1-1-1,1 0 1,-1-10 0,0 9-159,-3-35 54,3 41 245,-1 0 1,1 0 0,0 0 0,0 1-1,-1-1 1,1 0 0,0 0-1,-1 1 1,1-1 0,-1 0-1,1 1 1,-1-1 0,1 0 0,-1 1-1,0-1 1,1 1 0,-1-1-1,0 1 1,1-1 0,-1 1 0,0-1-1,0 1 1,1 0 0,-1-1-1,0 1 1,0 0 0,0 0 0,0 0-1,1 0 1,-1-1 0,0 1-1,0 0 1,0 1 0,0-1-1,1 0 1,-1 0 0,0 0 0,0 0-1,0 1 1,0-1 0,1 0-1,-1 1 1,0-1 0,-1 1 0,-1 1-6,0 0 1,0 0-1,1 1 1,-1-1-1,1 1 1,-1-1-1,1 1 1,0 0-1,0 0 1,0 0-1,0 0 1,1 0-1,-1 0 1,1 1-1,0-1 1,0 0-1,0 1 1,0 4-1,-2 7 118,1 0-1,0 0 1,1 15 0,1-26-136,1 0-1,-1 0 1,1 0 0,0-1 0,-1 1 0,2 0 0,-1 0 0,0 0 0,1-1 0,0 1 0,0-1 0,0 0 0,0 1 0,0-1 0,1 0 0,-1 0 0,1 0 0,0 0 0,0-1 0,0 1 0,0-1 0,1 0 0,6 4 0,-1-2-389,-1-1 0,1 1 0,1-1-1,-1-1 1,0 0 0,0 0 0,1-1 0,18 1 0,-16-4-2943,-10-7-1847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4.404"/>
    </inkml:context>
    <inkml:brush xml:id="br0">
      <inkml:brushProperty name="width" value="0.05" units="cm"/>
      <inkml:brushProperty name="height" value="0.05" units="cm"/>
    </inkml:brush>
  </inkml:definitions>
  <inkml:trace contextRef="#ctx0" brushRef="#br0">1 25 13958,'0'0'3394,"112"-11"-3218,-38 7-272,7 2 96,-4-1-2257,-13-1-2033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6.239"/>
    </inkml:context>
    <inkml:brush xml:id="br0">
      <inkml:brushProperty name="width" value="0.05" units="cm"/>
      <inkml:brushProperty name="height" value="0.05" units="cm"/>
    </inkml:brush>
  </inkml:definitions>
  <inkml:trace contextRef="#ctx0" brushRef="#br0">1 1 9588,'0'0'3698,"8"160"-2721,-2-82-545,4-1 208,1-8-128,1-8-224,1-8-80,1-12-208,1-12-80,-1-8-768,1-14-1505,-1-7-881,1-5-3585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5.050"/>
    </inkml:context>
    <inkml:brush xml:id="br0">
      <inkml:brushProperty name="width" value="0.05" units="cm"/>
      <inkml:brushProperty name="height" value="0.05" units="cm"/>
    </inkml:brush>
  </inkml:definitions>
  <inkml:trace contextRef="#ctx0" brushRef="#br0">0 85 9380,'0'0'3092,"19"-13"-2419,65-41-60,-81 52-563,1-1-1,0 1 1,0 0-1,0 1 1,0-1-1,0 1 1,0 0 0,0 0-1,0 0 1,0 0-1,1 1 1,-1-1-1,0 1 1,0 0-1,1 1 1,-1-1-1,6 2 1,-8-1-30,1 0 0,-1 1 0,1-1 1,-1 1-1,1 0 0,-1-1 0,0 1 0,0 0 1,0 0-1,0 1 0,-1-1 0,1 0 0,0 1 1,-1-1-1,1 1 0,-1-1 0,0 1 0,0-1 1,1 5-1,0 2-4,0 0 0,-1 1 1,1 0-1,-2-1 0,0 1 1,0 0-1,0-1 0,-1 1 0,-1 0 1,0-1-1,0 1 0,-4 9 1,3-12-124,0-1 1,-1 1-1,0-1 1,0 0 0,0 0-1,0-1 1,-1 1-1,0-1 1,0 0-1,-10 7 1,-36 21-3608,44-29 2993,35-5-109,-15 3 759,27-3 403,-18 0 339,1 0 1,-1 2-1,0 1 0,36 7 1,-53-8-558,1 1-1,-1-1 1,1 2 0,-1-1 0,0 0-1,0 1 1,0 0 0,0 0-1,-1 1 1,1-1 0,-1 1 0,0 0-1,0 0 1,0 0 0,0 1 0,-1 0-1,0-1 1,0 1 0,0 0 0,0 0-1,-1 1 1,0-1 0,2 7 0,-3-9-91,0 1 1,0 0-1,0 0 1,-1 0-1,1 0 1,-1 0-1,0 0 1,0 0-1,-1 0 1,1 0-1,-1 0 1,0 0 0,1 0-1,-2 0 1,1 0-1,0-1 1,-1 1-1,-3 4 1,2-3 0,-1 0 0,0-1 1,0 1-1,-1-1 1,1 0-1,-1-1 0,0 1 1,0-1-1,0 0 1,-1 0-1,-5 2 0,-12 3 12,0-1 0,-1-1-1,1-1 1,-48 4-1,-65-6-2009,135-3 1869,0 0 0,0 0 0,0 1 0,1-1 0,-1 0-1,0 0 1,0 0 0,0 0 0,0-1 0,0 1 0,0 0 0,1 0 0,-1-1 0,0 1-1,0 0 1,0-1 0,0 1 0,1 0 0,-1-1 0,0 1 0,0-1 0,1 0-1,-1 1 1,1-1 0,-1 0 0,0 1 0,1-1 0,-1 0 0,1 1 0,-1-1 0,1 0-1,0 0 1,-1 0 0,1 0 0,0 1 0,0-1 0,-1 0 0,1 0 0,0-1 0,-2-13-2849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6.081"/>
    </inkml:context>
    <inkml:brush xml:id="br0">
      <inkml:brushProperty name="width" value="0.05" units="cm"/>
      <inkml:brushProperty name="height" value="0.05" units="cm"/>
    </inkml:brush>
  </inkml:definitions>
  <inkml:trace contextRef="#ctx0" brushRef="#br0">1 399 9380,'25'-8'339,"-5"2"-236,14-3 54,-1-2 0,0-2-1,46-24 1,-70 33-142,-1-1 0,0 0 0,0 0 0,-1 0 0,0-1 0,0-1 0,0 1 1,-1-1-1,0 0 0,0 0 0,0-1 0,-1 1 0,0-1 0,-1-1 0,0 1 0,0 0 0,-1-1 0,0 0 0,0 0 0,2-14 0,-4 10-36,0 0 0,-1-1 0,-1 1 0,-3-22 0,4 31 50,-1 1 1,0-1-1,0 1 0,0 0 0,-1-1 1,1 1-1,-1 0 0,1 0 0,-1 0 1,0 0-1,-1 0 0,1 0 0,0 1 1,-1-1-1,1 1 0,-1 0 1,0-1-1,0 1 0,0 0 0,0 1 1,0-1-1,-5-1 0,7 5 10,0 1-1,0 0 1,1-1 0,-1 1-1,1 0 1,-1 0-1,1 0 1,0 0-1,0 0 1,1-1 0,-1 1-1,1 4 1,4 13 153,1 0 0,0 0 0,2 0 1,0-1-1,1-1 0,1 1 0,14 18 1,-12-19-144,-1 0 1,-1 0 0,-1 1 0,0 1 0,-2-1 0,0 1 0,5 27 0,-11-47-74,-1 1 1,0-1-1,0 1 1,1-1 0,-1 1-1,0-1 1,0 1-1,1-1 1,-1 1 0,0 0-1,0-1 1,0 1-1,0-1 1,0 1 0,0 0-1,0-1 1,0 1-1,0-1 1,0 1 0,-1-1-1,1 1 1,0 0-1,0-1 1,0 1 0,-1-1-1,1 1 1,0-1-1,-1 1 1,1-1 0,0 1-1,-1-1 1,1 1-1,-1-1 1,1 0 0,-1 1-1,1-1 1,-1 0-1,1 1 1,-1-1 0,1 0-1,-1 0 1,1 1-1,-1-1 1,1 0 0,-1 0-1,1 0 1,-1 0-1,0 0 1,1 0 0,-1 0-1,1 0 1,-1 0-1,0 0 1,1 0-1,-1 0 1,0 0 0,0-1-15,0 1 1,1-1 0,-1 0 0,0 1-1,1-1 1,-1 0 0,0 1 0,1-1-1,-1 0 1,1 0 0,-1 0 0,1 0 0,-1 1-1,1-1 1,0 0 0,-1 0 0,1 0-1,0 0 1,0 0 0,0 0 0,0 0-1,-1 0 1,2 0 0,-1 0 0,0 0-1,0 0 1,0-1 0,3-31-900,-1 27 977,0 1-1,0 0 1,0 1-1,0-1 1,1 0-1,0 0 1,0 1-1,0 0 1,1 0-1,-1 0 1,1 0-1,0 0 1,0 1 0,0-1-1,1 1 1,-1 0-1,1 1 1,0-1-1,0 1 1,0 0-1,0 0 1,0 0-1,0 1 1,0 0-1,0 0 1,1 0-1,9 0 1,7 0 404,1 2 0,-1 0-1,0 1 1,0 1 0,29 8 0,-30-5-382,1-1 1,-1-1-1,1 0 1,0-2-1,0-1 1,39-3-1,-60 0-94,0 0-1,0 0 0,-1 0 0,1 0 0,-1 0 1,0-1-1,1 1 0,-1 0 0,0 0 0,0-1 0,-1 1 1,1-3-1,0 0-189,-1-1 76,0 0 0,-1 0 1,1 1-1,-1-1 0,0 0 0,0 1 1,-1-1-1,1 1 0,-1-1 0,-1 1 0,1 0 1,-1 0-1,0 1 0,0-1 0,0 1 0,0 0 1,-1 0-1,0 0 0,0 1 0,0-1 0,0 1 1,-8-3-1,0-1 140,1 1 1,-1 1-1,0 0 0,-1 1 1,1 0-1,-1 1 0,0 0 1,-25 0-1,38 3 32,-1 0 1,1 0 0,0 0-1,0 0 1,0 1-1,-1-1 1,1 0 0,0 1-1,0-1 1,0 1 0,0 0-1,0-1 1,-1 1-1,1 0 1,1 0 0,-1-1-1,0 1 1,0 0-1,0 0 1,0 0 0,0 0-1,1 0 1,-1 0-1,1 0 1,-1 1 0,1-1-1,-1 0 1,1 0-1,-1 0 1,1 0 0,0 1-1,0-1 1,0 0-1,-1 0 1,1 1 0,1 1-1,-1 2 41,0-1-1,0 0 1,1 1-1,-1-1 1,1 0-1,0 0 0,1 1 1,-1-1-1,1 0 1,2 4-1,2 0-8,0-1-1,0 0 1,1 0-1,0 0 0,0-1 1,0 0-1,1-1 1,0 0-1,0 0 1,1 0-1,15 5 0,0-1 30,0 0-1,1-2 1,31 5-1,-36-8-55,1-1-1,-1-1 1,1-1 0,24-2-1,-42 1-42,0 0 1,1 0-1,-1-1 0,1 1 1,-1-1-1,0 0 0,1 0 1,-1 0-1,0 0 0,0 0 1,0-1-1,1 0 0,-2 1 1,1-1-1,0 0 1,0 0-1,-1-1 0,1 1 1,-1-1-1,0 1 0,1-1 1,-1 0-1,0 0 0,-1 0 1,1 0-1,0 0 0,-1 0 1,0 0-1,0 0 0,0-1 1,0 1-1,1-7 0,-2-3-55,0 1-1,-1-1 0,-1 1 1,1-1-1,-2 1 0,0-1 1,0 1-1,-1 0 1,-9-18-1,9 21 16,-9-34-1613,13 31-669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6.472"/>
    </inkml:context>
    <inkml:brush xml:id="br0">
      <inkml:brushProperty name="width" value="0.05" units="cm"/>
      <inkml:brushProperty name="height" value="0.05" units="cm"/>
    </inkml:brush>
  </inkml:definitions>
  <inkml:trace contextRef="#ctx0" brushRef="#br0">235 101 4274,'0'0'4666,"-8"-15"-4151,-27-49-376,34 62-136,0 1 0,0-1 0,0 1 0,-1-1 1,1 1-1,0 0 0,-1-1 0,1 1 0,0 0 0,-1 0 1,1 0-1,-1 0 0,0 0 0,1 1 0,-1-1 0,0 0 1,1 1-1,-1-1 0,0 1 0,0 0 0,0 0 0,1-1 1,-1 1-1,0 0 0,0 0 0,0 1 0,0-1 0,-2 1 1,-5 0 13,1-2 1,-1 1 1,1 1-1,-1-1 0,1 2 0,0-1 1,0 1-1,-1 0 0,-14 6 0,21-6 44,0-1 0,0 1 0,0 0 0,0 0-1,0 0 1,0 0 0,0 0 0,0 0 0,1 0-1,-1 0 1,1 1 0,0-1 0,0 0 0,0 1-1,0-1 1,0 1 0,0 0 0,0-1 0,1 1-1,0 0 1,-1-1 0,1 1 0,0 0 0,0 0-1,1-1 1,-1 1 0,0 0 0,1-1 0,0 1-1,-1-1 1,1 1 0,2 3 0,1 3 147,1 0 1,0 0-1,0-1 1,1 0-1,0 0 1,0 0-1,1-1 1,0 0-1,0 0 1,1-1-1,0 0 1,15 9-1,-11-8-91,-2 1 1,1 0-1,-1 1 0,-1 0 0,1 1 1,11 16-1,-20-26-128,-1 1 1,1 0-1,0 0 1,-1 0-1,1 0 1,-1 0-1,1 0 1,-1 0-1,0 0 1,1 0-1,-1 1 1,0-1-1,0 0 0,0 0 1,0 0-1,0 0 1,0 0-1,0 0 1,0 0-1,0 1 1,-1-1-1,1 0 1,0 0-1,-1 0 1,1 0-1,-1 0 1,1 0-1,-1 0 1,1 0-1,-1 0 1,0 0-1,1 0 1,-1-1-1,0 1 1,0 0-1,0 0 1,1-1-1,-1 1 1,0-1-1,-2 2 0,-4 1 2,1 0 0,-1 0-1,0-1 1,0 0-1,-7 1 1,8-2 11,-20 5-265,-1-2 0,0-1 0,-32 0 0,60-19-1672,14-4-1004,15-2-1376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7.319"/>
    </inkml:context>
    <inkml:brush xml:id="br0">
      <inkml:brushProperty name="width" value="0.05" units="cm"/>
      <inkml:brushProperty name="height" value="0.05" units="cm"/>
    </inkml:brush>
  </inkml:definitions>
  <inkml:trace contextRef="#ctx0" brushRef="#br0">0 345 10805,'38'-4'174,"0"-2"1,0-1-1,40-15 0,-67 19-153,-1 0-1,0-1 1,0 0-1,0-1 1,-1 0-1,0-1 1,0 0-1,0 0 1,-1-1-1,0 0 1,0-1-1,0 0 1,-1 0-1,0 0 1,-1-1-1,8-14 1,-11 14-9,0 0 0,0-1 0,-1 1 0,-1-1 0,0 1 0,0-1 0,0 0 0,-2-10 0,1 14 92,0 1 1,-1 0-1,1 0 1,-1-1-1,-1 1 1,1 0-1,0 0 0,-1 0 1,0 0-1,-1 0 1,1 0-1,-1 1 1,1-1-1,-1 1 1,-7-8-1,9 12-82,1-1-1,0 1 1,0 0 0,0 0-1,-1 0 1,1 0 0,0-1-1,0 1 1,-1 0-1,1 0 1,0 0 0,0 0-1,-1 0 1,1 0-1,0 0 1,0 0 0,-1 0-1,1-1 1,0 1-1,-1 0 1,1 0 0,0 1-1,0-1 1,-1 0-1,1 0 1,0 0 0,0 0-1,-1 0 1,1 0 0,0 0-1,0 0 1,-1 0-1,1 1 1,0-1 0,0 0-1,-1 0 1,1 0-1,0 0 1,0 1 0,0-1-1,-1 0 1,1 0-1,0 1 1,0-1 0,0 0-1,0 0 1,0 1-1,0-1 1,-1 0 0,-3 23 121,6 28-233,0-42 114,0 0 0,1 0 0,-1-1-1,1 1 1,1-1 0,0 0 0,0 0 0,1 0 0,0-1 0,0 1-1,0-1 1,1 0 0,0-1 0,1 0 0,-1 0 0,1 0 0,12 7-1,-8-5 37,1-1 0,-1-1-1,1 0 1,0-1-1,1 0 1,0-1 0,-1 0-1,1-1 1,0 0-1,0-1 1,19 0 0,-29-2-39,-1 0 1,1-1 0,0 1 0,-1 0-1,1-1 1,0 0 0,-1 0 0,1 0-1,-1 0 1,1 0 0,-1 0 0,1-1-1,-1 1 1,0-1 0,0 0 0,1 1-1,2-5 1,-1 1-122,0 0-1,-1 0 1,0 0-1,0-1 1,0 1-1,-1-1 1,4-10 0,-2-2 451,0-1 0,-1 1 1,-1-1-1,0-26 0,0 52-574,0 0 0,1-1 1,0 1-1,0-1 0,0 1 0,1-1 0,0 0 0,0-1 0,0 1 0,1-1 0,5 6 0,-3-3-335,22 25-1624,0-2 1,55 37 6045,-79-82-1420,2-27-2767,-4 21 771,0 10-425,12-35 519,-14 43-504,0 1 0,0-1 1,0 1-1,0 0 1,0-1-1,0 1 0,0 0 1,1 0-1,-1 0 0,1 0 1,-1 0-1,1 0 1,-1 0-1,1 0 0,-1 0 1,1 1-1,0-1 1,-1 1-1,1-1 0,0 1 1,-1 0-1,1-1 1,3 1-1,5 1-43,-1-1 0,1 2-1,-1-1 1,0 1 0,1 1 0,-1 0 0,11 5-1,19 5 80,-36-13-286,0 0-1,0 0 1,0 0 0,0-1 0,0 1-1,0-1 1,0 0 0,0 0-1,0 0 1,0 0 0,-1-1 0,1 1-1,0-1 1,-1 0 0,1 1-1,-1-1 1,0 0 0,0-1 0,1 1-1,-2 0 1,1 0 0,2-4-1,3-2-1024,14-14-3368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7.676"/>
    </inkml:context>
    <inkml:brush xml:id="br0">
      <inkml:brushProperty name="width" value="0.05" units="cm"/>
      <inkml:brushProperty name="height" value="0.05" units="cm"/>
    </inkml:brush>
  </inkml:definitions>
  <inkml:trace contextRef="#ctx0" brushRef="#br0">0 349 10149,'0'0'5362,"0"97"-5330,2-78 64,9-2-96,-1-4-672,0-4-1329,-1-5-1104</inkml:trace>
  <inkml:trace contextRef="#ctx0" brushRef="#br0" timeOffset="1">23 230 6435,'0'0'832,"0"-99"-656,0 56 1137,10 8-1313,11 5-240,-2 8-4546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8.309"/>
    </inkml:context>
    <inkml:brush xml:id="br0">
      <inkml:brushProperty name="width" value="0.05" units="cm"/>
      <inkml:brushProperty name="height" value="0.05" units="cm"/>
    </inkml:brush>
  </inkml:definitions>
  <inkml:trace contextRef="#ctx0" brushRef="#br0">1 15 9364,'0'0'7721,"4"-15"-7913,-6 99-350,0-36 646,6 81 1,-2-118-119,0 0 0,1 0 0,1 0 0,0-1 0,0 1 0,1-1 0,0 0 0,1 0 0,0-1 1,1 0-1,0 0 0,0 0 0,1-1 0,0 0 0,0 0 0,1-1 0,0 0 0,1-1 0,-1 0 0,1 0 1,0-1-1,0-1 0,1 1 0,-1-2 0,1 1 0,0-1 0,0-1 0,0 0 0,1-1 0,-1 0 1,0-1-1,20-1 0,-28 0 3,1 0 0,-1-1 0,0 1 0,1-1 0,-1 0 0,0 1 0,0-2 1,0 1-1,0 0 0,-1 0 0,1-1 0,-1 0 0,1 1 0,-1-1 0,0 0 0,0 0 0,0 0 1,0-1-1,-1 1 0,1 0 0,-1-1 0,0 1 0,0-1 0,0 1 0,0-6 0,9-61-212,-9 79 225,0-1 1,1 0-1,0 1 1,1-1-1,0 0 1,0 0-1,0-1 1,1 1-1,7 10 1,-9-15 17,1 0 1,0 1 0,0-1 0,0 0 0,0 0-1,1-1 1,-1 1 0,1-1 0,-1 1 0,1-1-1,0 0 1,0 0 0,0-1 0,0 1 0,0-1-1,0 0 1,1 0 0,-1-1 0,0 1 0,7-1-1,1-1-263,-1-1-1,1 0 0,0-1 0,-1-1 1,1 0-1,-1 0 0,0-1 0,-1-1 1,1 1-1,-1-2 0,0 0 0,14-11 1,52-31-46,-68 45 710,0 1-1,0-1 0,0 2 1,0-1-1,0 1 0,1 1 0,-1-1 1,16 1-1,-23 1-366,-1 0-1,1 1 1,0-1 0,0 0-1,0 1 1,-1-1 0,1 1 0,0 0-1,0-1 1,-1 1 0,1 0-1,-1-1 1,1 1 0,0 0 0,-1 0-1,1-1 1,-1 1 0,0 0-1,1 0 1,-1 0 0,0 0 0,1 0-1,-1 0 1,0-1 0,0 1-1,0 0 1,0 0 0,0 0 0,0 2-1,1 35 636,-1-31-497,0 0-137,0 0 0,0-1 1,0 1-1,-1 0 1,0-1-1,-1 1 0,1-1 1,-1 1-1,-5 10 1,5-14-293,0-1 0,0 1-1,0-1 1,0 0 0,-1 1 0,1-1 0,-1-1 0,1 1 0,-1 0 0,0-1 0,0 1 0,1-1 0,-1 0 0,0 0 0,0 0 0,0 0-1,0 0 1,0-1 0,-1 1 0,1-1 0,0 0 0,0 0 0,-4 0 0,-16 0-3848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8.694"/>
    </inkml:context>
    <inkml:brush xml:id="br0">
      <inkml:brushProperty name="width" value="0.05" units="cm"/>
      <inkml:brushProperty name="height" value="0.05" units="cm"/>
    </inkml:brush>
  </inkml:definitions>
  <inkml:trace contextRef="#ctx0" brushRef="#br0">208 0 13638,'0'0'6099,"-60"45"-8452,16-15-640,-5-6-1409,-5-7-32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9.070"/>
    </inkml:context>
    <inkml:brush xml:id="br0">
      <inkml:brushProperty name="width" value="0.05" units="cm"/>
      <inkml:brushProperty name="height" value="0.05" units="cm"/>
    </inkml:brush>
  </inkml:definitions>
  <inkml:trace contextRef="#ctx0" brushRef="#br0">1 22 9989,'0'0'9108,"70"0"-8916,-10-7 0,10 0-192,-1 3 0,-9 0-240,-8 4-64,-13 0-1569,-8 0-1233,-14 0-991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59.834"/>
    </inkml:context>
    <inkml:brush xml:id="br0">
      <inkml:brushProperty name="width" value="0.05" units="cm"/>
      <inkml:brushProperty name="height" value="0.05" units="cm"/>
    </inkml:brush>
  </inkml:definitions>
  <inkml:trace contextRef="#ctx0" brushRef="#br0">230 66 5090,'0'0'2962,"-20"-10"-2389,-64-33-84,80 41-426,0 0 1,0 0 0,0 1 0,-1-1-1,1 1 1,0 0 0,0 0 0,-1 1 0,1-1-1,0 1 1,-1 0 0,1 0 0,-1 1 0,1-1-1,-7 2 1,8-1 39,1 0 0,-1 1-1,0-1 1,1 1 0,-1-1 0,1 1 0,-1 0-1,1 0 1,0 0 0,0 0 0,0 0-1,0 1 1,0-1 0,0 1 0,1-1 0,-1 1-1,-1 3 1,2-2 14,-1 1-1,0 0 1,1 0 0,0-1-1,0 1 1,0 0 0,1 0-1,0 0 1,-1 0 0,2 0-1,-1 0 1,1 0 0,0 0-1,0 0 1,0 0 0,0 0-1,1-1 1,0 1 0,0-1-1,0 1 1,5 6 0,0-4-174,1 0-1,-1-1 1,1 1 0,1-2 0,-1 1 0,1-1 0,0 0 0,0-1 0,0 0 0,1-1 0,0 0-1,-1 0 1,1-1 0,11 1 0,21 3-837,84-2 1,-108-4 661,2 0-196,135-6-4163,-77-7 784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0.290"/>
    </inkml:context>
    <inkml:brush xml:id="br0">
      <inkml:brushProperty name="width" value="0.05" units="cm"/>
      <inkml:brushProperty name="height" value="0.05" units="cm"/>
    </inkml:brush>
  </inkml:definitions>
  <inkml:trace contextRef="#ctx0" brushRef="#br0">283 198 2609,'0'0'4125,"-3"-17"-2818,-16-57-411,17 69-779,0 0-1,0 0 1,-1 0-1,0 0 1,0 1 0,0-1-1,-1 1 1,1 0-1,-1 0 1,0 0-1,0 0 1,-1 1-1,1-1 1,-1 1-1,1 0 1,-1 1-1,0-1 1,0 1-1,-1 0 1,1 0-1,0 1 1,-1-1-1,-8 0 1,8 1-106,0 0 1,-1 0 0,1 1-1,0 0 1,0 0 0,-1 1-1,1-1 1,0 1 0,0 1-1,0-1 1,0 1-1,0 0 1,0 0 0,1 1-1,-1 0 1,1 0 0,-1 0-1,-7 7 1,10-7 2,-1 1 0,1 0 1,0 0-1,0 0 0,1 1 1,-1-1-1,1 0 0,0 1 1,0 0-1,1 0 0,-1-1 1,1 1-1,0 0 0,0 0 1,1 0-1,-1 0 0,1 0 1,0 0-1,1 0 0,-1 0 1,1 0-1,1 6 0,0-4 25,1 0-1,-1 0 0,1 0 0,1-1 0,-1 1 0,1-1 0,0 0 1,0 0-1,1-1 0,0 1 0,0-1 0,0 0 0,1 0 0,9 6 1,-4-4 14,1-1 1,0 0 0,0 0 0,1-2-1,0 1 1,0-2 0,0 0 0,0 0-1,0-1 1,1-1 0,23 0 0,-31-1-133,0 0 1,-1-1 0,1 1-1,0-1 1,-1 0-1,1-1 1,-1 1 0,0-1-1,0 0 1,1 0 0,-1-1-1,0 0 1,-1 1-1,1-2 1,0 1 0,-1-1-1,0 1 1,0-1-1,0 0 1,0 0 0,-1-1-1,1 1 1,-1-1-1,0 0 1,-1 0 0,1 0-1,-1 0 1,0 0 0,0-1-1,1-5 1,-1 1-174,0-1 0,-1 1 0,-1-1-1,1 0 1,-2 0 0,1 1 0,-1-1 0,-1 1 0,-3-13 0,3 18 328,0-1 0,0 0 1,0 1-1,-1 0 0,1 0 0,-1 0 1,-1 0-1,1 0 0,-1 0 0,0 1 0,0 0 1,0-1-1,0 2 0,-1-1 0,0 0 1,0 1-1,0 0 0,-6-3 0,10 28 645,2-15-667,0 0 0,0 0 1,1-1-1,0 1 1,0 0-1,1-1 0,0 1 1,0-1-1,0 0 1,1 0-1,0 0 0,0 0 1,0 0-1,1-1 1,0 0-1,0 0 0,0-1 1,1 1-1,-1-1 1,1 0-1,10 5 0,-3-2-46,1 1-1,0-2 0,1 0 0,0 0 1,-1-2-1,2 1 0,-1-2 0,30 3 0,-34-5-208,0-1 0,0 0 0,0-1 0,0 0-1,0-1 1,-1 0 0,1-1 0,14-5 0,-18 5-271,-1 0 0,1-1 0,-1 0 0,0 0 0,0-1 0,-1 0 0,1 0 1,-1 0-1,0 0 0,-1-1 0,1 0 0,-1 0 0,5-10 0,7-17-3092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6.586"/>
    </inkml:context>
    <inkml:brush xml:id="br0">
      <inkml:brushProperty name="width" value="0.05" units="cm"/>
      <inkml:brushProperty name="height" value="0.05" units="cm"/>
    </inkml:brush>
  </inkml:definitions>
  <inkml:trace contextRef="#ctx0" brushRef="#br0">0 0 12998,'0'0'1478,"0"20"-1323,0 13-42,2 0 0,1-1 1,1 1-1,2-1 1,19 61-1,-18-77-81,0 1 0,1-1 0,1-1 0,1 1 0,0-1 0,13 14 0,-20-25-110,1 0 1,0 0 0,0-1-1,0 1 1,0-1 0,0 0-1,1 0 1,-1 0 0,1-1-1,0 1 1,0-1-1,0-1 1,0 1 0,0 0-1,0-1 1,0 0 0,1 0-1,-1-1 1,0 0 0,1 0-1,-1 0 1,0 0 0,1-1-1,9-2 1,-10 1 16,-1 0 0,0-1 1,1 0-1,-1 0 0,0 0 1,0 0-1,-1 0 0,1-1 0,-1 1 1,1-1-1,-1 0 0,0 0 1,-1 0-1,1-1 0,-1 1 0,3-7 1,5-12-221,13-45 0,-21 61 234,3-8 41,-3 9 177,0 0 0,-1-1-1,1 1 1,-1 0 0,0-12 1174,-1 40 61,0 8-1182,-1-16 39,0 0 0,1-1 0,1 1 0,0 0 0,5 18 0,-5-29-418,0 0 1,0 0 0,0 0-1,0-1 1,1 1 0,-1 0-1,1-1 1,0 1 0,-1-1-1,1 0 1,0 0 0,0 0-1,1 0 1,-1 0 0,0 0-1,1 0 1,-1-1 0,1 1-1,-1-1 1,1 0 0,0 1-1,0-1 1,0-1 0,-1 1-1,1 0 1,0-1 0,0 1-1,0-1 1,0 0 0,4 0-1,9 0-3105</inkml:trace>
  <inkml:trace contextRef="#ctx0" brushRef="#br0" timeOffset="1">404 8 14118,'0'0'865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0.632"/>
    </inkml:context>
    <inkml:brush xml:id="br0">
      <inkml:brushProperty name="width" value="0.05" units="cm"/>
      <inkml:brushProperty name="height" value="0.05" units="cm"/>
    </inkml:brush>
  </inkml:definitions>
  <inkml:trace contextRef="#ctx0" brushRef="#br0">23 0 3057,'0'0'8932,"-22"23"-7955,22 36 95,0 8-319,12 1-177,11-5-544,4-3 240,4-10-272,2-9 0,-2-9-160,2-14-976,-6-8-1522,-10-10-911</inkml:trace>
  <inkml:trace contextRef="#ctx0" brushRef="#br0" timeOffset="1">17 159 12614,'0'0'0,"106"15"-737,-38-8 737,11 1-1088,0 1-5891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2.239"/>
    </inkml:context>
    <inkml:brush xml:id="br0">
      <inkml:brushProperty name="width" value="0.05" units="cm"/>
      <inkml:brushProperty name="height" value="0.05" units="cm"/>
    </inkml:brush>
  </inkml:definitions>
  <inkml:trace contextRef="#ctx0" brushRef="#br0">300 317 3185,'0'0'3797,"-22"-13"-2607,-72-42-350,88 51-719,-1 0 0,1 1 0,-1 0 0,0 0 0,0 1-1,-1 0 1,1 0 0,0 1 0,-1 0 0,1 0 0,-1 0 0,1 1 0,-1 0 0,0 1-1,-9 1 1,4 0 79,11-2-162,-1 1-1,1-1 0,0 1 0,0 0 0,0 0 0,-1 0 0,1 0 1,0 0-1,0 0 0,0 1 0,1-1 0,-1 1 0,0-1 0,0 1 0,1 0 1,-1 0-1,1-1 0,0 1 0,-1 0 0,1 0 0,0 0 0,0 1 1,0-1-1,0 0 0,1 0 0,-1 0 0,1 1 0,-1-1 0,1 0 0,0 1 1,0-1-1,0 0 0,0 1 0,0-1 0,0 0 0,2 5 0,-2 0 40,1 0 0,1 0 0,-1 0 0,1 0 0,1 0 0,-1 0 0,1 0 0,0-1 0,1 1 0,0-1 0,4 6-1,0-3 54,1-1-1,0 0 0,0-1 0,0 0 0,1-1 0,0 0 0,16 7 0,-20-10-87,0 0-1,0-1 0,0 0 1,0-1-1,0 1 0,0-1 1,0 0-1,0-1 0,1 1 1,-1-1-1,0-1 0,0 1 1,0-1-1,1 0 0,10-3 1,-14 2-40,-1 0 0,1 1 0,-1-1 0,1 0 0,-1 0 0,0 0 0,0-1 0,0 1 0,0 0 0,0-1 0,0 1 0,-1-1 0,0 0 0,1 0 0,-1 1 0,0-1 0,0 0 0,0 0 0,-1 0 0,1 0 0,0-6 0,1-9-262,-1-1-1,-2-27 0,0 22-111,1 21 404,0 0 0,0-1 0,0 1 0,-1-1 0,1 1 1,-1-1-1,0 1 0,0 0 0,0 0 0,-1-1 0,1 1 0,-1 0 0,0 0 1,1 0-1,-1 1 0,-1-1 0,1 0 0,0 1 0,-1-1 0,1 1 0,-1 0 1,-3-3-1,3 5 621,3 23-639,0-15-18,1 0 0,0 1 0,1-1-1,-1 0 1,2 0 0,-1 0 0,1-1 0,0 1 0,1-1 0,0 1 0,0-1 0,0 0 0,1-1 0,0 1 0,0-1 0,1 0 0,0 0 0,0 0 0,11 7-1,-6-6 23,-1 0 0,1-1 0,1 0 0,-1 0 0,1-1 0,0-1 0,0 0 0,0-1 0,1 0 0,-1-1 0,1 0 0,16 0 0,-23-2-98,-1 1 0,1-1 1,0 0-1,-1-1 1,1 1-1,0-1 0,-1 0 1,1 0-1,-1-1 0,1 0 1,-1 0-1,1 0 0,-1-1 1,0 0-1,0 0 0,-1 0 1,1 0-1,-1-1 0,1 1 1,-1-1-1,0-1 0,0 1 1,-1 0-1,1-1 0,-1 0 1,0 0-1,4-9 0,-2 2 65,-1 0-1,0 0 1,0-1-1,-1 1 0,-1-1 1,0 0-1,-1 0 1,0 0-1,-1 0 0,-1 0 1,0 0-1,0 0 0,-2 1 1,1-1-1,-2 0 1,1 1-1,-2 0 0,0 0 1,0 0-1,-1 0 1,0 1-1,-1 0 0,-1 0 1,0 1-1,0 0 1,-18-17-1,23 25 110,0-1 0,0 1 0,1-1-1,-2 1 1,1 0 0,0 0 0,0 1 0,-1-1 0,1 1 0,0-1 0,-1 1 0,0 0-1,1 1 1,-8-2 0,9 2-84,0 0 0,0 1 0,0-1-1,0 1 1,-1-1 0,1 1 0,0 0 0,0-1-1,1 1 1,-1 0 0,0 0 0,0 1 0,0-1-1,1 0 1,-1 1 0,0-1 0,1 1 0,-1-1-1,1 1 1,0 0 0,0-1 0,-1 1 0,1 0-1,0 0 1,1 0 0,-2 2 0,-3 10 35,0 0-1,1 0 1,1 1 0,0-1 0,1 1 0,0 0 0,1-1 0,1 1 0,1 0 0,0 0-1,1-1 1,0 1 0,1-1 0,1 1 0,0-1 0,1 0 0,0 0 0,1-1-1,1 0 1,0 0 0,1 0 0,0-1 0,1 0 0,0-1 0,1 0 0,1 0 0,-1-1-1,2 0 1,-1-1 0,1-1 0,1 1 0,-1-2 0,22 10 0,-29-15-27,1 0 0,0 0 0,0 0 0,0 0 0,0-1 0,0 0 0,0 0 0,0-1 0,0 0 0,1 0 0,11-2 0,-14 1-6,1 0 0,-1 0 0,0-1 0,0 0 0,0 0 0,0 0 0,0 0-1,-1-1 1,1 0 0,-1 1 0,1-1 0,-1 0 0,0-1 0,0 1 0,-1-1 0,6-7 0,0-3-168,-1 0-1,0-1 1,-1 0 0,-1-1 0,0 1 0,-1-1 0,-1 0 0,0 0 0,-2 0 0,1 0 0,-2-23 0,2 48 130,2 0 1,-1 1-1,1-1 1,0 0-1,1-1 1,0 1-1,1-1 1,-1 0-1,1 0 1,1-1-1,0 0 1,0 0-1,0 0 1,1-1-1,0 0 1,0-1 0,0 0-1,1 0 1,0 0-1,0-1 1,0-1-1,0 0 1,1 0-1,-1 0 1,1-1-1,0-1 1,-1 0-1,12 0 1,-19-1-30,0-1 1,1 1-1,-1-1 1,0 0-1,1 0 1,-1 0 0,0 0-1,0 0 1,0 0-1,0-1 1,0 1-1,0-1 1,0 1-1,0-1 1,0 0-1,-1 0 1,1 0-1,-1 0 1,0 0 0,1 0-1,-1 0 1,0 0-1,0-1 1,0 1-1,0 0 1,-1-1-1,1 1 1,-1 0-1,1-1 1,-1-2 0,2-13-340,0 1 0,-1-1 0,-2-20 1,1 19 489,0-17 1841,0 36-1905,1 0 0,-1-1 0,1 1 0,-1 0 0,1 0 0,-1 0 0,1 0 0,-1 0 0,1 0 0,-1 0 0,1 0 0,-1 0 0,1 0 0,-1 0 0,1 0 0,-1 1 0,1-1 0,-1 0 0,0 0 0,1 0 0,-1 1 0,1-1 0,-1 0 0,1 1 0,-1-1 0,0 0 0,1 1 0,-1-1 0,1 1 0,8 9 1,0 0-1,0 1 1,-1 0-1,0 0 0,-1 1 1,6 12-1,35 85 445,-37-81-295,74 203 491,-77-201-575,0 0 0,-3 0 1,0 0-1,-2 1 0,-1-1 0,-3 33 1,1-59-88,-1 0 0,1 0 0,-1 0 0,0 0 0,0-1 1,-1 1-1,1 0 0,-1 0 0,0-1 0,0 1 1,0-1-1,0 0 0,-1 0 0,1 0 0,-1 0 0,0 0 1,0 0-1,0 0 0,0-1 0,-1 0 0,1 0 0,0 0 1,-1 0-1,0 0 0,-6 2 0,-2 0-12,-1-1 0,1-1 0,0 0 0,-1 0 0,1-1 0,-1-1 0,-13-1 0,22 1-42,0 0 0,0-1 0,0 0-1,0 0 1,0 0 0,1 0 0,-1-1-1,0 1 1,1-1 0,-1 0 0,1 0-1,-1 0 1,1 0 0,0-1 0,0 0-1,-4-3 1,3 0 5,0 0-1,-1 0 0,2 0 1,-1 0-1,1-1 1,0 1-1,0-1 1,-2-11-1,1 3 23,1 0-1,1 0 1,0-1 0,1 1-1,1-1 1,0 1-1,1-1 1,4-16 0,-2 20 54,1 0 0,1 0 1,0 0-1,0 0 1,1 1-1,1-1 0,0 2 1,0-1-1,17-17 1,11-8 272,48-39 1,-24 24-399,-40 33-7,0-1 0,-1 0-1,-1-2 1,27-40 0,-37 48 19,0 0 0,-1-1 0,-1 1 0,0-1 0,-1-1 0,0 1 0,-1 0 0,-1-1-1,-1 1 1,1-22 0,-2-18 518,0 35-128,0 39-171,0 8-148,10 213-284,-8-218 213,2 1-1,1-1 1,0 0-1,2-1 1,1 1-1,0-1 1,2-1-1,13 23 1,-21-41-230,15 20-899,-1-17-5051,-12-13 1071,-1-15 4419,-2 15 496,0 1 937,1-1 0,1 0 0,-1 1 0,1-1 1,0 1-1,0 0 0,1 0 0,0 0 0,0 0 1,0 1-1,10-10 0,-12 14-463,-1-1 1,1 0-1,0 1 1,0 0-1,0-1 1,0 1-1,0 0 1,0 0-1,0 0 1,0 0-1,0 0 0,0 0 1,1 1-1,-1-1 1,0 1-1,1-1 1,-1 1-1,0 0 1,1 0-1,-1 0 1,0 0-1,1 1 1,-1-1-1,0 0 0,0 1 1,1 0-1,-1 0 1,0-1-1,0 1 1,0 0-1,0 1 1,0-1-1,0 0 1,0 1-1,0-1 1,0 1-1,-1-1 0,3 4 1,22 24-78,31 33 91,-52-57-865,0 0 1,1-1-1,0 0 0,0 0 1,0 0-1,1-1 0,-1 0 1,1 0-1,8 2 0,7-3-6744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2.590"/>
    </inkml:context>
    <inkml:brush xml:id="br0">
      <inkml:brushProperty name="width" value="0.05" units="cm"/>
      <inkml:brushProperty name="height" value="0.05" units="cm"/>
    </inkml:brush>
  </inkml:definitions>
  <inkml:trace contextRef="#ctx0" brushRef="#br0">1 0 11029,'0'0'1905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2.967"/>
    </inkml:context>
    <inkml:brush xml:id="br0">
      <inkml:brushProperty name="width" value="0.05" units="cm"/>
      <inkml:brushProperty name="height" value="0.05" units="cm"/>
    </inkml:brush>
  </inkml:definitions>
  <inkml:trace contextRef="#ctx0" brushRef="#br0">1 344 8100,'0'0'5389,"25"0"-3924,-11 0-1352,30 0 104,1-1-1,78-14 1,-112 13-208,-1 0 0,1-1 0,-1 0 0,0-1 1,1 0-1,17-12 0,-24 14-49,-1-1 0,0 0 0,0 0 0,0 0 0,0-1 0,0 1 1,-1-1-1,0 1 0,1-1 0,-1 0 0,-1 0 0,1 0 0,-1 0 0,1 0 0,-1 0 0,0-1 0,-1 1 1,1 0-1,-1-1 0,0-4 0,1-2-196,-2 0 0,1 0 1,-2 0-1,1 0 0,-2 0 0,1 0 1,-1 0-1,-1 1 0,0-1 0,-7-11 1,8 16 273,0 0 0,-1 1 0,0 0 1,0 0-1,0 0 0,-1 0 1,1 1-1,-1 0 0,0 0 0,0 0 1,-1 0-1,1 1 0,-1 0 1,0 0-1,0 0 0,0 1 0,0 0 1,0 0-1,-9-1 0,11 2 62,1 1 0,-1 0-1,1-1 1,-1 1-1,1 1 1,-1-1-1,1 1 1,-1-1 0,1 1-1,-1 0 1,1 0-1,0 0 1,0 1-1,-1-1 1,1 1 0,0 0-1,-4 2 1,3 0-28,0 1 0,0-1 0,0 0 0,0 1 0,0 0 0,1 0 0,0 0 0,0 0 0,-3 9 0,-2 9 198,2 0-1,0 0 0,-5 48 0,10-70-238,-5 41 352,2 1 1,2-1 0,6 79 0,-3-108-361,1 0 1,1 0 0,0-1 0,0 1 0,1-1-1,1 0 1,0 0 0,0 0 0,1-1 0,1 0 0,0 0-1,1 0 1,0-1 0,0 0 0,1-1 0,0 0-1,12 9 1,11-4-1457,-31-13 1243,0-1 0,1 0 0,-1 0 1,0 1-1,0-1 0,0 0 0,1 0 1,-1-1-1,0 1 0,0 0 0,0 0 0,1-1 1,-1 1-1,0 0 0,0-1 0,0 1 0,0-1 1,0 1-1,0-1 0,0 0 0,0 0 1,0 1-1,0-1 0,0 0 0,0 0 0,1-1 1,8-21-2893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3.836"/>
    </inkml:context>
    <inkml:brush xml:id="br0">
      <inkml:brushProperty name="width" value="0.05" units="cm"/>
      <inkml:brushProperty name="height" value="0.05" units="cm"/>
    </inkml:brush>
  </inkml:definitions>
  <inkml:trace contextRef="#ctx0" brushRef="#br0">1 189 2993,'0'0'10891,"2"5"-10723,5 11-117,1 0 0,1 0 1,1-1-1,0 0 0,1-1 1,16 18-1,-21-26-103,0 0 0,0-1 0,1 1 0,0-2 0,0 1 0,0-1 0,1 0 0,-1 0 0,1-1 0,0 0 0,0 0-1,0-1 1,0 0 0,0 0 0,1-1 0,10 0 0,-16-1-67,-1-1-1,1 1 1,-1-1-1,0 0 1,1 1-1,-1-1 1,0 0-1,0-1 1,1 1-1,-1 0 1,0-1-1,0 1 1,0-1-1,-1 1 1,1-1-1,0 0 1,-1 0-1,1 0 1,-1 0 0,1 0-1,-1 0 1,0 0-1,0 0 1,0-1-1,0 1 1,0 0-1,-1-1 1,1 1-1,0-4 1,2-8-166,-1-1 0,0 0-1,0-21 1,0 7 293,-1 16 242,0 0 0,-1-1 0,-1 1 0,0 0 0,-5-25 0,8 75 4385,-3-29-4652,0 0 0,1-1 0,1 1 0,-1 0 0,1 0 0,4 13 0,-2-13 40,1-1-1,-1-1 1,2 1-1,-1 0 0,1-1 1,0 0-1,0 0 1,1 0-1,-1-1 1,1 0-1,1 0 0,-1 0 1,1-1-1,-1 0 1,9 3-1,-11-5-55,0 0 1,0 0-1,0 0 0,1-1 0,-1 0 1,1 0-1,-1 0 0,1-1 0,-1 1 1,1-1-1,-1 0 0,1 0 1,-1-1-1,1 1 0,-1-1 0,1 0 1,-1 0-1,0-1 0,0 1 1,1-1-1,-1 0 0,0 0 0,0 0 1,-1-1-1,1 0 0,0 1 1,4-6-1,0-1-188,0 0 0,-1 0 0,-1-1 0,1 0 0,-1 0 0,-1 0 0,0-1 0,5-18 0,-1-23 3472,-9 75-3062,1-16-170,0 0-1,1 0 1,-1-1 0,1 1-1,1-1 1,-1 1-1,1-1 1,0 0 0,0 0-1,1 0 1,0-1 0,0 1-1,0-1 1,1 0-1,0 0 1,0 0 0,0-1-1,1 1 1,-1-1-1,13 6 1,-10-6 13,1 0 0,0 0 0,0-1 0,1 0 0,-1-1 0,1 0 0,-1 0-1,1-1 1,-1 0 0,1-1 0,0 0 0,0 0 0,-1-1 0,15-4 0,-16 3-87,0-1 1,-1-1 0,1 0-1,-1 0 1,0 0-1,0-1 1,-1 0-1,1 0 1,-1-1-1,0 1 1,0-2-1,-1 1 1,0 0-1,0-1 1,0 0 0,-1 0-1,0-1 1,-1 1-1,1-1 1,-1 1-1,-1-1 1,0 0-1,0 0 1,0-1-1,-1 1 1,0 0-1,-1 0 1,0-10 0,-1 15 71,0 0 1,0 0-1,0 0 1,0-1 0,-1 1-1,1 0 1,-1 1-1,0-1 1,0 0 0,0 0-1,0 1 1,0-1-1,-5-3 1,6 5 17,0 0-1,0 0 1,0 0 0,0 0-1,0 0 1,-1 0 0,1 0-1,-1 0 1,1 0 0,0 1-1,-1-1 1,1 1-1,-1-1 1,0 1 0,1-1-1,-1 1 1,1 0 0,-1 0-1,0-1 1,1 1 0,-1 1-1,1-1 1,-1 0 0,0 0-1,1 0 1,-1 1 0,1-1-1,-1 1 1,1-1 0,-3 2-1,3 0-49,-1 0 0,1 0 0,0 0-1,0-1 1,0 1 0,0 0 0,0 0 0,0 1-1,1-1 1,-1 0 0,1 0 0,-1 0 0,1 0-1,0 1 1,0 2 0,1 43-147,0-34 60,-1-8 62,1 1 0,1-1 0,-1 1 0,1-1 0,0 1 0,1-1 0,-1 0 0,1 0 0,0 0 0,1-1-1,-1 1 1,1-1 0,0 1 0,1-1 0,-1 0 0,1-1 0,0 1 0,0-1 0,1 0 0,-1 0 0,1-1 0,0 0 0,0 0-1,0 0 1,0-1 0,0 1 0,1-2 0,-1 1 0,1-1 0,-1 0 0,1 0 0,0 0 0,-1-1 0,1 0 0,0-1 0,-1 1 0,1-1-1,-1-1 1,1 1 0,-1-1 0,1 0 0,-1 0 0,0-1 0,0 0 0,0 0 0,0-1 0,-1 1 0,10-9 0,4-9-917,-1-1 0,21-33 0,-30 39 979,0 1-1,2 1 0,0 0 1,0 0-1,1 1 0,1 1 1,0 0-1,29-20 0,-37 29 202,0 1 1,1-1-1,-1 1 0,1 0 1,-1 0-1,1 1 0,0 0 1,0 0-1,0 0 1,0 1-1,-1 0 0,1 0 1,0 0-1,0 1 0,0 0 1,0 0-1,-1 0 0,1 1 1,0 0-1,-1 0 0,1 0 1,-1 1-1,0 0 0,0 0 1,7 5-1,-6-3-145,0 0 0,-1 1 0,1-1 0,-1 1 0,0 1 0,-1-1 0,0 0 0,0 1 0,0 0 0,-1 0 0,0 0 0,0 1 0,-1-1 0,0 1 0,0-1 0,0 1 0,-1 0 0,0 12 0,-2-16-85,1-1 1,-1 1-1,0-1 1,0 1-1,0-1 0,-1 1 1,1-1-1,-1 0 1,0 0-1,0 0 1,0 0-1,0 0 0,-1 0 1,1 0-1,-1-1 1,1 1-1,-1-1 1,0 0-1,0 0 1,0 0-1,0 0 0,-7 3 1,-10 4-754,0-1 0,-35 11 0,36-14-523,-60 19-4333,62-22 3103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6.787"/>
    </inkml:context>
    <inkml:brush xml:id="br0">
      <inkml:brushProperty name="width" value="0.05" units="cm"/>
      <inkml:brushProperty name="height" value="0.05" units="cm"/>
    </inkml:brush>
  </inkml:definitions>
  <inkml:trace contextRef="#ctx0" brushRef="#br0">0 27 2225,'4'0'11922,"23"0"-11686,310 0 340,-300-4-2633,-19-9-2743,-14 4-3030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7.162"/>
    </inkml:context>
    <inkml:brush xml:id="br0">
      <inkml:brushProperty name="width" value="0.05" units="cm"/>
      <inkml:brushProperty name="height" value="0.05" units="cm"/>
    </inkml:brush>
  </inkml:definitions>
  <inkml:trace contextRef="#ctx0" brushRef="#br0">0 1 4770,'0'0'5256,"5"2"-4626,18 5-24,-1-1 1,1-2-1,0 0 1,0-1-1,0-1 1,0-1-1,29-3 1,66 4-7295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8.810"/>
    </inkml:context>
    <inkml:brush xml:id="br0">
      <inkml:brushProperty name="width" value="0.05" units="cm"/>
      <inkml:brushProperty name="height" value="0.05" units="cm"/>
    </inkml:brush>
  </inkml:definitions>
  <inkml:trace contextRef="#ctx0" brushRef="#br0">1 496 9989,'0'0'1213,"20"0"-615,-9 0-527,8 0 0,0 0-1,0-1 1,0-1 0,0-1-1,-1-1 1,25-7 0,-7-2-147,0-2 1,-1-1-1,-1-1 0,-1-2 1,0-2-1,51-42 1,-70 51 17,-2 0 1,1-1 0,-1-1 0,-1 1-1,-1-2 1,0 0 0,-1 0 0,0-1 0,-1 0-1,-1 0 1,0 0 0,-2-1 0,0-1-1,0 1 1,-2 0 0,3-30 0,-4 26 1230,0 56-754,-2 13 247,5 80 973,-3-114-1541,0 1-1,1 0 1,0 0-1,1-1 1,1 0 0,8 18-1,-13-31-254,1 0 1,-1 1-1,1-1 0,-1 0 0,1 0 0,0 0 0,-1 0 0,1 0 0,0 0 0,0 0 0,0 0 0,0-1 0,0 1 1,0 0-1,0 0 0,0-1 0,0 1 0,0-1 0,0 1 0,0-1 0,2 1 0,6 0-3159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09.247"/>
    </inkml:context>
    <inkml:brush xml:id="br0">
      <inkml:brushProperty name="width" value="0.05" units="cm"/>
      <inkml:brushProperty name="height" value="0.05" units="cm"/>
    </inkml:brush>
  </inkml:definitions>
  <inkml:trace contextRef="#ctx0" brushRef="#br0">359 15 7443,'0'0'4992,"0"0"-4972,0-1 1,0 1-1,0-1 0,1 1 1,-1-1-1,0 1 0,0-1 0,0 0 1,0 1-1,0-1 0,-1 1 1,1-1-1,0 1 0,0-1 0,0 1 1,0-1-1,-1 1 0,1-1 1,0 1-1,0-1 0,-1 1 1,1-1-1,0 1 0,-1-1 0,1 1 1,0 0-1,-2-1 0,-2 6 46,-1 1 0,1 1-1,0-1 1,1 0 0,-1 1-1,-1 7 1,-8 11 293,-248 437 4185,211-344-5742,57-119-4687,6-2 2189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0.108"/>
    </inkml:context>
    <inkml:brush xml:id="br0">
      <inkml:brushProperty name="width" value="0.05" units="cm"/>
      <inkml:brushProperty name="height" value="0.05" units="cm"/>
    </inkml:brush>
  </inkml:definitions>
  <inkml:trace contextRef="#ctx0" brushRef="#br0">268 1 8964,'0'0'2633,"0"22"-2241,0-21-384,-1 32 306,1 0 1,1 0-1,3 0 0,9 48 1,38 81 1040,-83-185-1854,9 8-125,0 0 0,-1 1-1,-28-12 1,37 20 575,1 0 0,-1 1 0,0 1 0,0 0 0,-1 1 0,1 1 0,-19-1 0,32 3 85,0 1 1,0 0-1,0-1 0,0 1 1,0 0-1,0 0 0,0 0 1,0 0-1,0 0 0,1 0 1,-1 1-1,0-1 0,1 1 1,-1-1-1,1 1 1,-1 0-1,1-1 0,0 1 1,0 0-1,-1 0 0,1 0 1,1 0-1,-1 0 0,0 0 1,0 0-1,1 0 0,-1 0 1,1 1-1,0-1 0,0 0 1,0 0-1,0 4 1,-1 3 73,1 0 0,0 0 0,0 1 1,1-1-1,0 0 0,5 17 1,-4-19-57,1 0 1,1 0 0,0 0 0,0 0 0,0-1-1,1 0 1,0 0 0,0 0 0,0 0 0,1-1-1,0 0 1,0 0 0,0 0 0,1-1 0,-1 0-1,1 0 1,0-1 0,0 0 0,0 0 0,9 2-1,6 1-2,0-1 0,0-1 0,1-1 0,-1-1 0,38-1 0,-50-1-46,0-1 1,1-1-1,-1 0 1,0 0-1,16-6 1,-13 3-612,-2 0 0,1-1 1,-1 0-1,0-1 0,0 0 0,-1-1 1,14-13-1,-15 12 189,-1 0 1,0 0-1,0-1 0,-1 0 0,-1 0 1,0-1-1,10-22 0,-13 24 806,0 0-1,-1 0 1,0 0 0,0 0-1,-1-1 1,1-13 1846,-2 32-625,0-1-1538,1 0 1,0 0-1,0-1 0,1 1 1,0 0-1,0-1 0,1 1 1,-1-1-1,2 0 0,-1 0 1,1 0-1,0-1 0,1 1 1,0-1-1,0 0 0,0 0 1,1 0-1,6 5 0,-4-5-247,0 0 0,1 0 0,0 0 0,0-1 0,17 6 0,-17-7-582,1-1 1,0 0 0,0-1-1,1 0 1,17 0 0,2-1-4298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6.977"/>
    </inkml:context>
    <inkml:brush xml:id="br0">
      <inkml:brushProperty name="width" value="0.05" units="cm"/>
      <inkml:brushProperty name="height" value="0.05" units="cm"/>
    </inkml:brush>
  </inkml:definitions>
  <inkml:trace contextRef="#ctx0" brushRef="#br0">0 146 10869,'0'0'1715,"19"5"-458,-8-2-1057,8 3-60,0-1 1,1-1 0,-1-1-1,1-1 1,-1-1 0,36-1 0,-51-1-192,-1 0 1,1 0 0,-1 0 0,1 0 0,-1 0 0,1-1-1,-1 0 1,0 0 0,0 0 0,0 0 0,0 0 0,0 0-1,0-1 1,0 0 0,-1 1 0,1-1 0,-1 0 0,0 0-1,0 0 1,0-1 0,0 1 0,2-6 0,-1-1-407,0-1-1,0 1 1,-1 0 0,0-1 0,-1 1 0,0-19 0,-1 27 470,-1 1 1,1 0-1,0-1 1,0 1-1,-1 0 1,1 0-1,-1 0 1,1-1-1,-1 1 1,0 0-1,1 0 0,-1 0 1,0 0-1,0 0 1,0 0-1,0 0 1,0 0-1,0 1 1,0-1-1,0 0 1,0 0-1,0 1 1,0-1-1,0 1 1,0-1-1,-1 1 1,1-1-1,0 1 1,0 0-1,-1 0 1,1-1-1,0 1 1,-1 0-1,1 0 1,0 0-1,-3 1 1,1-1 173,-1 0 1,0 0-1,0 1 0,1 0 1,-1-1-1,0 1 0,1 1 1,-1-1-1,1 0 0,-1 1 1,1 0-1,-6 3 0,3 1 152,0 1 1,1-1-1,-1 1 0,1 0 0,0 1 1,1-1-1,0 1 0,0 0 0,1 0 1,-4 13-1,2-5 200,1 0 1,1 0 0,1 0-1,-1 30 1,3-42-485,1 0 1,-1 0-1,1 1 1,0-1-1,0 0 1,0 0-1,1 0 1,-1 0-1,1 0 1,0 0-1,0 0 1,0 0-1,1-1 1,-1 1-1,1-1 1,0 0-1,0 0 1,0 0-1,1 0 1,-1 0-1,0-1 1,1 1-1,0-1 1,0 0-1,0 0 0,0 0 1,0-1-1,0 1 1,0-1-1,5 1 1,13 3-206,1-2 0,0 0 1,0-1-1,30-1 0,-43-1-400,0 0-1,-1 0 1,1-1-1,0 0 1,-1-1 0,1 0-1,-1 0 1,0-1-1,10-5 1,19-18-6085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0.452"/>
    </inkml:context>
    <inkml:brush xml:id="br0">
      <inkml:brushProperty name="width" value="0.05" units="cm"/>
      <inkml:brushProperty name="height" value="0.05" units="cm"/>
    </inkml:brush>
  </inkml:definitions>
  <inkml:trace contextRef="#ctx0" brushRef="#br0">1 1 9540,'0'0'1857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1.014"/>
    </inkml:context>
    <inkml:brush xml:id="br0">
      <inkml:brushProperty name="width" value="0.05" units="cm"/>
      <inkml:brushProperty name="height" value="0.05" units="cm"/>
    </inkml:brush>
  </inkml:definitions>
  <inkml:trace contextRef="#ctx0" brushRef="#br0">0 267 4690,'0'0'9685,"0"-5"-8952,0-233-639,2 250-116,0-1 0,1 0 0,1 0 0,-1 0 1,2 0-1,-1-1 0,2 0 0,-1 0 1,1 0-1,1 0 0,9 10 0,-10-13 31,0-2 1,1 1-1,0-1 0,0 0 1,0 0-1,0-1 0,1 0 0,0 0 1,0-1-1,0 0 0,0 0 0,0-1 1,1 0-1,-1-1 0,0 1 0,1-2 1,0 1-1,14-2 0,-20 0-4,-1 0-1,1 1 0,0-2 1,-1 1-1,1 0 0,-1 0 1,0-1-1,1 0 1,-1 1-1,0-1 0,0 0 1,0 0-1,0 0 0,0 0 1,-1 0-1,1-1 1,0 1-1,-1 0 0,0-1 1,0 1-1,1-1 0,0-4 1,21-63-402,-20 56 416,0 0 1,-1 0-1,1-27 0,-3 41 379,8 43-836,-5-33 498,-1-1 0,1 1 0,0-1 0,1 0 0,0 0 0,1-1 0,0 1 0,0-1 0,1 0 0,0 0-1,0 0 1,1-1 0,0 0 0,0-1 0,1 1 0,-1-1 0,2-1 0,-1 1 0,0-1 0,1-1 0,0 0-1,0 0 1,0-1 0,1 0 0,-1 0 0,1-1 0,0 0 0,-1-1 0,1 0 0,0-1 0,0 0-1,14-2 1,-19 1-66,1-1 0,-1 1 0,1-2-1,-1 1 1,0 0 0,0-1 0,0 0-1,0 0 1,-1-1 0,1 1-1,-1-1 1,0 0 0,0 0 0,0 0-1,0-1 1,-1 1 0,0-1 0,0 0-1,0 0 1,3-7 0,-1 0-152,0 1 1,0-1 0,-1 0 0,-1 0-1,0-1 1,0 1 0,-1-1-1,0-14 1,-5-6 703,-3 25 251,-5 20-619,8-7-188,0 0 1,0 1-1,1-1 0,0 1 1,0-1-1,1 1 1,-1 0-1,1-1 1,0 1-1,1 0 0,-1 0 1,1 0-1,0 0 1,1 0-1,0-1 1,0 1-1,0 0 1,0 0-1,1-1 0,0 1 1,0-1-1,1 1 1,-1-1-1,1 0 1,0 0-1,1 0 0,-1 0 1,1-1-1,0 0 1,0 1-1,0-1 1,1 0-1,-1-1 1,1 1-1,0-1 0,0 0 1,0 0-1,0-1 1,1 0-1,10 4 1,-5-3-905,0-1 0,-1 0 0,1-1 1,0 0-1,11-1 0,12 0-4801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1.353"/>
    </inkml:context>
    <inkml:brush xml:id="br0">
      <inkml:brushProperty name="width" value="0.05" units="cm"/>
      <inkml:brushProperty name="height" value="0.05" units="cm"/>
    </inkml:brush>
  </inkml:definitions>
  <inkml:trace contextRef="#ctx0" brushRef="#br0">1 0 10645,'0'0'560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1.683"/>
    </inkml:context>
    <inkml:brush xml:id="br0">
      <inkml:brushProperty name="width" value="0.05" units="cm"/>
      <inkml:brushProperty name="height" value="0.05" units="cm"/>
    </inkml:brush>
  </inkml:definitions>
  <inkml:trace contextRef="#ctx0" brushRef="#br0">1 1 6435,'0'0'6766,"6"19"-6081,32 137 391,-36-151-1031,0 1 1,0-1-1,0 0 1,1 0-1,0 0 1,0 0 0,0 0-1,1-1 1,-1 1-1,1-1 1,0 0-1,0 0 1,1-1 0,-1 1-1,1-1 1,0 0-1,0 0 1,0 0 0,0-1-1,0 0 1,8 3-1,3-1 97,-1-1 0,1 0 0,0-1 0,1-1-1,-1-1 1,22-1 0,-31 0-139,1-1-1,0 0 1,-1 0-1,0-1 1,1 0 0,-1 0-1,0 0 1,0-1-1,-1 0 1,1-1-1,-1 1 1,0-1 0,0 0-1,-1-1 1,1 0-1,-1 1 1,0-2 0,-1 1-1,0 0 1,0-1-1,0 0 1,-1 0-1,0 0 1,0 0 0,0-1-1,-1 1 1,0-1-1,-1 0 1,0 1 0,0-17-1,0 21 0,-1 0-1,0 0 1,0 0-1,-1 0 1,1 0-1,-1 0 1,1 0-1,-1 1 1,0-1 0,0 0-1,0 0 1,-1 0-1,1 1 1,-1-1-1,1 1 1,-3-4-1,2 5 3,0-1 0,-1 1 0,1-1 0,0 1 0,-1 0 1,1 0-1,-1 0 0,1 0 0,-1 1 0,1-1 0,-1 1 0,0-1 0,1 1 0,-1 0 0,0 0 0,1 0 0,-1 0 0,1 1 0,-4 0 0,4-1 13,0 1 1,0 0-1,0 0 1,-1 0 0,1 0-1,1 0 1,-1 1-1,0-1 1,0 1-1,0-1 1,1 1-1,-1-1 1,1 1-1,-1 0 1,1 0-1,0 0 1,0 0-1,-1 0 1,1 0-1,1 0 1,-1 0 0,0 0-1,1 1 1,-1-1-1,1 0 1,-1 0-1,1 3 1,-2 6 104,1-1 1,1 1 0,-1-1 0,3 17-1,0-21-81,-1 0 0,1 0-1,1 0 1,-1-1 0,1 1 0,0-1-1,0 0 1,1 0 0,0 0-1,0 0 1,0 0 0,0-1-1,0 0 1,1 0 0,0 0-1,0-1 1,0 1 0,0-1 0,1 0-1,11 4 1,3 1 44,0 0 0,1-1 1,-1-1-1,38 5 0,-16-7-724,56-1-1,-83-3-461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9.289"/>
    </inkml:context>
    <inkml:brush xml:id="br0">
      <inkml:brushProperty name="width" value="0.05" units="cm"/>
      <inkml:brushProperty name="height" value="0.05" units="cm"/>
    </inkml:brush>
  </inkml:definitions>
  <inkml:trace contextRef="#ctx0" brushRef="#br0">375 101 4690,'0'0'6849,"-1"-39"-5203,-2 35-1653,0 0 1,-1 1 0,1-1-1,-1 1 1,0-1 0,0 1-1,0 1 1,0-1-1,-1 0 1,1 1 0,-1 0-1,1 0 1,-1 0 0,-9-1-1,-3-2-50,0 2 0,-34-4 0,33 6 15,0 0 1,0 1 0,0 1-1,0 0 1,-29 7-1,42-7 48,1 0-1,0 1 0,0 0 0,0-1 1,0 1-1,0 0 0,0 1 0,0-1 1,0 1-1,1 0 0,0 0 0,-1 0 1,1 0-1,0 0 0,0 1 0,1-1 1,-1 1-1,1 0 0,0 0 1,0 0-1,0 0 0,0 0 0,1 0 1,0 1-1,0-1 0,0 0 0,0 1 1,0 6-1,1-5 25,-1-1-1,1 1 1,0 0 0,1-1 0,-1 1 0,1 0 0,0-1-1,1 1 1,-1-1 0,1 0 0,0 0 0,1 1-1,3 6 1,-1-6 15,0-1-1,0 1 1,0-1-1,0 0 1,1 0-1,0-1 1,0 0-1,0 0 1,0 0-1,8 3 1,0-1-27,1-1 0,-1 0 1,1-1-1,0 0 0,0-2 0,0 1 1,1-2-1,-1 0 0,0-1 0,17-1 1,-25 0-103,0 0 1,0-1-1,0 1 1,0-1-1,0 0 1,-1-1-1,1 0 1,0 0 0,-1 0-1,9-7 1,-12 7-58,1 0-1,-1 0 1,0 0 0,0-1 0,0 1 0,-1-1 0,1 0 0,-1 0 0,0 0-1,0 0 1,0 0 0,-1 0 0,1 0 0,-1-1 0,0 1 0,0-1 0,0-7-1,0-66-3272,-2 73 3405,1 1-1,-1-1 1,0 1 0,0-1-1,0 1 1,-1-1 0,0 1 0,0 0-1,0 0 1,0 0 0,-1 0 0,1 0-1,-1 0 1,-5-5 541,8 54 231,0-39-621,1 0 0,0 0 1,0 0-1,0 0 0,1 0 0,0 0 0,0 0 0,0-1 0,1 1 0,0-1 0,0 1 0,0-1 0,1 0 0,-1 0 0,1-1 0,0 1 0,1-1 0,-1 0 0,1 0 0,0 0 0,0-1 0,8 5 0,-2-2-110,0-1 0,1 1 1,0-2-1,0 0 0,0 0 0,1-1 0,-1-1 0,1 0 1,24 1-1,-34-3-123,0 0 1,-1-1 0,1 1-1,0-1 1,0 0 0,0 1-1,0-1 1,-1 0 0,1-1-1,0 1 1,-1 0-1,1-1 1,-1 0 0,0 1-1,1-1 1,-1 0 0,0 0-1,0 0 1,3-4 0,-2 1-487,0 0 1,0 0-1,0 0 1,-1 0-1,0-1 1,0 1 0,0-1-1,-1 1 1,2-8-1,-2-17-3198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9.621"/>
    </inkml:context>
    <inkml:brush xml:id="br0">
      <inkml:brushProperty name="width" value="0.05" units="cm"/>
      <inkml:brushProperty name="height" value="0.05" units="cm"/>
    </inkml:brush>
  </inkml:definitions>
  <inkml:trace contextRef="#ctx0" brushRef="#br0">1 116 2785,'0'0'7390,"14"19"-6443,49 59-341,-56-70-559,1-1-1,0 0 1,1 0 0,-1-1-1,1 0 1,0 0-1,1-1 1,-1 0 0,1-1-1,0 0 1,0 0 0,1-1-1,-1-1 1,1 0-1,-1 0 1,1-1 0,0 0-1,0-1 1,-1 0 0,14-3-1,-22 3-32,-1 0 0,0-1 0,0 0 0,0 1 0,1-1 0,-1 0 1,0 0-1,0 0 0,0 1 0,0-1 0,0 0 0,0 0 0,0-1 0,-1 1 0,1 0 0,0 0 0,-1 0 0,1 0 0,0-1 0,-1 1 0,0 0 0,1-1 0,-1 1 0,0 0 1,1-1-1,-1 1 0,0 0 0,0-3 0,0-47 149,0 36-174,-1 2 91,-1 0 0,0 1-1,0-1 1,-2 1-1,-5-17 1,-5-16-899,8-1-3802,6 37-2772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19.979"/>
    </inkml:context>
    <inkml:brush xml:id="br0">
      <inkml:brushProperty name="width" value="0.05" units="cm"/>
      <inkml:brushProperty name="height" value="0.05" units="cm"/>
    </inkml:brush>
  </inkml:definitions>
  <inkml:trace contextRef="#ctx0" brushRef="#br0">1 159 9300,'0'0'4506,"19"2"-3188,1-1-1129,12 2-15,-1-1-1,55-4 1,-74 0-210,1-1 0,-1 0 1,0-1-1,0 0 0,0-1 0,21-12 1,-29 14-135,0 0 1,0 0 0,0 0 0,0 0 0,0-1-1,-1 0 1,1 1 0,-1-1 0,3-5 0,-5 7-27,0-1 1,0 1 0,0 0-1,0-1 1,0 1 0,0-1-1,-1 1 1,0-1 0,1 1 0,-1-1-1,0 1 1,0-1 0,0 0-1,0 1 1,-1-1 0,1 1-1,-1-1 1,-1-3 0,0 3 137,1 1-1,-1 0 1,0-1 0,0 1 0,0 0 0,0 0 0,0 1 0,0-1 0,0 0 0,-1 1 0,1-1 0,-1 1 0,1 0-1,-1 0 1,1 0 0,-1 0 0,0 0 0,0 0 0,1 1 0,-7-1 0,-61-3 792,64 4-625,1 0 39,0 1-1,0-1 1,0 1-1,0 0 1,1 1-1,-1-1 1,0 1-1,1 0 1,-1 0-1,1 0 0,0 1 1,0 0-1,0 0 1,0 0-1,0 0 1,0 0-1,1 1 1,0-1-1,-1 1 0,1 0 1,1 0-1,-1 0 1,1 1-1,-1-1 1,1 1-1,1-1 1,-1 1-1,1 0 1,-1-1-1,1 1 0,1 0 1,-1 0-1,1 0 1,-1 0-1,2 0 1,-1 0-1,0 0 1,1 0-1,0-1 0,2 8 1,-1-8-141,0 1 0,1-1 0,-1-1 0,1 1 0,0 0 0,0-1 0,0 1 0,0-1 0,1 0 0,0 0 0,-1 0 0,1-1 0,0 1 0,0-1 0,0 0 0,1 0 0,-1-1 0,0 1 0,9 1 0,8 3-672,0-2-1,39 4 0,6-5-3026,-3-3-1727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0.310"/>
    </inkml:context>
    <inkml:brush xml:id="br0">
      <inkml:brushProperty name="width" value="0.05" units="cm"/>
      <inkml:brushProperty name="height" value="0.05" units="cm"/>
    </inkml:brush>
  </inkml:definitions>
  <inkml:trace contextRef="#ctx0" brushRef="#br0">251 85 9332,'0'0'4074,"-14"-14"-3946,-46-41-72,58 54-46,0-1-1,0 1 0,0-1 1,0 1-1,-1-1 1,1 1-1,0 0 1,-1 0-1,1 1 0,-1-1 1,0 0-1,1 1 1,-1-1-1,1 1 0,-1 0 1,0 0-1,1 0 1,-1 0-1,0 0 1,1 1-1,-1-1 0,1 1 1,-6 2-1,2-1 55,1 2-1,-1-1 0,1 1 1,-1 0-1,1 0 1,-7 7-1,9-8 54,-4 4 155,0 1-1,1-1 1,0 1-1,0 1 1,0-1 0,1 1-1,1 0 1,-6 14-1,9-20-223,-1 0 0,1 1-1,0-1 1,0 1-1,1-1 1,-1 1 0,1 0-1,-1-1 1,1 1 0,0-1-1,1 1 1,-1 0-1,1-1 1,-1 1 0,1-1-1,0 1 1,0-1 0,0 0-1,1 1 1,0-1 0,-1 0-1,1 0 1,0 0-1,0 0 1,0 0 0,1 0-1,3 3 1,4 1-43,1 0 0,0-1 0,0-1 1,1 1-1,0-2 0,0 0 0,0 0 0,0-1 0,20 2 0,117 7-2363,-147-12 2251,84 1-5283,-13-1-4849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0.845"/>
    </inkml:context>
    <inkml:brush xml:id="br0">
      <inkml:brushProperty name="width" value="0.05" units="cm"/>
      <inkml:brushProperty name="height" value="0.05" units="cm"/>
    </inkml:brush>
  </inkml:definitions>
  <inkml:trace contextRef="#ctx0" brushRef="#br0">271 5 96,'0'0'1702,"-22"0"-1163,-75-4-224,90 3-136,0 1 0,-1 1 0,1-1 0,0 1 0,-1 1 0,1-1 0,-12 5 0,15-5-20,1 1 1,0-1-1,1 1 0,-1 0 0,0 0 0,0 0 1,1 0-1,-1 0 0,1 1 0,0-1 1,-1 1-1,1-1 0,-2 5 0,2-1 189,-1 1 1,1 0-1,0 0 0,1 0 1,-1 0-1,1 0 0,1 0 0,-1 0 1,1 0-1,1 0 0,-1 0 1,1 0-1,3 10 0,-2-5-36,2-1-1,0 1 1,0-1-1,1 0 1,7 12-1,-7-15-204,-1 1 0,1-1 0,-2 1 0,1 0 1,-1 1-1,0-1 0,-1 1 0,0-1 0,0 13 0,-3-21-98,0 1 0,0-1-1,0 1 1,0-1 0,0 1 0,0-1-1,-1 0 1,1 0 0,0 1 0,-1-1-1,1 0 1,-1 0 0,0 0 0,1-1-1,-1 1 1,0 0 0,1-1 0,-1 1-1,0-1 1,0 1 0,1-1 0,-1 0-1,-3 0 1,0 2-51,0-2 1,0 1-1,0-1 0,1 1 1,-1-1-1,0-1 0,0 1 0,-8-2 1,12 1 14,0 0 0,0 0 1,0 0-1,1 0 1,-1 0-1,1 0 0,-1-1 1,0 1-1,1 0 1,0 0-1,-1 0 0,1-1 1,0 1-1,0 0 0,-1 0 1,1-1-1,0 1 1,0 0-1,1-1 0,-1 1 1,0 0-1,0 0 1,1-1-1,-1 1 0,0 0 1,2-2-1,13-34-783,-8 29 880,0 0 0,1 1 1,0-1-1,1 2 0,-1-1 0,1 1 0,0 0 0,1 1 1,-1 0-1,1 1 0,0 0 0,0 0 0,1 1 0,-1 0 1,1 1-1,-1 0 0,1 1 0,0 0 0,13 1 0,-22 0 7,0 1-1,0 0 1,0-1-1,0 1 1,0 0-1,0 0 1,0 0-1,-1 0 1,1 0-1,0 1 1,-1-1-1,1 0 1,-1 1-1,1-1 1,-1 1-1,0 0 0,1-1 1,-1 1-1,1 2 1,22 44 905,-14-26-732,-4-12-115,-1 0 0,1 0 0,13 15 0,5-7-1273,8-10-3640,-20-8-587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1.173"/>
    </inkml:context>
    <inkml:brush xml:id="br0">
      <inkml:brushProperty name="width" value="0.05" units="cm"/>
      <inkml:brushProperty name="height" value="0.05" units="cm"/>
    </inkml:brush>
  </inkml:definitions>
  <inkml:trace contextRef="#ctx0" brushRef="#br0">13 122 3730,'0'0'9636,"-13"-99"-9636,13 91-224,19 1-3378,2-1-3329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7.635"/>
    </inkml:context>
    <inkml:brush xml:id="br0">
      <inkml:brushProperty name="width" value="0.05" units="cm"/>
      <inkml:brushProperty name="height" value="0.05" units="cm"/>
    </inkml:brush>
  </inkml:definitions>
  <inkml:trace contextRef="#ctx0" brushRef="#br0">333 181 5891,'0'0'2878,"0"-16"-2475,-5-49-147,5 61-189,-1 1-1,0 0 0,0 0 1,-1 0-1,1 0 0,-1 0 1,1 0-1,-1 0 0,0 1 1,0-1-1,0 0 0,-1 1 1,1 0-1,0-1 0,-1 1 1,0 0-1,-4-2 0,-47-20 973,46 22-916,-11-4-4,0 1 0,0 1 0,-1 1 0,0 1 0,1 0 0,-1 2 0,-22 1 0,39 0-88,1 0 0,-1 0-1,1 0 1,-1 0-1,1 0 1,-1 0 0,1 0-1,0 1 1,-1-1-1,1 1 1,0 0-1,0 0 1,0 0 0,1 0-1,-1 0 1,0 0-1,1 0 1,-1 0 0,1 1-1,0-1 1,0 0-1,0 1 1,0-1-1,0 1 1,0 0 0,1-1-1,-1 1 1,1 0-1,0-1 1,-1 1 0,2 5-1,-2-2 16,1 0-1,0 0 1,0 0-1,1 0 1,0 1 0,0-1-1,0 0 1,1 0-1,0 0 1,0-1-1,0 1 1,1 0 0,4 6-1,-1-6-69,1 1 0,0-1-1,0 0 1,0-1 0,1 1-1,0-2 1,0 1 0,1-1-1,-1 0 1,1-1 0,0 0-1,0 0 1,0-1 0,0 0-1,0-1 1,0 0 0,0 0-1,13-1 1,-10 0-424,0-1 1,0 0-1,0-1 1,0 0-1,0-1 1,-1 0-1,1-1 0,-1 0 1,0-1-1,0 0 1,-1 0-1,1-2 0,15-11 1,9-17-4361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1.630"/>
    </inkml:context>
    <inkml:brush xml:id="br0">
      <inkml:brushProperty name="width" value="0.05" units="cm"/>
      <inkml:brushProperty name="height" value="0.05" units="cm"/>
    </inkml:brush>
  </inkml:definitions>
  <inkml:trace contextRef="#ctx0" brushRef="#br0">0 14 6211,'0'0'8534,"3"-4"-7461,-3 4-1057,0 0 1,0-1-1,0 1 0,0-1 0,0 1 1,0 0-1,0-1 0,0 1 1,1-1-1,-1 1 0,0 0 1,0-1-1,0 1 0,1 0 1,-1-1-1,0 1 0,0 0 1,1-1-1,-1 1 0,0 0 1,1-1-1,-1 1 0,0 0 0,1 0 1,-1 0-1,0-1 0,1 1 1,-1 0-1,1 0 0,-1 0 1,0 0-1,1 0 0,-1 0 1,1 0-1,-1 0 0,0 0 1,1 0-1,0 0 0,0 21 322,-1-7-306,0 14-26,-1-3 36,2 0 0,4 30 0,-4-46-23,1 0 1,1 0 0,0 0-1,0-1 1,0 1-1,1-1 1,1 0 0,-1 0-1,11 13 1,-7-11 17,1-1 0,-1-1 1,2 1-1,-1-1 0,1-1 0,0 0 0,1 0 1,-1-1-1,1 0 0,1-1 0,-1 0 1,1-1-1,0 0 0,0-1 0,0 0 0,0-1 1,1-1-1,-1 0 0,0 0 0,20-2 1,-28 0-51,1 0 1,-1 0-1,0 0 1,0 0-1,0-1 1,0 1-1,0-1 1,0 0-1,0-1 1,-1 1-1,1 0 1,-1-1-1,0 0 1,1 0 0,-1 0-1,0 0 1,-1-1-1,1 1 1,-1-1-1,1 1 1,1-5-1,-1 3-114,-1 0 1,1 0-1,-1 0 0,0-1 0,-1 1 0,1 0 0,-1-1 1,0 1-1,0-1 0,-1 0 0,0 1 0,0-1 0,0 1 1,0-1-1,-1 1 0,-2-9 0,2 13 118,1-1-1,0 1 1,-1 0-1,0 0 1,1 0-1,-1 0 1,0 0-1,1 0 1,-1 0-1,0 0 1,0 0-1,0 1 1,0-1-1,0 0 1,0 0-1,0 1 1,0-1-1,0 1 1,-1-1-1,1 1 0,0-1 0,1 1 0,-1 0 0,1 0-1,-1 0 1,0 0 0,1 0 0,-1 0 0,1 1 0,-1-1 0,1 0 0,-1 0-1,0 0 1,1 0 0,-1 1 0,1-1 0,-1 0 0,1 1 0,-1-1 0,1 0-1,-1 1 1,1-1 0,0 1 0,-1-1 0,1 0 0,0 1 0,-1-1 0,1 1 0,0-1-1,-1 1 1,1 0 0,0-1 0,0 1 0,0-1 0,-1 1 0,1-1 0,0 1-1,0 0 1,0 0 0,-2 6 29,1 1 0,0 0 0,0 0 1,1 0-1,0-1 0,0 1 0,1 0 0,0 0 0,1 0 0,-1-1 0,6 15 0,-5-18-2,0 0-1,-1-1 0,1 0 1,0 1-1,1-1 0,-1 0 1,0 0-1,1 0 0,0 0 0,0-1 1,-1 1-1,2-1 0,-1 0 1,0 1-1,0-1 0,1-1 1,-1 1-1,1 0 0,0-1 1,-1 0-1,1 0 0,0 0 1,0 0-1,-1-1 0,1 1 0,6-1 1,5-2-377,0 0 0,-1-1 0,1-1 1,-1 0-1,0-1 0,0-1 0,0 0 1,0-1-1,17-11 0,47-22-1165,-59 33 1608,1 0 0,38-7 0,11 8 3884,-67 7-3848,0-1 1,0 1-1,0 0 1,0 0-1,0 0 1,0 0-1,-1 0 1,1 0-1,0 0 0,-1 1 1,1-1-1,-1 1 1,1-1-1,-1 1 1,0-1-1,1 1 1,-1 0-1,0 0 1,0-1-1,0 1 1,-1 0-1,1 0 1,0 0-1,-1 0 1,1 0-1,-1 0 1,0 0-1,1 0 1,-1 3-1,1 6-2,1 1 0,-1-1 0,-1 0 1,-1 13-1,0-21-131,0 0 0,1-1 1,-1 1-1,-1 0 1,1-1-1,0 1 1,-1-1-1,1 0 0,-1 1 1,1-1-1,-1 0 1,0 0-1,0 0 0,0 0 1,0 0-1,-1-1 1,1 1-1,0-1 1,-1 1-1,1-1 0,-1 0 1,0 0-1,1 0 1,-1 0-1,-4 0 0,-6 3-734,0-2 0,1 0-1,-1-1 1,-17 0-1,-24-2-4208,-10-7-2478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1.973"/>
    </inkml:context>
    <inkml:brush xml:id="br0">
      <inkml:brushProperty name="width" value="0.05" units="cm"/>
      <inkml:brushProperty name="height" value="0.05" units="cm"/>
    </inkml:brush>
  </inkml:definitions>
  <inkml:trace contextRef="#ctx0" brushRef="#br0">0 66 12454,'0'0'4994,"166"-22"-5042,-85 11-464,-5-4-3474,-16-2-4914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2.802"/>
    </inkml:context>
    <inkml:brush xml:id="br0">
      <inkml:brushProperty name="width" value="0.05" units="cm"/>
      <inkml:brushProperty name="height" value="0.05" units="cm"/>
    </inkml:brush>
  </inkml:definitions>
  <inkml:trace contextRef="#ctx0" brushRef="#br0">274 77 6659,'0'0'2097,"-6"-10"-1990,-17-33 23,20 40-71,0 1-1,0-1 1,0 1-1,0 0 0,0 1 1,-1-1-1,1 0 0,-1 1 1,1 0-1,-1 0 0,1 0 1,-1 0-1,0 0 1,0 1-1,1 0 0,-1 0 1,0 0-1,0 0 0,1 0 1,-1 1-1,-5 1 0,-7-1 251,9-1-217,1 1 0,-1 0 0,0 0-1,1 1 1,-1 0 0,1 0 0,0 0 0,0 1-1,0 0 1,0 0 0,0 1 0,1-1 0,-1 1-1,1 1 1,0-1 0,0 1 0,1-1 0,-1 2-1,1-1 1,0 0 0,0 1 0,1-1 0,0 1-1,0 0 1,0 0 0,1 1 0,-1-1 0,2 0-1,-1 1 1,1 0 0,0-1 0,0 1 0,1 0-1,-1-1 1,2 1 0,-1 0 0,1-1 0,1 9-1,0-12-84,-1 1-1,1-1 1,0 1-1,0-1 1,0 0-1,0 0 0,0 0 1,1 0-1,-1 0 1,1-1-1,0 1 1,0-1-1,0 1 0,0-1 1,0 0-1,1 0 1,-1-1-1,1 1 1,-1-1-1,1 1 0,3 0 1,9 2-183,-1 1 1,1-2 0,27 2-1,100-2-4188,-68-3 196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3.198"/>
    </inkml:context>
    <inkml:brush xml:id="br0">
      <inkml:brushProperty name="width" value="0.05" units="cm"/>
      <inkml:brushProperty name="height" value="0.05" units="cm"/>
    </inkml:brush>
  </inkml:definitions>
  <inkml:trace contextRef="#ctx0" brushRef="#br0">310 61 6947,'0'0'2804,"-22"-10"-1974,-72-28-539,87 35-264,-1 1 1,0 0 0,1 0 0,-1 1 0,0 0-1,0 0 1,0 1 0,0 0 0,0 0-1,0 1 1,-15 3 0,18-3 15,0 1 0,0 0 1,0 0-1,0 0 0,0 1 0,1 0 1,-1 0-1,1 0 0,0 0 0,0 1 1,0-1-1,0 1 0,1 0 0,-7 8 0,8-8-10,1 0-1,-1 0 0,0 0 0,1 0 1,0 0-1,0 0 0,0 0 0,0 0 1,1 0-1,0 0 0,-1 1 0,1-1 1,1 0-1,-1 0 0,1 0 0,0 0 1,0 1-1,0-1 0,0 0 0,1 0 1,-1-1-1,1 1 0,0 0 0,0-1 1,1 1-1,-1-1 0,1 1 0,0-1 0,-1 0 1,1 0-1,1 0 0,-1-1 0,0 1 1,6 2-1,-1-1-27,0 0 0,0-1 1,0 0-1,0 0 0,0-1 0,0 0 0,1-1 1,-1 0-1,10 0 0,-13-1-13,0 0 0,-1 0 1,1 0-1,-1-1 0,1 1 0,0-1 0,-1-1 1,0 1-1,1-1 0,-1 1 0,0-1 0,0 0 1,0-1-1,0 1 0,0-1 0,0 0 0,-1 1 1,4-5-1,-1-1-316,0 1-1,-1-1 1,0 0 0,0 0-1,-1-1 1,0 1-1,0-1 1,-1 0 0,-1 0-1,1 0 1,1-15 0,-1-33 2258,-3 87-1737,0-26-173,0-1 0,1 1 1,-1-1-1,1 0 0,0 1 0,0-1 0,0 1 0,0-1 1,0 0-1,1 0 0,-1 0 0,1 0 0,0 0 0,0 0 1,0 0-1,0 0 0,1-1 0,4 5 0,-1-3 24,0 1-1,1-1 1,-1-1-1,1 1 1,0-1-1,0-1 1,0 1-1,11 1 1,8 1-535,0-2 1,0 0 0,0-2 0,28-2-1,-13-5-2028,-3-12-1669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3.523"/>
    </inkml:context>
    <inkml:brush xml:id="br0">
      <inkml:brushProperty name="width" value="0.05" units="cm"/>
      <inkml:brushProperty name="height" value="0.05" units="cm"/>
    </inkml:brush>
  </inkml:definitions>
  <inkml:trace contextRef="#ctx0" brushRef="#br0">7 0 8340,'0'0'3858,"-6"95"-3698,8-50 176,14 0-336,1-4 64,2-8-256,-1-3-833,-3-11-1248,-7-10-2801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3.871"/>
    </inkml:context>
    <inkml:brush xml:id="br0">
      <inkml:brushProperty name="width" value="0.05" units="cm"/>
      <inkml:brushProperty name="height" value="0.05" units="cm"/>
    </inkml:brush>
  </inkml:definitions>
  <inkml:trace contextRef="#ctx0" brushRef="#br0">1 0 12966,'0'0'1649,"106"0"-1649,-46 0-336,8 7-1393,-2 3-1937,-1-3-3265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5.166"/>
    </inkml:context>
    <inkml:brush xml:id="br0">
      <inkml:brushProperty name="width" value="0.05" units="cm"/>
      <inkml:brushProperty name="height" value="0.05" units="cm"/>
    </inkml:brush>
  </inkml:definitions>
  <inkml:trace contextRef="#ctx0" brushRef="#br0">287 439 8292,'0'0'3305,"-20"-10"-3171,-67-30-12,79 37-79,1 0-1,-1 1 0,0 0 0,0 0 0,0 1 1,0 0-1,0 1 0,0-1 0,0 1 0,0 1 0,0 0 1,0 0-1,0 1 0,0-1 0,-13 6 0,19-6-23,-1 0 0,1 0 0,0 0 0,0 0-1,-1 1 1,1-1 0,0 1 0,0-1-1,1 1 1,-1 0 0,0 0 0,0 0 0,1-1-1,-1 2 1,1-1 0,0 0 0,-1 0 0,1 0-1,0 1 1,0-1 0,1 0 0,-1 1-1,0-1 1,1 1 0,0-1 0,-1 1 0,1-1-1,0 1 1,0-1 0,0 1 0,1-1 0,-1 1-1,1-1 1,-1 1 0,2 2 0,0 0 9,0 0 1,0 0-1,0 0 1,1 0 0,0-1-1,0 1 1,0-1-1,0 0 1,1 0 0,-1 0-1,1 0 1,0 0-1,1-1 1,-1 0 0,8 5-1,-4-5-2,1 1 0,1-1 0,-1 0-1,0-1 1,1 0 0,-1 0 0,1-1 0,-1-1-1,1 1 1,0-2 0,13-1 0,-20 1-69,-1 0 0,1 0 1,-1 0-1,0 0 0,1-1 0,-1 1 1,0-1-1,0 1 0,0-1 0,0 0 1,0 0-1,-1 0 0,1 0 1,0 0-1,-1 0 0,0-1 0,1 1 1,-1 0-1,0-1 0,0 1 0,0-1 1,-1 1-1,1-1 0,-1 0 0,1 1 1,-1-6-1,2-9-713,-1 0 1,-2-31-1,1 44 660,-8-26 119,7 29 128,1 0 0,0 0 0,-1 0 0,0 0 0,1 0 0,-1 0 0,0 0 0,1 0 0,-1 0 0,0 0 0,0 0 0,0 0 0,0 1 0,0-1 0,0 0 0,0 1 0,0-1 0,0 0 0,0 1 0,-1-1 0,1 1 0,0 0 0,-2-1 643,3 4-639,0 3-145,1-1-1,-1 1 1,1-1-1,0 1 1,0-1-1,0 0 0,1 1 1,0-1-1,0 0 1,0 0-1,1 0 1,0 0-1,0-1 1,0 1-1,0-1 1,1 0-1,0 1 1,0-2-1,0 1 1,0 0-1,0-1 1,1 0-1,-1 0 1,1 0-1,0 0 1,0-1-1,0 0 0,8 2 1,1 1-202,0 0 1,0-1-1,0 0 0,1-2 1,-1 0-1,1 0 1,0-1-1,-1-1 0,1 0 1,0-1-1,-1-1 0,19-4 1,-26 4 93,-1 0-1,1 0 1,-1-1 0,1 0 0,-1 0-1,0 0 1,0-1 0,0 0-1,-1 0 1,1 0 0,-1-1 0,0 1-1,0-1 1,-1-1 0,1 1 0,-1-1-1,-1 1 1,1-1 0,-1 0 0,0-1-1,0 1 1,0-1 0,-1 1 0,0-1-1,-1 0 1,1 1 0,0-13 0,-1 5 70,-1 1 0,0 0 1,-1-1-1,0 1 1,-1 0-1,0 0 1,-7-19-1,6 23 271,0 1 0,-1 0-1,0 0 1,0 1 0,0-1-1,-1 1 1,-1 0 0,1 0-1,-1 0 1,0 1 0,0 0 0,-10-7-1,15 12-218,0 0 0,0 0 1,-1 0-1,1 0 0,0 1 0,-1-1 0,1 0 0,0 1 0,-1-1 0,1 1 0,-1 0 1,1-1-1,-1 1 0,1 0 0,-1 0 0,1 0 0,-1 0 0,1 0 0,-1 0 0,1 0 1,-1 1-1,1-1 0,-1 1 0,1-1 0,-2 1 0,0 1 33,1 0-1,-1 0 0,1 0 1,0 0-1,0 0 1,0 0-1,0 1 0,0-1 1,0 1-1,1-1 1,-3 6-1,-1 4 97,0 0 0,1 0-1,0 1 1,-2 20 0,4-21-116,0 0 0,2 0 1,-1 0-1,2 0 0,-1 0 1,2 0-1,-1 0 0,2 0 1,0 0-1,0 0 0,1-1 0,9 20 1,-8-24-14,-1 0 1,1 0-1,0-1 1,0 1-1,1-1 0,0-1 1,0 1-1,1-1 1,-1 0-1,1 0 1,0-1-1,0 0 1,1 0-1,-1-1 0,1 0 1,0 0-1,-1-1 1,1 0-1,15 2 1,-14-2-20,1-1 1,0 0-1,0-1 1,0 0 0,0-1-1,-1 0 1,1 0-1,0-1 1,0 0 0,-1-1-1,0 0 1,1 0 0,11-7-1,-16 6-51,0 1 0,0-1-1,0 0 1,0 0 0,-1 0 0,0-1-1,0 0 1,0 0 0,0 0 0,-1 0-1,1-1 1,-2 1 0,1-1 0,0 0-1,-1 1 1,0-1 0,-1 0 0,1-1-1,-1 1 1,0 0 0,0-12 0,0 7-62,0 5 156,-1 1 1,1-1 0,-1 0 0,0 1-1,0-1 1,-1 0 0,0 1 0,-2-10-1,1 14 14,0 31-700,2-20 640,-1 1-1,1-1 1,1 0 0,0 0-1,0 1 1,1-1 0,0 0-1,4 10 1,-4-16 0,0 0-1,1 0 1,-1 0-1,1-1 1,0 1 0,0-1-1,0 1 1,0-1 0,0 0-1,1 0 1,-1-1-1,1 1 1,0-1 0,0 0-1,0 0 1,0 0 0,0 0-1,0-1 1,0 0 0,1 1-1,6-1 1,-4 1-113,1 0 1,0-1-1,0 0 1,0-1-1,0 0 1,1 0 0,-1-1-1,0 0 1,0 0-1,-1-1 1,1 0-1,0 0 1,0-1-1,-1 0 1,14-7-1,-16 6-47,0 0 0,-1 0-1,1 0 1,-1-1-1,0 1 1,0-1-1,-1 0 1,1 0-1,-1 0 1,0-1 0,0 1-1,-1-1 1,0 0-1,0 0 1,0 0-1,-1 0 1,0 0-1,0 0 1,0 0 0,-1 0-1,0-9 1,0-70 2876,0 84-2251,2 2-459,0 0 0,0 1 0,0-1 0,0 0 0,-1 1 0,1-1 0,-1 1 0,1 0 0,-1-1 0,1 1 0,-1 0 0,0 0 0,0 0 0,0 0 0,1 2 0,4 6 11,26 33 391,-1 1 0,-3 2 0,-1 1 0,-3 1 0,-2 1 0,17 56 1,-35-93-376,-1 1 1,-1-1 0,0 0 0,-1 1 0,0-1-1,-2 19 1,0-29-40,1 0-1,-1 0 0,1 0 0,-1 0 0,0 0 0,0 0 1,0-1-1,0 1 0,-1 0 0,1 0 0,0-1 1,-1 1-1,1-1 0,-1 1 0,1-1 0,-1 0 1,0 0-1,1 1 0,-1-1 0,0 0 0,0 0 1,0-1-1,0 1 0,0 0 0,0-1 0,0 1 1,0-1-1,-3 1 0,-8 1-31,-1-1 0,1 1-1,-16-2 1,23 0 27,-7 0-166,0-1-1,0 0 1,0 0 0,0-1 0,0-1-1,0 0 1,-22-10 0,30 11 156,1 0-1,-1-1 1,1 1-1,0-1 1,0 0 0,0 0-1,0-1 1,0 1-1,1-1 1,-1 0 0,1 0-1,0 0 1,0 0-1,1-1 1,-1 1 0,1-1-1,0 1 1,0-1-1,1 0 1,-1 0 0,1 0-1,0 0 1,0-7-1,0 3 129,0-1 0,1 1 0,1 0 0,0 0-1,0 0 1,1 0 0,0 0 0,0 0 0,1 0 0,0 0-1,5-9 1,2 2 123,-1 1 0,2 0 0,0 1 0,24-24-1,78-64-96,-77 72-161,-1-1-1,59-70 1,-85 89-47,0-1-1,-1 1 1,-1-1 0,0-1-1,-1 1 1,0-1 0,-1-1-1,0 1 1,-1-1 0,-1 1-1,-1-1 1,0 0 0,0-21-1,-24 241 837,21-180-798,0 7 118,2 1 0,4 32 0,-4-56-97,0-1 1,1 1 0,0-1-1,1 1 1,0-1 0,0 0-1,1-1 1,0 1 0,0 0-1,0-1 1,1 0 0,10 11-1,-14-17-49,0 0-1,-1-1 0,1 1 1,0-1-1,-1 1 0,1-1 1,0 1-1,0-1 0,0 0 1,-1 1-1,1-1 0,0 0 1,0 0-1,0 1 0,0-1 1,0 0-1,0 0 0,0 0 0,-1 0 1,1 0-1,0 0 0,0 0 1,0-1-1,0 1 0,0 0 1,0 0-1,0-1 0,-1 1 1,1 0-1,0-1 0,0 1 1,-1-1-1,1 1 0,0-1 1,0 0-1,-1 1 0,1-1 1,-1 0-1,1 1 0,0-1 1,-1 0-1,1 1 0,-1-1 1,1-2-1,23-45-62,-18 34-41,-4 9 267,26-41-478,-27 44 513,1 0 0,-1 0-1,1 0 1,-1 1 0,1-1 0,0 0 0,0 1-1,0-1 1,0 1 0,0 0 0,0 0 0,1-1-1,-1 1 1,0 1 0,1-1 0,-1 0 0,0 1 0,5-1-1,-3 2-62,0 2 0,-1-1 0,1 0 0,-1 1 0,0-1 0,1 1 0,-1 0 0,-1 0 0,1 0 0,0 1 0,-1-1 0,0 1 0,4 7 0,9 9 9,-7-11-346,0 0-1,1 0 1,18 13 0,-24-19-397,1-1 0,-1 0 1,1 0-1,0-1 0,0 1 1,0-1-1,-1 0 0,1 0 0,6 1 1,6-1-7842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5.505"/>
    </inkml:context>
    <inkml:brush xml:id="br0">
      <inkml:brushProperty name="width" value="0.05" units="cm"/>
      <inkml:brushProperty name="height" value="0.05" units="cm"/>
    </inkml:brush>
  </inkml:definitions>
  <inkml:trace contextRef="#ctx0" brushRef="#br0">11 92 9700,'0'0'8756,"-10"-91"-10356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5.850"/>
    </inkml:context>
    <inkml:brush xml:id="br0">
      <inkml:brushProperty name="width" value="0.05" units="cm"/>
      <inkml:brushProperty name="height" value="0.05" units="cm"/>
    </inkml:brush>
  </inkml:definitions>
  <inkml:trace contextRef="#ctx0" brushRef="#br0">0 0 11317,'0'0'5443,"124"2"-5475,-74-2-288,0 0-1425,-5 0-2209,-9 0-4866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6.208"/>
    </inkml:context>
    <inkml:brush xml:id="br0">
      <inkml:brushProperty name="width" value="0.05" units="cm"/>
      <inkml:brushProperty name="height" value="0.05" units="cm"/>
    </inkml:brush>
  </inkml:definitions>
  <inkml:trace contextRef="#ctx0" brushRef="#br0">1 111 5507,'0'0'6098,"22"4"-4900,37 5-504,89 3-1,-145-12-696,-1 0-1,1 0 1,-1 0-1,1 0 1,-1 0-1,1 0 0,-1-1 1,1 1-1,-1-1 1,1 0-1,-1 1 1,0-1-1,1 0 0,-1-1 1,0 1-1,0 0 1,0-1-1,0 1 1,0-1-1,0 0 0,0 1 1,2-4-1,-2 1-66,0-1 0,-1 0 0,1 0 0,-1 0 0,0 0-1,0 0 1,-1 0 0,1-1 0,-1 1 0,-1-6 0,1 9 57,0 0-1,-1 0 1,1-1 0,-1 1 0,0 0 0,1 0 0,-1 0-1,0 0 1,0 0 0,0 0 0,-1 0 0,1 0 0,0 0-1,-1 1 1,1-1 0,-1 0 0,0 1 0,1 0 0,-1-1-1,0 1 1,0 0 0,0 0 0,0 0 0,0 0 0,0 0-1,0 0 1,0 0 0,0 1 0,0-1 0,-1 1 0,-3-1 0,-9-1 34,-1 0 0,0 1 1,-23 2-1,21-1-61,14 0 51,1 0 0,-1 0 1,0 1-1,1-1 0,-1 1 1,1-1-1,-1 1 0,1 0 1,0 1-1,-1-1 0,1 0 1,0 1-1,0 0 0,0 0 1,0 0-1,0 0 0,0 0 1,1 0-1,-1 1 0,1 0 1,-4 3-1,3 0 11,0-1-1,1 1 0,0-1 1,0 1-1,0 0 1,0 0-1,1 0 1,0 0-1,0 0 1,1 0-1,0 9 0,0-13-22,0 0-1,0-1 0,1 0 0,-1 1 0,1-1 0,0 1 0,-1-1 0,1 0 0,0 1 0,0-1 0,0 0 0,-1 0 0,2 1 0,-1-1 0,0 0 0,0 0 0,0 0 0,0 0 0,1 0 0,-1-1 0,0 1 0,1 0 0,-1-1 0,0 1 0,1-1 0,-1 1 0,1-1 0,-1 0 0,1 1 0,2-1 0,54 4-124,-50-4 103,10-1-359,0-1 0,0-1 0,26-7 0,-29 6 447,1 0 1,-1 1-1,0 1 0,1 0 0,25 2 0,-39 0 66,1 1 0,-1 0 0,0 0-1,0 0 1,0 0 0,0 0 0,0 1-1,0-1 1,0 0 0,0 1 0,0 0-1,-1-1 1,1 1 0,-1 0 0,1 0-1,-1 0 1,0 0 0,1 0 0,-1 0 0,0 0-1,0 1 1,1 3 0,14 59 1438,-14-57-1288,7 50 777,-2 1-1,-2 91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8.008"/>
    </inkml:context>
    <inkml:brush xml:id="br0">
      <inkml:brushProperty name="width" value="0.05" units="cm"/>
      <inkml:brushProperty name="height" value="0.05" units="cm"/>
    </inkml:brush>
  </inkml:definitions>
  <inkml:trace contextRef="#ctx0" brushRef="#br0">55 1 6307,'0'0'5891,"-44"13"-5843,36 33 672,6 8-400,2 4 32,0-2-96,4-6-192,17-7 128,-1-7-192,9-10-48,4-9-576,7-14-1905,-3-3-2385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29.696"/>
    </inkml:context>
    <inkml:brush xml:id="br0">
      <inkml:brushProperty name="width" value="0.05" units="cm"/>
      <inkml:brushProperty name="height" value="0.05" units="cm"/>
    </inkml:brush>
  </inkml:definitions>
  <inkml:trace contextRef="#ctx0" brushRef="#br0">1 317 3105,'0'0'9882,"4"1"-9426,8-1-269,-1-1 0,1 0-1,0-1 1,0-1-1,-1 1 1,1-2-1,-1 1 1,19-10-1,87-50-144,-107 57-227,0-1 1,0 0-1,-1 0 0,0-1 0,0 0 0,8-9 0,-13 12 12,-1 0-1,0 0 1,0 0 0,0-1-1,-1 1 1,1 0-1,-1-1 1,-1 0 0,1 0-1,-1 1 1,0-1-1,0 0 1,0-12 0,-1 14 6,-3-40-332,3 43 499,0-1 0,0 1 0,0 0 0,-1 0 0,1 0 0,0-1 0,-1 1 0,1 0 0,-1 0 0,1 0 0,-1 0 0,1 0 1,-1 0-1,0-1 0,0 2 0,0-1 0,1 0 0,-1 0 0,0 0 0,0 0 0,0 0 0,0 1 0,0-1 0,0 0 0,-1 1 0,1-1 0,0 1 0,0 0 0,0-1 0,-2 1 0,3 12 160,0-2-2,1-1 0,1 1 0,0 0-1,0-1 1,0 1 0,1-1 0,8 17 0,40 65 1183,0 0-909,-48-66-861,-3-24 401,0-1 0,0 1 1,0-1-1,0 0 0,0 1 0,0-1 0,0 0 1,0 1-1,0-1 0,0 0 0,-1 1 1,1-1-1,0 0 0,0 1 0,0-1 1,-1 0-1,1 0 0,0 1 0,0-1 0,-1 0 1,1 0-1,0 1 0,-1-1 0,1 0 1,0 0-1,-1 0 0,1 0 0,0 1 1,-1-1-1,1 0 0,0 0 0,-1 0 0,1 0 1,-1 0-1,1 0 0,0 0 0,-1 0 1,1 0-1,0 0 0,-1 0 0,1 0 0,0 0 1,-1-1-1,1 1 0,0 0 0,-1 0 1,1 0-1,0 0 0,-1-1 0,1 1 1,0 0-1,-1 0 0,1 0 0,0-1 0,0 1 1,-1 0-1,1-1 0,0 1 0,0 0 1,-1-1-1,-1-3-117,1 0 1,-1-1-1,0 1 1,1 0-1,0-1 1,0 1-1,0-1 1,1 0-1,0 1 1,-1-1-1,2 0 1,-1 1-1,2-9 1,-2-3-277,1 11 425,-1 1 0,1 0 0,0-1 0,0 1-1,0 0 1,0 0 0,1-1 0,-1 1 0,1 0 0,0 1 0,1-1 0,-1 0 0,1 1 0,-1-1-1,1 1 1,0 0 0,0-1 0,1 2 0,-1-1 0,1 0 0,-1 1 0,1-1 0,0 1-1,0 0 1,5-2 0,1 0 444,0 0 0,0 1 0,1 1 0,-1-1 0,1 1 0,-1 1 0,1 0 0,0 1 0,16 1 0,-23 0-370,0 0-1,0 0 1,-1 1 0,1 0 0,-1 0-1,1 0 1,-1 0 0,1 0 0,-1 1 0,0-1-1,0 1 1,-1 0 0,1 0 0,0 0 0,-1 0-1,0 0 1,3 5 0,-3-4-371,1-1 0,-1 1 1,1 0-1,1-1 0,-1 1 0,0-1 1,1 0-1,0 0 0,-1 0 0,1-1 1,6 4-1,-3-6-3898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0.036"/>
    </inkml:context>
    <inkml:brush xml:id="br0">
      <inkml:brushProperty name="width" value="0.05" units="cm"/>
      <inkml:brushProperty name="height" value="0.05" units="cm"/>
    </inkml:brush>
  </inkml:definitions>
  <inkml:trace contextRef="#ctx0" brushRef="#br0">0 0 9108,'0'0'0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0.933"/>
    </inkml:context>
    <inkml:brush xml:id="br0">
      <inkml:brushProperty name="width" value="0.05" units="cm"/>
      <inkml:brushProperty name="height" value="0.05" units="cm"/>
    </inkml:brush>
  </inkml:definitions>
  <inkml:trace contextRef="#ctx0" brushRef="#br0">2 0 11733,'0'0'1070,"0"22"-920,0 13-148,-2 3 296,2 0 0,2 0-1,1 0 1,12 52 0,-12-80-225,0 0 0,1 0 1,-1 0-1,2 0 0,0-1 0,0 0 0,0 0 0,1 0 0,11 11 1,-12-15-74,0 0 0,1-1 0,-1 0 0,1 0 0,0 0 0,0-1 0,0 0 1,1 0-1,-1 0 0,1-1 0,-1 0 0,1 0 0,0-1 0,0 0 0,14 1 1,-17-2-40,0 0 1,0 0-1,0 0 1,0 0 0,0-1-1,-1 1 1,1-1-1,0 0 1,0-1 0,0 1-1,-1-1 1,1 1-1,0-1 1,-1 0 0,0 0-1,1-1 1,-1 1-1,0-1 1,0 1 0,0-1-1,-1 0 1,1 0-1,-1 0 1,0-1 0,1 1-1,-1-1 1,-1 1-1,1-1 1,0 1 0,-1-1-1,0 0 1,0 0-1,0 0 1,0 0 0,-1 0-1,0 0 1,0-7-1,1 0-111,2-47-459,-3 55 646,0 0-1,0 0 1,0 0-1,0 0 1,-1-1 0,1 1-1,-1 1 1,0-1-1,0 0 1,0 0-1,0 0 1,-1 0-1,1 1 1,-3-4 0,4 6-29,0 0 0,-1 0 0,1 0 0,0 0 0,-1 0 1,1 0-1,0 0 0,-1 0 0,1 0 0,0 0 0,0 0 1,-1 0-1,1 0 0,0 0 0,-1 0 0,1 0 1,0 0-1,0 1 0,-1-1 0,1 0 0,0 0 0,0 0 1,0 0-1,-1 1 0,1-1 0,0 0 0,0 0 0,0 1 1,-1-1-1,1 0 0,0 0 0,0 1 0,0-1 1,0 0-1,0 0 0,0 1 0,0-1 0,0 0 0,0 1 1,-1-1-1,1 0 0,0 0 0,0 1 0,1-1 0,-1 0 1,0 1-1,0-1 0,0 0 0,0 1 0,0-1 1,0 0-1,0 1 0,-1 20 152,1-20-159,0 3 0,0 9 38,0 1 0,1-1 1,4 22-1,-3-29-27,0-1 0,0 0 1,0 0-1,0 1 0,1-2 0,0 1 1,0 0-1,1 0 0,-1-1 0,1 0 0,6 6 1,-4-4 6,1-1 1,-1 0 0,1-1 0,0 0-1,0 0 1,0 0 0,0-1 0,1 0-1,-1 0 1,1-1 0,0 0 0,0 0-1,0-1 1,0 0 0,0 0-1,0-1 1,0 0 0,0-1 0,15-2-1,-20 2-89,1 0 0,-1-1-1,1 1 1,-1-1 0,0 0-1,0 0 1,0 0 0,0 0-1,0 0 1,0-1 0,-1 1-1,1-1 1,-1 0 0,0 0-1,0 0 1,0 0 0,0 0-1,0 0 1,-1 0 0,1-1-1,-1 1 1,0-1 0,0 1-1,1-4 1,1-10-299,-1 0 0,0 1 0,-1-31 0,-1 44 338,-2-13 899,-1 23 279,3-3-1111,-1-1 1,1 1-1,0-1 0,0 1 1,0 0-1,0-1 1,1 1-1,0 4 0,2-1-23,0-1 0,1 0 0,-1 0 0,1 0-1,0-1 1,1 1 0,-1-1 0,1 0 0,0 0 0,1-1-1,-1 0 1,1 1 0,-1-2 0,1 1 0,1-1-1,-1 0 1,0 0 0,13 3 0,1 0 50,-1-2 1,1 0-1,0-1 1,0-1-1,25 0 1,-39-3-72,0 0 0,0 1 0,-1-2 0,1 1 0,-1-1 1,1 0-1,-1 0 0,0 0 0,1-1 0,-1 0 0,0 0 0,-1 0 1,1 0-1,-1-1 0,1 0 0,-1 0 0,0 0 0,-1-1 1,1 1-1,-1-1 0,4-5 0,-3 3-38,0 0-1,0-1 1,-1 1-1,1-1 1,-2 0-1,1 0 1,-1 0-1,0 0 1,-1 0-1,0-1 1,0 1-1,-1 0 1,0-1-1,-1-9 1,1 19 46,-1-1-1,1 1 1,0 0 0,0-1-1,0 1 1,0 0-1,-1-1 1,1 1 0,0 0-1,-1-1 1,1 1 0,0-1-1,-1 1 1,1 0 0,-1-1-1,1 1 1,-1-1 0,1 1-1,-1-1 1,1 0 0,-1 1-1,1-1 1,-1 1 0,0-1-1,1 0 1,-1 0 0,0 1-1,1-1 1,-1 0-1,0 0 1,1 0 0,-1 0-1,0 0 1,1 0 0,-1 0-1,0 0 1,0 0 0,1 0-1,-1 0 1,0 0 0,1 0-1,-1-1 1,0 1 0,1 0-1,-1 0 1,1-1 0,-1 1-1,0 0 1,1-1 0,-1 1-1,1-1 1,-1 1-1,1-1 1,-1 1 0,1-1-1,-1 1 1,1-1 0,0 0-1,-1 1 1,1-1 0,0 1-1,-1-1 1,1 0 0,0 1-1,0-1 1,0 0 0,0 0-1,-1 0 1,0 9 10,0 1 0,0-1-1,0 1 1,1-1 0,0 0 0,1 1 0,0-1 0,0 1 0,1-1 0,0 0-1,1 0 1,-1 0 0,2 0 0,-1 0 0,1 0 0,0-1 0,8 11-1,-9-13 12,1-1 0,-1 1 0,1-1 0,0 0 0,0 0 0,0-1 1,1 1-1,-1-1 0,1 0 0,0 0 0,0 0 0,0-1 0,0 0 0,0 0 0,1 0 0,-1 0 0,1-1 0,-1 0 0,1 0 0,-1-1 0,1 1 0,0-1 0,-1 0 0,1-1 0,-1 1 0,1-1 0,10-3 0,-7-1-117,0 0 1,0 0 0,0-1 0,-1 0 0,0 0 0,0-1 0,0 0 0,7-10 0,22-18-343,-23 25 271,0-1 0,28-14 0,-38 23 309,0-1 0,0 1-1,1 1 1,-1-1 0,1 1-1,-1 0 1,1 0 0,-1 0-1,1 0 1,0 1 0,-1 0-1,1 0 1,0 0 0,-1 0-1,9 3 1,-10-2-51,-1 1 0,0-1 0,0 1 0,0 0 0,0 0 1,0 0-1,-1 0 0,1 0 0,-1 0 0,1 0 0,-1 0 0,0 1 1,1-1-1,-1 1 0,-1-1 0,1 1 0,0-1 0,0 1 0,-1-1 0,0 1 1,1 3-1,3 58 737,-4-62-820,0 14-349,1-9 417,-1 0 1,0 1-1,0-1 0,-1 0 0,-2 9 1,3-14-239,0-1 0,-1 0 0,1 0-1,-1 1 1,0-1 0,1 0 0,-1 0 0,0 0 0,1 0 0,-1 0 0,0 0 0,0 0 0,0 0 0,0 0 0,0 0 0,0 0 0,0-1 0,0 1 0,-1 0 0,1-1 0,0 1 0,0-1 0,-1 1 0,1-1 0,0 0 0,0 1 0,-1-1 0,1 0 0,0 0 0,-1 0 0,1 0 0,0 0 0,-1 0 0,0-1 0,-15-2-4240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1.289"/>
    </inkml:context>
    <inkml:brush xml:id="br0">
      <inkml:brushProperty name="width" value="0.05" units="cm"/>
      <inkml:brushProperty name="height" value="0.05" units="cm"/>
    </inkml:brush>
  </inkml:definitions>
  <inkml:trace contextRef="#ctx0" brushRef="#br0">296 0 12598,'0'0'3297,"-116"50"-3313,81-27-64,-6-1-1617,-9-3-928,-4-6-2097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1.633"/>
    </inkml:context>
    <inkml:brush xml:id="br0">
      <inkml:brushProperty name="width" value="0.05" units="cm"/>
      <inkml:brushProperty name="height" value="0.05" units="cm"/>
    </inkml:brush>
  </inkml:definitions>
  <inkml:trace contextRef="#ctx0" brushRef="#br0">1 1 6531,'0'0'5410,"70"3"-4817,-39-3 63,-4 0-656,0 0 48,0 0-160,-6 0-1233,-11 0-2784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2.669"/>
    </inkml:context>
    <inkml:brush xml:id="br0">
      <inkml:brushProperty name="width" value="0.05" units="cm"/>
      <inkml:brushProperty name="height" value="0.05" units="cm"/>
    </inkml:brush>
  </inkml:definitions>
  <inkml:trace contextRef="#ctx0" brushRef="#br0">1 174 16,'0'0'13524,"23"1"-13074,181 4 84,-194-5-465,-1-1 0,1 0 0,0 0-1,-1-1 1,1 0 0,-1-1 0,1 0 0,-1 0 0,0-1 0,9-5-1,-15 7-79,0 1 0,0-1 0,-1-1 0,1 1 0,0 0-1,-1-1 1,1 1 0,-1-1 0,0 0 0,0 0 0,0 0-1,0 0 1,0 0 0,-1 0 0,1-1 0,-1 1 0,0-1-1,0 1 1,0 0 0,-1-1 0,1 0 0,-1 1 0,0-1-1,0 1 1,0-1 0,0 1 0,0-1 0,-1 1 0,0-1 0,0 1-1,-1-5 1,0 5-19,0 1-1,0-1 1,0 0 0,0 0-1,0 1 1,0 0 0,-1-1-1,0 1 1,1 0-1,-1 0 1,0 0 0,0 0-1,0 1 1,0-1 0,0 1-1,0 0 1,0 0-1,-1 0 1,1 0 0,0 1-1,-6-1 1,-74-7-104,80 8 136,-5 0-29,1 0 1,-1 0 0,0 0-1,1 1 1,-1 0-1,1 1 1,-1-1 0,-8 5-1,13-5 20,0 1 0,0 0-1,1 0 1,-1 0 0,0 0 0,1 0-1,0 1 1,-1-1 0,1 1-1,0-1 1,0 1 0,1 0 0,-1 0-1,0 0 1,1 0 0,0 0 0,0 0-1,0 0 1,0 1 0,0-1 0,0 6-1,0-2 44,0 0-1,0 1 0,1-1 0,-1 1 1,2-1-1,-1 1 0,1-1 0,1 1 1,-1-1-1,1 0 0,0 0 0,1 0 1,0 0-1,0 0 0,0 0 0,8 11 1,-5-11-1,0-1 1,0 1 0,1-1-1,0 0 1,0-1 0,0 1 0,1-2-1,0 1 1,0-1 0,0 0-1,0 0 1,0-1 0,18 4-1,-7-3 0,1 0-1,0-1 0,-1 0 0,1-2 0,0-1 0,0 0 0,0-2 1,0 0-1,31-7 0,-45 5-178,0 1 1,0-1-1,0 0 0,0 0 1,-1 0-1,0-1 0,1 0 1,-2 0-1,1 0 1,0-1-1,-1 1 0,0-1 1,-1 0-1,1 0 0,-1-1 1,0 1-1,-1-1 1,0 1-1,0-1 0,0 0 1,-1 0-1,0 0 0,0 0 1,0 0-1,-1 0 0,0 0 1,-1 0-1,0 0 1,0 0-1,-3-12 0,-3 5 947,5 20 350,2-3-1096,0 0 1,0 0 0,0 0 0,1-1-1,0 1 1,-1 0 0,1 0 0,0-1-1,0 1 1,3 4 0,1 0 13,1 0 0,0-1 1,0 1-1,0-2 0,1 1 0,-1-1 1,1 0-1,1 0 0,-1-1 0,1 1 1,-1-2-1,12 5 0,-4-4-1,1 1 1,-1-2-1,1 0 0,0-1 0,28 0 0,-40-2-158,-1-1 0,1 1 1,-1-1-1,1 1 0,-1-1 0,0 0 0,1-1 1,-1 1-1,0 0 0,0-1 0,0 0 0,0 0 0,0 0 1,0 0-1,0 0 0,-1 0 0,1-1 0,-1 1 1,1-1-1,-1 0 0,0 0 0,0 0 0,-1 0 1,1 0-1,0 0 0,-1 0 0,0 0 0,0-1 1,0 1-1,1-5 0,2-11-164,-1 1 1,-1-1-1,0 0 0,-2-23 1,0 36 3097,0 51-2059,0-40-768,1 0 0,0 0 0,-1 0 0,2 0 0,-1-1 0,1 1 0,-1 0 0,1-1 0,1 1 0,-1-1 0,1 0 0,-1 0 0,1 0 0,0 0 0,1 0 0,-1-1 0,1 1 0,-1-1 0,1 0 0,0 0 0,0 0 0,6 3 0,2 0-472,-1-1 1,1 1-1,0-2 1,0 0 0,0 0-1,1-1 1,20 2-1,10-3-3482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3.186"/>
    </inkml:context>
    <inkml:brush xml:id="br0">
      <inkml:brushProperty name="width" value="0.05" units="cm"/>
      <inkml:brushProperty name="height" value="0.05" units="cm"/>
    </inkml:brush>
  </inkml:definitions>
  <inkml:trace contextRef="#ctx0" brushRef="#br0">0 1 9204,'0'0'2855,"1"20"-2450,7 92 410,37 177 0,-43-273-634,1-3-1116,4-21 81,-4 2 711,1 0 1,-1 0-1,1 0 1,1 0-1,-1 1 1,1-1-1,0 1 1,0 0 0,1 1-1,6-5 1,-11 8 236,1-1 1,0 1 0,0 0 0,0 0 0,0-1-1,0 1 1,0 1 0,0-1 0,1 0-1,-1 0 1,0 1 0,0-1 0,1 1 0,-1 0-1,0 0 1,1 0 0,-1 0 0,0 0-1,1 0 1,-1 1 0,0-1 0,0 1 0,1-1-1,-1 1 1,0 0 0,0 0 0,0 0-1,0 0 1,0 0 0,0 1 0,0-1 0,0 0-1,0 1 1,2 2 0,5 9 159,0 1 1,0 0-1,8 21 1,2 1-177,-19-36-168,0-22 508,2-1 0,0 0 0,6-29 0,-6 44-297,0 1-1,0-1 1,1 1 0,0-1 0,0 1 0,1 0 0,-1 0 0,2 0 0,-1 1-1,1 0 1,0 0 0,0 0 0,8-7 0,-8 10-578,0 0-1,0 1 1,0 0 0,1 0-1,-1 0 1,1 0 0,-1 1-1,1 0 1,-1 0 0,1 1-1,0-1 1,-1 1 0,9 1-1,-9-1 7,18 0-6003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33.548"/>
    </inkml:context>
    <inkml:brush xml:id="br0">
      <inkml:brushProperty name="width" value="0.05" units="cm"/>
      <inkml:brushProperty name="height" value="0.05" units="cm"/>
    </inkml:brush>
  </inkml:definitions>
  <inkml:trace contextRef="#ctx0" brushRef="#br0">0 167 9973,'0'0'3857,"20"0"-2696,5 2-921,-5-1-86,1 0 1,-1-1-1,0-1 0,23-5 0,-36 4-156,-1 0 0,0-1 0,0 0 0,0 0-1,-1 0 1,1-1 0,-1 0 0,0 0 0,0-1 0,0 1 0,0-1 0,7-10-1,-10 12-59,0 1 0,-1-1 0,1 0 0,-1 1 0,1-1 0,-1 0 0,0 0 0,0 0 0,0 0-1,-1 0 1,1-1 0,0-4 0,-2 6-1,1 0 0,0 1 1,-1-1-1,1 0 0,-1 0 0,1 0 0,-1 1 0,0-1 0,0 0 0,0 1 1,0-1-1,0 1 0,0-1 0,0 1 0,0-1 0,-1 1 0,1 0 0,0-1 0,-1 1 1,1 0-1,-1 0 0,-3-1 0,-5-3 109,0 1-1,0 0 1,-1 0-1,1 1 1,-1 1-1,0 0 1,0 0-1,0 1 1,0 1 0,0 0-1,0 0 1,-19 4-1,27-3 54,1 0 0,-1 0 0,1 1 0,-1-1-1,1 1 1,0 0 0,0-1 0,-1 1 0,1 0 0,1 0-1,-1 1 1,0-1 0,0 0 0,1 1 0,-1-1-1,1 1 1,0-1 0,0 1 0,0-1 0,0 1 0,0 0-1,0 0 1,1-1 0,-1 4 0,-1 8 476,1 0 0,0 0 0,1 20-1,0-31-533,0 0 0,1 0 0,-1 0-1,1-1 1,0 1 0,0 0 0,0 0-1,0-1 1,1 1 0,-1-1 0,1 1-1,-1-1 1,1 1 0,0-1 0,0 0-1,3 3 1,1 0 14,-1-1 1,1 0-1,0 0 1,0-1-1,1 0 0,9 4 1,4 0-212,0-1 0,1-2 0,34 5 0,30-5-4828,-51-4 289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2.619"/>
    </inkml:context>
    <inkml:brush xml:id="br0">
      <inkml:brushProperty name="width" value="0.05" units="cm"/>
      <inkml:brushProperty name="height" value="0.05" units="cm"/>
    </inkml:brush>
  </inkml:definitions>
  <inkml:trace contextRef="#ctx0" brushRef="#br0">390 0 6627,'0'0'4079,"-1"10"-3564,-2 4-248,-1 1-1,0 0 0,-1-1 1,-1 0-1,0 0 0,-1 0 1,0-1-1,-16 21 0,18-27-198,0 0-1,0 0 1,-1-1-1,0 0 1,0 0-1,0-1 1,-1 0-1,0 0 1,0 0-1,0-1 0,-1 0 1,1 0-1,-1-1 1,0 0-1,0 0 1,0-1-1,0 0 1,-14 1-1,8-2-224,-1-1-1,0 0 1,1-1 0,-1-1-1,1-1 1,-15-3 0,25 5 120,1 0 0,-1-1 0,1 1 0,0-1 0,-1 0 0,1 0 0,0 0 0,0 0 0,0 0 0,1 0 0,-1-1 0,0 0 0,1 1 0,-1-1 0,1 0 0,0 0 0,0 0 0,0-1 0,1 1 0,-1 0 0,1-1-1,0 1 1,0-1 0,0 1 0,0-1 0,0 0 0,1 1 0,0-1 0,0-4 0,0 6 61,0 1 0,0 0-1,0 0 1,0 0-1,0 0 1,0 0-1,1 0 1,-1 0-1,1 0 1,-1-1 0,0 1-1,1 0 1,0 0-1,-1 0 1,1 1-1,-1-1 1,1 0-1,0 0 1,0 0 0,0 0-1,-1 1 1,1-1-1,0 0 1,0 1-1,0-1 1,0 1-1,0-1 1,0 1-1,2-1 1,1 0 24,0 0 0,1 1 0,-1-1 0,0 1 0,0 0 0,1 0 0,-1 0 1,6 2-1,4 1 159,1 0 1,-1 1-1,-1 1 1,18 7-1,224 140 2059,-246-148-2436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3.058"/>
    </inkml:context>
    <inkml:brush xml:id="br0">
      <inkml:brushProperty name="width" value="0.05" units="cm"/>
      <inkml:brushProperty name="height" value="0.05" units="cm"/>
    </inkml:brush>
  </inkml:definitions>
  <inkml:trace contextRef="#ctx0" brushRef="#br0">1 236 11813,'0'0'3511,"22"-1"-3239,74-2 294,-82 2-552,0-1-1,0 0 1,-1-1 0,1 0-1,-1-2 1,0 1 0,0-2-1,-1 1 1,0-2 0,1 0-1,-2 0 1,1-1 0,-1 0-1,-1-1 1,11-11 0,-19 18-55,0 0 0,0 0 0,0 0 0,0 0 0,0 0 0,0-1 0,0 1 0,-1-1 0,1 1 0,-1-1 0,0 1 0,0-1 0,0 0 0,0 0 0,-1 0 0,1 0 1,-1 1-1,1-1 0,-1 0 0,0 0 0,0 0 0,0 0 0,-1 0 0,1 0 0,-1 0 0,1 1 0,-1-1 0,0 0 0,0 0 0,0 1 0,-1-1 0,1 0 0,-1 1 0,1-1 0,-1 1 0,0 0 0,0 0 0,0-1 0,0 1 0,0 1 0,0-1 1,-1 0-1,1 0 0,-1 1 0,1-1 0,-1 1 0,1 0 0,-1 0 0,0 0 0,-3-1 0,-4-1-25,0 0 1,0 0-1,-1 1 1,1 0-1,-1 1 1,1 0-1,-16 0 1,23 1 60,0 0 1,0 1-1,1-1 0,-1 0 1,0 1-1,1 0 0,-1-1 1,0 1-1,1 0 0,-1 0 1,1 1-1,-1-1 0,1 0 1,0 1-1,0 0 0,-1-1 1,1 1-1,0 0 0,0 0 1,1 0-1,-1 0 0,0 0 1,1 1-1,-1-1 0,1 0 1,0 1-1,0-1 1,0 1-1,0 0 0,0-1 1,1 1-1,-2 4 0,2-1 45,-1-1 1,1 0-1,0 0 0,0 1 0,1-1 0,0 0 1,0 0-1,0 1 0,0-1 0,1 0 0,0 0 1,0-1-1,0 1 0,1 0 0,-1-1 0,1 1 0,0-1 1,7 8-1,-2-5 24,0 0 0,0-1 0,1 0 0,0 0 0,0-1 0,0 0 0,1-1 0,18 7 0,-11-6-76,0-1 1,1 0 0,0-1-1,0-1 1,0-1 0,-1 0 0,37-4-1,-43 1-324,1 0 0,-1 0 0,0-2 0,0 1 0,20-10 0,-25 10-153,0-1 1,0 0-1,-1 0 1,1 0-1,-1 0 1,0-1-1,0 0 0,0 0 1,-1 0-1,6-9 1,-8 10 36,0 0 0,0 0 0,0 0 0,0-1 1,-1 1-1,0 0 0,0-1 0,0 1 0,0-1 0,-1-6 0,1-19-1874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8.909"/>
    </inkml:context>
    <inkml:brush xml:id="br0">
      <inkml:brushProperty name="width" value="0.05" units="cm"/>
      <inkml:brushProperty name="height" value="0.05" units="cm"/>
    </inkml:brush>
  </inkml:definitions>
  <inkml:trace contextRef="#ctx0" brushRef="#br0">403 449 9845,'0'0'3270,"-1"-14"-3038,-7-43-2,7 53-214,-1 1-1,0-1 1,0 0 0,-1 1-1,1-1 1,-1 1 0,1 0 0,-1 0-1,0 0 1,0 0 0,0 0 0,-1 1-1,1-1 1,-1 1 0,1 0-1,-1 0 1,0 0 0,0 1 0,0-1-1,0 1 1,-4-1 0,1 0-7,-17-5-57,0 2 1,0 0 0,0 2 0,0 1-1,-1 0 1,-27 3 0,33-1 95,15 0-49,1 0 1,-1 0 0,0 0-1,0 1 1,1-1-1,-1 1 1,0 0-1,1 0 1,-1 0 0,1 1-1,-1-1 1,1 1-1,0 0 1,0 0-1,-1 0 1,1 0 0,1 1-1,-1-1 1,0 1-1,0 0 1,1-1-1,0 1 1,0 0 0,0 1-1,-3 3 1,2 1 17,0 0 0,1 0 0,0 0 0,0 1 0,1-1 0,0 1 0,0-1 0,1 1 0,0-1 0,1 10 0,0-14-12,0 0-1,0 0 1,0 0-1,1 0 1,-1 0-1,1-1 1,0 1-1,0-1 1,0 1-1,1-1 1,-1 0-1,1 1 1,0-1 0,0 0-1,0-1 1,0 1-1,0-1 1,0 1-1,1-1 1,-1 0-1,1 0 1,0 0-1,0-1 1,-1 0 0,1 1-1,0-1 1,0 0-1,0-1 1,7 1-1,-5 0-65,1 0-1,0 0 1,0-1 0,0 0-1,0 0 1,0-1 0,0 0-1,0 0 1,0 0 0,0-1-1,-1 0 1,1-1-1,-1 0 1,1 0 0,-1 0-1,11-8 1,-5-1-296,-1 0-1,0-1 1,-1 0-1,-1 0 1,0-1 0,-1-1-1,0 1 1,-1-2 0,-1 1-1,0 0 1,-1-1 0,-1 0-1,0-1 1,1-16 0,-3 12 276,0 0 1,-2 0-1,0 0 1,-5-30-1,2 33 751,-1 0-1,-1 1 0,0 0 0,-1-1 0,-10-18 0,16 36-658,0 0-1,0 0 0,0 0 0,0 0 0,0 0 0,0 0 1,0 0-1,0 0 0,0 1 0,0-1 0,0 0 0,0 0 1,0 0-1,0 0 0,0 0 0,0 0 0,0 0 0,0 1 1,0-1-1,0 0 0,0 0 0,0 0 0,0 0 0,0 0 1,-1 0-1,1 0 0,0 0 0,0 0 0,0 0 1,0 0-1,0 1 0,0-1 0,0 0 0,0 0 0,0 0 1,0 0-1,-1 0 0,1 0 0,0 0 0,0 0 0,0 0 1,0 0-1,0 0 0,0 0 0,0 0 0,0 0 0,-1 0 1,1 0-1,0 0 0,0 0 0,0 0 0,0 0 0,0 0 1,0 0-1,0 0 0,0 0 0,-1-1 0,1 1 0,-2 20 618,1 27 68,2-14-578,0-1 1,3 1-1,0-1 1,12 43-1,-11-59-64,0-1 0,1 1 0,0-1 0,1-1-1,1 1 1,0-1 0,1-1 0,1 0 0,0 0 0,21 21 0,-25-30-68,0 1 0,0-1 0,0 0 0,0 0 0,1-1 1,0 0-1,0 0 0,0 0 0,0-1 0,10 2 0,-14-3-11,1-1 0,-1 1 1,1-1-1,0 0 0,-1 0 0,1 0 0,0 0 0,-1-1 0,1 1 0,0-1 0,-1 0 0,1 0 0,-1 0 0,1-1 0,-1 1 0,0-1 0,1 0 1,-1 0-1,0 0 0,0 0 0,-1 0 0,4-4 0,7-12-28,0 0 0,-1-1 0,-1-1 0,-1 0-1,0-1 1,-2 0 0,0 0 0,-2-1 0,7-34 0,-14 66 118,1 0-1,1 0 1,-1 0 0,2 0 0,-1 0-1,2-1 1,-1 1 0,1 0 0,1-1-1,-1 0 1,1 0 0,1 0 0,9 14-1,-9-16-23,-1 0 0,1 0 0,1-1 0,-1 0-1,1 0 1,0 0 0,0-1 0,1 0 0,-1 0-1,1 0 1,1-1 0,-1 0 0,0-1 0,1 1-1,0-2 1,-1 1 0,16 2 0,-17-3-53,-1-1 0,1-1 0,0 1 0,0-1 0,0 0 0,0 0 0,0-1 0,0 0 0,0 0 0,0 0 1,-1-1-1,1 0 0,0 0 0,-1 0 0,0-1 0,1 1 0,-1-1 0,0-1 0,0 1 0,-1-1 0,1 0 0,-1 0 0,0 0 1,0 0-1,0-1 0,0 0 0,-1 0 0,0 0 0,0 0 0,0 0 0,2-6 0,25-71-14,-30 82 50,0 0 0,1 0 0,-1 0 1,0-1-1,1 1 0,-1 0 0,0 0 1,1 0-1,-1 0 0,0-1 1,1 1-1,-1 0 0,0 0 0,1 0 1,-1 0-1,0 0 0,1 0 0,-1 0 1,0 0-1,1 0 0,-1 0 0,0 0 1,1 0-1,-1 0 0,1 1 1,-1-1-1,0 0 0,1 0 0,-1 0 1,0 0-1,0 1 0,1-1 0,-1 0 1,0 0-1,1 1 0,-1-1 1,0 0-1,0 0 0,0 1 0,1-1 1,11 11-140,-3 0 122,0-1 0,0-1 0,1 0 0,1 0-1,-1-1 1,1-1 0,1 0 0,-1 0 0,1-1 0,1 0 0,-1-1 0,1-1 0,0 0 0,0 0 0,0-1-1,20 1 1,-31-4-6,-1 0 0,1 0 0,-1 0 0,0-1 0,1 1 0,-1 0 0,0-1-1,0 1 1,1-1 0,-1 0 0,0 1 0,0-1 0,0 0 0,0 0 0,0 1 0,0-1-1,0 0 1,0 0 0,0 0 0,0 0 0,1-2 0,12-34-28,-9-42-427,-5 76 406,0-2-46,0-1 1,0 1-1,-1-1 0,0 1 1,0 0-1,0 0 1,-1-1-1,0 1 0,0 0 1,0 0-1,0 1 1,-1-1-1,0 0 0,0 1 1,0-1-1,0 1 1,-1 0-1,0 0 0,0 1 1,0-1-1,0 1 1,-1 0-1,1 0 0,-9-4 1,3 2 46,0 1 0,0 1 0,-1 0 0,1 0 0,-1 1 0,0 1 1,0-1-1,0 2 0,0-1 0,0 2 0,-15 1 0,23-1 90,-1 0 0,1 0 0,0 0 0,0 1 0,-1-1-1,1 1 1,0-1 0,0 1 0,1 0 0,-1 0 0,0 1 0,1-1 0,-1 0-1,1 1 1,0 0 0,0-1 0,0 1 0,0 0 0,0 0 0,0 0 0,1 0 0,0 0-1,0 1 1,0-1 0,0 0 0,-1 4 0,1-3-7,1-1 1,-1 0-1,1 1 0,-1-1 1,1 1-1,0-1 0,0 0 1,1 1-1,-1-1 1,1 1-1,-1-1 0,1 0 1,0 0-1,1 1 0,-1-1 1,0 0-1,1 0 0,0 0 1,-1 0-1,1-1 1,1 1-1,-1 0 0,0-1 1,0 1-1,1-1 0,3 3 1,14 6-52,1-1 0,40 13 0,-48-19 9,0 0-1,0 1 1,-1 1-1,1 0 1,-1 0-1,0 1 1,-1 1-1,0 0 1,0 0-1,-1 1 1,14 15-1,-10-6 106,-1 2 0,-1 0 0,-1 0 0,-1 1 0,-1 0 0,9 28 0,-7-12 110,-2 1 0,8 73 1,-17-114-306,-19-246-1220,17 195 1159,0 20-56,1 1-1,7-57 1,-4 85 235,-1 1 0,0-1 0,1 0 0,0 1 0,1-1 1,-1 1-1,0-1 0,1 1 0,0 0 0,0 0 0,1 1 1,-1-1-1,1 0 0,-1 1 0,1 0 0,0 0 1,1 0-1,-1 1 0,0-1 0,9-2 0,-9 3 43,0 0 0,0 1 0,0-1 0,1 1-1,-1 0 1,0 1 0,1-1 0,-1 1 0,0 0 0,1 0 0,-1 0 0,1 1-1,-1-1 1,0 1 0,1 0 0,-1 0 0,0 1 0,0-1 0,0 1-1,0 0 1,0 0 0,0 0 0,5 5 0,-2-1-9,-1 0 0,0 1 0,-1 0 0,1 0 0,-1 1 0,0-1 0,-1 1 0,0 0 0,0 0 0,-1 1 0,0-1 0,-1 1 0,1-1 0,-2 1 0,1 0 0,-1 0 0,0 0 0,-1 0 0,0 0 0,-3 15 0,2-21-47,0 1 0,-1 0 0,0-1-1,1 1 1,-1-1 0,-1 0 0,1 0-1,0 0 1,-1 0 0,0 0 0,1 0-1,-1-1 1,0 1 0,0-1 0,-1 0-1,1 0 1,0 0 0,-1 0-1,0 0 1,1-1 0,-1 0 0,0 0-1,1 0 1,-6 1 0,-1 0 27,0 0 0,0 0 0,0-1 1,0-1-1,0 1 0,0-2 0,-1 1 0,-12-4 1,20 3-57,0 0-1,0-1 1,-1 1 0,1-1 0,0 0 0,1 0 0,-1 0-1,0 0 1,0 0 0,1-1 0,0 1 0,-1-1 0,1 0 0,0 1-1,0-1 1,0 0 0,1 0 0,-1-1 0,1 1 0,0 0 0,-1 0-1,2-1 1,-1 1 0,0-1 0,1 1 0,-1-6 0,0 2-243,1-1 1,0 1 0,0 0-1,0-1 1,1 1 0,0 0-1,1-1 1,-1 1-1,1 0 1,1 0 0,5-12-1,17-14-2503,0 6-2093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9.075"/>
    </inkml:context>
    <inkml:brush xml:id="br0">
      <inkml:brushProperty name="width" value="0.05" units="cm"/>
      <inkml:brushProperty name="height" value="0.05" units="cm"/>
    </inkml:brush>
  </inkml:definitions>
  <inkml:trace contextRef="#ctx0" brushRef="#br0">324 185 2721,'0'0'8927,"5"-10"-8586,13-31-162,-18 40-173,0 0 1,0 0-1,0 0 0,0 0 1,0 0-1,0 0 0,0 0 0,0 0 1,0 0-1,0 0 0,-1 0 0,1 0 1,0 0-1,-1 0 0,1 0 0,-1 0 1,1 0-1,-1 1 0,1-1 0,-1 0 1,0 0-1,1 1 0,-1-1 0,0 0 1,0 0-1,1 1 0,-1-1 0,-2 0 1,-25-11-28,24 11-4,-24-6-115,0 1 0,0 2 0,0 0-1,0 2 1,-1 2 0,-33 2 0,59-2 173,0 1 1,0-1-1,0 0 1,0 1 0,0 0-1,0 0 1,0 0 0,0 0-1,0 0 1,0 1 0,1-1-1,-1 1 1,0 0 0,1 0-1,0 0 1,-1 0 0,1 0-1,0 0 1,0 0 0,0 1-1,0-1 1,1 1-1,-1 0 1,1-1 0,-1 1-1,1 0 1,0 0 0,0 0-1,0 0 1,1 0 0,-1 0-1,0 6 1,1-4 36,0 1 1,0-1-1,0 1 0,0-1 1,1 1-1,0-1 1,0 1-1,1-1 0,0 0 1,0 0-1,0 1 0,0-1 1,1-1-1,-1 1 1,1 0-1,1-1 0,5 8 1,4-2-51,-1-1 0,1 0 0,1-1 0,0 0 0,0-1 1,0 0-1,1-1 0,0-1 0,0-1 0,0 0 0,1-1 1,-1 0-1,1-1 0,0-1 0,-1-1 0,1 0 0,20-3 0,-31 2-97,-1 0 0,0 0-1,0 0 1,0-1-1,0 1 1,0-1-1,0 0 1,0 0-1,-1-1 1,1 1 0,-1-1-1,1 1 1,-1-1-1,0 0 1,0-1-1,-1 1 1,1 0-1,-1-1 1,1 0-1,-1 1 1,0-1 0,0 0-1,-1 0 1,2-4-1,1-5-53,0-1-1,-1 1 0,0-1 1,-1 0-1,-1 1 1,0-17-1,0 30 185,-1-1-1,0 1 0,0-1 1,0 1-1,-1-1 1,1 1-1,0-1 1,0 1-1,0-1 1,0 1-1,0-1 0,0 1 1,-1-1-1,1 1 1,0 0-1,0-1 1,-1 1-1,1-1 1,0 1-1,-1 0 0,1-1 1,0 1-1,-1 0 1,1-1-1,-1 1 1,1 0-1,0 0 0,-1-1 1,1 1-1,-1 0 1,1 0-1,-1 0 1,1 0-1,-1 0 1,1 0-1,-1-1 0,1 1 1,-1 0-1,1 0 1,-1 0-1,1 1 1,-1-1-1,1 0 1,-1 0-1,1 0 0,-1 0 1,0 1-29,-1-1 1,1 1-1,0-1 0,0 1 0,0-1 1,0 1-1,-1-1 0,1 1 1,0 0-1,0 0 0,0 0 1,1-1-1,-1 1 0,0 0 1,0 0-1,0 0 0,1 0 0,-2 2 1,0 1 0,1 0 0,-1 1 0,1-1 0,0 0 0,0 1 0,1 0 0,-1-1 0,1 1 0,0-1 0,0 1 0,0-1 0,1 1 0,-1 0 0,1-1 0,0 0 0,1 1 0,-1-1 0,1 0 0,0 1 0,0-1 0,0 0 0,1 0 0,-1-1 0,1 1 0,0 0 0,0-1 0,0 0 0,0 1 0,1-1 0,-1-1 0,1 1 0,0 0 0,0-1 0,0 0 0,0 0 0,5 2 0,4 1-34,1 0 1,-1-1-1,1 0 1,0-1 0,0 0-1,1-2 1,-1 1-1,0-2 1,1 0 0,22-3-1,-32 2-45,1 0 0,-1 0-1,1-1 1,-1 1 0,0-1 0,1-1 0,-1 1-1,0-1 1,0 0 0,-1 0 0,1 0-1,-1-1 1,1 1 0,-1-1 0,0 0-1,-1-1 1,1 1 0,5-9 0,-6 6 54,1 0 0,-1 0-1,0 0 1,-1-1 0,0 1 0,0-1 0,-1 1 0,1-1-1,-2 0 1,1 0 0,-1 1 0,0-1 0,-2-8 0,-1 27 2996,3-8-2994,-1 0-1,1 1 1,-1-1 0,1 0 0,0 1 0,0-1 0,1 1 0,-1-1 0,1 0 0,-1 1 0,1-1 0,0 0 0,0 0 0,1 1 0,-1-1 0,1 0 0,-1 0 0,5 4 0,0-2 7,0 0 1,0 0-1,1-1 0,0 0 0,0 0 1,0-1-1,0 0 0,1 0 1,-1-1-1,1 0 0,14 2 0,-16-3-21,-1 0 0,0-1 0,0 0 0,1 0 0,-1 0 0,0-1 0,0 1 0,0-1 0,1-1 0,-1 1 0,0-1 0,-1 1 0,1-2 0,0 1 0,0 0 0,-1-1 0,1 0 0,5-5 0,-4 2-128,0 0 0,-1 0 0,0-1 0,0 1 0,-1-1 0,0 0 0,0 0 0,0-1 0,-1 1 0,0-1 0,-1 0 0,0 1 0,2-13 0,0-35 2393,-5 60-2276,1 1 0,1 0 0,-1-1 0,1 1-1,0 0 1,0-1 0,0 1 0,1-1 0,0 1-1,0-1 1,0 0 0,1 0 0,-1 0 0,1 0 0,1 0-1,-1-1 1,1 0 0,-1 1 0,1-1 0,1 0 0,-1-1-1,0 1 1,1-1 0,0 0 0,0 0 0,0 0 0,0-1-1,0 1 1,0-1 0,1-1 0,-1 1 0,1-1 0,-1 0-1,1 0 1,-1 0 0,1-1 0,8 0 0,-10 0-100,0 0 1,0-1 0,0 1-1,0-1 1,0 0-1,-1 0 1,1 0 0,0 0-1,0-1 1,-1 1-1,1-1 1,-1 0-1,1 0 1,-1-1 0,0 1-1,0-1 1,0 1-1,0-1 1,3-4 0,2-4-430,-1 0 0,0 0 0,-1-1 0,7-18 1,-8 18 564,-1 1 1,2 1 0,-1-1-1,2 1 1,12-17 0,-16 25 210,0 0 0,0 0 0,0 0 1,0 0-1,0 1 0,0 0 0,0-1 0,0 1 0,1 0 1,-1 0-1,1 1 0,-1-1 0,0 1 0,1 0 1,-1 0-1,1 0 0,-1 0 0,1 0 0,5 2 1,-1 0 59,-1 0 0,1 0 0,-1 0 1,0 1-1,1 0 0,-1 0 0,10 7 1,-9-4-185,0 0 0,0 0 1,-1 0-1,1 1 1,-2 0-1,1 1 0,-1 0 1,0 0-1,-1 0 0,0 1 1,0-1-1,-1 1 1,0 0-1,0 0 0,-1 1 1,-1-1-1,1 1 1,0 14-1,-3-23-117,0 1-1,0-1 1,-1 1 0,1-1 0,-1 1-1,1-1 1,-1 0 0,0 1-1,1-1 1,-1 0 0,0 1-1,0-1 1,0 0 0,0 0-1,0 0 1,0 0 0,-1 0-1,1 0 1,0 0 0,0 0 0,-1 0-1,1 0 1,-1-1 0,1 1-1,-3 0 1,-45 12-872,39-12 614,-17 3-2158,1-1 0,-37 0 0,50-5-238,6-6-2665</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3.386"/>
    </inkml:context>
    <inkml:brush xml:id="br0">
      <inkml:brushProperty name="width" value="0.05" units="cm"/>
      <inkml:brushProperty name="height" value="0.05" units="cm"/>
    </inkml:brush>
  </inkml:definitions>
  <inkml:trace contextRef="#ctx0" brushRef="#br0">38 83 96,'0'0'11269,"-37"-82"-10677,43 119-592,13 13 1329,3 6-545,7-4-736,0-3 257,3-10-305,-6-5-305,-1-6-31,-8-10-1745,-11-7-1264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3.720"/>
    </inkml:context>
    <inkml:brush xml:id="br0">
      <inkml:brushProperty name="width" value="0.05" units="cm"/>
      <inkml:brushProperty name="height" value="0.05" units="cm"/>
    </inkml:brush>
  </inkml:definitions>
  <inkml:trace contextRef="#ctx0" brushRef="#br0">0 36 13414,'0'0'3394,"106"-3"-2754,-44-3-640,7-1 176,-3-1-368,-6 3-1185,-6 1-2448,-9 2-4595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4.082"/>
    </inkml:context>
    <inkml:brush xml:id="br0">
      <inkml:brushProperty name="width" value="0.05" units="cm"/>
      <inkml:brushProperty name="height" value="0.05" units="cm"/>
    </inkml:brush>
  </inkml:definitions>
  <inkml:trace contextRef="#ctx0" brushRef="#br0">7 555 8388,'0'0'5338,"1"12"-5138,-1-11-325,2 41 746,-1-31 166,-1-35-247,-5-95-695,1 76-703,2-1 1,2 1-1,2 0 0,8-50 1,-8 82 906,1-1 0,0 1-1,0 0 1,2 0 0,-1 0 0,1 1 0,1-1-1,0 1 1,0 1 0,1-1 0,0 1 0,1 0-1,0 1 1,0-1 0,1 2 0,0-1 0,0 1 0,1 1-1,0-1 1,12-4 0,-18 8 151,1 1 0,-1 0 0,0 1 0,1-1 0,-1 1 0,1 0 0,8-1 0,-12 2-185,1 0 0,-1 0 0,0 0 0,0 1 0,0-1 0,0 0 1,0 1-1,0-1 0,0 0 0,0 1 0,0-1 0,0 1 0,0 0 0,0-1 0,0 1 1,0 0-1,0-1 0,-1 1 0,1 0 0,0 0 0,0 0 0,-1 0 0,1 0 1,-1 0-1,1 0 0,-1 0 0,1 0 0,-1 0 0,0 0 0,1 0 0,-1 0 1,0 0-1,0 0 0,0 3 0,3 14 106,-1 1 0,-1 0 0,-1 0 1,-3 31-1,2-45-195,1 0 1,-1-1-1,0 1 1,0-1-1,0 1 1,-1-1-1,0 1 0,1-1 1,-2 0-1,1 0 1,0 0-1,-1 0 1,0 0-1,1-1 1,-2 1-1,1-1 1,0 0-1,-1 0 1,1 0-1,-1 0 1,0 0-1,0-1 0,0 0 1,-7 3-1,25-10-2489,10-6 1475,49-13 0,-56 20 1778,1 0-1,-1 2 0,35-2 0,-49 5-588,0-1 0,0 0 0,0 1 0,-1 0 0,1 0-1,0-1 1,0 2 0,-1-1 0,1 0 0,0 0 0,-1 1 0,1 0 0,-1-1 0,0 1 0,1 0-1,-1 0 1,0 0 0,0 1 0,-1-1 0,1 0 0,0 1 0,-1-1 0,1 1 0,-1-1-1,0 1 1,0 0 0,0 0 0,0 0 0,0-1 0,-1 1 0,1 0 0,-1 3 0,3 10 117,-2 0 0,0 0 0,-1 0 1,-3 24-1,2-34-191,0-1 1,-1 1 0,1-1-1,-1 1 1,-1-1-1,1 0 1,-1 0 0,0 0-1,0-1 1,0 1-1,-1-1 1,0 0-1,0 1 1,0-2 0,0 1-1,0 0 1,-1-1-1,0 0 1,0 0 0,0 0-1,0-1 1,0 1-1,0-1 1,-9 2-1,-2 1-421,-1 0-1,-30 4 0,-24-4-5193,70-16-2939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6.888"/>
    </inkml:context>
    <inkml:brush xml:id="br0">
      <inkml:brushProperty name="width" value="0.05" units="cm"/>
      <inkml:brushProperty name="height" value="0.05" units="cm"/>
    </inkml:brush>
  </inkml:definitions>
  <inkml:trace contextRef="#ctx0" brushRef="#br0">311 40 5891,'0'0'4829,"-1"-7"-4093,-5-19 118,5 20-265,1 12-346,-1 15-117,2 0 0,0 0 0,1 0 0,1-1 0,1 1 0,1-1 0,13 35 0,-90-88-3871,55 27 3619,0 0 0,-1 1 0,1 0 0,-1 2 0,-1 0 0,1 1 0,0 1 0,-30 1 0,45 1 197,-1 0 0,1-1 0,0 1 1,0 0-1,0 1 0,0-1 0,0 1 0,0-1 1,0 1-1,0 0 0,1 0 0,-1 0 0,1 0 1,-1 0-1,1 1 0,0-1 0,0 1 0,0 0 1,0-1-1,1 1 0,-1 0 0,1 0 0,-1 0 1,-1 6-1,1 0 131,-1 0 1,1 1-1,1-1 0,0 0 1,0 0-1,1 1 0,1 15 1,-1-22-149,1 0 0,0 0 0,-1 0-1,1 0 1,1-1 0,-1 1 0,0 0 0,1-1 0,-1 1 0,1-1 0,0 1 0,0-1 0,0 0 0,0 0 0,0 0-1,0 0 1,1 0 0,-1 0 0,1 0 0,-1-1 0,1 0 0,-1 1 0,1-1 0,0 0 0,0 0 0,6 1 0,6 1 20,0 0 0,1-1 0,29 0 1,-13-2-374,-1-1 0,0-1 0,40-8 0,14-16-2811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7.243"/>
    </inkml:context>
    <inkml:brush xml:id="br0">
      <inkml:brushProperty name="width" value="0.05" units="cm"/>
      <inkml:brushProperty name="height" value="0.05" units="cm"/>
    </inkml:brush>
  </inkml:definitions>
  <inkml:trace contextRef="#ctx0" brushRef="#br0">1 1 4770,'0'0'7780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7.848"/>
    </inkml:context>
    <inkml:brush xml:id="br0">
      <inkml:brushProperty name="width" value="0.05" units="cm"/>
      <inkml:brushProperty name="height" value="0.05" units="cm"/>
    </inkml:brush>
  </inkml:definitions>
  <inkml:trace contextRef="#ctx0" brushRef="#br0">1 146 3330,'0'0'7931,"2"4"-7419,6 10-102,2 2 392,1 1 1,20 25-1,-25-36-698,0 0-1,0-1 1,0 0-1,1 0 1,0 0 0,0-1-1,0 0 1,0 0-1,15 5 1,-9-5-51,-1 0-1,1-1 1,0-1 0,0 0-1,0 0 1,0-2 0,0 1-1,1-2 1,-1 0 0,19-3 0,-27 3-99,0-1 1,-1 1 0,1 0-1,-1-1 1,0 0 0,1 0 0,-1 0-1,0-1 1,0 1 0,0-1-1,-1 0 1,1 0 0,0-1-1,-1 1 1,0-1 0,0 1 0,0-1-1,-1 0 1,1 0 0,-1 0-1,0-1 1,0 1 0,0 0-1,-1-1 1,1 0 0,-1 1 0,0-1-1,0 0 1,-1 1 0,0-1-1,0-6 1,0-4-61,-1 0 0,-1 0 0,0 0 0,-1 0 0,-1 1 0,0 0 0,-8-18 0,1-9-2023,11 27-686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8.258"/>
    </inkml:context>
    <inkml:brush xml:id="br0">
      <inkml:brushProperty name="width" value="0.05" units="cm"/>
      <inkml:brushProperty name="height" value="0.05" units="cm"/>
    </inkml:brush>
  </inkml:definitions>
  <inkml:trace contextRef="#ctx0" brushRef="#br0">0 254 6307,'0'0'3892,"14"-7"-2750,-13 3-1173,1 0 0,-1 1 0,-1-1 0,1 0 0,0 1 0,-1-1 0,0 0 0,0 0 0,0 0 0,0 0 0,0 1 0,-2-5 0,1-21 10,3 28 62,0 0 0,0 0-1,1 1 1,-1-1 0,0 0 0,0 1 0,1 0-1,-1-1 1,0 1 0,0 0 0,1 0 0,-1 0-1,0 1 1,1-1 0,-1 0 0,3 2 0,13 3 186,0 0 0,-1 2 0,29 14 0,-29-12-24,1-1-1,0-1 0,35 9 1,-42-14-31,-3 1-103,-1-2 1,1 1-1,-1-1 0,1 0 0,-1-1 0,1 1 1,0-1-1,-1-1 0,15-2 0,-20 1-45,-1 1-1,1 0 0,-1-1 1,0 1-1,1-1 0,-1 1 1,0-1-1,0 0 1,0 0-1,0 1 0,-1-1 1,1 0-1,0 0 0,-1 0 1,1 0-1,-1 0 0,0 0 1,1-2-1,0-42 457,-1 38-454,1-125 275,-1 132-450,1-1 0,-1 1-1,1 0 1,0-1 0,-1 1-1,1 0 1,0-1 0,0 1-1,0 0 1,0 0 0,0 0-1,0 0 1,1 0 0,-1 0-1,0 0 1,0 0 0,1 0-1,-1 1 1,0-1 0,1 1-1,-1-1 1,1 1 0,-1-1-1,1 1 1,-1 0 0,1-1-1,-1 1 1,1 0 0,-1 0-1,1 0 1,2 1 0,-4-1 117,30-1-7401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8.995"/>
    </inkml:context>
    <inkml:brush xml:id="br0">
      <inkml:brushProperty name="width" value="0.05" units="cm"/>
      <inkml:brushProperty name="height" value="0.05" units="cm"/>
    </inkml:brush>
  </inkml:definitions>
  <inkml:trace contextRef="#ctx0" brushRef="#br0">245 0 10325,'0'0'1240,"1"16"-853,14 131 1002,-12-124-1072,2-1 0,0 0-1,2-1 1,1 1 0,14 29 0,-70-74-1110,28 14 574,0 1-1,0 1 0,-1 1 1,0 0-1,0 2 0,0 0 1,0 2-1,-40-1 0,60 4 229,0-1 0,-1 0 0,1 0 0,0 1 0,-1-1-1,1 0 1,0 1 0,0 0 0,-1-1 0,1 1 0,0 0 0,0-1-1,0 1 1,0 0 0,0 0 0,0 0 0,0 0 0,0 0-1,0 0 1,1 0 0,-1 0 0,-1 2 0,0 1 26,1 0 1,-1 0 0,1 0-1,0 0 1,0 1-1,0-1 1,0 6 0,1-2 48,-1 0 0,1-1 0,1 1 0,0-1 0,0 1 1,0-1-1,1 1 0,4 10 0,-2-12-6,0 0-1,1 0 1,-1-1-1,1 1 0,1-1 1,-1 0-1,1 0 1,0-1-1,0 0 1,0 0-1,0 0 0,1-1 1,-1 0-1,1 0 1,0 0-1,0-1 0,0 0 1,15 1-1,-4 0 1,0-1 0,1 0 0,-1-2 0,1 0 0,0-1 0,26-6 0,-31 3-208,0 0 0,0-1-1,-1-1 1,0 0 0,0-1-1,-1 0 1,21-16 0,-24 17-204,-1-1 0,1 0 0,-1-1 0,-1 1 0,0-2 0,0 1 0,0-1 0,-1 0-1,-1 0 1,9-18 0,-11-6 1057,-2 30 1466,1 13-1206,-1-6-1071,1 1 103,0 1 0,0 0-1,0-1 1,1 0 0,0 1-1,0-1 1,0 0-1,1 0 1,-1-1 0,1 1-1,1-1 1,-1 0-1,0 0 1,1 0 0,0-1-1,7 5 1,40 15-1282,1-14-3360,-31-9-1159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9.367"/>
    </inkml:context>
    <inkml:brush xml:id="br0">
      <inkml:brushProperty name="width" value="0.05" units="cm"/>
      <inkml:brushProperty name="height" value="0.05" units="cm"/>
    </inkml:brush>
  </inkml:definitions>
  <inkml:trace contextRef="#ctx0" brushRef="#br0">0 1 11989,'0'0'1457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49.918"/>
    </inkml:context>
    <inkml:brush xml:id="br0">
      <inkml:brushProperty name="width" value="0.05" units="cm"/>
      <inkml:brushProperty name="height" value="0.05" units="cm"/>
    </inkml:brush>
  </inkml:definitions>
  <inkml:trace contextRef="#ctx0" brushRef="#br0">0 280 10789,'0'0'3434,"0"-87"-4358,11 13 604,-11 73 734,13 43 231,-10-34-600,0 1-1,1-1 0,0 0 1,0 0-1,1 0 0,0-1 1,0 0-1,0 0 0,1 0 0,0 0 1,1-1-1,0 0 0,0-1 1,0 1-1,0-1 0,1-1 1,0 1-1,0-1 0,0-1 1,0 1-1,1-1 0,-1-1 0,1 0 1,0 0-1,0 0 0,0-1 1,15-1-1,-18 1-90,0-1 1,0 0-1,0-1 0,0 1 1,0-1-1,0 0 0,-1-1 1,1 0-1,0 1 0,-1-2 1,1 1-1,-1-1 0,0 0 1,0 0-1,0 0 0,0-1 0,0 1 1,-1-1-1,0 0 0,1-1 1,-1 1-1,-1-1 0,1 0 1,-1 0-1,0 0 0,0 0 1,0 0-1,-1-1 0,0 1 1,0-1-1,0 0 0,0-6 1,2-5 256,-2 0 0,0 0 0,-1 0 0,-1-19-1,0 28 1291,1 15-1461,1 3-36,1-1 0,1 1-1,-1 0 1,1-1-1,1 0 1,0 0-1,0 0 1,0 0 0,1-1-1,1 0 1,-1 0-1,1-1 1,1 0-1,-1 0 1,1 0-1,1-1 1,-1 0 0,1-1-1,0 0 1,0 0-1,0-1 1,1 0-1,-1-1 1,1 0-1,0-1 1,0 1 0,0-2-1,0 0 1,1 0-1,-1-1 1,0 0-1,0 0 1,1-1-1,-1-1 1,18-5 0,-20 4-73,0 0 0,0-1 0,-1 0 0,1 0 0,-1-1 0,0 0 1,0 0-1,-1-1 0,0 0 0,0 0 0,0 0 0,-1-1 1,1 0-1,-2 0 0,1 0 0,-1-1 0,0 1 0,-1-1 0,1 0 1,-2 0-1,1-1 0,-1 1 0,0 0 0,-1-1 0,0 1 0,0-1 1,-1 1-1,0-1 0,-1 0 0,-2-11 0,-14-7 441,16 26-331,1 0-1,0 0 1,-1 1 0,1-1-1,0 1 1,-1-1 0,1 0-1,-1 1 1,1-1-1,-1 1 1,1-1 0,-1 1-1,1-1 1,-1 1 0,0-1-1,1 1 1,-1 0-1,0-1 1,1 1 0,-1 0-1,0-1 1,1 1 0,-1 0-1,0 0 1,0 0 0,1 0-1,-1 0 1,0 0-1,0 0 1,1 0 0,-1 0-1,0 0 1,0 0 0,1 0-1,-1 0 1,0 1-1,1-1 1,-1 0 0,0 1-1,1-1 1,-2 1 0,-2 6 23,0 1 0,1-1 0,-1 1 0,2 0 0,-1 0 0,1 0 0,0 0 0,1 1 0,0-1 0,0 0 0,1 16 0,0-18-20,0 1 0,1-1 0,-1 1 0,1-1 0,1 1 0,-1-1 0,1 0 0,0 0 0,1 0 0,-1 0 0,1 0 0,1 0 0,-1-1 0,1 1 0,7 8 0,-4-9-287,0 1 1,0-2-1,0 1 0,1-1 0,-1 0 1,1-1-1,0 0 0,0 0 0,0 0 0,1-1 1,-1-1-1,0 1 0,1-1 0,-1-1 1,13 0-1,10 0-3892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9.841"/>
    </inkml:context>
    <inkml:brush xml:id="br0">
      <inkml:brushProperty name="width" value="0.05" units="cm"/>
      <inkml:brushProperty name="height" value="0.05" units="cm"/>
    </inkml:brush>
  </inkml:definitions>
  <inkml:trace contextRef="#ctx0" brushRef="#br0">0 541 5651,'0'0'3519,"21"0"-2714,10-2-314,0-1 0,0-1 0,0-2 0,48-14 0,-63 14-418,1-1 1,-1 0 0,0 0 0,-1-2-1,0 0 1,0-1 0,19-17 0,-28 21-70,1-1 0,-2 0 0,1 0 0,-1-1 0,0 0 0,0 0 0,-1 0 0,0 0 0,-1-1 0,1 1 0,-2-1 0,1 0 0,-1 0 0,-1 0 1,0 0-1,1-10 0,-1-5-146,-1 1 0,0-1 0,-8-45 1,6 60 84,0 0 1,-1 1-1,0-1 1,-1 1-1,1 0 1,-1-1-1,-1 2 1,0-1-1,0 0 1,0 1-1,-1 0 1,0 0-1,-10-8 1,14 13 66,0 1 1,0-1 0,0 1-1,0-1 1,0 1-1,0 0 1,0 0-1,0 0 1,0 0 0,-1 0-1,1 0 1,0 1-1,-1-1 1,1 1 0,0-1-1,-1 1 1,1 0-1,-1 0 1,1 0 0,-1 0-1,-2 1 1,2 0 3,0 1 0,0-1 0,0 1 0,0 0-1,0 0 1,0 0 0,0 0 0,1 0 0,-1 0 0,1 1 0,0-1 0,0 1 0,-3 4 0,-3 5 75,1 1 1,1 0 0,0 0-1,1 1 1,-7 27-1,6-20 43,2 1-1,1 0 1,1 0-1,0 0 0,2 0 1,1 0-1,0 0 1,2 0-1,6 28 0,-6-41-112,-1 0 1,2 0-1,-1 0 0,1 0 0,1-1 0,-1 0 0,1 0 1,1 0-1,-1-1 0,1 1 0,1-1 0,-1-1 0,1 1 1,1-1-1,-1 0 0,1-1 0,0 0 0,0 0 0,0-1 1,1 0-1,-1 0 0,1-1 0,0 0 0,12 2 0,-3-2-131,0 0 0,0-1 0,0-1-1,0-1 1,0 0 0,0-1 0,0-1-1,0-1 1,0-1 0,22-7 0,-33 8-31,1 1 0,-1-1 0,0-1 1,0 1-1,0-1 0,0-1 0,0 1 1,-1-1-1,0 0 0,0-1 0,0 1 1,-1-1-1,0 0 0,0-1 0,0 1 1,-1-1-1,0 0 0,0 0 0,-1 0 1,0-1-1,0 1 0,-1-1 0,0 0 1,0 1-1,1-13 0,-3 17 119,2-13-51,-1 0-1,-1 0 0,-3-31 1,2 44 209,1 1 0,0-1 1,0 1-1,-1-1 0,0 1 1,1-1-1,-1 1 0,0-1 1,0 1-1,0 0 0,-1 0 1,1-1-1,-1 1 0,1 0 0,-1 0 1,1 0-1,-1 0 0,0 1 1,0-1-1,0 0 0,0 1 1,0 0-1,-1-1 0,1 1 0,0 0 1,-1 0-1,1 0 0,0 0 1,-1 0-1,1 1 0,-1-1 1,-5 1-1,6 0-35,-1 1 0,1 0-1,-1 0 1,1 0 0,-1 0 0,1 0 0,-1 0 0,1 1-1,0-1 1,0 1 0,-1-1 0,1 1 0,1 0 0,-1 0-1,0 0 1,0 0 0,1 0 0,-1 1 0,1-1 0,-1 0-1,1 1 1,0-1 0,0 1 0,0-1 0,0 5 0,-3 4 104,1 1 0,0-1 0,1 1 0,-2 17 1,4-25-209,0 0 0,0 1 0,0-1 0,1 0 0,-1 0 1,1 0-1,0 0 0,0 0 0,0 0 0,1 0 0,0-1 1,-1 1-1,1 0 0,1-1 0,-1 1 0,0-1 0,1 0 0,0 0 1,-1 0-1,1 0 0,1 0 0,-1 0 0,0-1 0,1 0 1,-1 0-1,1 0 0,6 3 0,4 0-433,0 0 1,0-1-1,1-1 1,-1 0-1,1-1 0,22 0 1,29-1-3546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50.260"/>
    </inkml:context>
    <inkml:brush xml:id="br0">
      <inkml:brushProperty name="width" value="0.05" units="cm"/>
      <inkml:brushProperty name="height" value="0.05" units="cm"/>
    </inkml:brush>
  </inkml:definitions>
  <inkml:trace contextRef="#ctx0" brushRef="#br0">1 1 15591,'0'0'272,"16"82"-13158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50.608"/>
    </inkml:context>
    <inkml:brush xml:id="br0">
      <inkml:brushProperty name="width" value="0.05" units="cm"/>
      <inkml:brushProperty name="height" value="0.05" units="cm"/>
    </inkml:brush>
  </inkml:definitions>
  <inkml:trace contextRef="#ctx0" brushRef="#br0">0 1 10293,'0'0'6384,"8"14"-6157,65 158 747,-70-165-930,0-1 1,0 1 0,0-1-1,1 1 1,0-1-1,0 0 1,1 0 0,0-1-1,0 0 1,0 1 0,1-2-1,-1 1 1,1-1 0,0 0-1,1 0 1,9 4 0,-3-2-11,2-2 1,-1 0-1,0-1 1,1-1-1,0 0 1,0 0-1,16-2 1,-20 0-4,21 2 3,-1-3 1,0 0 0,0-2-1,48-10 1,-71 10-38,-1 1 0,0-1-1,1 0 1,-1 0 0,0-1 0,-1 0 0,1 0 0,-1 0 0,0-1 0,8-7-1,-11 8 2,1-1 0,-1 0 0,0 1 0,0-1 0,0 0 0,-1 0 0,1-1 0,-1 1-1,-1 0 1,1-1 0,-1 0 0,0 1 0,0-1 0,0 1 0,-1-11 0,1-1 68,-1 12-97,0 0 0,0-1 0,0 1 0,0 0 1,-1-1-1,-2-6 0,3 10 36,-1 1 1,1 0 0,-1 0 0,0-1-1,0 1 1,1 0 0,-1 0-1,0 0 1,0 0 0,0 0 0,0 0-1,0 0 1,-1 0 0,1 0-1,0 1 1,0-1 0,-1 0-1,1 1 1,0-1 0,0 1 0,-1 0-1,1-1 1,-1 1 0,1 0-1,0 0 1,-1 0 0,1-1 0,-1 2-1,-1-1 1,0 0 25,0 0-1,-1 0 1,1 1-1,-1-1 1,1 1-1,0 0 1,-1 0 0,1 0-1,0 0 1,0 0-1,0 1 1,0 0-1,0-1 1,0 1-1,0 0 1,0 1 0,1-1-1,-1 0 1,1 1-1,0-1 1,0 1-1,0 0 1,0 0 0,-3 6-1,1-1-7,1 1 1,0-1-1,1 1 0,0 0 1,0 0-1,1 0 0,0 0 1,1 14-1,0-19 1,1 1 0,0-1-1,0 0 1,0 0 0,1 1 0,-1-1 0,1 0 0,0-1-1,1 1 1,-1 0 0,0 0 0,1-1 0,0 0 0,0 1 0,0-1-1,0 0 1,1 0 0,-1-1 0,1 1 0,-1-1 0,1 0-1,0 0 1,0 0 0,8 2 0,7 4 108,0-1 0,1-2 0,0 0 0,21 3 0,43-2 352,-49-6-3374,-19 0-215,-27 0-1495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2:51.778"/>
    </inkml:context>
    <inkml:brush xml:id="br0">
      <inkml:brushProperty name="width" value="0.05" units="cm"/>
      <inkml:brushProperty name="height" value="0.05" units="cm"/>
    </inkml:brush>
  </inkml:definitions>
  <inkml:trace contextRef="#ctx0" brushRef="#br0">3 0 1297,'0'0'3647,"0"4"-2594,-3 150 3954,10 211-428,-7-354-5046,5 29 1882,2-24-2497,5-9-3554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14.883"/>
    </inkml:context>
    <inkml:brush xml:id="br0">
      <inkml:brushProperty name="width" value="0.05" units="cm"/>
      <inkml:brushProperty name="height" value="0.05" units="cm"/>
    </inkml:brush>
  </inkml:definitions>
  <inkml:trace contextRef="#ctx0" brushRef="#br0">0 105 2513,'2'0'11273,"25"0"-11349,55-5 467,0-3-1,122-30 0,-116 21-88,-69 13-266,-9 3 27,0-1 0,-1 0 1,1-1-1,10-4 0,-20 7-68,0 0 1,0 0-1,0 0 0,1 0 0,-1-1 0,0 1 0,0 0 1,0 0-1,0 0 0,0 0 0,0 0 0,1 0 1,-1 0-1,0-1 0,0 1 0,0 0 0,0 0 1,0 0-1,0 0 0,0-1 0,0 1 0,0 0 1,0 0-1,0 0 0,0 0 0,0-1 0,0 1 1,0 0-1,0 0 0,0 0 0,0 0 0,0 0 0,0-1 1,0 1-1,0 0 0,0 0 0,0 0 0,0 0 1,0-1-1,0 1 0,0 0 0,-1 0 0,1 0 1,0 0-1,0 0 0,0 0 0,0-1 0,0 1 1,0 0-1,-1 0 0,1 0 0,0 0 0,0 0 1,0 0-1,0 0 0,0 0 0,-1 0 0,1 0 0,0 0 1,0 0-1,0 0 0,-1 0 0,-9-5-4395,-13 0-4111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16.211"/>
    </inkml:context>
    <inkml:brush xml:id="br0">
      <inkml:brushProperty name="width" value="0.05" units="cm"/>
      <inkml:brushProperty name="height" value="0.05" units="cm"/>
    </inkml:brush>
  </inkml:definitions>
  <inkml:trace contextRef="#ctx0" brushRef="#br0">1 45 256,'0'0'5829,"30"0"4317,348-20-9649,-375 20-749,-1 0 301,0 0 1,0 0-1,0 0 0,0 0 1,0 0-1,0-1 1,0 1-1,0 0 1,0-1-1,0 0 0,0 1 1,1-2-1,6-7-3337,-5-2-649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7.743"/>
    </inkml:context>
    <inkml:brush xml:id="br0">
      <inkml:brushProperty name="width" value="0.05" units="cm"/>
      <inkml:brushProperty name="height" value="0.05" units="cm"/>
    </inkml:brush>
  </inkml:definitions>
  <inkml:trace contextRef="#ctx0" brushRef="#br0">1 112 8612,'0'0'5763,"128"-17"-4723,-68 6-416,-2-2-271,0 4 175,-2-1-400,0 1-128,-2 2 0,-3-3-897,1-1-863,-12-4-3507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2.874"/>
    </inkml:context>
    <inkml:brush xml:id="br0">
      <inkml:brushProperty name="width" value="0.05" units="cm"/>
      <inkml:brushProperty name="height" value="0.05" units="cm"/>
    </inkml:brush>
  </inkml:definitions>
  <inkml:trace contextRef="#ctx0" brushRef="#br0">1 455 10421,'0'0'784,"21"3"-442,-1-1-208,2 2 74,-1-1 0,1-2 0,0 0 0,0-1 0,43-6 0,-54 3-175,-1-1 1,0 1-1,0-1 1,0-1-1,0 0 1,-1 0 0,0-1-1,0-1 1,0 1-1,-1-1 1,0-1-1,0 1 1,-1-1 0,0-1-1,0 1 1,-1-1-1,6-12 1,-8 13-128,0 1 0,-1-1 0,0 0-1,-1 0 1,0 0 0,0 0 0,-1 0 0,0-1 0,0 1 0,-1 0-1,0-1 1,0 1 0,-1 0 0,0-1 0,-1 1 0,0 0 0,0 0 0,0 0-1,-1 0 1,-1 1 0,1-1 0,-9-13 0,-1 2 77,0 1-1,0 0 1,-20-18 0,28 31 41,1 1 1,-1-1-1,-1 1 1,1 0-1,0 1 1,-1-1-1,0 1 1,0 0-1,0 1 1,0-1-1,0 1 1,0 0-1,0 1 1,-1 0-1,-10-1 1,14 2-2,1 1 0,-1 0 1,0 0-1,0 0 0,1 0 0,-1 0 1,1 0-1,-1 1 0,1 0 1,0-1-1,-1 1 0,1 0 0,0 0 1,0 0-1,0 0 0,0 1 1,1-1-1,-1 0 0,1 1 0,-1-1 1,1 1-1,0 0 0,0-1 1,0 1-1,0 0 0,0 3 0,-5 14 146,1 0 0,-4 30 0,9-47-157,-9 88 924,3 0 1,12 147-1,-2-195-727,2 0 0,2 0 0,15 48 0,51 118 176,-46-134-619,-26-72 19,-1 0-1,0-1 1,0 1-1,0 0 1,0 0-1,-1 0 1,1 0-1,-1 0 1,1 0-1,-1 0 1,-1 4-1,1-6 5,-1 0 1,0 0-1,0 0 0,0 0 0,0-1 0,0 1 0,0 0 1,0 0-1,0-1 0,-1 1 0,1-1 0,0 1 0,0-1 1,0 0-1,-1 0 0,1 1 0,0-1 0,0 0 0,-1 0 1,1 0-1,0 0 0,0 0 0,-1 0 0,1-1 1,0 1-1,0 0 0,-2-1 0,-35-4-3260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3.516"/>
    </inkml:context>
    <inkml:brush xml:id="br0">
      <inkml:brushProperty name="width" value="0.05" units="cm"/>
      <inkml:brushProperty name="height" value="0.05" units="cm"/>
    </inkml:brush>
  </inkml:definitions>
  <inkml:trace contextRef="#ctx0" brushRef="#br0">1 529 4562,'0'0'7758,"22"-11"-6352,3-4-1000,-11 7-279,0 0 1,1 1-1,-1 0 0,1 2 1,1-1-1,-1 2 1,18-3-1,43-4-107,127-3 0,-194 14-20,-1-1-83,0 1 0,0-1-1,-1-1 1,1 0 0,0 0 0,-1 0 0,0-1-1,1 0 1,-1-1 0,0 1 0,-1-1 0,1-1-1,-1 1 1,0-1 0,0 0 0,0 0-1,-1-1 1,1 0 0,-1 0 0,-1 0 0,1-1-1,-1 1 1,0-1 0,-1 0 0,0 0 0,0 0-1,3-11 1,-4 9-22,1 0 0,-1 0 0,-1 0 1,0 0-1,0 0 0,-1 0 0,0 0 0,-1 0 0,1 0 0,-2 0 0,1 0 0,-1 0 0,-1 1 0,0-1 1,0 0-1,-1 1 0,1 0 0,-2 0 0,1 0 0,-1 1 0,-1-1 0,1 1 0,-8-7 0,2 5 120,-1 0 0,1 1 0,-2 0 0,1 1 0,-1 1-1,0 0 1,-1 0 0,1 1 0,-1 1 0,0 1-1,0 0 1,0 0 0,-1 1 0,1 1 0,-1 1 0,1 0-1,-23 3 1,35-3 17,-1 1-1,0 0 1,0-1-1,0 1 1,0 0-1,1 1 1,-1-1-1,0 0 1,1 1 0,-1 0-1,1-1 1,-1 1-1,1 0 1,0 0-1,0 0 1,0 0-1,0 1 1,0-1-1,1 1 1,-1-1-1,1 1 1,-1-1-1,1 1 1,0 0 0,0 0-1,0-1 1,0 1-1,1 0 1,-1 0-1,1 5 1,-1-3-6,1 0 0,-1 0 0,1 0 0,0 0 0,1 0 0,0 1 0,-1-1 0,1 0 0,1 0 0,-1-1 0,1 1 0,0 0 0,0 0 0,0-1 0,1 1 0,0-1 0,4 5 0,0-2-18,1 0 1,0-1-1,0 0 0,1-1 0,-1 0 0,1 0 0,0-1 1,1 0-1,-1-1 0,1 0 0,0 0 0,0-1 1,0 0-1,12 0 0,20 0-167,0-1 0,51-7 0,4 0 22,-94 7 167,-1 0-1,0-1 0,0 1 0,0 0 0,0 0 1,0 0-1,0 0 0,0 0 0,0 1 1,0-1-1,-1 0 0,1 1 0,0-1 1,-1 1-1,1 0 0,-1 0 0,0 0 1,1-1-1,-1 1 0,0 0 0,0 0 1,-1 1-1,1-1 0,0 0 0,0 2 1,2 5 110,-1-1 1,0 0-1,0 1 1,0-1-1,-1 14 601,-1-61 393,0 22-1041,0-1-1,1 1 1,1 0 0,7-30 0,-7 42-125,-1 0 0,1-1 1,1 1-1,-1 0 0,1 1 0,0-1 1,0 0-1,0 1 0,0 0 0,1 0 1,0 0-1,0 0 0,0 0 0,0 1 1,1-1-1,-1 1 0,1 1 1,0-1-1,7-3 0,48-12-5461,-38 13-2385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4.205"/>
    </inkml:context>
    <inkml:brush xml:id="br0">
      <inkml:brushProperty name="width" value="0.05" units="cm"/>
      <inkml:brushProperty name="height" value="0.05" units="cm"/>
    </inkml:brush>
  </inkml:definitions>
  <inkml:trace contextRef="#ctx0" brushRef="#br0">24 377 10837,'0'0'3767,"0"-14"-3199,-14-144-1130,5 83 247,9 68 277,0 6-53,1 41-503,1-31 653,0 0 1,0 0 0,1 0 0,0 0 0,1-1 0,0 1-1,0-1 1,1 0 0,0-1 0,0 1 0,10 10 0,-11-13-36,1-1 0,0 1 0,0-1 0,0 0 0,0 0 0,0-1-1,1 1 1,0-1 0,0 0 0,0-1 0,0 1 0,0-1 0,0 0 0,1-1 0,-1 0 0,13 1 0,-15-1-31,1-1-1,-1 0 0,0-1 0,1 1 0,-1-1 0,0 0 1,1 0-1,-1 0 0,0 0 0,0-1 0,0 1 1,0-1-1,0 0 0,-1-1 0,1 1 0,0-1 0,-1 1 1,0-1-1,0 0 0,0 0 0,0 0 0,0-1 1,0 1-1,-1-1 0,0 0 0,0 1 0,0-1 0,3-8 1,1-4-470,-1-1-1,0 0 1,-2 1 0,0-2 0,2-33 0,-7 14 2985,6 47-2491,1 1 0,0-1-1,1 0 1,0 0 0,1-1 0,0 0 0,1 0 0,0 0 0,0-1-1,0 0 1,1-1 0,1 0 0,18 11 0,-23-15 7,1 0 0,-1 0 0,1 0 0,0-1 0,0 0 0,0 0 0,0 0 0,0-1 0,0 0 0,0 0-1,1-1 1,-1 1 0,0-1 0,1-1 0,-1 1 0,0-1 0,0 0 0,0-1 0,0 1 0,0-1 0,0 0 0,0-1 0,0 0 0,-1 1 0,0-2 0,1 1 0,4-5 0,-4 3-105,0 0 0,0-1 0,-1 0 0,0 0 0,0-1 0,-1 1 0,1-1 0,-1 0 1,-1 0-1,1 0 0,-1-1 0,-1 1 0,1-1 0,-1 0 0,-1 1 0,1-1 0,-1 0 0,-1 0 0,0 0 0,-1-14 0,1 19 134,-1 1-1,0-1 1,1 1-1,-1-1 0,-1 1 1,1-1-1,0 1 0,0 0 1,-1 0-1,0 0 1,1 0-1,-1 0 0,0 0 1,0 0-1,0 0 0,0 1 1,0-1-1,0 1 1,-1-1-1,1 1 0,0 0 1,-1 0-1,1 0 0,-1 0 1,1 0-1,-1 1 1,0-1-1,1 1 0,-1 0 1,1-1-1,-1 1 1,0 1-1,1-1 0,-1 0 1,0 0-1,1 1 0,-1 0 1,1-1-1,-1 1 1,1 0-1,-1 0 0,1 1 1,0-1-1,-1 0 0,1 1 1,0-1-1,0 1 1,-4 3-1,3 0 5,0-1 0,0 1 0,1-1-1,-1 1 1,1 0 0,0 0 0,1 0 0,-1 0 0,1 0 0,0 0 0,0 0-1,0 0 1,1 1 0,-1-1 0,1 0 0,1 1 0,-1-1 0,3 8 0,-2-9-113,1 1 1,0-2 0,0 1-1,1 0 1,-1 0 0,1-1-1,0 1 1,0-1 0,0 0-1,0 0 1,0 0 0,1 0-1,0-1 1,-1 1 0,1-1-1,0 0 1,0 0 0,0-1-1,0 1 1,0-1 0,1 0-1,5 2 1,47 4-2069,5-5-1157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4.552"/>
    </inkml:context>
    <inkml:brush xml:id="br0">
      <inkml:brushProperty name="width" value="0.05" units="cm"/>
      <inkml:brushProperty name="height" value="0.05" units="cm"/>
    </inkml:brush>
  </inkml:definitions>
  <inkml:trace contextRef="#ctx0" brushRef="#br0">0 105 10069,'0'0'2713,"6"20"-1702,-2-2-898,-3-10-87,0 0 0,1 0 0,0-1 0,0 1 0,1-1 0,0 0-1,0 1 1,1-2 0,0 1 0,0 0 0,0-1 0,1 1 0,0-1 0,9 8 0,-3-6 10,-1 0 0,1-1 0,0 0 1,1-1-1,0 0 0,0-1 1,0 0-1,0-1 0,1 0 0,0-1 1,0 0-1,0-1 0,0-1 1,18 0-1,-29-1-39,-1-1 1,1 1-1,0-1 1,-1 1-1,1-1 1,-1 1-1,1-1 1,-1 0-1,0 0 1,1 0-1,-1 0 1,0 0-1,0 0 1,1 0-1,-1 0 0,0 0 1,0-1-1,0 1 1,0 0-1,-1-1 1,1 1-1,0-1 1,0 1-1,-1-1 1,1 1-1,-1-1 1,0 0-1,1 1 1,-1-1-1,0 1 1,0-1-1,0-2 1,1-65-193,-2 51 110,-11-161-3565,12 159-469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0.530"/>
    </inkml:context>
    <inkml:brush xml:id="br0">
      <inkml:brushProperty name="width" value="0.05" units="cm"/>
      <inkml:brushProperty name="height" value="0.05" units="cm"/>
    </inkml:brush>
  </inkml:definitions>
  <inkml:trace contextRef="#ctx0" brushRef="#br0">361 83 6611,'0'0'2884,"-20"-14"-2655,-69-39-98,85 51-111,0-1 0,0 1 0,0 1 0,-1-1 0,1 1 0,-1-1 0,1 1 0,-1 0 0,1 1 0,-1-1 0,0 1 0,1 0 0,-1 0 0,-5 1 0,-8 1 72,-59 1 207,70-2-252,1 0 0,-1 1 0,1-1 0,0 1 0,0 0 0,0 1 0,0-1 0,0 1 0,-9 7 0,14-9-38,0 0 1,0-1 0,0 1 0,0 0 0,0 1-1,0-1 1,0 0 0,0 0 0,0 0-1,1 0 1,-1 1 0,1-1 0,-1 0 0,1 1-1,-1-1 1,1 0 0,0 1 0,0-1-1,-1 0 1,1 1 0,0-1 0,0 1 0,0-1-1,1 0 1,-1 1 0,0-1 0,0 1-1,1-1 1,-1 0 0,1 1 0,-1-1 0,1 0-1,0 0 1,-1 1 0,1-1 0,0 0-1,0 0 1,0 0 0,0 0 0,0 0 0,0 0-1,2 1 1,5 6 130,1-1-1,0 0 0,19 10 1,-28-16-118,79 39 1529,-59-32-1323,-1 1-1,-1 1 0,1 0 0,-1 1 1,-1 1-1,0 1 0,-1 1 0,21 22 0,-35-35-225,-1 1-1,0-1 0,0 1 0,0-1 1,0 1-1,0-1 0,0 1 0,0-1 1,-1 1-1,1 0 0,0 0 0,-1-1 0,1 1 1,-1 0-1,0 0 0,0-1 0,0 1 1,0 0-1,0 0 0,0 0 0,0 0 1,0-1-1,-1 1 0,1 0 0,-2 3 0,0-3 4,0 0 0,0 1-1,0-1 1,0 0-1,0 0 1,-1 0-1,1 0 1,-1 0-1,1-1 1,-1 1-1,0-1 1,0 0 0,-5 2-1,-11 2 30,0 0 0,-1-1 0,-31 1-1,48-5-29,-16 2 97,7 0-293,1-1 1,-1-1-1,0 0 0,0 0 1,-12-3-1,21 3 31,1-1 1,0 1-1,0-1 1,-1 0-1,1 1 1,0-1-1,0 0 1,0-1-1,0 1 0,0 0 1,1 0-1,-1-1 1,0 1-1,1-1 1,-1 0-1,0 0 1,1 1-1,0-1 1,0 0-1,-1 0 0,1 0 1,0 0-1,0 0 1,1 0-1,-1-1 1,0 1-1,1 0 1,-1 0-1,1-1 1,0 1-1,0-4 0,-1-23-3272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4.927"/>
    </inkml:context>
    <inkml:brush xml:id="br0">
      <inkml:brushProperty name="width" value="0.05" units="cm"/>
      <inkml:brushProperty name="height" value="0.05" units="cm"/>
    </inkml:brush>
  </inkml:definitions>
  <inkml:trace contextRef="#ctx0" brushRef="#br0">0 321 8628,'0'0'7014,"20"-15"-5032,-17 10-1991,0 1 0,0-1 0,0 1-1,1 0 1,-1 1 0,1-1 0,0 1 0,0-1-1,1 1 1,-1 0 0,1 1 0,0-1 0,-1 1 0,1 0-1,0 0 1,0 0 0,0 1 0,1 0 0,-1 0 0,0 0-1,10 0 1,5 2-49,-1 1-1,0 0 0,0 1 1,30 10-1,-22-6 170,-25-6-88,0-1 0,0 1-1,0 0 1,0-1 0,0 1 0,0-1 0,0 0 0,0 1 0,0-1-1,0 0 1,0 0 0,0-1 0,0 1 0,0 0 0,0-1 0,0 1-1,0-1 1,0 0 0,0 1 0,-1-1 0,1 0 0,0 0 0,0 0-1,-1 0 1,1-1 0,0 1 0,-1 0 0,0-1 0,1 1 0,-1-1-1,0 1 1,2-4 0,0-2 20,-1-1-1,0 1 1,-1-1-1,0 0 1,0 1 0,0-1-1,-1-10 1,0 13-146,0-145-5187,0 121 1872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5.289"/>
    </inkml:context>
    <inkml:brush xml:id="br0">
      <inkml:brushProperty name="width" value="0.05" units="cm"/>
      <inkml:brushProperty name="height" value="0.05" units="cm"/>
    </inkml:brush>
  </inkml:definitions>
  <inkml:trace contextRef="#ctx0" brushRef="#br0">0 211 10309,'0'0'3108,"20"1"-1449,0 1-1409,19 1 159,-1-1 1,40-4-1,-69 0-394,0 0-1,0 0 0,-1-1 1,1 0-1,0 0 0,-1-1 1,0 0-1,0-1 1,0 0-1,-1 0 0,13-12 1,-15 14-202,-1-1 0,0 0 0,0 0 0,-1 0 1,1-1-1,-1 1 0,0-1 0,0 0 0,-1 0 0,1 0 1,-1 0-1,0 0 0,0 0 0,-1-1 0,0 1 0,0-1 1,0 1-1,0-1 0,-1 1 0,0-9 0,-1 12 83,0-1 0,0 1 0,0-1-1,-1 1 1,1-1 0,0 1 0,-1 0 0,0-1 0,0 1-1,1 0 1,-1 0 0,0 1 0,0-1 0,-1 0-1,1 1 1,0-1 0,-1 1 0,1-1 0,-1 1-1,1 0 1,-1 0 0,1 0 0,-1 1 0,0-1 0,-4 0-1,-8-2 120,0 1 0,0 1 0,-19 0 0,29 2 168,1-1 1,-1 1-1,1 1 1,-1-1-1,1 0 1,0 1-1,-1 0 1,1 0-1,0 1 1,0-1-1,0 1 1,1-1-1,-1 1 1,1 1-1,-1-1 0,1 0 1,0 1-1,0-1 1,0 1-1,1 0 1,0 0-1,-1 0 1,1 1-1,1-1 1,-1 0-1,-1 7 1,-1 0 69,1 0 0,0 0 0,0 0 1,2 0-1,-1 1 0,1-1 0,1 0 1,0 1-1,1-1 0,2 13 1,-2-20-249,1 1 0,0-1 0,1 1 0,-1-1 0,1 0 1,0 0-1,0 0 0,0 0 0,0-1 0,0 1 1,1-1-1,0 0 0,0 0 0,0 0 0,0 0 0,0-1 1,0 0-1,1 0 0,-1 0 0,1 0 0,0-1 1,-1 1-1,7 0 0,11 3-540,0-1 1,1-2-1,36 1 0,12-2-2423,-2-1-1063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5.620"/>
    </inkml:context>
    <inkml:brush xml:id="br0">
      <inkml:brushProperty name="width" value="0.05" units="cm"/>
      <inkml:brushProperty name="height" value="0.05" units="cm"/>
    </inkml:brush>
  </inkml:definitions>
  <inkml:trace contextRef="#ctx0" brushRef="#br0">1 0 11973,'0'0'3394,"47"116"-3122,-32-51-160,-1-2-96,1-3-32,2-8 0,-3-9-464,1-10-1281,-3-12-640,-10-14 192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5.951"/>
    </inkml:context>
    <inkml:brush xml:id="br0">
      <inkml:brushProperty name="width" value="0.05" units="cm"/>
      <inkml:brushProperty name="height" value="0.05" units="cm"/>
    </inkml:brush>
  </inkml:definitions>
  <inkml:trace contextRef="#ctx0" brushRef="#br0">1 210 2321,'0'0'16248,"126"-14"-15800,-93 35 368,3 1-816,1 3 16,4-3-112,-1-2 16,-1-5-336,-6-2-1185,-8-7-2145,-11-6-1696</inkml:trace>
  <inkml:trace contextRef="#ctx0" brushRef="#br0" timeOffset="1">291 1 12182,'0'0'4370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6.475"/>
    </inkml:context>
    <inkml:brush xml:id="br0">
      <inkml:brushProperty name="width" value="0.05" units="cm"/>
      <inkml:brushProperty name="height" value="0.05" units="cm"/>
    </inkml:brush>
  </inkml:definitions>
  <inkml:trace contextRef="#ctx0" brushRef="#br0">240 168 1361,'0'0'12784,"3"-18"-12037,11-57-632,-13 72-136,-1 1 0,1 0 1,-1-1-1,0 1 0,0 0 0,0-1 0,0 1 1,0-1-1,0 1 0,0 0 0,-1-1 0,0 1 1,1 0-1,-1-1 0,0 1 0,0 0 1,0 0-1,0 0 0,0 0 0,-1 0 0,1 0 1,-1 0-1,1 0 0,-1 0 0,0 1 1,0-1-1,1 1 0,-1-1 0,0 1 0,-1 0 1,1-1-1,0 1 0,0 0 0,0 1 0,-1-1 1,1 0-1,-5 0 0,-5-1-147,-1 1 0,1 0-1,-1 1 1,1 1 0,-20 2 0,21-1 22,6-2 141,0 1-1,1-1 1,-1 1 0,0 1 0,1-1-1,-1 1 1,1 0 0,0 0-1,-1 0 1,1 0 0,0 1 0,0 0-1,1-1 1,-1 2 0,0-1-1,1 0 1,0 1 0,0-1 0,0 1-1,0 0 1,0 0 0,1 0-1,0 0 1,0 1 0,-2 4 0,2-1 52,0-1 1,1 1-1,-1 0 1,2-1 0,-1 1-1,1 0 1,0 0-1,0-1 1,1 1 0,0 0-1,1-1 1,0 1-1,0-1 1,0 1 0,5 9-1,10 12 319,1 1 0,1-2-1,2 0 1,34 35-1,-32-37-61,0 1-1,-1 1 1,-2 1-1,22 40 1,-40-66-311,-1 1 0,1-1 0,-1 0 0,1 1 0,-1-1 0,0 1 1,0-1-1,-1 1 0,1 0 0,-1-1 0,1 1 0,-1 0 0,0-1 0,-1 5 0,0-6 3,0 0 0,0-1-1,0 0 1,-1 1-1,1-1 1,0 1 0,-1-1-1,1 0 1,0 0-1,-1 0 1,0 0 0,1 0-1,-1 0 1,1 0-1,-1-1 1,0 1 0,0 0-1,0-1 1,1 0-1,-1 1 1,0-1-1,0 0 1,0 0 0,0 0-1,1 0 1,-1 0-1,-3-1 1,0 1-55,0 1-1,-1-2 1,1 1-1,0-1 1,0 1 0,-1-1-1,1-1 1,0 1-1,0-1 1,0 0 0,0 0-1,1 0 1,-9-6-1,10 6 32,1-1-1,0 0 0,0 0 1,0 0-1,0 0 0,0 0 1,1 0-1,0 0 0,-1-1 1,1 1-1,0 0 0,0-1 0,1 1 1,-1-1-1,1 1 0,0-1 1,0 0-1,0 1 0,0-1 1,1 1-1,-1-1 0,2-4 1,0 2 18,0 0 1,1-1-1,-1 1 1,1 1-1,0-1 1,1 0-1,-1 1 1,1-1-1,0 1 1,1 0-1,-1 1 1,1-1-1,0 1 1,0 0-1,11-7 0,7-4 19,1 2 0,36-16 0,73-22 41,40-17 490,-154 59-389,-2 0 0,1-2 0,-1 0 0,-1-1 0,0 0-1,27-29 1,-41 38-143,1 1 0,-1-1-1,1 0 1,-1 0 0,0 0-1,0 0 1,-1-1-1,1 1 1,-1 0 0,1-1-1,-1 1 1,0-1 0,0 1-1,-1-1 1,1 0 0,-1 1-1,1-1 1,-1 0-1,-1 1 1,1-1 0,0 0-1,-1 1 1,-1-6 0,0 5-32,0 0 0,0-1 1,-1 1-1,1 0 0,-1 0 1,0 1-1,0-1 0,-1 1 1,1-1-1,-1 1 1,0 0-1,0 0 0,0 1 1,0-1-1,0 1 0,-9-4 1,5 3 15,1 0 1,-1 1 0,-1-1-1,1 2 1,0-1 0,0 1 0,0 0-1,-1 1 1,1 0 0,0 0-1,-1 1 1,-9 2 0,14-2 70,0 0-1,0 0 1,1 0 0,-1 1 0,1 0 0,-1-1 0,1 1 0,0 0-1,0 1 1,0-1 0,0 1 0,0-1 0,0 1 0,1 0-1,-1 0 1,1 0 0,0 0 0,0 0 0,0 1 0,0-1-1,0 1 1,1-1 0,0 1 0,-1 0 0,1 0 0,1-1 0,-2 9-1,2-8 14,-1 0 1,1 0-1,0 0 0,0 0 0,1 1 0,-1-1 0,1 0 0,0 0 0,0 0 0,0 0 0,1 0 0,0 0 0,-1-1 0,1 1 0,0 0 0,1-1 1,-1 1-1,6 5 0,-2-4 10,0 0 1,0 0 0,0-1-1,1 1 1,0-1 0,0-1-1,0 1 1,0-1-1,12 3 1,8 0-383,1 0 0,1-2 1,-1-1-1,44 0 0,-68-3-324,6 0-169</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6.899"/>
    </inkml:context>
    <inkml:brush xml:id="br0">
      <inkml:brushProperty name="width" value="0.05" units="cm"/>
      <inkml:brushProperty name="height" value="0.05" units="cm"/>
    </inkml:brush>
  </inkml:definitions>
  <inkml:trace contextRef="#ctx0" brushRef="#br0">0 101 9492,'0'0'8756,"66"-30"-8660,-3 21 129,15-2-177,7 2-48,0-1 0,-8 3-48,-13-1 48,-12 5-49,-17-1-959,-8 0-1377,-17-1-1057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0.109"/>
    </inkml:context>
    <inkml:brush xml:id="br0">
      <inkml:brushProperty name="width" value="0.05" units="cm"/>
      <inkml:brushProperty name="height" value="0.05" units="cm"/>
    </inkml:brush>
  </inkml:definitions>
  <inkml:trace contextRef="#ctx0" brushRef="#br0">301 74 3057,'0'0'5816,"5"0"-5317,10 0 166,-4 0 3408,-11-2-4045,0 0-1,-1 0 1,1 0-1,-1 0 1,1 0-1,-1 1 1,0-1-1,0 0 1,0 0-1,0 1 1,0-1-1,0 1 0,0-1 1,0 1-1,-1-1 1,-1 0-1,-7-4-75,0 0-1,0 1 1,-1 0-1,0 1 1,0 0-1,0 1 0,0 0 1,0 1-1,-19-1 1,-13 0-98,-50 4-1,88-1 144,3 0 4,0 0 0,0 1 1,0-1-1,0 0 1,0 1-1,0-1 0,0 1 1,0 0-1,0 0 1,0 0-1,0 0 0,1 0 1,-1 0-1,0 0 1,0 0-1,1 1 0,-1-1 1,1 0-1,-1 1 1,1 0-1,0-1 0,0 1 1,0 0-1,0 0 1,0 0-1,0-1 0,0 1 1,0 0-1,1 0 1,-1 0-1,1 0 0,-1 0 1,1 1-1,0-1 1,0 0-1,0 0 0,0 0 1,0 0-1,1 0 1,-1 0-1,1 2 0,0 4 24,0-1 0,1 0 0,0 0-1,0 1 1,1-1 0,0-1-1,0 1 1,1 0 0,-1-1 0,9 11-1,-7-11 5,1 0-1,0 0 0,0-1 0,1 0 0,0 0 0,-1 0 0,2-1 0,-1 0 0,0 0 0,1-1 0,0 0 0,-1 0 0,1-1 1,0 0-1,1 0 0,-1-1 0,0 0 0,0-1 0,1 0 0,11-1 0,-16 0-75,0 0 1,-1-1-1,1 1 0,-1-1 0,0 0 1,1 0-1,-1-1 0,0 1 1,0 0-1,0-1 0,-1 0 0,1 0 1,-1 0-1,1 0 0,-1 0 1,0 0-1,0-1 0,0 1 0,2-7 1,1-1-422,-1 0 0,0-1 1,-1 1-1,0-1 0,2-13 1,-4-43 531,1 71 152,1-1 0,0 0-1,0 1 1,-1 0 0,0 0 0,1 0 0,-1 0 0,2 4 0,4 4 100,6 4-32,0-1-1,2 0 1,-1-1-1,2 0 1,28 16-1,-33-23-500,0 0-1,1 0 1,24 6 0,-30-10-442,0 0 0,1-1-1,-1 0 1,0 0 0,1-1 0,-1 0 0,15-2-1,-12-3-7333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0.452"/>
    </inkml:context>
    <inkml:brush xml:id="br0">
      <inkml:brushProperty name="width" value="0.05" units="cm"/>
      <inkml:brushProperty name="height" value="0.05" units="cm"/>
    </inkml:brush>
  </inkml:definitions>
  <inkml:trace contextRef="#ctx0" brushRef="#br0">0 0 15639,'0'0'192,"71"99"-720,-24-60-1473,1-9-1024,-11-8-4739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0.779"/>
    </inkml:context>
    <inkml:brush xml:id="br0">
      <inkml:brushProperty name="width" value="0.05" units="cm"/>
      <inkml:brushProperty name="height" value="0.05" units="cm"/>
    </inkml:brush>
  </inkml:definitions>
  <inkml:trace contextRef="#ctx0" brushRef="#br0">0 489 12774,'0'0'437,"19"1"22,134 1 983,-126-3-1279,1-1 0,-1-1 0,0-2 0,36-10 0,-49 10-131,0 0-1,-1-1 0,0-1 1,0 0-1,-1 0 0,0-2 1,0 1-1,-1-2 0,18-17 1,-22 19-109,-1 0 1,0 0 0,0-1-1,-1 0 1,0 0-1,0 0 1,-1 0 0,0-1-1,-1 0 1,0 0-1,-1 0 1,0 0 0,0 0-1,0-15 1,-2 7-308,0 0 0,-1 0 0,-1 0-1,-6-26 1,7 37 329,-1 0-1,-1 1 0,1-1 1,-1 1-1,-1-1 0,1 1 0,-1 0 1,0 0-1,0 1 0,0-1 1,-1 1-1,0 0 0,0 0 1,-9-6-1,13 10 74,0 0 1,-1 0-1,1 0 1,0 0-1,-1 0 1,1 1-1,0-1 0,-1 0 1,1 1-1,-1-1 1,1 1-1,-1 0 1,1 0-1,-1-1 0,0 1 1,1 0-1,-1 0 1,1 0-1,-1 0 1,1 1-1,-1-1 0,1 0 1,-1 1-1,1-1 1,-1 1-1,1-1 1,-1 1-1,1 0 0,0 0 1,-1 0-1,1-1 1,0 1-1,0 0 1,-1 1-1,1-1 0,0 0 1,0 0-1,0 0 1,-1 3-1,-3 4 65,1 0-1,0 1 1,0-1-1,0 1 1,-2 11 0,-1 3 154,1 0 0,2 1 0,0-1 1,1 1-1,1 0 0,3 45 1,-1-61-238,1 1 0,0-1 1,1 0-1,0 0 0,0 0 1,1 0-1,-1 0 1,2-1-1,-1 1 0,1-1 1,0 0-1,1 0 1,0 0-1,0 0 0,0-1 1,1 0-1,0 0 0,0-1 1,1 1-1,-1-1 1,1-1-1,0 1 0,9 3 1,-3-3-305,1 0-1,0-2 1,0 1 0,0-2 0,0 0 0,25 1 0,20-3-2484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1.156"/>
    </inkml:context>
    <inkml:brush xml:id="br0">
      <inkml:brushProperty name="width" value="0.05" units="cm"/>
      <inkml:brushProperty name="height" value="0.05" units="cm"/>
    </inkml:brush>
  </inkml:definitions>
  <inkml:trace contextRef="#ctx0" brushRef="#br0">0 1 10229,'0'0'3073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1.105"/>
    </inkml:context>
    <inkml:brush xml:id="br0">
      <inkml:brushProperty name="width" value="0.05" units="cm"/>
      <inkml:brushProperty name="height" value="0.05" units="cm"/>
    </inkml:brush>
  </inkml:definitions>
  <inkml:trace contextRef="#ctx0" brushRef="#br0">0 1 8676,'0'0'2230,"9"7"-1936,-2 0-183,0 0 0,0 1 1,-1 0-1,0 0 0,-1 1 1,0 0-1,0 0 0,-1 0 0,0 0 1,-1 0-1,1 1 0,-2 0 1,3 16-1,53 318 1511,-59-354-2274,0 1 1,1 0 0,0 0-1,0-1 1,1 1-1,4-16 1,-5 22 643,1 0 1,0 0-1,0 1 0,1-1 1,-1 0-1,0 1 0,1-1 1,-1 1-1,1-1 1,0 1-1,0 0 0,0 0 1,0 0-1,0 0 0,1 0 1,-1 1-1,1-1 1,-1 0-1,1 1 0,-1 0 1,1 0-1,0 0 0,0 0 1,-1 0-1,1 0 1,0 1-1,0-1 0,0 1 1,4 0-1,-1 0 218,0 0 1,1 0-1,-1 1 1,0-1-1,0 1 0,0 1 1,0-1-1,0 1 0,0 0 1,0 1-1,10 5 1,-5 0 105,-1 0 1,1 1 0,-1 0 0,13 16 0,17 16-1040,-40-50-553,-3-23 1217,0 16 283,2-1 1,0 0-1,3-32 0,-1 44-173,1-1 0,-1 0 0,1 1 0,0-1 0,0 1-1,0-1 1,1 1 0,0 0 0,0 0 0,0 0 0,1 1-1,-1-1 1,1 1 0,0 0 0,7-6 0,-3 4-156,1-1-1,0 1 1,1 1 0,16-8 0,18-3-4123,-22 9-3411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1.499"/>
    </inkml:context>
    <inkml:brush xml:id="br0">
      <inkml:brushProperty name="width" value="0.05" units="cm"/>
      <inkml:brushProperty name="height" value="0.05" units="cm"/>
    </inkml:brush>
  </inkml:definitions>
  <inkml:trace contextRef="#ctx0" brushRef="#br0">0 392 11941,'0'0'4162,"25"4"-3193,41 5-604,77 0 1,-137-9-483,0 0 1,1 0 0,-1-1-1,0 0 1,1 0-1,-1-1 1,0 0-1,0 0 1,0-1 0,-1 1-1,1-1 1,-1 0-1,1-1 1,-1 1-1,0-1 1,0 0 0,0 0-1,-1-1 1,1 1-1,-1-1 1,0 0 0,3-7-1,-1 2-638,-1-1-1,0 0 1,0 0 0,-1-1-1,-1 1 1,0-1 0,0 0-1,-1 1 1,-1-1 0,0-21-1,1 27 5995,4 16-3863,4 19-632,-10-29-710,3 9 95,0 0-1,1 0 1,0 0-1,1-1 1,0 1-1,0-1 1,1 0-1,0-1 1,1 0-1,-1 0 1,1 0-1,0-1 1,1 1-1,0-2 1,0 1-1,12 5 1,-12-7-770,1 0 1,0-1 0,0 0 0,0 0-1,0-1 1,1 0 0,-1-1 0,1 0-1,-1-1 1,15 0 0,-4-3-5846</inkml:trace>
  <inkml:trace contextRef="#ctx0" brushRef="#br0" timeOffset="1">630 1 480,'0'0'8036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1.824"/>
    </inkml:context>
    <inkml:brush xml:id="br0">
      <inkml:brushProperty name="width" value="0.05" units="cm"/>
      <inkml:brushProperty name="height" value="0.05" units="cm"/>
    </inkml:brush>
  </inkml:definitions>
  <inkml:trace contextRef="#ctx0" brushRef="#br0">1 372 1745,'0'0'7361,"0"-11"-6809,0 3-347,0 1 0,1-1-1,-1 1 1,2-1 0,-1 1 0,1 0 0,4-11 0,-5 16-96,0 0 0,0 1 1,0-1-1,0 0 0,0 1 0,1-1 0,-1 0 0,1 1 0,-1 0 1,1-1-1,-1 1 0,1 0 0,0 0 0,0 0 0,-1 0 0,1 0 1,0 0-1,0 1 0,0-1 0,0 0 0,0 1 0,0 0 1,0-1-1,0 1 0,0 0 0,0 0 0,0 0 0,1 0 0,-1 1 1,0-1-1,0 1 0,0-1 0,0 1 0,-1-1 0,1 1 1,0 0-1,0 0 0,0 0 0,2 2 0,57 29 998,-50-25-1025,1 0 1,-1 0 0,1-2 0,1 1-1,-1-2 1,1 1 0,0-2 0,0 0 0,0 0-1,19 0 1,-31-3-57,0 0-1,0 0 1,0-1-1,0 1 1,1-1 0,-1 1-1,0-1 1,0 1-1,0-1 1,0 0-1,0 0 1,-1 1 0,1-1-1,0 0 1,0 0-1,0 0 1,-1 0-1,1 0 1,0 0 0,-1 0-1,1 0 1,-1 0-1,1 0 1,-1-2 0,11-32 29,-9 28-24,16-105-221,-4 21-1804,3 32-2535,-4 26-1113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2.675"/>
    </inkml:context>
    <inkml:brush xml:id="br0">
      <inkml:brushProperty name="width" value="0.05" units="cm"/>
      <inkml:brushProperty name="height" value="0.05" units="cm"/>
    </inkml:brush>
  </inkml:definitions>
  <inkml:trace contextRef="#ctx0" brushRef="#br0">1 0 7876,'0'0'6600,"1"13"-6371,10 158 433,-9-107-316,2 0 0,15 71 0,-19-135-360,0 0 1,0 0-1,1 0 0,-1 0 1,0 0-1,0 0 1,0 0-1,1 0 0,-1 0 1,0 1-1,0-1 1,1 0-1,-1 0 0,0-1 1,0 1-1,1 0 1,-1 0-1,0 0 0,0 0 1,1 0-1,-1 0 1,0 0-1,0 0 0,1 0 1,-1 0-1,0-1 1,0 1-1,0 0 0,0 0 1,1 0-1,-1 0 1,0-1-1,0 1 0,0 0 1,0 0-1,1 0 1,-1-1-1,0 1 0,0 0 1,0 0-1,0-1 1,0 1-1,0 0 0,0 0 1,0-1-1,0 1 1,0 0-1,0 0 0,0-1 1,9-14-201,-9 15 208,6-17-218,1 1-1,1 0 0,15-21 1,-21 33 235,1 0-1,0 1 1,0-1 0,0 1 0,0 0 0,1 0-1,-1 0 1,1 0 0,0 1 0,0-1 0,0 1-1,0 0 1,0 0 0,0 0 0,1 1 0,-1 0-1,0 0 1,1 0 0,5-1 0,133 7 730,-32-1-71,-108-4-674,0 0 0,0-1 0,1 0-1,-1 0 1,0 0 0,0 0 0,0 0 0,0 0-1,-1-1 1,1 0 0,0 1 0,0-1 0,-1 0-1,0 0 1,1-1 0,-1 1 0,0 0 0,0-1 0,0 1-1,0-1 1,3-5 0,-4 6-44,0 0 1,0 1-1,-1-1 0,1 0 1,0 0-1,0 0 0,-1 0 1,0 0-1,1 0 0,-1 0 1,0 0-1,0 0 0,0 0 1,0 0-1,0 0 0,0 0 0,0 0 1,-1 0-1,1 0 0,-1 1 1,0-1-1,1 0 0,-1 0 1,0 0-1,0 1 0,0-1 1,0 0-1,-1 1 0,1-1 1,0 1-1,-1-1 0,1 1 1,-1 0-1,-2-3 0,-2 1 72,-1 0-1,0 0 1,0 0 0,0 1-1,-1 0 1,1 0-1,0 1 1,-1 0 0,1 0-1,-1 1 1,1 0-1,-15 1 1,20 0 1,0 0-1,1-1 1,-1 1 0,0 0-1,0 0 1,1 0 0,-1 0 0,1 1-1,-1-1 1,1 0 0,-1 1-1,1-1 1,0 1 0,-1-1-1,1 1 1,0 0 0,0-1-1,0 1 1,1 0 0,-1 0-1,0 0 1,1 0 0,-1-1-1,1 1 1,-1 0 0,1 0-1,0 4 1,-2 63 382,3-58-264,-1-3-113,2-1 1,-1 1 0,1-1-1,0 1 1,0-1-1,1 0 1,0 0 0,0 0-1,1 0 1,0 0 0,0-1-1,1 0 1,-1 0-1,1 0 1,1 0 0,-1-1-1,1 0 1,0 0 0,0 0-1,0-1 1,1 0-1,0 0 1,11 4 0,-4-1 26,1-1 1,0-1 0,0 0-1,1-1 1,-1-1-1,1 0 1,0-1 0,-1-1-1,1 0 1,28-3-1,-38 0-124,1 1 1,-1-1-1,0-1 0,0 1 0,0-1 0,0 0 0,0 0 0,-1-1 0,0 1 0,1-1 1,-1 0-1,-1-1 0,1 1 0,0-1 0,-1 0 0,0 0 0,6-11 0,-4 7-30,-1-1-1,0 1 0,-1-1 1,0 0-1,-1 0 0,0 0 1,0 0-1,-1 0 0,0-1 1,0-15 1608,-2 61-1341,1-30-160,-1 0-1,1 0 0,0 1 0,0-1 0,1 0 1,-1 0-1,1 0 0,0 0 0,1-1 1,-1 1-1,1 0 0,0-1 0,0 0 0,0 0 1,1 0-1,-1 0 0,1 0 0,0-1 1,0 1-1,8 4 0,-3-3-193,0-1-1,0-1 1,1 1-1,-1-2 1,1 1-1,-1-1 1,1 0-1,0-1 1,0 0-1,11-1 1,-18-1-18,0 1 0,0-1 1,0 0-1,0 0 0,-1 0 0,1 0 1,0 0-1,0-1 0,-1 1 0,1-1 1,-1 1-1,0-1 0,1 0 1,-1 0-1,0 0 0,0-1 0,0 1 1,0 0-1,-1-1 0,1 1 0,-1-1 1,1 0-1,-1 1 0,1-4 0,4-8-511,-1 0 0,-1 0 0,4-16 0,-4 18 8289,-2 21-7362,0 1 0,1 0 0,0-1 0,1 0 0,0 0 1,0 0-1,0 0 0,1 0 0,13 15 0,-14-19-409,1 0 0,0-1 0,0 1 0,0-1-1,0 0 1,10 5 0,-10-6-415,0-1 1,0 0-1,1 0 0,-1 0 1,1-1-1,-1 0 1,1 0-1,8 0 0,12 0-7236</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3.050"/>
    </inkml:context>
    <inkml:brush xml:id="br0">
      <inkml:brushProperty name="width" value="0.05" units="cm"/>
      <inkml:brushProperty name="height" value="0.05" units="cm"/>
    </inkml:brush>
  </inkml:definitions>
  <inkml:trace contextRef="#ctx0" brushRef="#br0">0 0 16520,'0'0'48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3.713"/>
    </inkml:context>
    <inkml:brush xml:id="br0">
      <inkml:brushProperty name="width" value="0.05" units="cm"/>
      <inkml:brushProperty name="height" value="0.05" units="cm"/>
    </inkml:brush>
  </inkml:definitions>
  <inkml:trace contextRef="#ctx0" brushRef="#br0">0 184 11349,'0'0'5803,"24"0"-4701,175 3-691,-185-3-755,-1 0 1,0-1 0,-1-1 0,1 0 0,14-5 0,-25 7 293,0 0-1,0-1 1,0 0 0,0 1 0,-1-1 0,1 0 0,0 1 0,0-1 0,-1 0 0,1 0 0,-1-1 0,1 1 0,-1 0 0,1 0 0,-1-1 0,0 1-1,1-1 1,-1 1 0,0-1 0,0 0 0,0 1 0,0-1 0,-1 0 0,1 0 0,0 1 0,-1-1 0,1 0 0,-1 0 0,0 0 0,0 0 0,1 0-1,-1 0 1,0 0 0,-1 0 0,1 0 0,0 1 0,0-1 0,-1 0 0,1 0 0,-1 0 0,0 0 0,0 1 0,1-1 0,-1 0 0,-2-1 0,1-1 33,0 1 0,0 1 0,-1-1 1,0 0-1,1 1 0,-1-1 1,0 1-1,0 0 0,0 0 1,0 0-1,-1 0 0,1 1 1,-1-1-1,1 1 0,-1 0 0,1 0 1,-8-1-1,-3-1 294,0 2 1,0 0-1,-21 1 0,32 0-206,0 0-1,1 1 1,-1-1-1,0 1 1,0 0 0,0-1-1,0 2 1,1-1 0,-1 0-1,1 0 1,-1 1-1,1-1 1,-1 1 0,1 0-1,0 0 1,0 0-1,-1 0 1,-2 4 0,2-1-19,0 0 1,0 0 0,1 0-1,-1 0 1,1 0 0,0 1-1,1-1 1,-1 1 0,0 8-1,1-8-39,0 0 0,0 1 0,1-1 0,0 0 0,0 0 0,1 0 0,-1 1 0,1-1 0,1 0 0,-1 0 0,1 0 0,0 0 0,1-1 0,-1 1 1,1-1-1,0 1 0,1-1 0,6 9 0,-1-7 2,-1-1 1,1 0 0,1-1 0,-1 0-1,1 0 1,0-1 0,0-1 0,0 1-1,0-2 1,18 4 0,-8-4-224,0 0 0,1-1 0,-1-1 0,35-5-1,-50 5 89,1-1-1,-1 0 0,0-1 0,1 1 0,-1-1 0,0 0 0,0 0 0,0-1 0,0 1 0,-1-1 0,1 0 0,-1 0 0,1-1 0,-1 1 0,0-1 0,0 0 1,-1 0-1,1-1 0,-1 1 0,0-1 0,0 1 0,4-11 0,-3 3-31,0 0 1,-1 0-1,-1 0 0,0 0 1,0 0-1,-1 0 0,-1-1 1,0 1-1,-3-15 1,0 15 3311,-1 22-2496,-1 19-769,5-22 122,0 0 1,0-1 0,1 1 0,0 0 0,0-1 0,1 1-1,-1-1 1,1 1 0,5 9 0,-5-12-10,0-1 0,1 0 0,-1 0-1,1 0 1,0-1 0,0 1 0,0 0 0,0-1 0,0 0 0,0 0 0,1 0 0,-1 0-1,1 0 1,-1-1 0,1 0 0,0 0 0,0 0 0,5 1 0,1 0-203,0 0 0,0-1-1,1 0 1,-1-1 0,0 0 0,0-1 0,1 0 0,-1 0 0,0-1 0,0 0 0,0-1 0,10-4 0,-14 4-118,-1 0 0,0 1 1,0-2-1,0 1 0,0-1 1,-1 1-1,1-1 0,-1 0 1,0-1-1,0 1 0,0-1 1,-1 0-1,0 0 0,0 0 1,0 0-1,0 0 1,-1-1-1,0 1 0,0-1 1,0 0-1,-1 1 0,1-8 1,0-8-2970,-1-13 8415,-1 29-1004,0 21-1978,0-9-2153,0-1 81,1 0 1,0 0-1,1-1 1,-1 1-1,1 0 1,0 0-1,0-1 1,1 1-1,0-1 1,0 0-1,0 0 1,1 0 0,-1 0-1,1 0 1,0-1-1,0 0 1,1 0-1,0 0 1,-1 0-1,1-1 1,0 1-1,7 2 1,-5-2-104,0-1 0,0 1-1,0-1 1,1-1 0,-1 1 0,1-1 0,0-1 0,-1 1 0,1-1 0,0-1 0,0 0 0,0 0-1,-1 0 1,1-1 0,0 0 0,0 0 0,8-3 0,-13 3-9,-1-1-1,1 1 1,-1-1 0,1 1-1,-1-1 1,1 0 0,-1 0 0,0 0-1,0 0 1,0 0 0,0 0-1,0-1 1,0 1 0,-1-1 0,1 1-1,-1-1 1,0 0 0,0 1-1,0-1 1,0 0 0,0 0 0,0-5-1,1-8 33,-1 1 0,0-1 0,-2-21 0,0 24 383,0 1 1,1 0 0,4-21-1,-4 32-287,1-1-1,-1 1 0,1 0 0,0-1 1,0 1-1,0 0 0,0 0 0,0 0 1,0 0-1,0 0 0,0 0 0,1 0 1,-1 0-1,0 0 0,0 0 1,1 1-1,-1-1 0,1 0 0,-1 1 1,0-1-1,1 1 0,-1 0 0,1 0 1,-1-1-1,4 1 0,46 0-2565,-34 1 773,18-1-2605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4.495"/>
    </inkml:context>
    <inkml:brush xml:id="br0">
      <inkml:brushProperty name="width" value="0.05" units="cm"/>
      <inkml:brushProperty name="height" value="0.05" units="cm"/>
    </inkml:brush>
  </inkml:definitions>
  <inkml:trace contextRef="#ctx0" brushRef="#br0">269 0 6787,'0'0'1419,"0"19"-909,1 42 754,2 0-1,16 90 1,-11-118-790,1-1 1,1 0-1,2 0 0,21 39 1,-33-71 45,0-2-569,-1-1 0,1 0-1,-1 0 1,0 0 0,0 0 0,0 0 0,0 1 0,-1-1-1,1 1 1,-1-1 0,1 1 0,-1-1 0,-3-3-1,-32-29-1126,24 24 800,-5-6-181,-7-9 225,-2 2 0,0 1 0,-2 1 0,-48-29 0,74 50 458,0-1 1,1 0-1,-1 1 0,0 0 0,0 0 1,0 0-1,0 0 0,0 0 0,-1 1 1,1-1-1,0 1 0,0 0 1,0 0-1,-1 0 0,1 0 0,0 0 1,0 1-1,0-1 0,-4 3 0,5-2-79,0 1-1,0 0 0,0-1 0,0 1 1,0 0-1,1 1 0,-1-1 0,1 0 0,-1 0 1,1 1-1,0-1 0,0 1 0,0-1 0,0 1 1,1-1-1,-1 1 0,0-1 0,1 1 0,0 0 1,0-1-1,0 1 0,0 3 0,-1 1-27,1 1-1,0-1 1,0 0-1,0 1 0,1-1 1,0 1-1,0-1 1,1 0-1,0 0 0,0 0 1,1 0-1,0 0 1,0 0-1,1-1 1,-1 1-1,1-1 0,1 0 1,-1 0-1,1-1 1,0 1-1,1-1 0,-1 0 1,1-1-1,0 1 1,0-1-1,0 0 1,1-1-1,-1 1 0,1-1 1,11 3-1,3 1-219,1-1 1,0-1-1,-1-1 0,45 2 0,90-10-1038,-134 2 1082,0-1 1,0-1-1,-1-2 1,39-13 0,-51 16 123,0-1 0,-1 0 0,0 0 1,0-1-1,0 0 0,0 0 0,-1-1 1,0 0-1,0 0 0,0 0 0,-1-1 1,0 0-1,10-16 0,-14 19-18,0 0-1,0 1 1,0-1 0,-1 0 0,0 0-1,0 0 1,0 0 0,0 0-1,-1 0 1,1-1 0,-1 1-1,0 0 1,0 0 0,-1 0 0,0-7-1,0 8 65,-1 0 0,1 0-1,-1 0 1,1 0 0,-1 0-1,0 1 1,0-1-1,0 1 1,0-1 0,-1 1-1,1-1 1,-1 1 0,1 0-1,-1 0 1,-4-2 0,-5-1 252,1 0 0,0 1 1,-1 1-1,0 0 1,0 0-1,0 1 0,0 1 1,0 0-1,-13 0 1,23 1-205,0 0 0,0 1 0,1-1 0,-1 0 0,0 1 0,0-1 1,0 1-1,0-1 0,1 1 0,-1 0 0,0 0 0,1 0 0,-1 0 1,0 0-1,1 0 0,-1 0 0,1 1 0,0-1 0,-1 1 0,1-1 1,0 1-1,0-1 0,0 1 0,0-1 0,0 1 0,0 0 1,1 0-1,-2 2 0,1-1-13,1 0 0,-1 0 0,1 0 0,-1 0 0,1 0 0,0 0 0,0 0 0,0 0 0,1 0 1,-1 0-1,1 0 0,0 0 0,0 0 0,0 0 0,0 0 0,0 0 0,0-1 0,3 4 0,1 1 15,0-1 0,1 0 0,0 0 0,1-1 1,-1 1-1,1-1 0,0-1 0,0 1 0,8 2 0,75 32 563,-45-26-731,0-2 0,1-2 0,0-2 0,0-2 1,0-3-1,49-2 0,-90 0-372,-5 1 366,1-1 0,-1 0 1,1 0-1,-1 0 0,1 0 0,-1 0 1,1 0-1,-1 1 0,1-1 0,-1 0 1,1-1-1,-1 1 0,1 0 1,-1 0-1,1 0 0,-1 0 0,1 0 1,-1 0-1,0-1 0,1 1 1,-1 0-1,1 0 0,-1-1 0,1 1 1,-1 0-1,0 0 0,1-1 0,-1 1 1,0-1-1,1 1 0,-1 0 1,0-1-1,1 1 0,-1-1 0,0 1 1,0-1-1,1 0 0,-1-10-4173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19.192"/>
    </inkml:context>
    <inkml:brush xml:id="br0">
      <inkml:brushProperty name="width" value="0.05" units="cm"/>
      <inkml:brushProperty name="height" value="0.05" units="cm"/>
    </inkml:brush>
  </inkml:definitions>
  <inkml:trace contextRef="#ctx0" brushRef="#br0">0 319 8436,'0'0'275,"20"-4"392,66-17-259,-78 19-381,0 0 1,-1-1-1,1 0 0,-1 0 1,0-1-1,0 0 1,0 0-1,0 0 0,-1-1 1,0 0-1,0-1 1,0 1-1,-1-1 0,1 0 1,-1-1-1,-1 1 1,1-1-1,-1 0 0,5-13 1,-3 3-167,-2-1 0,0 0 0,-1 0 0,0 0 0,-2 0 0,-1-31 1,0 48 468,10 4-145,9 14 132,0 1 1,-1 1 0,0 0-1,24 38 1,-38-52-279,-2-2-29,8 10 44,-1 0 1,13 25-1,-21-35-76,1 1 0,0-1 0,-1 0 0,0 1 0,0-1 0,0 1 0,0 0 0,-1-1 0,0 1 0,1 0 0,-1-1 0,0 1 0,-1 0 0,1-1 0,-1 1 0,1 0 0,-1-1 0,-2 6-1,0-7-53,1 1-1,-1-1 0,0 0 0,0 0 1,0 0-1,0 0 0,0 0 0,-1-1 0,1 1 1,-1-1-1,1 0 0,-1 0 0,1 0 0,-1 0 1,1-1-1,-1 1 0,0-1 0,1 0 0,-1 0 1,0-1-1,1 1 0,-6-2 0,8 1 34,0 1 0,0-1-1,0 0 1,1 0-1,-1 0 1,0 0 0,0 0-1,1 0 1,-1 0 0,1-1-1,-1 1 1,1 0-1,-1 0 1,1 0 0,0-1-1,0 1 1,-1 0-1,1 0 1,0-1 0,0 1-1,0 0 1,0 0 0,1-2-1,4-32-1412,-2 28 1228,0-1 0,1 1-1,0-1 1,0 1 0,1 1 0,0-1-1,0 0 1,0 1 0,1 0 0,0 1-1,0-1 1,1 1 0,-1 0-1,12-6 1,-9 6 503,1 0 0,-1 0-1,1 1 1,0 1 0,0-1-1,1 2 1,-1-1 0,1 1-1,-1 1 1,1 0-1,10 0 1,-16 3-43,0 0 0,-1-1 0,1 1 0,-1 1 0,0-1 0,0 1 0,0 0 0,0 0 0,0 0 0,0 0 0,-1 1 0,1-1 0,-1 1 0,3 4 0,21 20 250,-19-22-420,0-1 1,0 0-1,0 0 0,0-1 1,1 0-1,0 0 0,-1-1 1,2 0-1,-1-1 1,0 0-1,0 0 0,1-1 1,-1 0-1,1 0 0,11-2 1,-19 0-81,0 1-1,0-1 1,0 0 0,0 0 0,0 0 0,0 0-1,0 0 1,0-1 0,-1 1 0,1 0 0,0-1 0,-1 1-1,1-1 1,-1 0 0,0 0 0,1 1 0,-1-1-1,0 0 1,0 0 0,0 0 0,0 0 0,-1 0 0,1 0-1,0-1 1,-1 1 0,0 0 0,1 0 0,-1-3 0,1-1-242,0 0 1,-1 0-1,1 0 1,-1 0 0,-1 0-1,1 0 1,-1 0 0,0 0-1,0 0 1,-3-6 0,1 6-90,-1 0 1,-1 0 0,1 1 0,-1-1 0,0 1 0,0 0 0,-1 0 0,1 1 0,-1-1 0,0 1-1,0 1 1,-8-4 0,-3-2-28,0 1 0,-1 1 0,-26-7 0,33 12 758,0 0-1,0 0 1,-1 1-1,1 1 1,-16 1-1,26-1-335,0 0 0,0 0 0,0 1 0,0-1 0,1 1 0,-1-1 0,0 1 0,0-1 0,0 1 0,0 0 0,1-1 0,-1 1 0,0 0 0,1 0 1,-1-1-1,0 1 0,1 0 0,-1 0 0,1 0 0,-1 0 0,1 0 0,0 0 0,-1 0 0,1 0 0,0 0 0,0 0 0,0 0 0,0 0 0,-1 0 0,2 0 0,-1 0 0,0 2 0,0 0 63,0 1-1,0 0 1,1-1 0,-1 1-1,1 0 1,0-1 0,0 1 0,2 5-1,2-2 105,1 0 0,0 0 0,0 0 0,0 0 1,1-1-1,0 0 0,0-1 0,1 0 0,0 0 0,-1 0 0,1-1 0,18 7 0,0-1 96,2-1 1,52 10-1,-27-13-130,1-1 1,64-4-1,-77-1-2,-39 0-164,-1 0 1,0 0-1,1 0 0,-1 0 1,1 0-1,-1 0 1,0-1-1,1 1 0,-1 0 1,0-1-1,0 1 1,1-1-1,-1 1 0,0-1 1,0 0-1,0 1 0,0-1 1,1 0-1,-1 0 1,0 0-1,0 0 0,-1 0 1,1 0-1,0 0 0,1-1 1,-2-1 9,1 1-1,0 0 1,-1 0 0,1-1 0,-1 1-1,0 0 1,0-1 0,0 1 0,0 0 0,0-1-1,-1 1 1,1 0 0,-2-4 0,-1-3-49,0-1-1,-1 1 1,0 0 0,0 0 0,-10-13 0,10 17-239,0 0 0,1-1 0,0 1 0,0-1 0,0 1 0,1-1 0,-1 0 0,1 0 0,1 0 0,-1 0 0,1 0 0,0-9 0,1 2-4302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19.583"/>
    </inkml:context>
    <inkml:brush xml:id="br0">
      <inkml:brushProperty name="width" value="0.05" units="cm"/>
      <inkml:brushProperty name="height" value="0.05" units="cm"/>
    </inkml:brush>
  </inkml:definitions>
  <inkml:trace contextRef="#ctx0" brushRef="#br0">246 86 5250,'0'0'595,"-18"-14"91,-56-40-830,72 52 132,-1 0 1,1 0-1,-1 1 1,1-1-1,-1 1 1,1-1-1,-1 1 0,0 0 1,0 0-1,0 1 1,0-1-1,0 0 1,0 1-1,1 0 0,-1 0 1,0 0-1,0 0 1,0 0-1,0 1 1,0-1-1,0 1 0,0-1 1,0 1-1,0 0 1,1 1-1,-1-1 1,0 0-1,1 1 0,-1-1 1,1 1-1,-1 0 1,1 0-1,-4 4 1,2-2 107,1 1 1,0 0 0,0-1-1,0 1 1,0 1 0,1-1-1,0 0 1,0 1 0,0-1 0,0 1-1,1-1 1,0 1 0,0 8-1,1-10 43,1 0 0,-1 1-1,1-1 1,0 0 0,1 0 0,-1 1-1,1-1 1,-1 0 0,1 0-1,0-1 1,1 1 0,-1 0 0,1-1-1,0 1 1,-1-1 0,2 0-1,-1 0 1,0 0 0,0 0-1,5 2 1,10 7 50,1-1 0,-1-1 0,23 7 0,9 7-16,-49-24-181,0 1 1,1-1-1,-1 1 0,0-1 1,0 1-1,0 0 0,1-1 0,-1 1 1,0 0-1,0 0 0,0 0 0,0 0 1,0 0-1,0 0 0,-1 0 1,1 0-1,0 0 0,0 1 0,-1-1 1,1 0-1,-1 0 0,1 1 1,-1-1-1,0 0 0,1 1 0,-1 1 1,-1-2-10,1 1 1,-1-1 0,0 0 0,0 1-1,0-1 1,0 0 0,0 0-1,-1 0 1,1 0 0,0 0 0,0 0-1,-1 0 1,1 0 0,-1-1-1,1 1 1,0 0 0,-1-1 0,-1 1-1,-12 4-12,0-1 0,-1 0-1,-16 1 1,-108 1 760,173-21-1669,-16 6-453,21-8-2875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0.454"/>
    </inkml:context>
    <inkml:brush xml:id="br0">
      <inkml:brushProperty name="width" value="0.05" units="cm"/>
      <inkml:brushProperty name="height" value="0.05" units="cm"/>
    </inkml:brush>
  </inkml:definitions>
  <inkml:trace contextRef="#ctx0" brushRef="#br0">0 409 9636,'0'0'878,"20"-5"-555,61-20-27,-75 23-274,0 0 0,0 0 0,0-1 0,0 1 0,0-1-1,-1-1 1,1 1 0,-1-1 0,0 0 0,0 0 0,-1 0 0,1-1 0,-1 0-1,0 1 1,4-7 0,-6 5-72,1 0-1,-1 0 1,0 0-1,0 0 1,-1-1-1,0 1 0,0-1 1,-1 1-1,1-1 1,-1 1-1,-1-1 1,0-6-1,0 10 6,0 0 0,0 0 0,0-1 0,0 1-1,0 0 1,0 0 0,-1 0 0,0 0 0,1 0 0,-1 0-1,0 1 1,-1-1 0,1 1 0,0-1 0,-1 1 0,1 0 0,-1 0-1,0 0 1,0 0 0,0 0 0,0 1 0,0-1 0,0 1-1,0 0 1,0 0 0,-1 0 0,-5-1 0,8 3 81,1 1 1,-1-1-1,0 0 1,0 1 0,1-1-1,-1 0 1,0 1-1,1-1 1,-1 1-1,1-1 1,0 1 0,0-1-1,-1 1 1,1-1-1,0 1 1,0-1-1,1 1 1,-1-1 0,0 1-1,1 1 1,-1 2 107,0 1-55,0 1 0,0-1 0,1 0 0,0 1 0,0-1 0,0 1 0,1-1 0,0 0 0,0 0 0,1 0 0,0 0 0,0 0 0,0-1 0,1 1 0,0-1 0,0 0 0,0 0 0,0 0 0,1-1 0,0 1 0,0-1 0,0 0 0,0-1 0,11 6 0,-5-2-17,1 0 1,-1-1-1,1-1 0,0 1 0,1-2 0,-1 0 1,1-1-1,0 0 0,0-1 0,0 0 0,0-1 1,0 0-1,1-1 0,18-3 0,-29 2-77,1 0-1,0 0 1,-1-1-1,0 0 1,1 1-1,-1-1 1,0 0 0,0-1-1,0 1 1,0-1-1,0 1 1,-1-1-1,1 0 1,-1 0-1,0 0 1,0 0-1,0 0 1,0 0-1,0-1 1,-1 1-1,1-1 1,-1 1-1,0-1 1,0 0-1,0 1 1,0-7 0,2-9-397,-1 0 1,-1-1 0,-1-32 0,0 50 469,0 0 0,0 0 0,0 0 0,0 0 0,-1 0 0,1 0 1,-1 0-1,1 0 0,-1 0 0,0 0 0,1 0 0,-1 0 0,0 0 1,-1 0-1,1 0 0,0 1 0,0-1 0,-1 0 0,1 1 1,-1-1-1,-2-1 1849,4 6-2048,1 1 0,-1-1 0,1 1 0,0-1 0,0 1 0,1-1 0,-1 0 0,1 1 0,0-1 0,0 0 0,0 0 0,0 0 0,0 0 0,0-1 0,1 1 0,5 4 0,51 35-3816,-47-35 3099,-9-5 685,9 6-1551,1 0 0,1-1 1,15 6-1,2-11 10086,-27-25-6797,-3 12-960,-1 4-262,1 0 0,-1-1 0,2 1-1,-1 0 1,1 0 0,0 0 0,0 1 0,1-1 0,5-11-1,-6 17-285,0 0 0,-1 1 0,1-1 0,-1 0-1,1 1 1,0-1 0,-1 1 0,1-1 0,0 1 0,0 0-1,-1 0 1,1 0 0,0 0 0,0 0 0,-1 0 0,1 0-1,0 1 1,-1-1 0,1 0 0,2 2 0,34 11-1,-22-4-47,2-2 0,-1-1-1,1 0 1,-1-1 0,1 0-1,1-2 1,-1 0 0,1-1-1,25-1 1,-43-2-47,0 0-1,0 1 1,1-1 0,-1 0-1,0 0 1,0 0-1,0 0 1,0 0 0,0 0-1,0 0 1,-1 0-1,1 0 1,0 0 0,0 0-1,-1-1 1,1 1-1,-1 0 1,1-1 0,-1 1-1,0 0 1,1-1-1,-1 1 1,0 0 0,0-1-1,0-1 1,3-39-800,-2-97-6709,2 105 2837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0.813"/>
    </inkml:context>
    <inkml:brush xml:id="br0">
      <inkml:brushProperty name="width" value="0.05" units="cm"/>
      <inkml:brushProperty name="height" value="0.05" units="cm"/>
    </inkml:brush>
  </inkml:definitions>
  <inkml:trace contextRef="#ctx0" brushRef="#br0">0 390 9604,'0'0'4851,"58"50"-4883,-43-48-2177,-3-2-641</inkml:trace>
  <inkml:trace contextRef="#ctx0" brushRef="#br0" timeOffset="1">19 0 8868,'0'0'0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1.653"/>
    </inkml:context>
    <inkml:brush xml:id="br0">
      <inkml:brushProperty name="width" value="0.05" units="cm"/>
      <inkml:brushProperty name="height" value="0.05" units="cm"/>
    </inkml:brush>
  </inkml:definitions>
  <inkml:trace contextRef="#ctx0" brushRef="#br0">0 162 7908,'0'0'6717,"15"17"-4758,49 49-855,-59-62-1060,0 1 1,0-1-1,0-1 1,1 1-1,0-1 0,0 0 1,0 0-1,0-1 1,0 0-1,0 0 0,1 0 1,-1-1-1,1 0 0,-1 0 1,1 0-1,-1-1 1,1 0-1,-1 0 0,1-1 1,-1 0-1,12-3 1,-14 3-167,-1-1 1,1 0 0,0 0 0,-1 0 0,1 0 0,-1 0 0,0-1 0,0 0 0,0 0 0,0 0 0,0 0 0,-1 0 0,1 0 0,-1 0 0,0-1 0,0 0-1,0 1 1,0-1 0,-1 0 0,1 0 0,-1 0 0,0 0 0,1-5 0,0-7-600,1 0 0,-2 0 1,0 0-1,-2-25 0,0 37 690,1 0 0,-1 0 0,0-1 0,-1 2 0,1-1 0,-1 0 0,1 0 0,-1 0-1,0 1 1,-1-1 0,1 1 0,0 0 0,-1-1 0,0 1 0,0 0 0,0 1 0,0-1 0,0 0 0,-1 1 0,1 0 0,-1 0 0,0 0 0,1 0 0,-1 0 0,0 1 0,0 0 0,-5-2 0,-9-1 100,-1 0 1,1 2 0,0 0 0,-32 0 0,46 2 11,-1 1 1,0-1 0,1 1-1,-1 0 1,1 0 0,-1 0 0,1 1-1,0 0 1,-1 0 0,1 0-1,0 0 1,0 0 0,-4 4 0,6-4-39,0 0 0,0 0 0,0 0 0,0 0 0,0 0 0,1 0 1,-1 0-1,1 1 0,-1-1 0,1 0 0,0 1 0,0-1 1,0 1-1,0 0 0,1-1 0,-1 1 0,1 0 0,-1-1 1,1 1-1,0 0 0,0-1 0,0 1 0,1 5 0,0-7-43,0 0-1,-1 0 1,1 1-1,0-1 1,0 0-1,0 0 1,0 0-1,0 0 1,0 0-1,1 0 1,-1 0-1,0-1 1,0 1-1,1 0 1,-1-1-1,0 1 1,1-1-1,-1 1 1,0-1-1,1 0 1,-1 1-1,1-1 1,-1 0-1,1 0 1,1 0 0,46 1-25,-38-1 17,120-10-203,-96 5 440,-1 2 0,1 1-1,45 5 1,-73-2-52,1 1 0,-1 1 0,-1-1-1,1 1 1,0 0 0,-1 1 0,1-1 0,-1 2-1,0-1 1,0 0 0,-1 1 0,1 0 0,-1 1-1,0-1 1,-1 1 0,1 0 0,3 7-1,6 9 88,-1 0 0,-2 0-1,15 40 1,-25-61-819,17-32-6571,1 1 3810,4-3-1372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1.222"/>
    </inkml:context>
    <inkml:brush xml:id="br0">
      <inkml:brushProperty name="width" value="0.05" units="cm"/>
      <inkml:brushProperty name="height" value="0.05" units="cm"/>
    </inkml:brush>
  </inkml:definitions>
  <inkml:trace contextRef="#ctx0" brushRef="#br0">7 0 11029,'0'0'1529,"-1"16"-1137,0 13-250,-3 50 485,8 98-1,-2-166-550,0 0 0,1 0-1,0 0 1,1-1 0,0 1-1,1-1 1,0 0 0,1-1-1,0 1 1,0-1 0,1 0-1,0 0 1,1-1 0,0 0-1,0-1 1,1 1 0,-1-2-1,2 1 1,-1-1 0,1 0-1,0-1 1,0 0 0,0-1-1,1 0 1,-1-1 0,1 0-1,0-1 1,0 0 0,0 0-1,0-1 1,1-1-1,-1 0 1,0 0 0,0-1-1,22-5 1,-27 4-73,-1 0 0,0-1 0,0 0 0,0 0 0,0 0 0,0-1 0,-1 1 0,1-1 0,-1 0 0,0 0 0,0-1 0,-1 0 0,1 1 0,-1-1 0,0 0 0,0 0 0,-1-1 0,1 1 0,2-11 0,-2 5-121,0 1 1,-1 0 0,0-1 0,-1 0 0,0 1-1,0-1 1,-1 0 0,-1 1 0,0-1-1,-2-12 1,3 22 126,0 1 0,0-1 1,0 0-1,0 1 0,-1-1 0,1 0 0,0 1 0,0-1 0,0 0 0,-1 1 0,1-1 0,0 0 0,0 1 1,-1-1-1,1 1 0,-1-1 0,1 0 0,-1 1 0,1-1 0,-1 1 0,1 0 0,-1-1 0,1 1 0,-1-1 0,1 1 1,-1 0-1,0-1 0,1 1 0,-2-1 0,-13 14 354,-5 30 132,18-37-475,0 2-1,1-1 0,-1 0 0,1 0 0,1 0 0,-1 0 0,1 1 0,1-1 0,-1 0 0,1 0 0,0 1 0,1-1 1,3 10-1,-3-12-110,1-1 0,0 1 0,0-1 0,0 0 0,0 0 0,0 0 1,1-1-1,0 1 0,0-1 0,0 0 0,0 0 0,0 0 0,1 0 1,-1-1-1,1 0 0,0 0 0,-1 0 0,1-1 0,10 3 0,-1-1-1095,1-1-1,0 0 0,0-1 1,19-1-1,9-3-5851</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1.568"/>
    </inkml:context>
    <inkml:brush xml:id="br0">
      <inkml:brushProperty name="width" value="0.05" units="cm"/>
      <inkml:brushProperty name="height" value="0.05" units="cm"/>
    </inkml:brush>
  </inkml:definitions>
  <inkml:trace contextRef="#ctx0" brushRef="#br0">773 0 6723,'0'0'3490,"-118"8"-4467,83 3 513,-2 2-5299</inkml:trace>
  <inkml:trace contextRef="#ctx0" brushRef="#br0" timeOffset="1">1 224 4210,'0'0'12630,"172"-34"-12662,-96 14-977,-5-3-2881,-20 1-3601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3.855"/>
    </inkml:context>
    <inkml:brush xml:id="br0">
      <inkml:brushProperty name="width" value="0.05" units="cm"/>
      <inkml:brushProperty name="height" value="0.05" units="cm"/>
    </inkml:brush>
  </inkml:definitions>
  <inkml:trace contextRef="#ctx0" brushRef="#br0">0 137 5795,'0'0'2217,"20"-2"-1985,-8 1-173,2-1 73,0 1 0,0 1 0,1 0 1,-1 1-1,0 0 0,0 1 0,0 0 0,19 7 0,12 9 226,0 2-1,-2 2 1,0 1-1,-2 3 1,0 1-1,-2 2 1,-2 2-1,0 1 1,31 37-1,-63-64-342,-1 0 0,0 0 0,0 1 0,0-1 0,-1 1 0,1 0 0,-2 0 0,1 0 0,0 0 0,-1 1 0,-1-1 0,1 0 1,1 12-1,-3-15-4,-1 0 0,1 0 0,0-1 0,-1 1 0,1-1 0,-1 1 1,0-1-1,0 1 0,0-1 0,0 1 0,-1-1 0,1 0 0,0 1 1,-1-1-1,0 0 0,0 0 0,1 0 0,-1 0 0,0-1 0,0 1 1,-1 0-1,1-1 0,0 1 0,0-1 0,-1 0 0,1 0 0,-1 0 1,1 0-1,-1 0 0,0-1 0,1 1 0,-1-1 0,1 1 0,-6-1 1,1 1-22,0 0 1,-1-1 0,1 0 0,0 0-1,0 0 1,-1-1 0,1 0 0,0-1 0,0 1-1,0-1 1,0-1 0,1 1 0,-1-1-1,0 0 1,1-1 0,-10-6 0,8 3-61,1 0 1,0 0 0,1 0-1,0-1 1,0 0-1,0 0 1,1 0-1,0-1 1,1 0 0,0 0-1,-6-17 1,5 9 1,0 1 1,2-1-1,-1 0 0,2 0 1,0 0-1,1 0 1,3-32-1,-1 41 90,0 0-1,1 0 0,0 0 1,0 1-1,1-1 1,0 0-1,0 1 1,1 0-1,0 0 0,0 0 1,0 0-1,1 0 1,0 1-1,1 0 1,0 0-1,-1 1 1,2-1-1,8-6 0,37-17 482,0 1-1,2 3 0,70-23 1,-91 36-354,-26 6-3170,-18 5-1418,-3 1-2244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6.036"/>
    </inkml:context>
    <inkml:brush xml:id="br0">
      <inkml:brushProperty name="width" value="0.05" units="cm"/>
      <inkml:brushProperty name="height" value="0.05" units="cm"/>
    </inkml:brush>
  </inkml:definitions>
  <inkml:trace contextRef="#ctx0" brushRef="#br0">0 749 544,'0'0'10501,"4"0"-9666,7-3-631,1-1 0,-1 0 0,0-1 0,0 0 0,0 0 0,-1-1 0,0-1 0,0 0 0,11-9 0,5-7 13,47-52-1,-64 64-236,0-1 0,0 0 0,-1 0 0,-1-1 0,0 0 0,-1 0 0,0-1 0,-1 0-1,-1 0 1,0 0 0,0 0 0,-2-1 0,0 1 0,0-1 0,-2 0 0,-1-19 0,1 33 190,0 8-394,1 2 222,0-1-1,1 0 0,-1 1 0,2-1 0,-1 0 1,1 0-1,0 0 0,5 8 0,40 65 595,-27-47-252,-3-5-229,-11-20-100,-1 0 1,0 0 0,0 1 0,-1 0 0,-1 0 0,1 1-1,-1 0 1,-1-1 0,0 1 0,1 12 0,-21-16-456,16-6 418,0-1 0,1 0-1,-1 0 1,0 0 0,1 0-1,-1 0 1,1 0 0,-1 0-1,0 0 1,1-1 0,-1 1-1,1 0 1,-1 0 0,0 0-1,1-1 1,-1 1 0,1 0-1,-1-1 1,1 1-1,-1 0 1,1-1 0,-1 1-1,1-1 1,-1 1 0,1-1-1,0 1 1,-1-1 0,1 1-1,0-1 1,-1 1 0,1-1-1,0 1 1,0-1 0,-1 1-1,1-1 1,0 0 0,0 1-1,0-1 1,0 0 0,0 0-1,0-3-51,1-1 0,0 1 0,0 0 0,1 0-1,-1 0 1,1 0 0,-1 0 0,1 1 0,1-1 0,-1 0-1,0 1 1,1-1 0,0 1 0,-1 0 0,1 0 0,1 0-1,-1 0 1,0 1 0,1-1 0,-1 1 0,1 0 0,0 0-1,0 0 1,0 1 0,0-1 0,0 1 0,5-1 0,-1-1 244,1 1 1,-1 0-1,0 0 1,1 1 0,0 0-1,-1 1 1,1 0 0,0 0-1,-1 1 1,1 0-1,-1 1 1,1-1 0,9 5-1,11 6 309,1-1 0,38 9 0,-54-17-367,0-1 1,0 0-1,0 0 0,1-1 1,-1-1-1,0-1 1,21-3-1,-33 4-104,0-1 0,0 1-1,0-1 1,0 0 0,0 1 0,0-1 0,-1 0 0,1 0-1,0 0 1,-1-1 0,1 1 0,-1 0 0,1-1 0,-1 1-1,0-1 1,1 1 0,-1-1 0,0 1 0,0-1 0,1-3-1,0 1-42,-1-1-1,1 1 0,-1-1 1,-1 1-1,1-1 0,-1 1 1,1-1-1,-2-8 0,1 4-107,-1 1 0,-1 0 0,0-1 0,0 1 0,0 0 0,-1 0 0,0 0 0,-1 1 0,-6-12 0,0 7 104,0 0 1,-1 0-1,-1 2 1,1-1 0,-2 1-1,1 1 1,-1 0-1,-1 1 1,0 1 0,0 0-1,0 1 1,-1 0-1,1 1 1,-2 0 0,1 2-1,0 0 1,-25-2 0,38 5 62,0 1 0,0-1 0,0 1 0,0-1 0,1 1 0,-1 0 1,0 0-1,0 0 0,1 0 0,-1 0 0,0 0 0,1 0 0,-1 1 1,1-1-1,0 1 0,-1-1 0,1 1 0,0-1 0,0 1 0,0 0 1,0-1-1,0 1 0,0 0 0,1 0 0,-1 0 0,0 0 0,1 0 1,0 0-1,-1 0 0,1 2 0,-1 0-4,1 1 0,-1-1 0,1 0 0,0 0 0,0 0 0,0 1 0,1-1 0,-1 0 0,1 0 0,0 0 0,0 0 0,1 0 0,-1 0 0,4 5 0,0-3-1,0-1 1,0 0-1,0 0 0,1-1 1,0 1-1,0-1 0,0-1 1,1 1-1,-1-1 0,1 0 1,0-1-1,-1 1 1,1-1-1,14 2 0,7 0 82,0-1 0,42 0-1,-51-4-87,1 0 0,-1-2 0,-1 0-1,1-1 1,0-1 0,-1-1 0,0 0 0,-1-2-1,1 0 1,-1 0 0,-1-2 0,1 0 0,-2-1-1,0-1 1,0 0 0,-1-1 0,0 0 0,-1-1-1,21-30 1,-29 34-23,-1 1 1,0-1-1,0 0 0,-1 0 0,0 0 0,-1-1 0,0 1 1,-1 0-1,0-1 0,-1 1 0,0-1 0,0 0 0,-1 1 0,-1-1 1,0 1-1,0 0 0,-1 0 0,0 0 0,0 0 0,-2 0 1,1 0-1,-1 1 0,0 0 0,-1 0 0,0 0 0,0 1 1,-1 0-1,0 0 0,-1 1 0,0 0 0,-17-12 0,23 17 17,0 1 0,0 0 0,0-1 1,0 1-1,0 0 0,0 0 0,0 1 0,0-1 0,-1 0 0,1 1 0,0-1 0,-1 1 0,1 0 0,0 0 0,-1 0 0,1 0 0,0 0 0,-1 0 0,1 1 0,0-1 0,-1 1 0,1 0 0,0-1 0,0 1 0,0 0 0,0 0 0,0 1 0,0-1 0,0 0 1,0 1-1,0-1 0,0 1 0,1-1 0,-1 1 0,1 0 0,-1 0 0,-1 3 0,-4 6 13,0 1 0,1 0 1,0 1-1,1-1 0,-4 15 0,9-26-13,-8 26 156,1 1 0,1 1-1,-3 55 1,8-64-47,1 0 1,1-1-1,0 1 1,2 0-1,0-1 1,10 34-1,-9-42-88,1-2-1,0 1 0,0 0 1,1-1-1,0 0 0,0 0 1,1-1-1,1 0 1,-1 0-1,1-1 0,0 1 1,1-2-1,0 1 0,0-1 1,0-1-1,17 8 0,-9-6-7,1-1 0,0-1 1,0 0-1,0-1 0,0-1 0,1-1 0,-1 0 0,37-3 0,-50 1-81,0-1 1,0 0-1,0 0 0,-1 0 1,1-1-1,0 0 0,-1 0 1,1 0-1,-1 0 0,0-1 1,0 1-1,0-1 0,0 0 1,0-1-1,-1 1 0,1 0 1,-1-1-1,0 0 0,0 0 1,0 0-1,-1 0 0,1-1 1,-1 1-1,0 0 0,0-1 1,-1 0-1,1 1 0,0-8 1,4-13-240,-2 1 0,-1-1 0,-1 0 0,-2-29-1,0 50 1343,-2 32-377,0-11-569,1 1-1,1-1 0,1 0 0,0 0 1,5 24-1,-4-35-218,0 0 1,0-1-1,0 0 1,1 1-1,-1-1 1,1 0-1,1 0 1,-1-1-1,1 1 1,0-1-1,0 1 1,0-1-1,0-1 1,1 1-1,0 0 1,-1-1-1,1 0 1,1 0-1,8 3 1,28 7-3238,-5-9-3901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6.378"/>
    </inkml:context>
    <inkml:brush xml:id="br0">
      <inkml:brushProperty name="width" value="0.05" units="cm"/>
      <inkml:brushProperty name="height" value="0.05" units="cm"/>
    </inkml:brush>
  </inkml:definitions>
  <inkml:trace contextRef="#ctx0" brushRef="#br0">1 1 8788,'0'0'6707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6.723"/>
    </inkml:context>
    <inkml:brush xml:id="br0">
      <inkml:brushProperty name="width" value="0.05" units="cm"/>
      <inkml:brushProperty name="height" value="0.05" units="cm"/>
    </inkml:brush>
  </inkml:definitions>
  <inkml:trace contextRef="#ctx0" brushRef="#br0">107 1 13606,'0'0'-48,"14"22"-400,2 1 449,10 16 127,34 67-1,-33-50-16,7 14 259,49 77 0,-91-156-633,-1 0 1,0 1-1,-1 1 0,0 0 0,0 0 0,-17-8 1,-83-38-1228,102 49 1613,0 1-1,-1 1 1,0-1 0,1 1 0,-1 1 0,0-1 0,0 2 0,0-1 0,0 1 0,-9 1-1,14 0-37,1-1 0,0 1 0,0 0 0,-1 0 0,1 1 0,0-1-1,0 1 1,0-1 0,0 1 0,1 0 0,-1 0 0,0 0 0,1 0-1,0 1 1,-1-1 0,1 1 0,0-1 0,0 1 0,0 0-1,1 0 1,-1 0 0,1 0 0,-1 0 0,1 0 0,0 0 0,0 1-1,0-1 1,0 6 0,0-4-58,0-1 1,1 1-1,0-1 0,0 1 0,0-1 1,0 1-1,0-1 0,1 1 1,0-1-1,0 1 0,0-1 0,1 0 1,-1 0-1,1 1 0,0-1 1,0 0-1,1 0 0,-1-1 0,1 1 1,0 0-1,0-1 0,0 0 1,0 0-1,0 0 0,1 0 0,0 0 1,-1 0-1,1-1 0,0 0 1,0 0-1,1 0 0,6 2 0,8 2-347,1 0 1,0-2-1,0 0 0,0-2 0,1 0 0,22-1 0,29 0-3234,4-1-2763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7.257"/>
    </inkml:context>
    <inkml:brush xml:id="br0">
      <inkml:brushProperty name="width" value="0.05" units="cm"/>
      <inkml:brushProperty name="height" value="0.05" units="cm"/>
    </inkml:brush>
  </inkml:definitions>
  <inkml:trace contextRef="#ctx0" brushRef="#br0">404 123 6611,'0'0'5979,"-8"-17"-4053,-27-51-611,32 65-1283,1 0 1,0 0-1,-1 0 0,0 1 0,0-1 0,0 1 1,0 0-1,0-1 0,0 1 0,0 1 0,-1-1 0,1 0 1,-1 1-1,1 0 0,-1-1 0,0 2 0,1-1 1,-1 0-1,0 1 0,0-1 0,1 1 0,-1 0 1,0 0-1,-5 2 0,-6-2-31,8 0-10,-17-1-10,1 0 0,-1 2 0,1 1 1,-45 10-1,63-11 7,1 0 1,-1 1 0,1-1-1,-1 1 1,1 0 0,-1 0 0,1 1-1,0 0 1,0-1 0,0 1-1,1 0 1,-1 1 0,1-1-1,-1 1 1,1-1 0,0 1 0,1 0-1,-1 0 1,1 1 0,0-1-1,0 0 1,0 1 0,0-1-1,1 1 1,-1 0 0,1-1 0,1 1-1,-1 0 1,1 0 0,0 7-1,0-7 10,0 0 0,0 1 0,1-1 0,0 0 0,1 0 0,-1 0 0,1 0 0,0 0 0,0 0 0,0 0 0,1 0 0,-1-1 0,1 1 0,6 6 0,-3-5 2,1 1 0,0-1 1,0 0-1,1-1 0,-1 1 0,1-2 1,17 9-1,-6-6-26,0 0 0,1-1 0,-1-1-1,2-1 1,-1-1 0,0 0 0,23-1 0,-36-2 6,0 0 1,-1 0-1,1-1 1,-1 0-1,1 0 1,-1 0-1,0-1 0,1 0 1,-1 0-1,11-6 1,-14 6 8,1-1 1,-1 0-1,1 0 0,-1-1 1,0 1-1,0-1 1,-1 0-1,1 1 1,-1-1-1,0 0 0,0 0 1,0-1-1,0 1 1,-1 0-1,1-1 1,0-6-1,1-8-194,-1-1 1,0 1-1,-2-25 0,0 28 226,-1 32 280,1-11-283,-1 0 0,0-1 0,1 1 0,0-1 0,0 1 0,1 0-1,-1-1 1,1 1 0,0-1 0,0 1 0,1-1 0,-1 1 0,1-1 0,0 0 0,0 0 0,0 0 0,1 0 0,-1 0 0,1 0 0,0-1 0,0 1 0,0-1 0,1 0 0,4 3 0,3 1 3,0 0 0,1-2-1,0 1 1,1-1 0,23 5-1,-28-8-109,1 0 1,-1 0-1,1-1 0,-1-1 0,1 1 0,-1-2 0,1 1 0,-1-1 0,1 0 0,10-3 0,-15 2-111,1-1 0,0 0-1,-1 1 1,1-1-1,-1-1 1,0 1-1,0-1 1,0 1 0,-1-1-1,1 0 1,-1-1-1,0 1 1,0-1-1,-1 1 1,1-1 0,-1 0-1,0 0 1,0 0-1,0 0 1,1-9-1,0-1 73,0 1 0,-1-1 0,-1 0 0,0 0-1,-1 0 1,-2-19 0,2 60 5741,0-22-5560,-1 1-1,1-1 1,0 0 0,0 1-1,0-1 1,1 0 0,-1 0-1,1 1 1,0-1-1,1 0 1,-1 0 0,1 0-1,-1 0 1,1 0 0,0 0-1,1 0 1,-1-1 0,1 1-1,-1-1 1,1 0-1,6 5 1,-1-3-375,0 0 0,0-1 0,0 0 0,1 0 0,0-1 0,0 0 0,0-1 0,0 1 0,0-2 0,0 0 0,0 0 0,1 0-1,11-2 1,9 1-2823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7.650"/>
    </inkml:context>
    <inkml:brush xml:id="br0">
      <inkml:brushProperty name="width" value="0.05" units="cm"/>
      <inkml:brushProperty name="height" value="0.05" units="cm"/>
    </inkml:brush>
  </inkml:definitions>
  <inkml:trace contextRef="#ctx0" brushRef="#br0">1 1 12102,'0'0'4223,"5"12"-4124,2 3-27,0 0 0,0-1 0,1 1 0,1-2 0,1 1 0,0-1 0,0-1 0,1 0 0,21 18 0,-21-22-80,0-1 0,1 0 0,0-1 0,0 0 0,0-1 0,0 0 0,1-1 0,0-1 0,0 0 0,0 0 0,0-2 0,0 1 0,0-2 0,26-1 0,-36 0-29,0 0 0,-1 0 0,1 0 0,-1-1 0,1 1-1,-1-1 1,0 0 0,1 0 0,-1 1 0,0-1 0,0-1 0,0 1 0,-1 0 0,1 0 0,0-1 0,-1 1 0,0-1 0,1 1 0,-1-1 0,0 0 0,0 1 0,0-1 0,-1 0 0,1 0 0,-1-4-1,3-10-135,-1-1 0,-1-32-1,-1 38 206,0 4 29,0 6-3,1 0 0,-1 0 1,0 1-1,0-1 0,0 0 0,0 0 0,0 1 1,-1-1-1,1 0 0,0 1 0,-1-1 1,1 0-1,-1 1 0,-1-3 1673,2 7-1165,0 9-554,0 0 0,1 0 0,0-1 0,1 1 0,1 0 0,-1-1 0,2 0 0,6 16 0,-6-20-91,0 0-1,0 0 1,1-1 0,0 0 0,0 0-1,0 0 1,1 0 0,-1-1 0,2 0-1,-1 0 1,0-1 0,1 1 0,0-1-1,8 3 1,-8-4-708,-1 0 1,1-1-1,0 0 0,0 0 1,0-1-1,14 2 1,-3-3-4121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7.992"/>
    </inkml:context>
    <inkml:brush xml:id="br0">
      <inkml:brushProperty name="width" value="0.05" units="cm"/>
      <inkml:brushProperty name="height" value="0.05" units="cm"/>
    </inkml:brush>
  </inkml:definitions>
  <inkml:trace contextRef="#ctx0" brushRef="#br0">1 25 12662,'0'0'2705,"20"-24"-15671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8.983"/>
    </inkml:context>
    <inkml:brush xml:id="br0">
      <inkml:brushProperty name="width" value="0.05" units="cm"/>
      <inkml:brushProperty name="height" value="0.05" units="cm"/>
    </inkml:brush>
  </inkml:definitions>
  <inkml:trace contextRef="#ctx0" brushRef="#br0">406 1 4130,'0'0'7689,"0"0"-7669,0 0 1,0 0-1,0 1 1,0-1-1,0 0 0,0 0 1,0 1-1,0-1 1,0 0-1,0 0 1,0 0-1,-1 0 0,1 1 1,0-1-1,0 0 1,0 0-1,0 0 1,-1 0-1,1 1 1,0-1-1,0 0 0,0 0 1,-1 0-1,1 0 1,0 0-1,0 0 1,0 0-1,-1 0 0,1 0 1,0 0-1,0 1 1,0-1-1,-1 0 1,1 0-1,0 0 1,0-1-1,-1 1 0,1 0 1,0 0-1,0 0 1,-1 0-1,1 0 1,0 0-1,0 0 1,0 0-1,-1 0 0,1 0 1,0-1-1,0 1 1,0 0-1,0 0 1,-1 0-1,1 0 0,0-1 1,0 1-1,0 0 1,0 0-1,0 0 1,0 0-1,-1-1 1,1 1-1,0 0 0,0 0 1,0-1-1,1 67 777,9 67-1,-6-103-564,2 0 1,1 0 0,1 0 0,20 45-1,-29-71 42,-8-8-240,-11-12-220,19 15 176,-17-13-191,0 0-1,-1 2 1,-1 0 0,0 1-1,0 1 1,-1 1-1,0 1 1,-1 1-1,0 1 1,0 1 0,0 0-1,-1 2 1,0 1-1,1 0 1,-32 3 0,51-1 221,0 1 0,0 0 0,0 0 0,0 0 0,0 0 0,0 0 0,0 0 0,1 1 0,-1-1 0,0 1 0,1 0 0,0 0 0,-1 0 0,1 0 0,0 0 0,0 1 0,0-1 0,0 1 0,0-1 0,1 1 0,-1 0 0,1-1 0,0 1 0,-1 0 0,1 0 0,1 0 0,-1 0 0,0 0 0,1 0 0,-1 0 0,1 0 0,0 0 0,0 0 0,1 5 0,-1-2 21,0 1 0,1-1 0,0 0 0,0 0-1,0 0 1,1 0 0,-1 0 0,1 0 0,1 0 0,-1 0 0,1-1-1,0 1 1,1-1 0,-1 0 0,1 0 0,5 5 0,1-2 19,1-1 1,-1-1-1,2 0 1,-1 0-1,0-1 0,1 0 1,0-1-1,0-1 1,1 0-1,17 2 1,13 0 168,73-3 1,-76-2-154,-17 0-25,0-1 0,0-1 1,-1-1-1,1-1 0,0 0 0,-1-2 0,35-14 0,-50 17-123,1-1 0,-1 0 0,1 0 0,-1-1 0,0 0-1,-1 0 1,1 0 0,-1-1 0,0 0 0,-1 0 0,1-1 0,-1 0 0,-1 0 0,1 0 0,-1 0 0,0-1 0,-1 1 0,0-1 0,0 0 0,0 0 0,-1 0 0,0 0 0,-1-1 0,1-8 0,-2 13-21,1-1 1,-1 1-1,0-1 1,-1 0-1,1 1 0,-1-1 1,1 1-1,-1-1 1,-1 1-1,1 0 1,-1-1-1,1 1 1,-1 0-1,-1 0 0,1 0 1,-5-6-1,4 7 90,0 0-1,-1 0 1,0 1-1,1-1 0,-1 1 1,0 0-1,0 0 1,0 0-1,0 1 0,-1 0 1,1-1-1,0 2 1,-1-1-1,1 0 0,0 1 1,-1 0-1,-5 0 1,7 0 31,0 1 1,1-1-1,-1 1 1,0-1-1,1 1 1,-1 0-1,1 0 0,0 0 1,-1 0-1,1 1 1,0-1-1,0 1 1,-1-1-1,1 1 1,0 0-1,1 0 1,-1 0-1,0 0 1,1 0-1,-1 0 1,1 0-1,-1 1 1,1-1-1,0 0 1,0 1-1,0-1 1,0 1-1,1-1 0,-1 1 1,0 3-1,-1 7 159,0-1 0,0 1 0,2-1 0,-1 1-1,3 14 1,-2-23-171,1 1-1,1-1 0,-1 0 1,1 1-1,-1-1 0,1 0 1,0 0-1,0 0 0,1-1 1,-1 1-1,1 0 0,0-1 1,0 0-1,0 1 0,1-1 1,-1 0-1,1-1 0,-1 1 1,1-1-1,0 0 0,0 1 1,0-2-1,5 3 0,7 2-193,0 0 1,1-2-1,-1 0 0,1 0 0,17 0 0,51 0-2628,0-4-2239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1.983"/>
    </inkml:context>
    <inkml:brush xml:id="br0">
      <inkml:brushProperty name="width" value="0.05" units="cm"/>
      <inkml:brushProperty name="height" value="0.05" units="cm"/>
    </inkml:brush>
  </inkml:definitions>
  <inkml:trace contextRef="#ctx0" brushRef="#br0">0 2 3922,'0'0'9652,"8"13"-8649,-6-9-943,4 5 39,-1 0 1,0 0-1,-1 1 1,0 0 0,0-1-1,-1 1 1,-1 0 0,1 1-1,-2-1 1,2 13 0,-3 31-573,0-53-258,8-31-3612,6 8 3874,0 0 0,26-29 1,-33 44 713,-1 0 0,1 0 1,0 0-1,0 1 1,1 0-1,0 1 1,0 0-1,0 0 1,0 1-1,11-5 1,-18 9-23,0 0 1,1 0-1,-1 0 1,0 0-1,1-1 1,-1 2-1,0-1 1,1 0-1,-1 0 1,0 0-1,0 1 1,1-1-1,-1 0 1,0 1-1,0-1 1,0 1-1,1 0 1,-1-1-1,0 1 1,0 0-1,0 0 1,0 0-1,0 0 1,0-1-1,-1 1 1,1 1-1,1 1 1,22 42 1328,-23-40-1714,2 1-1,-1-1 1,0 0 0,1 0-1,0 0 1,0 0 0,1 0-1,-1 0 1,8 7 0,-8-11-432,-1 0 1,1 0 0,0 0-1,-1 0 1,1 0-1,0-1 1,-1 1 0,1-1-1,0 1 1,0-1 0,5 0-1,18 0-5950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9.536"/>
    </inkml:context>
    <inkml:brush xml:id="br0">
      <inkml:brushProperty name="width" value="0.05" units="cm"/>
      <inkml:brushProperty name="height" value="0.05" units="cm"/>
    </inkml:brush>
  </inkml:definitions>
  <inkml:trace contextRef="#ctx0" brushRef="#br0">0 209 7700,'0'0'3764,"6"21"-2465,34 175 849,-33-164-1715,-4-22-289,-1 1 0,0 0-1,0 18 1,-2-28 86,0-25 87,-27-328-6204,22 312 6137,0-49 3656,6 88-3879,-1 0 1,1 0 0,0 0-1,-1 0 1,1 1-1,0-1 1,0 0 0,0 0-1,0 1 1,0-1-1,0 0 1,0 1 0,0-1-1,0 1 1,0-1-1,0 1 1,0 0 0,1-1-1,-1 1 1,0 0-1,0 0 1,0 0 0,0 0-1,3 0 1,32-2-57,230 23 1140,-98-4-824,-160-15-624,-16-1-6932</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29.889"/>
    </inkml:context>
    <inkml:brush xml:id="br0">
      <inkml:brushProperty name="width" value="0.05" units="cm"/>
      <inkml:brushProperty name="height" value="0.05" units="cm"/>
    </inkml:brush>
  </inkml:definitions>
  <inkml:trace contextRef="#ctx0" brushRef="#br0">1 1 11621,'0'0'4514,"49"0"-3777,-18 0-289,5 0-400,3 0 128,0 0-176,3 0-192,-1 0-544,-1 0-1938,-5 1-479,-8 5-1569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30.220"/>
    </inkml:context>
    <inkml:brush xml:id="br0">
      <inkml:brushProperty name="width" value="0.05" units="cm"/>
      <inkml:brushProperty name="height" value="0.05" units="cm"/>
    </inkml:brush>
  </inkml:definitions>
  <inkml:trace contextRef="#ctx0" brushRef="#br0">0 226 8580,'0'0'4034,"23"7"-2999,75 22-299,-87-26-515,0 0 0,0-1 0,1 0 0,-1 0 0,1-1 0,-1-1 0,1 0 0,13-2 1,-15 1-53,-8 0-148,0 0 1,1 1 0,-1-1 0,0-1 0,0 1 0,0 0-1,0 0 1,0-1 0,0 1 0,0-1 0,0 0 0,-1 1 0,1-1-1,0 0 1,-1 0 0,0 0 0,1 0 0,-1-1 0,0 1-1,0 0 1,0 0 0,-1-1 0,1 1 0,0 0 0,-1-1-1,1-4 1,1-8-337,0 0 1,0-28-1,-2 37 219,-1 0 0,0 0 1,0 1-1,-1-1 0,1 0 0,-1 0 1,-1 1-1,1-1 0,-1 1 0,0 0 1,0 0-1,0 0 0,-1 0 0,1 1 1,-1-1-1,-1 1 0,1 0 0,0 0 1,-1 0-1,0 1 0,0 0 0,0 0 1,0 0-1,-9-3 0,3 1 97,0 1 0,0 0 0,-1 0 0,0 1 0,1 1 0,-1 0 0,0 0 0,0 2 0,0-1-1,0 1 1,-19 3 0,29-2 40,-1 0-1,0 0 1,1 1-1,0-1 1,-1 1-1,1-1 1,0 1-1,0 0 1,0 0-1,0 0 1,0 0-1,0 0 1,1 0-1,-1 1 1,1-1-1,-1 0 1,1 1-1,0-1 1,0 1-1,0-1 1,0 1-1,0 0 1,1 0-1,-1-1 1,1 1-1,0 0 1,0 5-1,-1-2-65,1-1-1,0 1 1,0 0 0,1-1-1,-1 1 1,1 0 0,0-1-1,1 1 1,-1-1 0,1 0-1,0 1 1,1-1 0,2 5-1,-1-5-365,1-1 0,-1 0 0,1 0 0,0 0-1,0-1 1,0 0 0,1 1 0,-1-2-1,1 1 1,11 3 0,16 0-6497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6.175"/>
    </inkml:context>
    <inkml:brush xml:id="br0">
      <inkml:brushProperty name="width" value="0.05" units="cm"/>
      <inkml:brushProperty name="height" value="0.05" units="cm"/>
    </inkml:brush>
  </inkml:definitions>
  <inkml:trace contextRef="#ctx0" brushRef="#br0">0 507 9492,'0'0'2119,"23"0"-785,-5 0-1089,10 0 102,-1 0 0,1-2-1,53-11 1,-24-1 120,0-3-1,86-38 0,-122 46-471,0-2 0,-1 0-1,0-1 1,-1-1 0,0-1 0,-1-1 0,-1-1 0,0 0 0,23-29 0,-34 36-247,-1 0 0,1 0 1,-2-1-1,1 0 0,-1 1 1,-1-2-1,0 1 0,0 0 1,-1-1-1,-1 1 0,1-1 1,-2 1-1,1-1 0,-2 0 1,1 1-1,-1-1 0,-3-12 1,2 20 233,1 0 1,-1 0-1,1 0 1,-1 0-1,0 1 1,0-1-1,0 0 1,0 1 0,0 0-1,-1-1 1,1 1-1,-1 0 1,0 0-1,1 0 1,-1 1-1,0-1 1,0 1-1,0 0 1,0-1 0,-1 1-1,1 1 1,0-1-1,0 0 1,0 1-1,-1-1 1,1 1-1,0 0 1,-1 0 0,1 1-1,0-1 1,0 1-1,-1-1 1,1 1-1,0 0 1,0 0-1,0 0 1,0 1 0,0-1-1,0 1 1,0 0-1,0 0 1,1 0-1,-1 0 1,1 0-1,-1 0 1,1 1 0,0-1-1,0 1 1,-2 3-1,-4 13 229,2-1 1,0 2-1,1-1 0,1 1 0,1 0 1,0 0-1,2 0 0,0 0 0,1 0 1,6 38-1,-5-51-188,0-1 1,1 0-1,0 0 0,0 0 1,0 0-1,1 0 0,0 0 1,0-1-1,0 1 1,1-1-1,0 0 0,0 0 1,0 0-1,1-1 0,-1 1 1,1-1-1,0 0 0,1 0 1,-1-1-1,11 6 1,-2-3-360,0-1 1,-1-1 0,1 0 0,1 0-1,-1-2 1,0 0 0,1 0 0,15-1-1,38-1-4428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6.518"/>
    </inkml:context>
    <inkml:brush xml:id="br0">
      <inkml:brushProperty name="width" value="0.05" units="cm"/>
      <inkml:brushProperty name="height" value="0.05" units="cm"/>
    </inkml:brush>
  </inkml:definitions>
  <inkml:trace contextRef="#ctx0" brushRef="#br0">0 0 896,'0'0'9189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6.896"/>
    </inkml:context>
    <inkml:brush xml:id="br0">
      <inkml:brushProperty name="width" value="0.05" units="cm"/>
      <inkml:brushProperty name="height" value="0.05" units="cm"/>
    </inkml:brush>
  </inkml:definitions>
  <inkml:trace contextRef="#ctx0" brushRef="#br0">317 147 11109,'0'0'4738,"-3"-17"-4455,-10-54-21,12 68-248,-1-1 0,0 1 0,0 0 0,0 0 0,0 0 1,0 0-1,-1 0 0,1 1 0,-1-1 0,0 1 0,0 0 0,0-1 1,0 1-1,0 0 0,0 1 0,0-1 0,-1 1 0,1-1 1,-1 1-1,1 0 0,-1 0 0,1 1 0,-1-1 0,0 1 1,-5-1-1,1 0-62,-3-1 23,0 0 0,0 1 0,-1 0 0,1 1 0,0 0 1,0 1-1,0 0 0,0 1 0,-20 5 0,26-5 24,0 1-1,0-1 1,1 1-1,-1-1 1,1 1-1,0 0 0,0 1 1,0-1-1,0 1 1,1 0-1,-1 0 1,1 0-1,0 0 1,0 0-1,1 1 1,-1 0-1,1-1 0,0 1 1,0 0-1,1 0 1,-1 0-1,1 0 1,0 6-1,-1-4 14,1 0 1,0 0-1,0 1 0,1-1 0,0 0 1,0 1-1,1-1 0,0 0 0,0 1 1,1-1-1,0 0 0,0 0 0,0 0 0,1 0 1,0-1-1,1 1 0,6 9 0,-4-9 19,0 0 0,1-1 0,0 0 0,0 0 0,1 0 0,-1-1 0,1-1 0,0 1 0,0-1 0,1 0 0,-1-1 0,1 0 0,16 3 0,-13-3-4,0 0 0,0-1-1,1-1 1,-1 0 0,0 0 0,1-2 0,-1 1 0,16-4 0,-23 3-76,0-1 1,1 1-1,-1-1 1,0 0-1,0 0 1,-1-1-1,1 1 1,0-1-1,-1 0 1,0-1-1,1 1 1,-1-1 0,-1 0-1,1 0 1,0 0-1,-1 0 1,0 0-1,0-1 1,0 0-1,-1 1 1,3-6-1,-1-3-294,0 1 0,-1-1 0,0 0 0,-1 0 0,0 0 0,-1 0 0,0 0 0,-1-1 0,-2-15 0,-3 9 818,0 24 413,5-1-956,-1 0-1,1 1 0,0-1 0,0 0 1,0 0-1,1 0 0,-1 1 0,1-1 1,0 0-1,0 0 0,2 6 0,4 3-1339,0-1 0,1 0 1,12 15-1,4 1-4035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7.242"/>
    </inkml:context>
    <inkml:brush xml:id="br0">
      <inkml:brushProperty name="width" value="0.05" units="cm"/>
      <inkml:brushProperty name="height" value="0.05" units="cm"/>
    </inkml:brush>
  </inkml:definitions>
  <inkml:trace contextRef="#ctx0" brushRef="#br0">0 327 2065,'0'0'10805,"5"-10"-10477,1-5-310,0-1-1,-2 0 1,0 0 0,0 0-1,-1 0 1,-1 0 0,0-19-1,0 14 507,5 16-101,16 23-38,-7-4-527,-5-5 163,1 0 0,0-2 0,1 0 0,0 0 0,0-1 0,0 0 0,1-1 0,-1-1 0,1 0 0,0-1 0,0-1 0,1 0 0,25 0 0,-39-2-12,0 0 1,0-1 0,0 1-1,-1 0 1,1-1 0,0 1-1,0-1 1,-1 1 0,1-1-1,0 0 1,-1 1 0,1-1-1,0 0 1,-1 1 0,1-1-1,-1 0 1,1 0 0,-1 1-1,0-1 1,1 0 0,-1 0-1,0 0 1,1 0 0,-1 1-1,0-1 1,0 0 0,0 0-1,0 0 1,0 0 0,0 0-1,0-1 1,0-39 50,-1 28-32,1-11-29,-2-106-3530,2 111 263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7.571"/>
    </inkml:context>
    <inkml:brush xml:id="br0">
      <inkml:brushProperty name="width" value="0.05" units="cm"/>
      <inkml:brushProperty name="height" value="0.05" units="cm"/>
    </inkml:brush>
  </inkml:definitions>
  <inkml:trace contextRef="#ctx0" brushRef="#br0">0 261 4482,'0'0'7990,"5"7"-7275,19 25 1204,-24-37-1831,1-1 0,-1 1 0,1 0 1,0 0-1,1-1 0,-1 1 0,1 0 0,0 0 1,0 0-1,4-6 0,-5 10-87,0-1-18,0 0 0,1 1 1,-1-1-1,0 1 1,1-1-1,-1 1 0,1 0 1,0 0-1,-1-1 0,1 1 1,0 0-1,0 1 1,0-1-1,0 0 0,0 0 1,-1 1-1,1-1 1,0 1-1,0 0 0,0 0 1,1 0-1,-1 0 0,0 0 1,0 0-1,0 0 1,0 0-1,2 1 0,5 1-9,0 0 0,0 0 1,0 1-1,13 5 0,-13-4 54,8 5 27,0-1 0,1 0 1,-1-2-1,2 0 1,-1-1-1,1-1 0,0 0 1,-1-2-1,32 1 0,-49-3-46,0 0 0,0 0 1,0 0-1,0-1 0,0 1 0,0-1 0,0 1 0,0-1 0,0 1 0,0-1 0,0 1 0,-1-1 0,1 0 0,0 1 0,0-1 0,-1 0 0,1 0 0,0 1 0,-1-1 0,1 0 0,-1 0 1,1 0-1,-1 0 0,1-1 0,7-34 124,-13-37-108,3 61 59,-2 0 0,0 1 0,0-1 1,-8-13-1,-10-30-1798,16 16-4648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7.930"/>
    </inkml:context>
    <inkml:brush xml:id="br0">
      <inkml:brushProperty name="width" value="0.05" units="cm"/>
      <inkml:brushProperty name="height" value="0.05" units="cm"/>
    </inkml:brush>
  </inkml:definitions>
  <inkml:trace contextRef="#ctx0" brushRef="#br0">1 176 4194,'0'0'5968,"19"3"-4375,-6-1-1378,14 4 134,0-2 1,1-1-1,41-1 0,-60-3-296,-1 1 0,1-2 0,0 1 0,0-1 0,-1-1 0,1 1 0,10-6 0,-15 6-51,-1 0 0,1 0 0,0-1 0,-1 1 0,0-1 0,0 0 0,0 0 0,0 0 0,0 0 0,0 0 0,-1-1 0,1 1 0,-1-1 0,0 0 0,0 0 0,1-5 0,-1 5-44,-1 1 1,-1-1-1,1 1 1,0-1-1,-1 1 1,0-1-1,1 0 1,-1 1-1,-1-1 0,1 1 1,-1-1-1,1 1 1,-1-1-1,0 1 1,0-1-1,0 1 0,-1-1 1,1 1-1,-1 0 1,0 0-1,0 0 1,0 0-1,0 0 1,-1 0-1,1 1 0,-1-1 1,1 1-1,-1 0 1,-3-3-1,1 3 53,1-1 0,-1 0-1,0 1 1,0 0 0,0 0-1,0 1 1,0-1 0,0 1 0,0 0-1,0 0 1,-1 1 0,1 0 0,0 0-1,-1 0 1,1 0 0,0 1-1,-1 0 1,1 0 0,-9 3 0,11-2 117,-1 1 1,1-1 0,-1 0 0,1 1-1,0 0 1,0 0 0,1 0 0,-1 0-1,0 0 1,1 0 0,0 1 0,0-1-1,0 1 1,0-1 0,0 1 0,1 0-1,0 0 1,0 0 0,0 0 0,0 0-1,0 0 1,1 0 0,0 6 0,-1-5-75,1 0 1,0 1 0,0-1-1,0 0 1,1 1 0,0-1-1,0 0 1,0 1-1,0-1 1,1 0 0,0 0-1,0 0 1,0 0 0,1-1-1,0 1 1,0-1 0,4 6-1,1-4-61,-1-1 0,1 0 0,0 0-1,1-1 1,-1 0 0,1 0 0,0-1-1,0 0 1,0-1 0,0 1 0,19 0-1,9 0-1611,63-4 0,-69 0-50,38-2-3224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48.673"/>
    </inkml:context>
    <inkml:brush xml:id="br0">
      <inkml:brushProperty name="width" value="0.05" units="cm"/>
      <inkml:brushProperty name="height" value="0.05" units="cm"/>
    </inkml:brush>
  </inkml:definitions>
  <inkml:trace contextRef="#ctx0" brushRef="#br0">285 126 4274,'0'0'9407,"-9"-16"-8815,-35-47-474,42 61-122,1 0 1,-1 1 0,0-1 0,0 1 0,0-1 0,0 1-1,0 0 1,0 0 0,0 0 0,-1 0 0,1 0-1,0 0 1,-1 1 0,1-1 0,0 1 0,-1-1 0,1 1-1,-1 0 1,1 0 0,-1 0 0,1 1 0,-5 0 0,-6 0-12,5-1 47,-1 1 1,1 0 0,-1 1 0,1-1 0,0 2 0,0-1 0,-1 1 0,2 0 0,-1 1 0,0 0 0,1 0 0,-1 1 0,1 0 0,-8 8-1,11-10-2,1 0-1,0 0 0,0 0 1,0 1-1,1-1 0,-1 1 1,1 0-1,0 0 0,0 0 1,0 0-1,1 0 0,-1 0 1,1 0-1,0 0 0,0 1 1,1-1-1,-1 1 0,1-1 1,0 0-1,0 1 0,0-1 1,1 1-1,-1-1 1,1 0-1,0 1 0,1-1 1,-1 0-1,1 0 0,-1 0 1,4 5-1,0-2-6,-1 0 0,1-1 0,0 0 0,1 0 0,-1-1-1,1 1 1,0-1 0,1 0 0,-1-1 0,1 1 0,0-1 0,0-1 0,0 0 0,1 1 0,-1-2 0,9 3 0,6 0-190,0 0 1,0-2-1,0 0 1,35-1-1,-53-2 76,1-1-1,-1 0 1,0 0-1,0 0 1,0 0-1,0-1 1,-1 0-1,1 0 1,0 0-1,-1 0 1,1 0-1,-1-1 1,0 0 0,0 1-1,0-1 1,0 0-1,0-1 1,0 1-1,-1 0 1,0-1-1,0 1 1,0-1-1,0 0 1,0 0 0,-1 0-1,0 0 1,1 0-1,-1 0 1,-1 0-1,1-6 1,1 5 156,-1-1-1,0 1 1,-1-1 0,1 0 0,-1 0 0,-1 1-1,1-1 1,-1 0 0,1 0 0,-2 1 0,1-1-1,-1 1 1,0-1 0,0 1 0,0 0 0,-1 0 0,1-1-1,-1 2 1,-1-1 0,1 0 0,-1 1 0,-4-5-1,8 9-42,0-1-1,-1 1 1,1 0 0,-1 0-1,1-1 1,-1 1-1,1 0 1,0 0-1,-1 0 1,1 0-1,-1-1 1,1 1 0,-1 0-1,1 0 1,-1 0-1,1 0 1,-1 0-1,1 0 1,-1 0 0,1 0-1,-1 0 1,1 1-1,-1-1 1,1 0-1,-1 0 1,1 0-1,-1 0 1,1 1 0,0-1-1,-1 0 1,1 0-1,-1 1 1,1-1-1,0 0 1,-1 1-1,1-1 1,0 1 0,-1-1-1,1 0 1,0 1-1,0-1 1,-1 1-1,1-1 1,0 1-1,0-1 1,0 1 0,-1-1-1,1 1 1,0-1-1,0 1 1,0-1-1,0 1 1,0-1-1,0 0 1,0 1 0,0-1-1,0 1 1,1 0-1,-2 38-125,1-33 270,0-2-146,0 0 0,1 1 0,-1-1 0,1 0 0,0 0 0,0 0 0,1-1 0,-1 1 0,1 0 0,0 0 0,0-1 0,0 1 0,0-1 0,1 1 1,3 3-1,0-1 17,0-1 0,0 0 0,1 0 1,-1 0-1,1-1 0,0 0 1,13 5-1,-6-4 10,1 0 0,0-1-1,0 0 1,1-1 0,-1-1-1,1 0 1,29-1 0,-41-2-91,0 0-1,0 0 1,0 0 0,0 0 0,0-1-1,0 1 1,-1-1 0,1 0 0,-1 0 0,1 0-1,-1-1 1,0 1 0,0-1 0,0 0-1,0 0 1,0 0 0,0 0 0,-1 0 0,0-1-1,0 1 1,0-1 0,0 0 0,0 1-1,-1-1 1,1 0 0,-1 0 0,1-8 0,2-5-469,-1 0 0,-1-1 1,0 1-1,-2-1 0,-1-19 1,-6 17 1045,2 15 661,3 14 590,2-2-1744,1 0 1,0-1-1,0 1 1,1 0 0,-1-1-1,1 0 1,1 1-1,-1-1 1,1 0-1,0 0 1,1 0 0,0-1-1,-1 1 1,2-1-1,-1 0 1,1 0 0,-1 0-1,1 0 1,10 6-1,-8-6-41,0-1 1,1 1-1,0-1 0,0-1 0,0 1 0,0-1 0,0-1 0,1 1 0,-1-2 1,1 1-1,0-1 0,-1 0 0,1-1 0,0 0 0,13-2 0,-17 1-133,-1 0-1,1-1 1,-1 0 0,1 1-1,-1-2 1,0 1-1,0 0 1,0-1-1,0 0 1,0 0-1,-1 0 1,1 0-1,-1-1 1,0 1-1,0-1 1,0 0-1,0 0 1,-1 0-1,0 0 1,0-1 0,0 1-1,0 0 1,-1-1-1,2-6 1,2-7-1332,-1 0 1,-1 0 0,-1 0 0,1-34 0,-3 37 9035,3 29-5129,4 26-1447,-2-31-883,0-1 0,1 0 0,-1-1-1,1 0 1,1 1 0,-1-2 0,1 1 0,0-1 0,1 0 0,0-1-1,0 1 1,14 5 0,44 15-1092,0-16-3982,-39-9-2721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2.486"/>
    </inkml:context>
    <inkml:brush xml:id="br0">
      <inkml:brushProperty name="width" value="0.05" units="cm"/>
      <inkml:brushProperty name="height" value="0.05" units="cm"/>
    </inkml:brush>
  </inkml:definitions>
  <inkml:trace contextRef="#ctx0" brushRef="#br0">275 117 8468,'0'0'6285,"1"-12"-6175,3-40-124,-4 50 6,-1 0 0,1 0 0,-1 0-1,1 1 1,-1-1 0,1 0 0,-1 1-1,0-1 1,0 0 0,0 1 0,0-1-1,0 1 1,0-1 0,0 1 0,-1-1-1,1 1 1,0 0 0,-1 0 0,1 0-1,-1 0 1,0 0 0,1 0 0,-1 0-1,-2-1 1,-41-9-318,41 10 288,-6 0 32,1-1 0,-1 2 1,1-1-1,-1 1 1,1 1-1,-1 0 1,1 0-1,-1 1 0,1 0 1,0 0-1,-1 1 1,-8 4-1,14-4 118,-1-1 0,0 1 0,1 0-1,0 1 1,0-1 0,0 1 0,0 0 0,0 0 0,1 0-1,0 0 1,0 0 0,0 1 0,0 0 0,1-1 0,-1 1 0,1 0-1,1 0 1,-1 0 0,1 0 0,-1 1 0,2-1 0,-2 10-1,2-12-58,-1 0-1,1 0 0,0 0 1,0 0-1,0 0 1,0 1-1,0-1 0,1 0 1,-1 0-1,1 0 0,0 0 1,0 0-1,0 0 0,1 0 1,-1 0-1,0-1 1,1 1-1,0 0 0,0-1 1,2 3-1,0-2-35,0-1 0,0 0 0,0 0 0,0 0 0,1 0 0,-1-1 0,1 0-1,-1 0 1,1 0 0,-1 0 0,1-1 0,0 0 0,5 0 0,-1 0-207,1 0 0,-1-1 0,1-1 0,-1 1 0,0-1-1,1-1 1,-1 0 0,0 0 0,-1-1 0,1 0 0,10-7 0,-13 7-236,0 0 0,0 0 0,-1 0 0,1-1 1,-1 0-1,0 0 0,-1-1 0,1 0 0,-1 1 0,0-1 0,0-1 1,-1 1-1,0 0 0,0-1 0,3-12 0,-1 16 3389,4 11-1095,14 26-85,-1-3-356,-8-16-1036,2 0 1,-1-2-1,2 0 0,0-1 1,27 15-1,-36-22-561,1 0 1,0-1-1,0 0 1,0-1-1,0 0 0,1 0 1,0-1-1,-1 0 1,1-1-1,0 0 0,0 0 1,-1-1-1,19-3 0,-26 0-2369,-2-8-1631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3.181"/>
    </inkml:context>
    <inkml:brush xml:id="br0">
      <inkml:brushProperty name="width" value="0.05" units="cm"/>
      <inkml:brushProperty name="height" value="0.05" units="cm"/>
    </inkml:brush>
  </inkml:definitions>
  <inkml:trace contextRef="#ctx0" brushRef="#br0">202 95 5314,'0'0'4680,"-3"-14"-4320,-11-42 171,13 55-500,0-1 0,0 0 0,0 1 0,0-1 0,0 1 0,0-1 0,-1 1 0,1 0 0,0-1 0,-1 1 0,1 0 0,-1 0 0,0 0 0,1 0 0,-1 0 0,0 1 0,1-1-1,-1 0 1,0 1 0,0-1 0,0 1 0,0 0 0,1-1 0,-1 1 0,0 0 0,0 0 0,-3 1 0,1-1 35,-1 0 0,0 1 0,0-1 0,0 1 0,0 0 0,0 1 0,-7 3 0,5-1 5,1 1 0,-1 0-1,1 0 1,1 1 0,-1-1-1,1 1 1,0 1 0,0-1-1,1 1 1,0 0 0,0 0 0,1 0-1,-1 0 1,2 0 0,-4 11-1,2-4 64,1 0 0,1 0 1,0 0-1,0 0 0,1 1 0,1-1 0,3 25 0,-2-34-107,1 0-1,-1 0 1,1-1 0,0 1-1,0-1 1,0 1 0,1-1-1,-1 0 1,1 0 0,0 0 0,0 0-1,1-1 1,-1 1 0,1-1-1,0 0 1,-1 0 0,1 0-1,1 0 1,-1-1 0,0 1-1,1-1 1,-1 0 0,1-1-1,0 1 1,-1-1 0,7 1 0,7 2-40,0-1 1,1-1-1,-1-1 1,1 0-1,30-4 1,-44 3-77,1-1 0,-1 0 1,1 0-1,-1 0 0,0-1 0,0 0 1,1 0-1,-1 0 0,-1-1 1,1 0-1,0 0 0,0 0 1,-1 0-1,0-1 0,0 1 0,0-1 1,0 0-1,-1-1 0,7-7 1,-6 3 54,0 1 1,0-1 0,0 0 0,-1 0-1,0 0 1,-1 0 0,0 0 0,-1-1-1,0 1 1,0-17 0,14 37 46,-6 0 77,-1-1-1,1 0 0,1-1 1,0 1-1,0-2 1,1 1-1,0-2 0,0 1 1,1-2-1,0 1 0,0-2 1,1 0-1,0 0 1,-1-1-1,2 0 0,-1-1 1,0-1-1,0 0 0,27 0 1,-38-3-141,-1 1-1,1 0 1,0-1 0,-1 1 0,1-1 0,-1 1-1,1-1 1,-1 0 0,0 0 0,1 0 0,-1 0 0,0 0-1,1 0 1,-1 0 0,0 0 0,0 0 0,0 0-1,0-1 1,0 1 0,0 0 0,0-1 0,0 1-1,-1-1 1,1 1 0,-1-1 0,1 1 0,-1-1-1,1 0 1,-1 1 0,0-1 0,0 0 0,0 1 0,0-3-1,1-1-202,-1 0-1,0 0 1,0 0-1,-1 1 1,1-1-1,-1 0 1,0 0 0,0 1-1,-1-1 1,0 1-1,-1-5 1,-3 1-22,-1 0 1,0 1-1,0 0 1,0 0-1,0 1 1,-1 0-1,0 0 1,-12-6-1,10 7 806,1-1 0,-1 2 0,-21-8-1,61 26 3325,25 23-3035,3 1-785,-43-29 18,19 10 228,-32-18-327,-1-1 1,1 1-1,-1-1 0,1 0 1,-1 0-1,1 1 0,-1-1 0,1 0 1,-1 0-1,1-1 0,-1 1 1,1 0-1,-1 0 0,1-1 1,-1 1-1,1-1 0,-1 1 0,0-1 1,1 0-1,-1 1 0,0-1 1,3-2-1,33-34-330,-30 28 385,1 1-1,-1 1 0,1-1 1,0 1-1,1 1 1,-1-1-1,1 1 1,20-9-1,-27 15 134,0-1-1,-1 1 0,1 0 0,0 0 1,0 0-1,0 0 0,0 0 0,0 0 1,0 0-1,0 1 0,0-1 1,-1 1-1,1-1 0,0 1 0,0 0 1,0 0-1,-1 0 0,1 0 0,0 0 1,-1 0-1,2 1 0,32 34 935,-19-16-863,0-5-90,0-1-1,1 0 0,1-1 1,25 14-1,-35-22-191,0-1 0,0-1 0,1 1-1,-1-2 1,1 1 0,0-1 0,0 0-1,0-1 1,0 0 0,0 0 0,0-1-1,0 0 1,10-2 0,-17 1-18,1 1 0,-1-1 0,0 0 0,0 0 0,0 0 0,0-1 0,0 1 0,0 0 1,0-1-1,0 1 0,-1-1 0,1 0 0,-1 1 0,1-1 0,-1 0 0,1 0 0,-1 0 0,0 0 0,0 0 0,0-1 0,0 1 0,0 0 1,-1 0-1,1-1 0,-1 1 0,1-5 0,1-8-421,0 0 1,-1 0-1,-2-17 0,1 17-34,-2-8 3,2 18 655,-1-1 1,1 0-1,-1 0 0,2 0 0,-1 1 0,1-1 1,2-9-1,-1 14 37,0 0 0,0 0 1,1 0-1,-1 1 0,1-1 1,-1 1-1,0-1 0,1 1 0,-1 0 1,1 0-1,-1 0 0,1 0 0,3 1 1,2-1 84,10 1-84,-1 1 1,1 0-1,0 1 0,-1 1 1,0 1-1,0 0 0,26 13 0,-33-14-74,1 1 0,-1 1-1,0 0 1,-1 0 0,1 1-1,-1 1 1,0-1 0,-1 1-1,0 1 1,0-1 0,-1 1-1,11 19 1,-16-26-99,-1 0 0,0 1 0,0-1 1,0 1-1,0-1 0,0 1 0,0-1 0,-1 1 1,0-1-1,1 1 0,-1 0 0,0-1 0,0 1 1,0-1-1,0 1 0,-1 0 0,1-1 0,-1 1 0,0-1 1,0 1-1,0-1 0,-2 5 0,0-3-61,0-1-1,0 1 1,0-1-1,0 0 1,-1 0-1,0 0 1,1-1 0,-1 1-1,0-1 1,0 0-1,0 0 1,-6 2-1,-7 1-264,0 0-1,0-1 1,-1 0-1,0-2 1,-31 1-1,46-2 168,0-1 0,0 0 0,0 0 0,0 0 0,0 0 0,0-1 0,0 1 0,0-1 0,0 0 0,0 0 0,0 0 0,0 0 0,0-1 0,0 1 0,-2-3 0,3 2-82,0-1-1,1 1 1,0-1-1,-1 0 1,1 1-1,0-1 1,0 0-1,0 0 0,1 0 1,-1 0-1,1 0 1,-1 0-1,1 0 1,0 0-1,1-6 1,-1-30-4560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3.567"/>
    </inkml:context>
    <inkml:brush xml:id="br0">
      <inkml:brushProperty name="width" value="0.05" units="cm"/>
      <inkml:brushProperty name="height" value="0.05" units="cm"/>
    </inkml:brush>
  </inkml:definitions>
  <inkml:trace contextRef="#ctx0" brushRef="#br0">1 1 9668,'0'0'3741,"0"16"-3373,-1 18-180,2 1-1,2-1 1,0 0 0,3 0-1,17 61 1,-15-76-372,7 20 145,-11-13-4386,-6-43 1538,1 14 2910,1 1 0,-1-1 0,1 1 0,0-1 0,0 1 0,0-1 0,0 1 0,0-1 0,0 0 0,1 1-1,-1-1 1,1 1 0,-1-1 0,1 1 0,0 0 0,0-1 0,1 1 0,-1 0 0,0-1 0,1 1 0,1-2 0,1-1 275,0 1-1,0 1 1,1-1 0,-1 1 0,1-1-1,0 1 1,0 0 0,0 1-1,0 0 1,0-1 0,0 1 0,1 1-1,-1-1 1,0 1 0,1 0-1,0 0 1,-1 1 0,1 0 0,0 0-1,-1 0 1,1 0 0,-1 1-1,1 0 1,-1 0 0,1 1 0,-1 0-1,1-1 1,-1 2 0,0-1 0,0 1-1,8 5 1,14 15-177,59 45 668,-79-63-1256,1 1 0,1-2 0,-1 1 0,1-1 0,-1-1 0,1 1 1,0-2-1,18 4 0,-13-5-4197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3.925"/>
    </inkml:context>
    <inkml:brush xml:id="br0">
      <inkml:brushProperty name="width" value="0.05" units="cm"/>
      <inkml:brushProperty name="height" value="0.05" units="cm"/>
    </inkml:brush>
  </inkml:definitions>
  <inkml:trace contextRef="#ctx0" brushRef="#br0">0 1 9060,'0'0'5122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4.535"/>
    </inkml:context>
    <inkml:brush xml:id="br0">
      <inkml:brushProperty name="width" value="0.05" units="cm"/>
      <inkml:brushProperty name="height" value="0.05" units="cm"/>
    </inkml:brush>
  </inkml:definitions>
  <inkml:trace contextRef="#ctx0" brushRef="#br0">0 1 9524,'0'0'6627,"1"24"-6264,0-7-314,-1 10-16,1-1-1,1 1 1,2-1 0,1 0 0,11 37 0,-13-54-8,1 0 0,1 0 0,-1 0 0,2 0 0,-1-1 0,1 0 0,0 0 0,1 0 0,-1-1 0,13 10 1,-13-12-81,0-1 0,1 0 1,0-1-1,0 0 0,0 0 1,0 0-1,0-1 0,0 0 0,1 0 1,-1-1-1,0 0 0,1 0 1,0-1-1,9 0 0,-14-1 0,0 1-1,0-1 1,0 0-1,0 1 1,0-1-1,-1 0 1,1-1-1,0 1 1,-1 0-1,1-1 1,-1 0-1,1 1 1,-1-1-1,0 0 1,0 0-1,0 0 1,0-1-1,0 1 1,0 0-1,0-1 1,-1 1-1,1-1 1,-1 1-1,0-1 1,0 0-1,0 0 1,0 0-1,0 1 1,0-7-1,2-8 71,-1-1 1,0 0-1,-2-31 1,0 32 1462,0 22-656,0 4-815,1 0 0,0 0 0,1 0 0,0 0 0,0 0 0,1-1 0,0 1 0,1-1 0,0 1 1,0-1-1,0 0 0,1-1 0,0 1 0,1-1 0,0 0 0,0 0 0,0-1 0,1 0 0,0 0 0,0-1 0,1 1 0,-1-1 1,1-1-1,0 0 0,15 6 0,-15-6-39,1-1 0,0 0 0,0 0 0,1 0 0,-1-1 0,0-1 0,1 0 0,-1 0 0,1-1 0,-1 0 0,11-1 0,-16 0-83,0 0 1,0 0 0,-1 0 0,1 0-1,0-1 1,-1 0 0,1 1 0,-1-1-1,0-1 1,0 1 0,0 0 0,0-1-1,0 0 1,0 1 0,0-1 0,-1 0-1,0 0 1,1-1 0,-1 1-1,0 0 1,-1-1 0,1 1 0,-1-1-1,1 0 1,-1 1 0,0-1 0,0 0-1,0-7 1,2-63-677,-3 49 5018,21 49-4400,-12-14 168,1 0 0,-1-1 0,1 0 0,1-1 0,0 0 0,0-1-1,0 0 1,1 0 0,0-1 0,0-1 0,14 4 0,-6-4 73,0 0 0,0-2 1,1 0-1,-1-1 0,1-1 0,31-3 0,-46 1-174,0 1 0,0-1 0,1 1 0,-1-2 0,0 1 0,0-1 0,0 0 0,0 0 0,-1-1 0,1 1 0,0-1 0,-1-1 0,0 1 0,0-1 0,0 0 0,0 0 0,-1 0 0,1-1 0,-1 1 0,0-1 0,-1 0 0,1 0 0,-1-1 0,0 1 0,0-1 0,0 0 0,-1 1 0,0-1 0,0 0 1,-1 0-1,0-1 0,1-8 0,-1 11 53,-1 0 1,-1-1-1,1 1 1,0 0 0,-1 0-1,0-1 1,0 1-1,0 0 1,-1 0 0,0 0-1,1 0 1,-5-7-1,4 10 157,0-1-1,0 0 0,0 0 1,0 1-1,0-1 1,-1 1-1,1-1 0,0 1 1,-1 0-1,1 0 1,-1 0-1,1 0 0,-1 1 1,1-1-1,-1 1 1,1-1-1,-1 1 0,0 0 1,1 0-1,-1 0 1,0 1-1,-4 0 0,5 0-38,0 0 0,-1 0 0,1 0 0,0 0 0,0 0-1,-1 1 1,1-1 0,0 1 0,0-1 0,1 1 0,-1 0 0,0 0-1,1 0 1,-1 0 0,1 0 0,-1 0 0,1 0 0,0 1-1,0-1 1,0 0 0,0 1 0,0-1 0,1 1 0,-1-1 0,1 1-1,-1 3 1,-1 10 129,0-1-1,0 29 1,2-39-177,1-1-1,-1 0 1,1 1-1,0-1 0,0 0 1,1 0-1,-1 0 1,1 0-1,0 0 1,0 0-1,0 0 1,1 0-1,-1-1 1,1 1-1,0-1 1,0 0-1,0 0 1,0 0-1,0 0 1,1 0-1,-1-1 1,8 4-1,-1 0-448,0-2 0,1 1-1,-1-1 1,1-1 0,0 0 0,0-1 0,22 3-1,15-4-3419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4.880"/>
    </inkml:context>
    <inkml:brush xml:id="br0">
      <inkml:brushProperty name="width" value="0.05" units="cm"/>
      <inkml:brushProperty name="height" value="0.05" units="cm"/>
    </inkml:brush>
  </inkml:definitions>
  <inkml:trace contextRef="#ctx0" brushRef="#br0">224 1 16520,'0'0'0,"-116"0"352,85 9-352,-4 6-2193,-6-2-2866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5.254"/>
    </inkml:context>
    <inkml:brush xml:id="br0">
      <inkml:brushProperty name="width" value="0.05" units="cm"/>
      <inkml:brushProperty name="height" value="0.05" units="cm"/>
    </inkml:brush>
  </inkml:definitions>
  <inkml:trace contextRef="#ctx0" brushRef="#br0">1 73 15511,'0'0'2657,"163"-24"-3793,-67 2-1746,-9-4-5986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5.774"/>
    </inkml:context>
    <inkml:brush xml:id="br0">
      <inkml:brushProperty name="width" value="0.05" units="cm"/>
      <inkml:brushProperty name="height" value="0.05" units="cm"/>
    </inkml:brush>
  </inkml:definitions>
  <inkml:trace contextRef="#ctx0" brushRef="#br0">3 279 1681,'0'0'7910,"0"15"-7264,-3 49-7,3-1 0,3 1 0,16 88 0,-12-122-410,-5-14-137,2 1 0,0-1 1,1 0-1,1 0 0,0 0 0,15 27 1,-21-43-102,1 1 0,-1-1 0,0 1 0,1-1 0,-1 0 0,0 1 0,1-1 0,-1 0 0,1 1 0,-1-1 0,1 0 0,-1 0 0,0 1 0,1-1 0,-1 0 0,1 0 0,-1 0 0,1 0 0,-1 0 0,1 0 0,-1 0 0,1 0 0,-1 0 0,1 0 0,-1 0 0,1 0 1,-1 0-1,1 0 0,-1 0 0,1 0 0,-1 0 0,1-1 0,-1 1 0,1 0 0,-1 0 0,1-1 0,-1 1 0,0 0 0,1-1 0,-1 1 0,0 0 0,1-1 0,-1 1 0,0-1 0,1 1 0,-1 0 0,0-1 0,0 1 0,1-1 0,-1 1 0,0-1 0,0 1 0,0-1 0,0 0 0,13-30-487,-13 30 461,7-25-664,-1-1-1,-1 1 1,-2-1-1,0-1 1,-2 1 0,-1 0-1,-5-45 1,-9-11-869,-27-92 1,-4-23 4009,44 190-2243,-1-26 3493,2 33-3628,1 0-1,-1 0 1,1 1 0,-1-1 0,1 0 0,0 1-1,-1-1 1,1 0 0,0 1 0,0-1 0,-1 1 0,1-1-1,0 1 1,0-1 0,0 1 0,0-1 0,0 1 0,0 0-1,-1 0 1,1 0 0,0-1 0,0 1 0,0 0-1,0 0 1,0 0 0,0 0 0,0 0 0,0 1 0,0-1-1,1 0 1,5 2-25,0 0 0,0 0-1,0 0 1,0 0 0,-1 1-1,0 0 1,1 1 0,-1 0-1,0 0 1,-1 0 0,1 0-1,-1 1 1,1 0 0,-2 0-1,1 0 1,7 12 0,-1-2 60,0 1 1,-2 0-1,0 1 0,-1-1 1,9 26-1,-15-36-82,0 0 0,-1 0-1,1 0 1,-1 0 0,0 0 0,-1 0-1,1 0 1,-1 1 0,0-1 0,-1 0-1,0 0 1,0 0 0,0 0 0,-3 10-1,2-12-17,-1 0 0,1 0-1,-1-1 1,0 1 0,0 0-1,0-1 1,0 0 0,-1 0-1,1 0 1,-1 0-1,0 0 1,1-1 0,-1 1-1,-1-1 1,1 0 0,0-1-1,0 1 1,-1-1 0,-7 2-1,-39 5-771,49-7 595,0-1 1,0 0 0,0 0-1,0 0 1,0 0 0,0 0-1,0 0 1,0 0-1,0-1 1,0 1 0,0-1-1,1 0 1,-1 1 0,0-1-1,0 0 1,0 0 0,1 0-1,-1 0 1,0-1-1,1 1 1,-1 0 0,-2-3-1,-3-22-3293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6.340"/>
    </inkml:context>
    <inkml:brush xml:id="br0">
      <inkml:brushProperty name="width" value="0.05" units="cm"/>
      <inkml:brushProperty name="height" value="0.05" units="cm"/>
    </inkml:brush>
  </inkml:definitions>
  <inkml:trace contextRef="#ctx0" brushRef="#br0">348 85 7043,'0'0'3965,"-11"-11"-3752,-40-36-26,46 43-172,0 1 0,0 0 0,0 1 1,-1-1-1,1 1 0,-1 0 0,0 0 0,0 1 1,0 0-1,1 0 0,-1 0 0,0 1 0,0 0 1,0 0-1,-7 1 0,-9 0 86,-4-3-24,14 1 24,0 1 0,-1 0 0,1 0 0,-1 1-1,-18 4 1,28-4-66,1 0 1,-1 0-1,1 0 0,-1 0 0,1 0 0,-1 1 0,1-1 0,0 1 0,-1 0 1,1-1-1,0 1 0,0 0 0,1 0 0,-1 0 0,0 0 0,1 1 1,-1-1-1,1 0 0,-1 1 0,1-1 0,0 1 0,0-1 0,1 1 1,-1 0-1,0-1 0,1 1 0,-1 0 0,1 0 0,0-1 0,0 6 1,0-3 4,0 0 0,1 0 0,-1 1 0,1-1 0,0 0 0,0 0 0,0 0 0,1 0 0,0 0 0,0-1 0,0 1 0,1 0 0,-1-1 0,1 1 0,0-1 0,1 0 0,-1 0 0,1 0 0,-1-1 0,1 1 0,0-1 0,1 0 0,-1 0 0,0 0 0,1-1 0,-1 1 0,10 2 0,1 1 49,0-1 0,1 0 0,0-2 0,0 1 0,0-2 0,0 0 0,0-1-1,22-2 1,-35 1-97,-1 0-1,1 0 1,-1 0-1,0-1 0,1 1 1,-1-1-1,0 0 0,1 0 1,-1 0-1,0 0 1,0 0-1,0 0 0,0 0 1,0-1-1,0 1 0,0-1 1,0 1-1,-1-1 1,1 0-1,2-3 0,-2 1-150,1-1 0,0 1 0,-1-1 0,0 0 0,0 0 0,-1 0 0,1 0-1,-1 0 1,0-8 0,0 7 17,0-1-1,0 1 1,-1-1-1,-1 1 1,1-1-1,-1 1 1,0-1-1,0 1 1,-1 0-1,1-1 1,-2 1-1,1 0 0,-1 0 1,0 1-1,-6-12 1,9 17 167,-1 0 0,1 0 0,0 0 0,0 0 0,0-1 0,0 1 0,0 0 1,0 0-1,0 0 0,0 0 0,-1 0 0,1 0 0,0 0 0,0 0 0,0 0 0,0-1 0,0 1 0,0 0 0,-1 0 1,1 0-1,0 0 0,0 0 0,0 0 0,0 0 0,0 0 0,-1 0 0,1 0 0,0 0 0,0 0 0,0 0 0,0 0 0,0 0 1,-1 0-1,1 0 0,0 0 0,0 0 0,0 1 0,0-1 0,0 0 0,-1 0 0,1 0 0,0 0 0,0 0 0,0 0 1,0 0-1,0 0 0,0 1 0,0-1 0,0 0 0,-1 0 0,1 0 0,0 0 0,0 0 0,0 1 0,-2 12 172,6 21-255,-1-27 106,1 0 1,0 0-1,0 0 1,0-1-1,1 1 1,0-1-1,1 0 1,-1-1-1,1 1 1,0-1-1,0 0 1,0-1-1,1 1 1,10 4-1,-4-2-28,0-1 1,0 0-1,1-1 0,-1 0 0,1-1 0,1-1 0,14 2 0,-25-4-185,1 0 0,-1 0-1,0-1 1,1 0 0,0 1-1,-1-2 1,1 1 0,-1 0-1,1-1 1,-1 0 0,0 0 0,1 0-1,-1-1 1,0 1 0,0-1-1,0 0 1,0 0 0,0-1-1,0 1 1,0-1 0,-1 0-1,1 0 1,-1 0 0,0 0-1,0-1 1,0 1 0,2-5 0,12-19-3514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6.698"/>
    </inkml:context>
    <inkml:brush xml:id="br0">
      <inkml:brushProperty name="width" value="0.05" units="cm"/>
      <inkml:brushProperty name="height" value="0.05" units="cm"/>
    </inkml:brush>
  </inkml:definitions>
  <inkml:trace contextRef="#ctx0" brushRef="#br0">1 0 2417,'0'0'11157,"33"114"-11157,2-80 0,6-10-2577,3-7-2193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3:57.259"/>
    </inkml:context>
    <inkml:brush xml:id="br0">
      <inkml:brushProperty name="width" value="0.05" units="cm"/>
      <inkml:brushProperty name="height" value="0.05" units="cm"/>
    </inkml:brush>
  </inkml:definitions>
  <inkml:trace contextRef="#ctx0" brushRef="#br0">0 483 6147,'0'0'5762,"20"-12"-3870,-1 1-1599,3-2-134,0 0 0,-1-1 0,0-1 0,27-28 0,-42 36-35,0-1-1,0 0 0,-1 0 1,0-1-1,-1 0 0,0 1 0,0-2 1,-1 1-1,0 0 0,-1-1 0,0 1 1,1-13-1,-1-5-31,-1 0 1,-1 0-1,-4-32 0,3 52-115,-1-1 1,1 1-1,-1 0 0,-1 0 1,1 0-1,-1 0 0,0 0 1,-1 1-1,-7-11 0,10 15 9,0 1-1,0 0 0,0 0 1,0 0-1,0 0 0,0 0 0,0 0 1,0 0-1,0 0 0,-1 1 1,1-1-1,0 0 0,-1 1 1,1-1-1,-1 1 0,1 0 1,0-1-1,-1 1 0,1 0 0,-4 0 1,3 0 8,0 1 0,0 0 0,0 0 0,0 0 0,0 0 0,0 0 0,0 0 0,0 1 0,1-1 0,-1 0 0,0 1 0,1 0 0,-1-1 0,1 1 1,0 0-1,0 0 0,-1 0 0,0 3 0,-5 8 38,0 0 0,1 1 0,1 0 0,0-1 0,1 2 1,0-1-1,1 0 0,1 1 0,0 0 0,1-1 0,1 1 1,0 0-1,1-1 0,4 23 0,-3-25 1,1 0-1,1-1 1,0 0-1,0 0 1,1 0 0,0 0-1,1-1 1,0 1-1,1-1 1,0-1 0,0 0-1,1 0 1,1 0 0,-1-1-1,1 0 1,1-1-1,-1 0 1,14 8 0,-6-7-85,1 0 1,0-2 0,0 0-1,0 0 1,1-2-1,0 0 1,0-1 0,0-1-1,0-1 1,26-2 0,-35 1 14,1-1 0,-1 0 0,0 0 0,0-1 0,0-1 0,0 1 0,0-2 0,-1 1 0,1-1 0,-1-1 0,0 0 0,0 0 0,-1-1 0,0 0 0,0 0 0,0-1 0,0 0 0,-1 0 0,0-1 0,9-14 0,-14 18 19,1 1 0,-2-1 1,1 0-1,0 0 0,-1 0 0,0 0 1,0 0-1,0 0 0,0 0 1,-1 0-1,1 0 0,-1 0 0,0 0 1,-1 0-1,1 0 0,-1-1 1,1 1-1,-1 0 0,0 0 0,-1 0 1,1 1-1,-1-1 0,0 0 1,0 0-1,0 1 0,0-1 0,-4-4 1,2 5 13,1-1 1,-1 1-1,1 0 1,-1 1 0,0-1-1,0 0 1,0 1-1,-1 0 1,1 0-1,0 1 1,-1-1 0,1 1-1,-1 0 1,0 0-1,1 0 1,-1 0-1,0 1 1,1 0 0,-1 0-1,0 0 1,0 1-1,1 0 1,-1 0-1,-5 1 1,7 0-8,-1 0 0,1 0 1,-1 0-1,1 0 0,0 0 0,0 1 0,0-1 0,0 1 1,0 0-1,1 0 0,-1 0 0,1 0 0,0 1 1,-1-1-1,2 1 0,-1-1 0,0 1 0,1 0 0,0 0 1,-1-1-1,1 1 0,1 0 0,-1 0 0,1 0 1,-1 0-1,1 0 0,1 7 0,-1-4 32,0 1-1,0 0 1,1-1-1,0 1 1,1-1-1,0 1 1,0-1-1,0 0 1,1 1-1,0-1 1,0-1-1,1 1 1,7 10-1,-3-9-49,2 0 0,-1 0-1,1-1 1,0-1 0,0 1 0,1-2 0,-1 1-1,1-1 1,1-1 0,-1 0 0,1-1-1,-1 0 1,1-1 0,0 0 0,0 0 0,0-2-1,0 1 1,0-2 0,15-1 0,-21 1-167,0 0-1,0 0 1,0-1 0,-1 0 0,1 0-1,-1 0 1,1-1 0,-1 1 0,0-1 0,0 0-1,0-1 1,-1 1 0,1-1 0,-1 0-1,1 0 1,-2-1 0,1 1 0,0-1-1,-1 0 1,0 0 0,0 0 0,3-6 0,0-3-641,-1 0 1,0-1 0,-1 1 0,0-1 0,-1 0 0,-1 1-1,1-24 1,-3 35 1141,0 0-1,0 0 0,0 1 0,0-1 1,1 0-1,-1 0 0,1 1 0,0-1 1,0 0-1,0 1 0,0-1 0,0 1 1,0-1-1,1 1 0,-1 0 0,1-1 1,0 1-1,0 0 0,2-2 1,0 2 31,0 0 1,0 0 0,0 0 0,0 1 0,0 0 0,0 0 0,0 0 0,0 0 0,1 1 0,-1 0 0,0-1 0,5 2 0,13-1 341,-1 1 0,0 1 0,36 7 0,-49-7-590,0 0 0,-1 1 0,1 0 0,-1 0 0,1 0 0,-1 1 0,-1 0 0,1 1 0,0-1 0,-1 1 0,0 1 0,0-1 0,6 8 0,-11-11-86,1 0 0,-1-1 0,1 1 1,-1 0-1,0 0 0,0 0 0,0 0 1,0 1-1,0-1 0,-1 0 1,1 0-1,0 0 0,-1 1 0,0-1 1,0 0-1,1 1 0,-1-1 0,-1 0 1,1 1-1,0-1 0,-1 4 1,-1-3-34,1 0 1,-1 0 0,0 0 0,0 0 0,0 0-1,0-1 1,0 1 0,0-1 0,-1 1 0,1-1 0,-1 0-1,-5 4 1,-5 1-584,-1 0 0,0 0 0,0-1 1,0-1-1,-19 4 0,-24 1-3135,-3-8-2648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5.510"/>
    </inkml:context>
    <inkml:brush xml:id="br0">
      <inkml:brushProperty name="width" value="0.05" units="cm"/>
      <inkml:brushProperty name="height" value="0.05" units="cm"/>
    </inkml:brush>
  </inkml:definitions>
  <inkml:trace contextRef="#ctx0" brushRef="#br0">1 51 9428,'0'0'5077,"4"0"-4789,40 3 607,0-2-1,0-3 0,75-11 0,-29 3-637,-74 9-261,9-1-387,43-9-1,-68 11 289,1 0 1,-1 0-1,0 0 0,0 0 1,1 0-1,-1 0 0,0 0 0,0 0 1,1 0-1,-1 0 0,0 0 0,0-1 1,1 1-1,-1 0 0,0 0 1,0 0-1,0 0 0,1 0 0,-1 0 1,0 0-1,0-1 0,0 1 0,1 0 1,-1 0-1,0 0 0,0-1 1,0 1-1,0 0 0,1 0 0,-1 0 1,0-1-1,0 1 0,0 0 0,0 0 1,0-1-1,0 1 0,0 0 1,0 0-1,0-1 0,0 1 0,0 0 1,0 0-1,0-1 0,-13-4-5381,-17 1-2352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0.205"/>
    </inkml:context>
    <inkml:brush xml:id="br0">
      <inkml:brushProperty name="width" value="0.05" units="cm"/>
      <inkml:brushProperty name="height" value="0.05" units="cm"/>
    </inkml:brush>
  </inkml:definitions>
  <inkml:trace contextRef="#ctx0" brushRef="#br0">1 325 1409,'0'0'8625,"22"0"-7526,75 2-432,-78-3-661,-1 0-1,-1-2 1,1 0 0,0-1 0,-1 0-1,1-2 1,-1 0 0,-1-1-1,1-1 1,-1 0 0,0-1-1,-1-1 1,0-1 0,23-21-1,-32 27-156,0-1-1,0 0 0,0 0 0,-1 0 1,0-1-1,-1 0 0,0 0 0,0 0 0,0-1 1,-1 1-1,0-1 0,3-11 0,-2-1-50,-1 0 0,-1-1-1,-1-33 1,1 68 525,1 0 0,1-1 0,0 1 0,1-1 0,0 0 0,1 0 0,14 20 1,3 13 564,-22-45-870,7 16 81,0 0 0,-1 0-1,0 1 1,-2 0 0,0 0 0,-1 0 0,3 33 0,-8-50-222,0 0 0,0 0 1,0 0-1,0 0 0,-1-1 0,1 1 1,0 0-1,0-1 0,-1 1 1,1-1-1,0 1 0,-1-1 0,1 0 1,0 0-1,-1 1 0,1-1 1,0 0-1,-1 0 0,1 0 0,-1 0 1,1-1-1,0 1 0,-1 0 0,1-1 1,0 1-1,-1-1 0,1 1 1,0-1-1,0 1 0,0-1 0,-3-1 1,3-2-150,0 1 1,-1-1-1,1 0 1,0 1-1,1-1 1,-1 0 0,1 0-1,0 1 1,-1-1-1,2 0 1,-1 0-1,0 0 1,1 1-1,0-1 1,-1 0-1,2 1 1,-1-1 0,0 1-1,1-1 1,-1 1-1,1-1 1,0 1-1,0 0 1,1 0-1,-1 0 1,0 0 0,1 0-1,0 1 1,3-4-1,0 1 333,1 0-1,-1 0 1,1 1 0,-1 0-1,15-6 1,-15 7 942,0 1 0,0 0 0,0 0 1,1 1-1,-1 0 0,13-1 0,-16 3-801,0 1 1,1-1-1,-1 1 0,0 0 1,0-1-1,0 1 0,0 1 1,0-1-1,-1 0 0,1 1 0,-1-1 1,4 6-1,10 8 60,-5-7-171,1 0 0,0-1 1,0 0-1,1-1 0,0-1 0,1 0 1,-1 0-1,1-2 0,0 1 0,0-2 1,1 0-1,-1-1 0,1 0 0,20 0 1,-34-3-87,1 0 1,-1 0 0,0 1 0,1-1-1,-1 0 1,0 0 0,0 0-1,0 0 1,0 0 0,0-1 0,0 1-1,0 0 1,0 0 0,0-1 0,0 1-1,0-1 1,-1 1 0,1 0 0,-1-1-1,1 1 1,-1-1 0,0 0-1,1 1 1,-1-1 0,0 1 0,0-3-1,3-47-1253,-3 46 941,-1 0 146,0-1 0,0 1 0,0 0 0,0-1 0,-1 1 0,0 0 0,0 0 0,-1 0 0,1 0 0,-1 0 0,0 0 0,0 1 0,-1-1 0,1 1 0,-1 0 0,0 0 0,0 1 0,0-1 0,-1 1-1,1 0 1,-1 0 0,0 0 0,-10-4 0,2 1 374,-1 0 0,1 1 0,-2 1-1,1 0 1,0 1 0,-1 1-1,1 0 1,-17 0 0,30 3-180,0 0 0,0 0 0,0 0 1,0 0-1,1 1 0,-1-1 0,0 0 0,1 0 1,-1 1-1,1-1 0,0 0 0,-1 1 0,1-1 1,0 0-1,0 1 0,0-1 0,0 1 0,0-1 1,0 0-1,0 1 0,1 2 0,3 37 560,-1-34-535,0 0 0,1-1 0,0 1 0,0-1-1,1 1 1,-1-1 0,2-1 0,-1 1 0,0-1 0,1 0 0,0 0 0,0 0 0,1-1 0,10 6-1,6 2 110,0-1 1,0-1-1,29 7 0,-25-10-151,1-1 0,-1-1 0,1-2 0,53 0 0,-79-3-33,1-1 0,0 1 0,0 0 0,-1-1 0,1 0 1,0 0-1,-1 0 0,1 0 0,-1 0 0,1 0 0,-1 0 0,1-1 1,-1 0-1,0 1 0,0-1 0,0 0 0,0 0 0,0 0 0,0 0 1,0 0-1,-1-1 0,1 1 0,-1 0 0,0-1 0,1 1 0,-1-1 1,0 1-1,0-1 0,-1 0 0,1 1 0,-1-1 0,1 0 0,-1 0 1,0 0-1,0-4 0,0-2-30,0 0-1,0 0 1,-1 0 0,0 1 0,-1-1 0,0 0 0,0 1-1,-1-1 1,0 1 0,-6-12 0,0 6 202,6 10-70,0 1 0,1-1 0,0 1-1,0-1 1,0 0 0,0 0 0,1 0 0,-1 0 0,1 0 0,0 0 0,0-5 0,1 8-96,0 1-21,0 0-1,0 0 1,0 0-1,0-1 0,0 1 1,0 0-1,0 0 1,0 0-1,0 0 1,0-1-1,0 1 1,0 0-1,0 0 0,0 0 1,0 0-1,0-1 1,0 1-1,0 0 1,1 0-1,-1 0 1,0 0-1,0 0 1,0-1-1,0 1 0,0 0 1,1 0-1,-1 0 1,0 0-1,0 0 1,0 0-1,0 0 1,1 0-1,-1 0 0,0 0 1,0 0-1,0 0 1,0 0-1,1 0 1,-1 0-1,0 0 1,0 0-1,0 0 1,1 0-1,-1 0 0,0 0 1,0 0-1,0 0 1,0 0-1,1 0 1,-1 0-1,0 0 1,0 0-1,0 0 1,1 1-1,16-1-4745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0.582"/>
    </inkml:context>
    <inkml:brush xml:id="br0">
      <inkml:brushProperty name="width" value="0.05" units="cm"/>
      <inkml:brushProperty name="height" value="0.05" units="cm"/>
    </inkml:brush>
  </inkml:definitions>
  <inkml:trace contextRef="#ctx0" brushRef="#br0">387 101 7652,'0'0'3436,"-13"-16"-3119,-44-49-221,55 63-88,0 1 0,1-1 0,-1 0 0,0 1-1,0 0 1,0-1 0,0 1 0,0 0 0,-1 0 0,1 0-1,0 0 1,0 0 0,-1 1 0,1-1 0,-1 1 0,1-1 0,0 1-1,-1 0 1,1 0 0,-1 0 0,1 0 0,-1 0 0,1 1-1,0-1 1,-1 1 0,1 0 0,0-1 0,-1 1 0,1 0-1,-2 2 1,0-1 9,1 0-1,0 0 0,0 1 1,0 0-1,0 0 0,0 0 1,0 0-1,1 0 1,0 0-1,-1 1 0,1-1 1,0 1-1,-1 4 0,0-1 117,2 0-1,-1 0 0,1 0 1,0 0-1,1 0 0,0 0 1,0 0-1,0 0 0,1 0 1,0-1-1,0 1 0,0 0 1,4 9-1,3 3 306,1 0 0,0-1 0,14 19 1,-12-18-197,-9-17-242,-1-1 0,0 0 0,0 1 0,0 0 0,-1-1 0,1 1 0,0 0 0,-1-1 0,1 1 0,-1 0 0,1 0 0,-1-1 0,0 1 0,1 0 1,-1 0-1,0 0 0,0-1 0,-1 1 0,1 0 0,0 0 0,-1 0 0,1-1 0,-1 1 0,1 0 0,-1-1 0,0 1 0,1 0 0,-1-1 0,0 1 0,0-1 1,0 1-1,-1-1 0,1 1 0,0-1 0,-1 0 0,1 0 0,0 0 0,-1 0 0,1 0 0,-1 0 0,0 0 0,1 0 0,-1 0 0,0-1 0,1 1 0,-1-1 1,-2 1-1,-11 3-85,0 0-1,-1-2 1,1 1 0,-21-1 0,28-2 3,-8 2-240,-55 0-601,69-2 765,-1 0 0,1 0-1,0 0 1,0 0 0,0-1-1,0 1 1,-1 0 0,1-1 0,0 0-1,0 1 1,0-1 0,0 0-1,0 0 1,1 0 0,-1 0 0,0-1-1,0 1 1,1 0 0,-1-1-1,0 1 1,1-1 0,0 0 0,-1 1-1,-1-5 1,1-14-2705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1.240"/>
    </inkml:context>
    <inkml:brush xml:id="br0">
      <inkml:brushProperty name="width" value="0.05" units="cm"/>
      <inkml:brushProperty name="height" value="0.05" units="cm"/>
    </inkml:brush>
  </inkml:definitions>
  <inkml:trace contextRef="#ctx0" brushRef="#br0">1 228 7780,'0'0'1331,"18"1"-365,7 1-567,2 0-73,-1 0 0,1-2-1,0-1 1,49-8-1,-69 7-313,0 0-1,0 0 1,0 0 0,-1-1-1,1 0 1,-1 0-1,0-1 1,0 0-1,0 0 1,9-8 0,-11 8-54,-1 0 0,0-1-1,0 1 1,0-1 0,0 1 0,-1-1 0,0 0 0,1 0 0,-2 0 0,1 0 0,-1 0 0,0 0 0,0-1 0,0 1 0,-1 0 0,0-8 0,0 8-41,0 0 0,0 1 0,-1-1-1,0 0 1,0 1 0,0-1 0,0 1 0,-1-1-1,0 1 1,0-1 0,0 1 0,0 0-1,-6-6 1,7 8 91,-2-1 0,1 1 0,0 0 0,0 1 0,-1-1-1,1 0 1,-1 0 0,1 1 0,-1 0 0,0-1 0,1 1 0,-1 0-1,0 1 1,0-1 0,0 0 0,0 1 0,0-1 0,0 1 0,0 0-1,0 0 1,0 0 0,0 1 0,-3 0 0,4-1 30,0 1 0,0 0 0,1 0 1,-1 0-1,1 0 0,-1 0 0,0 0 1,1 0-1,0 0 0,-1 0 0,1 1 0,0-1 1,0 1-1,0-1 0,-1 1 0,2-1 1,-1 1-1,0 0 0,0-1 0,0 1 0,1 0 1,-1 0-1,1 0 0,0-1 0,-1 4 1,-3 52 757,4-51-623,0 0-109,-1 0-1,1 0 1,0-1 0,1 1-1,0 0 1,0-1-1,0 1 1,0 0-1,1-1 1,0 1-1,0-1 1,0 0-1,1 0 1,0 0-1,0 0 1,0 0-1,1-1 1,-1 1 0,1-1-1,0 0 1,0 0-1,1 0 1,-1-1-1,1 1 1,0-1-1,9 4 1,2 1 34,0-1 0,0-1 1,1-1-1,0-1 0,0 0 0,0-1 0,0-1 1,1 0-1,-1-1 0,31-3 0,-42 1-163,0 0 0,0 0 1,1 0-1,-1-1 0,0 0 0,0 0 0,0-1 0,0 1 0,-1-1 0,1-1 0,-1 1 0,0-1 0,0 0 0,0 0 0,0 0 0,-1-1 0,1 0 0,-1 0 1,-1 0-1,1 0 0,-1 0 0,1-1 0,-2 0 0,5-10 0,-2 2-360,0 0 1,-1 0-1,-1 0 1,0-1-1,-1 1 0,0-1 1,-1 1-1,-1-1 1,-3-25-1,-4 52 5368,1 15-4686,5-22-293,0 0 0,0-1 1,1 1-1,0 0 0,0 0 1,0 0-1,1-1 1,0 1-1,0 0 0,0-1 1,0 1-1,1-1 0,-1 1 1,1-1-1,0 0 0,1 1 1,-1-1-1,1 0 0,0 0 1,0-1-1,0 1 0,0-1 1,1 1-1,-1-1 1,1 0-1,0 0 0,0-1 1,0 1-1,0-1 0,0 0 1,1 0-1,-1 0 0,1-1 1,-1 1-1,6 0 0,25 5-2535,2-2-634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1.598"/>
    </inkml:context>
    <inkml:brush xml:id="br0">
      <inkml:brushProperty name="width" value="0.05" units="cm"/>
      <inkml:brushProperty name="height" value="0.05" units="cm"/>
    </inkml:brush>
  </inkml:definitions>
  <inkml:trace contextRef="#ctx0" brushRef="#br0">0 213 5587,'0'0'9449,"0"-9"-8464,0-69 2027,1 78-2993,-1-1 0,1 0 0,-1 1 1,1-1-1,-1 0 0,1 1 0,0-1 1,-1 1-1,1-1 0,0 1 1,-1 0-1,1-1 0,0 1 0,0 0 1,-1-1-1,1 1 0,0 0 0,0 0 1,0 0-1,0-1 0,-1 1 0,1 0 1,0 0-1,0 0 0,1 1 0,32-1-189,-26 0 189,192 0-512,-196-4 205,-1 0 0,0 0 1,1 0-1,-2-1 0,1 1 1,0-1-1,-1 1 0,0-1 1,0 0-1,1-6 1,0 4-541,7-20-2792,-3-1-582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1.943"/>
    </inkml:context>
    <inkml:brush xml:id="br0">
      <inkml:brushProperty name="width" value="0.05" units="cm"/>
      <inkml:brushProperty name="height" value="0.05" units="cm"/>
    </inkml:brush>
  </inkml:definitions>
  <inkml:trace contextRef="#ctx0" brushRef="#br0">0 292 6323,'0'0'5346,"19"98"-4161,-5-75-1169,5-5 176,2-6-192,-5-9-1153,3-3-783,-7 0-3155</inkml:trace>
  <inkml:trace contextRef="#ctx0" brushRef="#br0" timeOffset="1">77 113 3858,'0'0'4130,"-6"-101"-4130,20 90-3090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2.447"/>
    </inkml:context>
    <inkml:brush xml:id="br0">
      <inkml:brushProperty name="width" value="0.05" units="cm"/>
      <inkml:brushProperty name="height" value="0.05" units="cm"/>
    </inkml:brush>
  </inkml:definitions>
  <inkml:trace contextRef="#ctx0" brushRef="#br0">2 0 5298,'0'0'9698,"0"16"-9095,-2 225 128,2-232-688,1 0 0,0 0 0,0 0 0,1 0 0,0-1 0,1 1 0,0 0 0,0-1 0,1 0-1,0 0 1,0 0 0,1 0 0,0-1 0,1 0 0,-1 0 0,1 0 0,1 0 0,-1-1 0,1 0 0,0-1 0,0 1 0,1-1-1,0-1 1,0 1 0,0-2 0,0 1 0,1-1 0,-1 0 0,1 0 0,0-1 0,-1-1 0,19 2 0,-21-2-71,1-1-1,0 0 1,0 0 0,0-1 0,0 1 0,0-1-1,0-1 1,0 0 0,0 0 0,-1 0 0,1-1 0,-1 1-1,0-2 1,1 1 0,-2-1 0,1 0 0,0 0-1,-1 0 1,1-1 0,-1 0 0,-1 0 0,1 0-1,-1-1 1,0 1 0,0-1 0,0 0 0,-1 0-1,0-1 1,2-6 0,-2 5-155,-1 0 0,-1-1 0,0 1 0,0-1 0,-1-13 0,1 20 201,-2-1 1,1 0 0,0 0-1,0 0 1,-1 0-1,0 0 1,1 0 0,-1 0-1,0 0 1,0 1 0,-1-1-1,1 0 1,-1 1 0,1-1-1,-1 1 1,0-1-1,0 1 1,-3-3 0,5 4-10,-1 1 0,1 0 0,0 0 0,-1 0 0,1-1 0,0 1 1,-1 0-1,1 0 0,0 0 0,-1 0 0,1 0 0,-1 0 0,1-1 0,0 1 1,-1 0-1,1 0 0,0 0 0,-1 0 0,1 1 0,-1-1 0,1 0 0,0 0 0,-1 0 1,1 0-1,0 0 0,-1 0 0,1 0 0,-1 1 0,1-1 0,0 0 0,0 0 1,-1 1-1,1-1 0,0 0 0,-1 0 0,1 1 0,-8 17 14,4 20-68,3-31 82,1-1 0,0 0 0,1 1 0,-1-1 0,1 0 0,0 1 0,1-1 0,0 0 0,0 0 0,0 0 0,0 0 0,6 7 0,-6-9-30,1 0 0,0-1 1,1 0-1,-1 1 1,1-1-1,-1 0 0,1-1 1,0 1-1,0-1 1,0 0-1,1 0 0,-1 0 1,0 0-1,1-1 1,-1 1-1,1-1 0,-1-1 1,6 2-1,-3-2-104,0 1-1,0 0 1,0-1-1,0-1 1,0 1 0,0-1-1,0 0 1,0-1-1,-1 1 1,1-2-1,11-4 1,-3-1-330,-1 0-1,0-2 1,18-15 0,10-8 8,-33 27 519,0 1 0,0-1 0,0 1 0,0 1 0,14-5 0,-16 7 694,1 0 0,-1 1 0,1-1 0,14 1 0,-21 2-764,0 0 0,0-1 0,0 1 0,0 0 0,0 0 0,0 0 0,-1 0 0,1 0 1,0 0-1,-1 0 0,1 0 0,0 0 0,-1 0 0,0 0 0,1 0 0,-1 1 0,1-1 0,-1 0 0,0 0 0,0 0 1,0 1-1,0-1 0,0 0 0,0 2 0,2 34 31,-2-36-61,0 2-65,0 0-1,0 0 1,-1 0-1,1 0 0,-1 0 1,1-1-1,-1 1 1,0 0-1,0 0 0,0 0 1,-1-1-1,1 1 0,-1 0 1,1-1-1,-1 1 1,0-1-1,0 0 0,0 0 1,0 0-1,0 0 1,-5 4-1,3-4-555,0 0 1,0 0-1,0-1 1,0 1-1,0-1 1,0 0-1,-1 0 1,1 0-1,-7 0 1,-16 0-6541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2.792"/>
    </inkml:context>
    <inkml:brush xml:id="br0">
      <inkml:brushProperty name="width" value="0.05" units="cm"/>
      <inkml:brushProperty name="height" value="0.05" units="cm"/>
    </inkml:brush>
  </inkml:definitions>
  <inkml:trace contextRef="#ctx0" brushRef="#br0">989 1 14695,'0'0'4402,"-62"24"-8132,10-1-1072,-8-5-1649</inkml:trace>
  <inkml:trace contextRef="#ctx0" brushRef="#br0" timeOffset="1">1 105 14038,'0'0'3234,"151"2"-2930,-76-2-304,-9 0-2577,-12-5-5027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3.563"/>
    </inkml:context>
    <inkml:brush xml:id="br0">
      <inkml:brushProperty name="width" value="0.05" units="cm"/>
      <inkml:brushProperty name="height" value="0.05" units="cm"/>
    </inkml:brush>
  </inkml:definitions>
  <inkml:trace contextRef="#ctx0" brushRef="#br0">597 1 5987,'0'0'5207,"-11"3"-4969,-4 4-47,1 0 1,0 2 0,1-1-1,0 2 1,0 0-1,1 0 1,1 1-1,-1 0 1,-14 20-1,0 0 102,-3-2-1,0-1 1,-2-1-1,-33 22 0,52-41-263,0 0 0,0-1 0,0 0 1,-1-2-1,0 1 0,0-1 0,0-1 0,-1-1 0,0 1 0,0-2 0,1 0 0,-1-1 0,0 0 0,0-1 0,-18-3 0,30 3-111,-1-1 0,1-1 0,0 1 0,0 0 1,1 0-1,-1-1 0,0 1 0,0-1 0,1 1 1,-1-1-1,1 0 0,-1 0 0,1 0 0,0 1 1,-1-1-1,1-1 0,0 1 0,0 0 0,1 0 1,-1 0-1,0 0 0,1-1 0,-1 1 0,1 0 1,0-1-1,0 1 0,0 0 0,0 0 0,0-1 1,1-2-1,-1-5-158,1 0 1,0 1-1,0-1 1,1 0-1,0 0 1,4-9-1,1 6 320,-1 0 1,2 1-1,0 0 0,0 0 1,1 1-1,0 0 0,1 1 1,0 0-1,21-16 0,-25 22 107,1 0 0,-1 0-1,1 0 1,0 1 0,0-1-1,1 2 1,-1-1 0,15-2-1,-17 4-60,-1 1-1,1 0 1,-1 0 0,1 0-1,0 1 1,-1-1-1,1 1 1,-1 0 0,1 0-1,-1 1 1,1-1-1,-1 1 1,0 0 0,0 0-1,7 5 1,20 18 842,32 31 0,28 23-400,-79-71-756,-1 0 1,1-1 0,0 0-1,0-1 1,1-1 0,21 7-1,-7-7-2520,-4-5-2462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3.985"/>
    </inkml:context>
    <inkml:brush xml:id="br0">
      <inkml:brushProperty name="width" value="0.05" units="cm"/>
      <inkml:brushProperty name="height" value="0.05" units="cm"/>
    </inkml:brush>
  </inkml:definitions>
  <inkml:trace contextRef="#ctx0" brushRef="#br0">1 249 7091,'0'0'3626,"20"0"-2690,22 1-775,98-1 1418,-122-1-1496,0 0 1,-1-1-1,1-1 1,-1-1 0,33-12-1,-46 14-115,-1 0-1,1 0 1,-1 0-1,0-1 1,0 1-1,1-1 1,-2 0 0,1 0-1,0 0 1,-1-1-1,1 1 1,-1 0-1,0-1 1,0 0-1,0 1 1,-1-1-1,1 0 1,-1 0-1,0 0 1,0 0-1,0 0 1,-1 0-1,1 0 1,-1 0-1,0 0 1,0 0-1,-1 0 1,1 0-1,-1 0 1,0 0 0,0 0-1,0 0 1,0 0-1,-1 0 1,0 0-1,0 1 1,0-1-1,0 1 1,0-1-1,-1 1 1,1 0-1,-1 0 1,0 0-1,0 0 1,-6-4-1,-1 0 4,0 0-1,-1 0 0,0 1 1,0 0-1,-1 1 0,0 1 1,0 0-1,0 0 0,0 1 1,0 0-1,-1 1 0,1 1 1,-1 0-1,0 1 0,-19 2 0,30-1 61,0 0-1,0 0 1,0 0-1,0 1 0,0-1 1,0 1-1,0-1 0,1 1 1,-1 0-1,1 0 0,-1 0 1,1 0-1,0 0 0,-1 0 1,1 0-1,0 0 0,1 0 1,-1 0-1,0 1 1,0-1-1,1 0 0,0 1 1,-1-1-1,1 0 0,0 1 1,0 3-1,0 5 140,0 1-1,0-1 1,1 1-1,2 14 1,-1-19-115,1 1 0,0-1 1,0 0-1,0 0 0,1 0 0,0-1 1,0 1-1,0-1 0,1 0 0,0 0 1,1-1-1,-1 1 0,1-1 0,0 0 1,0-1-1,0 1 0,1-1 0,13 6 1,-6-4-152,1 0 1,0-1 0,1 0-1,-1-1 1,1-1 0,-1-1 0,1 0-1,18 0 1,-26-2-477,-1 0-1,1 0 1,0-1-1,-1 0 1,1 0 0,-1-1-1,1 0 1,11-4-1,13-15-6059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4.327"/>
    </inkml:context>
    <inkml:brush xml:id="br0">
      <inkml:brushProperty name="width" value="0.05" units="cm"/>
      <inkml:brushProperty name="height" value="0.05" units="cm"/>
    </inkml:brush>
  </inkml:definitions>
  <inkml:trace contextRef="#ctx0" brushRef="#br0">1 1 5555,'0'0'8724,"0"134"-7172,10-73-1040,7-1-399,1-8-17,-1-7-96,0-8-321,-7-11-719,-6-7-1185,-4-8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6.045"/>
    </inkml:context>
    <inkml:brush xml:id="br0">
      <inkml:brushProperty name="width" value="0.05" units="cm"/>
      <inkml:brushProperty name="height" value="0.05" units="cm"/>
    </inkml:brush>
  </inkml:definitions>
  <inkml:trace contextRef="#ctx0" brushRef="#br0">171 1 6883,'0'0'2511,"-6"18"-1778,3-11-680,-5 18 614,0 0-1,1 1 1,2-1-1,-4 48 1,9-47-430,4-26-454,1 0 0,-1-1 0,0 0-1,0 0 1,1 0 0,6-3-1,-10 4 163,8-3 82,0 1 0,0 0 0,0 0 0,1 1 0,-1 1 0,0-1 0,1 1 0,-1 1 0,0 0 0,1 0 0,-1 1 0,0 0 0,0 1 0,0 0 0,0 0 0,-1 1 0,1 0 0,-1 0 0,0 1 0,14 11 0,-14-10 50,0 1 0,0 1 0,-1-1 0,0 1 0,-1 0 0,0 0 0,0 1 0,0 0 0,-1 0 0,-1 0 0,0 1 0,0 0 0,-1-1 0,0 1 0,0 0 0,-1 1 0,-1-1 0,1 17 0,-2-23-71,0 0-1,0-1 1,-1 1 0,1 0 0,-1 0 0,0 0-1,-1 0 1,1-1 0,0 1 0,-1-1 0,0 1-1,0-1 1,0 0 0,0 1 0,-1-1 0,1 0-1,-4 3 1,-1-1-23,1 0-1,0-1 1,-1 1 0,0-1-1,0-1 1,0 1 0,-1-1-1,-7 2 1,-10 2-263,1-2-1,-1 0 1,0-2-1,-36 0 1,21-1-313,25 0 606,0-1 0,0-1 0,0 0 0,0-1 0,-1-1 0,1 0 1,1-1-1,-17-5 0,31 8-53,-1 0 0,1 0 0,-1 0 0,1-1 0,-1 1 0,1 0 0,-1 0 0,1-1 0,0 1 0,-1 0 0,1 0 0,0-1 0,-1 1 0,1 0 0,0-1 0,-1 1 0,1-1 0,0 1 0,0 0 0,-1-1 0,1 1 0,0-1 0,0 1 0,0-1-1,0 1 1,0-1 0,-1 1 0,1-1 0,0 1 0,0 0 0,0-1 0,0 1 0,0-1 0,0 1 0,1-1 0,-1-8-3671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4.673"/>
    </inkml:context>
    <inkml:brush xml:id="br0">
      <inkml:brushProperty name="width" value="0.05" units="cm"/>
      <inkml:brushProperty name="height" value="0.05" units="cm"/>
    </inkml:brush>
  </inkml:definitions>
  <inkml:trace contextRef="#ctx0" brushRef="#br0">1 1 12758,'0'0'4626,"145"0"-3986,-73 2-640,3 1-208,-9 5-800,-10-1-3490,-15 1-7268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5.018"/>
    </inkml:context>
    <inkml:brush xml:id="br0">
      <inkml:brushProperty name="width" value="0.05" units="cm"/>
      <inkml:brushProperty name="height" value="0.05" units="cm"/>
    </inkml:brush>
  </inkml:definitions>
  <inkml:trace contextRef="#ctx0" brushRef="#br0">1 778 8612,'0'0'5106,"3"9"-4882,9 27 139,-6-75 422,-6-27-1789,-10-75 1,5 103 431,1-1 1,2 1-1,2-1 0,2 1 0,1-1 0,10-40 0,-10 64 627,0 0 1,2 1-1,0-1 0,0 1 0,1 0 1,1 0-1,0 1 0,1 0 0,1 0 1,0 1-1,0 0 0,2 1 0,-1 0 1,1 0-1,1 1 0,0 0 0,0 1 1,15-8-1,-20 13 392,0 1 0,0 0 1,0 0-1,0 1 0,1-1 0,-1 2 0,1-1 0,-1 1 1,1 0-1,0 1 0,-1-1 0,14 3 0,-20-2-427,1 1 0,-1 0 1,0 0-1,1 0 0,-1 0 0,0 0 0,1 0 0,-1 0 0,0 0 0,0 0 0,0 0 0,0 1 1,0-1-1,0 1 0,-1-1 0,1 0 0,0 1 0,-1-1 0,1 1 0,-1 0 0,1-1 0,-1 1 0,0-1 1,1 1-1,-1 2 0,2 48 156,-2-43-149,0-3-62,0 1-1,0 0 1,0-1-1,-1 1 1,0 0 0,-1-1-1,1 1 1,-1-1 0,-1 0-1,1 1 1,-1-1 0,0 0-1,0 0 1,-1-1-1,0 1 1,0-1 0,0 0-1,0 0 1,-1 0 0,0 0-1,0-1 1,0 0-1,-1 0 1,1 0 0,-1-1-1,0 0 1,0 0 0,0 0-1,-1-1 1,-10 3-1,5-2-819,0-1 0,0 0-1,0 0 1,-21-1 0,32-1 781,1 0 1,0 0-1,0 0 1,-1 0-1,1 1 1,0-1-1,-1 0 1,1 0-1,-1-1 1,1 1-1,0 0 1,-1 0-1,1 0 1,0 0-1,0 0 1,-1 0-1,1 0 1,0 0-1,-1-1 1,1 1-1,0 0 1,-1 0-1,1 0 1,0-1-1,0 1 1,0 0-1,-1 0 1,1-1-1,0 1 1,0 0-1,0 0 1,-1-1-1,1 1 1,0 0-1,0-1 1,0 1-1,0-1 1,6-12-1199,18-10 319,-13 17 1098,0 0 1,1 0 0,-1 2 0,1-1 0,24-4 0,-27 7 413,1 0-1,0 1 0,0 1 1,0-1-1,0 2 1,-1-1-1,1 1 0,12 3 1,-18-2-352,1 0 0,-1 1 1,1 0-1,-1-1 0,0 1 0,0 0 1,-1 1-1,1-1 0,0 1 0,-1 0 0,0 0 1,0 0-1,0 0 0,-1 0 0,1 1 1,-1-1-1,0 1 0,0 0 0,2 8 1,-3-9-163,0 0 1,1 0 0,-1 0 0,0 0 0,-1 0 0,1 0-1,-1 0 1,0 1 0,0-1 0,0 0 0,-1 0 0,1 0-1,-1 0 1,0 0 0,0 0 0,0 0 0,-1 0 0,1 0-1,-1 0 1,0-1 0,0 1 0,-1-1 0,1 1-1,-3 2 1,-3 0-92,0-1 0,-1 1-1,1-2 1,-1 1-1,0-1 1,0-1-1,0 0 1,-1 0 0,-15 3-1,-50 0-3445,49-9 304,13-9-1086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5.377"/>
    </inkml:context>
    <inkml:brush xml:id="br0">
      <inkml:brushProperty name="width" value="0.05" units="cm"/>
      <inkml:brushProperty name="height" value="0.05" units="cm"/>
    </inkml:brush>
  </inkml:definitions>
  <inkml:trace contextRef="#ctx0" brushRef="#br0">1 1 6099,'0'0'12694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8.737"/>
    </inkml:context>
    <inkml:brush xml:id="br0">
      <inkml:brushProperty name="width" value="0.05" units="cm"/>
      <inkml:brushProperty name="height" value="0.05" units="cm"/>
    </inkml:brush>
  </inkml:definitions>
  <inkml:trace contextRef="#ctx0" brushRef="#br0">1 444 11637,'23'-5'934,"11"-3"-682,-1-1 1,1-1-1,-2-3 0,1 0 1,-2-2-1,33-20 0,-55 29-224,-2 0 0,1 0-1,-1 0 1,1-1 0,-2 0-1,1 0 1,-1-1 0,0 0 0,7-13-1,-10 15-80,-1-1 0,1 0 0,-1 0 0,0 0 0,-1 0-1,0 0 1,0 0 0,0 0 0,-1 0 0,0-1 0,0 1 0,-1 0-1,-2-12 1,0 12-62,0-1-1,0 1 1,-1 0-1,1 0 1,-2 0-1,-5-7 1,2 6 76,27 35 171,6 6 187,-3-3 49,28 47 1,-45-68-424,0 1 0,0 1 1,-1-1-1,-1 0 0,1 1 0,-2 0 0,0 0 0,0 0 0,0 16 0,-2-27-3,0 0-1,0 1 1,0-1 0,0 0-1,0 1 1,0-1-1,0 0 1,0 1 0,0-1-1,0 0 1,0 1-1,-1-1 1,1 0 0,0 0-1,0 1 1,0-1-1,0 0 1,-1 0 0,1 1-1,0-1 1,0 0-1,-1 0 1,1 0 0,0 1-1,0-1 1,-1 0-1,1 0 1,0 0-1,-1 0 1,1 1 0,0-1-1,0 0 1,-1 0-1,1 0 1,0 0 0,-1 0-1,1 0 1,0 0-1,-1 0 1,0 0 20,1-1 0,0 1 1,-1 0-1,1 0 0,0-1 0,-1 1 1,1 0-1,0 0 0,-1-1 0,1 1 0,0 0 1,0-1-1,-1 1 0,1 0 0,0-1 0,0 1 1,0-1-1,-1 1 0,1 0 0,0-1 1,0 1-1,0-1 0,0 1 0,0-1 0,0 1 1,0 0-1,0-1 0,0 1 0,0-1 1,0 1-1,0-1 0,0 1 0,0 0 0,0-1 1,1 1-1,-1-1 0,0 1 0,0-1 1,3-5-111,0 0 0,0 0 1,0 0-1,1 0 0,0 1 1,0 0-1,0-1 1,1 2-1,0-1 0,0 0 1,10-7-1,-11 10 444,-1-1 0,1 1 1,0 0-1,0 0 0,0 0 0,1 0 0,-1 1 0,0-1 0,1 1 0,-1 0 1,8 0-1,-8 2-135,1 0 0,-1 1 1,0 0-1,0-1 1,0 2-1,0-1 0,-1 0 1,1 1-1,-1 0 1,6 5-1,14 9 310,-8-9-298,0 0 0,1-1 0,0-1 0,0 0 0,0-1 0,0-1 0,1 0 0,0-1 0,0-1 0,0-1 0,0 0 0,0-2 0,30-3 0,-44 3-169,0-1-1,0 0 0,0 1 1,-1-1-1,1 0 0,-1 0 0,1-1 1,-1 1-1,0 0 0,0-1 1,0 0-1,0 1 0,0-1 0,-1 0 1,1 0-1,-1 0 0,0 0 1,1 0-1,-1 0 0,-1 0 0,2-7 1,0 4-215,-1-1 1,0 1 0,-1-1 0,1 1-1,-1-1 1,0 0 0,-1 1-1,1-1 1,-1 1 0,-3-11-1,0 10 31,-1-1-1,0 1 0,0-1 0,0 1 1,-1 1-1,0-1 0,-1 1 1,1 0-1,-1 1 0,0-1 0,0 1 1,-1 1-1,-9-5 0,1 0 97,-1 2 0,0 0-1,0 1 1,-1 0 0,-25-4-1,38 9 45,-38-1 392,42 2-334,0 0 0,0 1 1,0-1-1,0 0 1,0 1-1,1-1 0,-1 1 1,0-1-1,0 1 0,0-1 1,0 1-1,0 0 1,1-1-1,-1 1 0,0 0 1,1 0-1,-1-1 1,0 1-1,1 0 0,-1 0 1,1 0-1,-1 0 1,1 0-1,0 0 0,-1 0 1,1 0-1,0 0 0,0 0 1,-1 0-1,1 0 1,0 0-1,0 0 0,1 2 1,-2 2 61,1 0 1,0 0-1,1 0 1,-1 0 0,1 0-1,0 0 1,1 0-1,-1 0 1,1 0-1,0 0 1,0-1-1,0 1 1,1-1 0,-1 0-1,1 1 1,0-1-1,0-1 1,1 1-1,-1 0 1,1-1-1,0 1 1,0-1-1,0 0 1,0-1 0,5 3-1,10 7 68,-1-2-1,1-1 0,0 0 1,1-1-1,0-1 1,1-1-1,-1-1 1,1-1-1,0 0 1,0-2-1,0 0 0,0-2 1,1 0-1,24-4 1,-43 3-126,-1 0 0,1 0 1,0 0-1,0 0 0,-1-1 1,1 1-1,-1-1 1,1 0-1,-1 1 0,0-1 1,0 0-1,0-1 0,0 1 1,0 0-1,0 0 0,0-1 1,-1 1-1,1-1 0,-1 0 1,0 1-1,0-1 0,0 0 1,0 0-1,0 0 0,0 0 1,-1 0-1,0 0 0,1-4 1,0-12-10,0 1 1,-2-1-1,-2-25 1,2 34-167,-4-15-24,-1-27-308,6 50 296,0 1 0,0-1 0,0 1 0,0 0 0,1-1 0,-1 1-1,0-1 1,1 1 0,-1 0 0,1-1 0,-1 1 0,1 0 0,-1 0-1,1-1 1,0 1 0,0 0 0,0 0 0,0 0 0,0 0 0,0 0-1,0 0 1,0 0 0,0 0 0,0 0 0,1 1 0,-1-1 0,0 0-1,0 1 1,2-1 0,25-4-4802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9.080"/>
    </inkml:context>
    <inkml:brush xml:id="br0">
      <inkml:brushProperty name="width" value="0.05" units="cm"/>
      <inkml:brushProperty name="height" value="0.05" units="cm"/>
    </inkml:brush>
  </inkml:definitions>
  <inkml:trace contextRef="#ctx0" brushRef="#br0">212 122 10197,'0'0'1270,"-2"-16"-513,-9-51-485,10 65-259,1 0 0,-1 0 0,0 0 0,0 0 0,0 0 0,0 0 0,0 0 0,-1 0 0,1 0 0,0 1 0,-1-1 0,0 1 0,1-1 0,-1 1 0,0-1 0,0 1 0,0 0 0,1 0 0,-1 0 0,0 0 0,-1 0-1,1 0 1,0 0 0,0 1 0,0-1 0,0 1 0,-1 0 0,1-1 0,0 1 0,-3 1 0,1-2 29,1 2 1,-1-1-1,1 0 0,-1 1 0,1-1 1,-1 1-1,1 0 0,-1 0 0,1 1 1,0-1-1,0 1 0,-1-1 0,1 1 1,0 0-1,-3 3 0,3-1 7,0 1 0,0 0-1,0 0 1,0 0 0,0 0-1,1 1 1,0-1 0,1 1-1,-1-1 1,1 1 0,0-1-1,0 1 1,1 0 0,-1 0 0,1 0-1,0-1 1,1 1 0,1 9-1,0-8 79,0 1 0,0-1 1,0 1-1,1-1 0,0 0 0,1 0 0,0 0 0,0 0 0,0 0 0,1-1 0,0 0 0,10 11 0,9 1 306,0-1-1,35 19 0,-22-14-123,-36-21-319,0-1-1,0 0 0,0 1 0,-1-1 0,1 1 0,0-1 0,0 1 0,0 0 1,-1-1-1,1 1 0,0 0 0,-1-1 0,1 1 0,-1 0 0,1 0 0,-1 0 0,1-1 1,-1 1-1,1 0 0,-1 0 0,0 0 0,1 0 0,-1 0 0,0 0 0,0 0 1,0 0-1,0 1 0,0-1-4,-1 0 1,0 1-1,1-1 1,-1 0-1,0 0 1,0 1-1,0-1 0,0 0 1,0 0-1,0 0 1,0 0-1,0-1 1,-1 1-1,1 0 1,0 0-1,-2 0 1,-63 22-587,56-20 398,-12 3-1005,-1-2-1,-1 0 1,1-1-1,-43-1 0,42-2-2891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09.965"/>
    </inkml:context>
    <inkml:brush xml:id="br0">
      <inkml:brushProperty name="width" value="0.05" units="cm"/>
      <inkml:brushProperty name="height" value="0.05" units="cm"/>
    </inkml:brush>
  </inkml:definitions>
  <inkml:trace contextRef="#ctx0" brushRef="#br0">0 339 4802,'0'0'7342,"18"0"-6160,0 1-1070,17 1 311,44-5 1,-67 2-373,0 0 0,0-1 0,0-1 0,-1 0 1,1 0-1,-1-2 0,0 1 0,17-10 0,-18 7-229,0 0-1,-1 0 0,0-1 1,0 0-1,-1-1 0,0 1 1,0-2-1,11-18 0,-15 21-154,0 0 0,-1 0 0,0 0 0,0-1 0,-1 1-1,0-1 1,0 1 0,-1-1 0,0 0 0,0 0-1,-1 1 1,0-1 0,0 0 0,-3-12 0,2 17 205,0 0 0,-1 1 1,1-1-1,-1 0 0,1 0 1,-1 1-1,0-1 0,0 1 1,-1 0-1,1-1 0,0 1 1,-1 0-1,-3-2 0,5 3 164,0 0-1,-1 0 1,1 0-1,-1 0 1,1 0-1,-1 0 1,1 1-1,-1-1 1,0 0-1,1 1 1,-1-1-1,0 1 1,1 0-1,-1-1 1,0 1-1,0 0 1,1 0-1,-1 0 1,0 1-1,0-1 1,1 0-1,-1 0 1,0 1-1,1-1 1,-3 2-1,3 1 53,-1 0-1,1 1 0,0-1 0,1 1 1,-1-1-1,0 1 0,1-1 0,0 1 1,0-1-1,0 1 0,0 0 0,1 3 1,0 3 247,-1-4-206,1 1-1,0-1 0,0 1 0,1-1 0,0 0 0,0 0 1,0 0-1,1 0 0,0 0 0,0 0 0,0-1 1,1 1-1,0-1 0,0 0 0,0 0 0,1 0 0,0-1 1,-1 0-1,2 0 0,-1 0 0,0 0 0,1-1 1,-1 0-1,11 4 0,-5-2-34,-1-1 1,1 0-1,0-1 1,0 0-1,0-1 1,1 0-1,-1-1 1,1 0-1,-1-1 1,1 0-1,-1-1 1,0 0-1,21-5 1,-26 3-170,1 0 1,0-1-1,-1 1 1,0-1-1,0-1 1,0 1-1,0-1 1,-1 0-1,0-1 1,0 1-1,0-1 1,-1 0-1,0 0 1,0-1-1,0 1 1,4-11-1,-5 10-116,1-1 1,-1 1-1,-1-1 0,1 0 1,-1 0-1,-1 0 0,1 0 0,-1-1 1,-1 1-1,1 0 0,-2 0 1,1-1-1,-1 1 0,-3-14 1,4 21 288,-1-1 0,1 1 0,-1 0 0,1 0 0,-1-1 1,1 1-1,-1 0 0,0 0 0,0 0 0,0 0 1,1 0-1,-1 0 0,0 0 0,0 0 0,0 0 0,-1 1 1,0-2-1,-2 7 2418,9 12-1968,1-5-883,1-1 0,0-1 1,1 0-1,0 0 0,0 0 0,1-1 0,1 0 1,0-1-1,15 11 0,3 1-3011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0.317"/>
    </inkml:context>
    <inkml:brush xml:id="br0">
      <inkml:brushProperty name="width" value="0.05" units="cm"/>
      <inkml:brushProperty name="height" value="0.05" units="cm"/>
    </inkml:brush>
  </inkml:definitions>
  <inkml:trace contextRef="#ctx0" brushRef="#br0">0 232 8036,'0'0'4644,"4"-15"-4588,0-4-48,-2 11 4,-1 0 1,1 1-1,0-1 0,0 1 1,1 0-1,0 0 1,5-9-1,-7 15 20,1 0-1,-1 0 0,0 0 1,0 0-1,0 0 1,1 0-1,-1 0 1,0 0-1,1 0 0,-1 0 1,1 1-1,-1-1 1,1 1-1,-1-1 1,1 1-1,-1 0 0,1 0 1,0-1-1,-1 1 1,1 0-1,-1 0 1,1 0-1,0 1 0,-1-1 1,1 0-1,-1 1 1,1-1-1,-1 1 1,1-1-1,-1 1 0,3 1 1,45 24 702,-48-25-697,20 13 201,-15-9-143,0-1-1,0 1 1,1-1-1,-1 0 1,1-1-1,0 1 1,0-2-1,0 1 1,1-1-1,13 3 1,-20-7-67,1 1 1,-1-1-1,0 0 1,1 0-1,-1-1 1,0 1-1,0 0 1,0 0-1,-1 0 1,1-1-1,0-3 1,2-3-83,44-120-6658,-36 93 1976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0.661"/>
    </inkml:context>
    <inkml:brush xml:id="br0">
      <inkml:brushProperty name="width" value="0.05" units="cm"/>
      <inkml:brushProperty name="height" value="0.05" units="cm"/>
    </inkml:brush>
  </inkml:definitions>
  <inkml:trace contextRef="#ctx0" brushRef="#br0">0 431 11973,'0'0'2546,"87"84"-3971,-68-84-1408,-7 0-5315</inkml:trace>
  <inkml:trace contextRef="#ctx0" brushRef="#br0" timeOffset="1">29 1 6723,'0'0'0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1.051"/>
    </inkml:context>
    <inkml:brush xml:id="br0">
      <inkml:brushProperty name="width" value="0.05" units="cm"/>
      <inkml:brushProperty name="height" value="0.05" units="cm"/>
    </inkml:brush>
  </inkml:definitions>
  <inkml:trace contextRef="#ctx0" brushRef="#br0">5 0 6643,'0'0'7422,"0"17"-7155,-2 45-119,0 1 673,9 110 0,-5-162-763,1 0 0,0 0 1,1 0-1,0 0 0,1-1 0,1 0 0,-1 0 0,1 0 0,1 0 1,0-1-1,0 0 0,1-1 0,0 0 0,0 0 0,1 0 1,0-1-1,1 0 0,-1-1 0,1 0 0,0-1 0,1 0 1,-1-1-1,1 1 0,0-2 0,0 0 0,1 0 0,-1-1 1,0-1-1,21 1 0,-24-1-40,0-1 0,0-1 0,1 1 0,-1-1 0,0-1 1,0 0-1,0 0 0,0 0 0,0-1 0,10-5 0,-12 4-52,-1 1 1,0-1-1,0 0 0,-1 0 0,1-1 1,-1 1-1,0-1 0,0 0 0,-1 0 1,1 0-1,-1 0 0,0-1 1,-1 0-1,5-10 0,-4 2-219,0 0 0,-1 0 0,0 0 0,-1 0-1,-1 0 1,0-1 0,-3-17 0,3 31 275,0 0 0,0 0 0,0-1 0,0 1 0,-1 0 0,1 0 0,0 0-1,-1-1 1,1 1 0,-1 0 0,1 0 0,-1 0 0,1 0 0,-1 0 0,0 0 0,0 0 0,0 0 0,1 0 0,-1 0-1,0 0 1,-2-1 0,2 2-6,0 0 0,1 0 0,-1 0-1,0 1 1,0-1 0,1 0-1,-1 0 1,0 0 0,1 1 0,-1-1-1,0 0 1,1 1 0,-1-1 0,1 0-1,-1 1 1,0-1 0,1 1 0,-1-1-1,1 1 1,-1-1 0,1 1 0,0-1-1,-1 1 1,1 0 0,-1-1-1,1 1 1,0 0 0,0-1 0,-1 1-1,1 0 1,0-1 0,0 1 0,0 0-1,0 0 1,0-1 0,0 2 0,-3 8-11,1 0 0,0 0 1,1 1-1,0-1 0,0 0 1,1 0-1,2 15 0,-2-22-26,1 1-1,0-1 0,0 0 0,0 1 1,0-1-1,0 0 0,1 0 0,0 0 1,-1 0-1,1 0 0,0 0 0,0-1 0,1 1 1,-1-1-1,0 1 0,1-1 0,0 0 1,-1 0-1,1 0 0,0 0 0,0 0 1,0-1-1,0 0 0,1 1 0,5 0 1,4 1-981,0-1 1,0-1 0,0 0-1,0-1 1,16-2 0,17-4-6683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1.409"/>
    </inkml:context>
    <inkml:brush xml:id="br0">
      <inkml:brushProperty name="width" value="0.05" units="cm"/>
      <inkml:brushProperty name="height" value="0.05" units="cm"/>
    </inkml:brush>
  </inkml:definitions>
  <inkml:trace contextRef="#ctx0" brushRef="#br0">865 1 1569,'0'0'12950,"-135"0"-12774,104 9 768,0 8-944,-7 1-2193,-3 1-2833</inkml:trace>
  <inkml:trace contextRef="#ctx0" brushRef="#br0" timeOffset="1">1 181 10373,'0'0'5602,"130"-7"-5458,-51-6-288,-4-6-2161,-17 1-5202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6.769"/>
    </inkml:context>
    <inkml:brush xml:id="br0">
      <inkml:brushProperty name="width" value="0.05" units="cm"/>
      <inkml:brushProperty name="height" value="0.05" units="cm"/>
    </inkml:brush>
  </inkml:definitions>
  <inkml:trace contextRef="#ctx0" brushRef="#br0">36 178 4482,'0'0'240,"2"23"625,0-7-602,25 148 2528,-1-62-1009,-12-53-1097,-3 1 0,8 60 0,-27-144-998,-2 1 0,-16-39 0,-10-34-642,20 49 817,3-1 1,2 0 0,3-1 0,-1-100 0,9 157 177,0 0 1,0 0 0,0-1-1,1 1 1,-1 0-1,0 0 1,1 0 0,-1-1-1,1 1 1,0 0-1,0 0 1,0 0-1,0 0 1,0 0 0,0 0-1,1 1 1,-1-1-1,1 0 1,-1 1-1,1-1 1,-1 1 0,1-1-1,0 1 1,0 0-1,0-1 1,0 1 0,0 0-1,0 0 1,0 1-1,0-1 1,0 0-1,0 1 1,0-1 0,1 1-1,-1 0 1,0 0-1,0 0 1,0 0 0,1 0-1,2 0 1,1 1 75,0 0 0,0 0 0,0 0 1,0 0-1,-1 1 0,1 0 0,0 0 0,-1 1 1,1 0-1,-1 0 0,0 0 0,0 0 0,0 1 1,4 4-1,-1 0-14,-1-1 0,-1 1 0,1 0 0,-1 1 0,-1 0 0,0 0 0,0 0 0,0 0 0,-1 1-1,-1 0 1,0-1 0,0 1 0,-1 1 0,0-1 0,-1 0 0,0 0 0,-1 21 0,0-28-106,-1 0-1,1 0 0,-1 0 0,0-1 0,0 1 1,0 0-1,-1 0 0,1-1 0,-1 1 1,1-1-1,-1 1 0,0-1 0,0 0 1,0 1-1,0-1 0,0 0 0,0 0 1,-1-1-1,1 1 0,-1 0 0,1-1 0,-1 0 1,0 1-1,0-1 0,1 0 0,-1 0 1,-3 0-1,-7 2-299,0 0 0,-1-1-1,1-1 1,-23 0 0,34-1 121,0 0 0,0 0 0,1 0 1,-1 0-1,0-1 0,0 1 0,0-1 0,0 1 0,0-1 0,0 0 0,1 0 0,-1 0 0,0 0 1,1 0-1,-1 0 0,1 0 0,-1 0 0,1-1 0,-1 1 0,1 0 0,0-1 0,0 1 1,0-1-1,0 0 0,0 1 0,0-1 0,0 0 0,0 0 0,1 0 0,-1 1 0,0-1 0,1 0 1,0 0-1,0 0 0,-1-3 0,-2-24-5631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3.712"/>
    </inkml:context>
    <inkml:brush xml:id="br0">
      <inkml:brushProperty name="width" value="0.05" units="cm"/>
      <inkml:brushProperty name="height" value="0.05" units="cm"/>
    </inkml:brush>
  </inkml:definitions>
  <inkml:trace contextRef="#ctx0" brushRef="#br0">209 418 6147,'0'0'3836,"-1"-7"-3217,1 5-549,0-1-1,0 0 1,-1 1 0,0-1-1,1 1 1,-1-1 0,0 1-1,0-1 1,0 1 0,0 0-1,-1-1 1,1 1 0,-1 0-1,1 0 1,-1 0 0,0 0-1,0 0 1,0 0 0,0 1-1,0-1 1,0 0 0,0 1-1,-1 0 1,1-1 0,-1 1-1,1 0 1,-1 1-1,1-1 1,-1 0 0,1 1-1,-1-1 1,0 1 0,1 0-1,-1-1 1,1 2 0,-4-1-1,-1-1-43,1 1-1,-1 0 0,0 1 1,1-1-1,-1 1 1,1 0-1,-1 1 0,1-1 1,0 1-1,0 1 0,0-1 1,0 1-1,-8 5 1,10-5-7,1 0 0,-1 0 1,1 1-1,0 0 1,0-1-1,0 1 1,1 0-1,-1 1 1,1-1-1,0 0 1,0 1-1,1-1 0,-1 1 1,1-1-1,0 1 1,0 0-1,0 0 1,1-1-1,0 8 1,-1-7-4,1 0 1,0 0 0,0 0-1,0 0 1,1 0 0,0 0-1,0 0 1,0 0 0,0 0-1,1-1 1,0 1 0,0 0-1,0-1 1,0 0 0,1 1-1,-1-1 1,1 0 0,1 0 0,-1-1-1,0 1 1,1-1 0,0 1-1,-1-1 1,1 0 0,1 0-1,-1-1 1,0 1 0,1-1-1,-1 0 1,1 0 0,6 1-1,-2 0-23,-1 0 1,1 0-1,0-1 0,1 0 0,-1-1 0,0 0 0,0 0 0,1-1 1,-1 0-1,0-1 0,1 0 0,-1-1 0,0 0 0,0 0 0,0 0 1,0-1-1,0-1 0,-1 0 0,0 0 0,1 0 0,-1-1 0,-1-1 1,1 1-1,-1-1 0,0 0 0,0-1 0,9-12 0,-8 8-106,-1 0-1,0-1 0,-1 0 1,-1 0-1,1 0 1,-2-1-1,0 0 0,4-25 1,-6 29 86,-1 0 0,-1-1 0,1 1 1,-1-1-1,-1 1 0,0-1 0,0 1 0,-1 0 0,0 0 1,-1 0-1,0 0 0,0 0 0,-7-12 0,-6-5-25,-2 1-1,0 1 1,-2 1-1,-1 0 0,0 2 1,-2 0-1,0 1 1,-2 2-1,-36-23 1,45 34 309,28 16-207,29 19 86,-18-18-9,1-1 1,0-1 0,0-2-1,1 0 1,40 4 0,134-2 1448,-199-8-1432,-2 19-6299,-8-10-2449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7.706"/>
    </inkml:context>
    <inkml:brush xml:id="br0">
      <inkml:brushProperty name="width" value="0.05" units="cm"/>
      <inkml:brushProperty name="height" value="0.05" units="cm"/>
    </inkml:brush>
  </inkml:definitions>
  <inkml:trace contextRef="#ctx0" brushRef="#br0">0 26 6675,'0'0'5016,"0"-6"-4539,0-13-261,0 25 26,3 45 85,2-3 191,22 154 907,-23-180-1352,1-1 0,2 0 0,0 0 0,1 0 0,0-1 0,23 37 0,-31-57-136,0 0 0,0 0 0,0 1 1,0-1-1,0 0 0,0 0 0,0 0 0,0 0 0,0 1 0,0-1 0,1 0 1,-1 0-1,0 0 0,0 0 0,0 0 0,0 1 0,0-1 0,0 0 1,0 0-1,0 0 0,1 0 0,-1 0 0,0 0 0,0 0 0,0 1 0,0-1 1,1 0-1,-1 0 0,0 0 0,0 0 0,0 0 0,0 0 0,1 0 0,-1 0 1,0 0-1,0 0 0,0 0 0,0 0 0,1 0 0,-1 0 0,0 0 1,0 0-1,0 0 0,0 0 0,1 0 0,-1 0 0,0 0 0,0-1 0,0 1 1,0 0-1,0 0 0,1 0 0,-1 0 0,0 0 0,0 0 0,0 0 0,0-1 1,0 1-1,0 0 0,0 0 0,1 0 0,-1 0 0,0-1 0,2-18-2532,-6-30-2343,-10 7 1088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8.067"/>
    </inkml:context>
    <inkml:brush xml:id="br0">
      <inkml:brushProperty name="width" value="0.05" units="cm"/>
      <inkml:brushProperty name="height" value="0.05" units="cm"/>
    </inkml:brush>
  </inkml:definitions>
  <inkml:trace contextRef="#ctx0" brushRef="#br0">0 95 6819,'0'0'2945,"19"-15"-1923,61-46-627,-74 58-326,-1 0 0,1 1 0,0 0 0,0 0 0,0 0 0,0 1-1,0 0 1,0 0 0,1 0 0,-1 1 0,0 0 0,0 0 0,1 1 0,-1-1 0,0 2 0,0-1-1,0 0 1,0 1 0,0 0 0,0 1 0,0-1 0,8 7 0,-3-4 37,-1 1 0,0 1 1,-1-1-1,0 2 0,0-1 1,0 1-1,-1 0 0,-1 1 1,14 18-1,-19-23-98,1 0-1,-1-1 1,0 1 0,0 0-1,0 1 1,-1-1 0,1 0 0,-1 0-1,0 1 1,0-1 0,-1 0-1,0 1 1,1-1 0,-1 1-1,0-1 1,-1 0 0,1 1-1,-1-1 1,0 1 0,0-1 0,-1 0-1,1 0 1,-1 0 0,0 0-1,0 0 1,0 0 0,0 0-1,-1 0 1,-4 4 0,0 0-10,-1-1 0,0 0 0,-1-1-1,1 1 1,-1-2 0,-1 1 0,1-1 0,-1-1 0,0 1 0,-18 4 0,8-4-396,-1 0-1,0-2 1,0 0 0,-33 0 0,53-3 341,0 0 1,0 0-1,0 0 1,0 0 0,-1 0-1,1 0 1,0-1-1,0 1 1,0 0 0,1 0-1,-1-1 1,0 1 0,0-1-1,0 1 1,0-1-1,0 1 1,0-1 0,0 0-1,1 1 1,-1-1 0,0 0-1,1 1 1,-1-1-1,0 0 1,1 0 0,-1 0-1,1 0 1,-1-1 0,0 0-108,1-1 0,-1 1 1,1-1-1,0 1 1,0 0-1,0-1 0,0 1 1,0-1-1,1 1 1,-1-1-1,1 1 0,1-3 1,13-26-3047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8.664"/>
    </inkml:context>
    <inkml:brush xml:id="br0">
      <inkml:brushProperty name="width" value="0.05" units="cm"/>
      <inkml:brushProperty name="height" value="0.05" units="cm"/>
    </inkml:brush>
  </inkml:definitions>
  <inkml:trace contextRef="#ctx0" brushRef="#br0">279 109 8836,'0'0'3636,"0"-7"-3062,0 4-561,-1 0 0,1 0-1,0 0 1,-1 0 0,0 0 0,0 0 0,0 0-1,0 1 1,0-1 0,0 0 0,-1 1 0,1-1-1,-1 1 1,0-1 0,0 1 0,1 0 0,-2 0-1,1 0 1,0 0 0,0 0 0,-1 0 0,1 1 0,-1-1-1,1 1 1,-1-1 0,0 1 0,0 0 0,1 0-1,-6-1 1,-5-2-22,1 1 0,-1 0 0,0 1 0,0 0 0,0 1 1,0 0-1,-1 1 0,-15 2 0,25-1 19,0-1 0,0 1 0,0-1 0,1 1 1,-1 0-1,0 1 0,0-1 0,1 1 0,-1-1 0,0 1 1,1 0-1,0 0 0,0 1 0,-1-1 0,1 1 0,1-1 1,-1 1-1,0 0 0,1 0 0,-1 1 0,1-1 0,0 0 1,0 1-1,0-1 0,1 1 0,-1 0 0,1-1 0,0 1 1,0 0-1,-1 6 0,1-3 23,0-1 0,1 1-1,0-1 1,0 1 0,0-1 0,1 1 0,0-1 0,0 1 0,1-1-1,0 0 1,0 0 0,0 0 0,1 0 0,-1 0 0,2 0 0,-1 0-1,1-1 1,-1 0 0,2 0 0,-1 0 0,0 0 0,1 0 0,0-1-1,0 0 1,0 0 0,1-1 0,-1 1 0,1-1 0,0 0 0,0-1-1,0 1 1,0-1 0,0 0 0,10 1 0,-7 0-14,1-1 0,0-1 0,0 1 0,0-1 0,-1-1 0,1 0 0,0-1 0,0 1 0,15-5 0,-21 4-74,-1 0 0,1 0 0,-1 0 1,1-1-1,-1 1 0,0-1 0,0 0 1,0 0-1,0-1 0,0 1 0,0 0 1,0-1-1,-1 0 0,1 1 0,-1-1 1,0 0-1,0 0 0,0-1 0,0 1 1,-1 0-1,1-1 0,-1 1 0,0-1 1,0 1-1,0-1 0,0 1 0,-1-1 1,1-4-1,0-2-126,1-49-1306,-2 56 1479,0-1 1,0 1 0,0 0-1,-1 0 1,0 0 0,1 0 0,-1 0-1,0 0 1,0 0 0,-1 0-1,1 0 1,-1 1 0,1-1 0,-1 0-1,-2-2 1,2 39 1205,2-30-1157,0 1 1,1 0-1,0-1 1,0 1 0,0-1-1,0 0 1,1 1-1,-1-1 1,1 0-1,0 0 1,1 0-1,-1 0 1,1 0-1,0-1 1,-1 1-1,2-1 1,-1 1-1,0-1 1,1 0-1,-1 0 1,1-1-1,0 1 1,0-1-1,0 0 1,0 0 0,6 2-1,1 0 6,0 0 1,1-1-1,-1 0 1,1-1-1,0-1 1,0 1-1,0-2 0,0 0 1,13-1-1,-20 0-106,0 0-1,0-1 1,0 1 0,0-1-1,-1 0 1,1 0 0,-1 0-1,0-1 1,1 1-1,-1-1 1,0 0 0,0-1-1,-1 1 1,1-1-1,-1 1 1,0-1 0,0 0-1,0 0 1,0-1-1,-1 1 1,1 0 0,-1-1-1,3-9 1,0 0-598,-1-2-1,0 1 1,-1 0 0,0-1-1,-2 0 1,1-19 0,-4 14 4581,8 58-2011,-2-30-1862,-1 0-1,1-1 1,0 1 0,1-1-1,-1 0 1,1-1 0,1 1-1,-1-1 1,1 0 0,0 0-1,0 0 1,0-1 0,1 0-1,-1 0 1,1-1 0,0 0-1,0 0 1,0 0 0,9 1 0,9 2-889,-1-1 0,1-2 0,0 0 1,37-1-1,-19-2-2491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9.004"/>
    </inkml:context>
    <inkml:brush xml:id="br0">
      <inkml:brushProperty name="width" value="0.05" units="cm"/>
      <inkml:brushProperty name="height" value="0.05" units="cm"/>
    </inkml:brush>
  </inkml:definitions>
  <inkml:trace contextRef="#ctx0" brushRef="#br0">7 1 4466,'0'0'10325,"-6"113"-10245,12-49 320,10-6-400,1-6 0,2-9-48,-5-6-48,-4-9-288,-3-8-321,-7-7-511,0-7 399,0-2-1151,0-15-3395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9.368"/>
    </inkml:context>
    <inkml:brush xml:id="br0">
      <inkml:brushProperty name="width" value="0.05" units="cm"/>
      <inkml:brushProperty name="height" value="0.05" units="cm"/>
    </inkml:brush>
  </inkml:definitions>
  <inkml:trace contextRef="#ctx0" brushRef="#br0">1 310 1617,'0'0'14246,"120"30"-13349,-91-10-129,0-3-768,6 0 0,2-4-96,1-6-1377,-1-7-1776,-12 0-3154</inkml:trace>
  <inkml:trace contextRef="#ctx0" brushRef="#br0" timeOffset="1">280 1 5539,'0'0'9172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19.732"/>
    </inkml:context>
    <inkml:brush xml:id="br0">
      <inkml:brushProperty name="width" value="0.05" units="cm"/>
      <inkml:brushProperty name="height" value="0.05" units="cm"/>
    </inkml:brush>
  </inkml:definitions>
  <inkml:trace contextRef="#ctx0" brushRef="#br0">322 64 7347,'0'0'3954,"-23"-10"-3540,-73-30-140,89 37-190,-2 0 0,1 1 0,0 0 0,0 1 0,-1 0 0,1 0 0,0 1 0,-1 0 0,1 0 0,-1 1 0,1 0 0,0 0 0,-1 1 0,-10 4 0,15-4-2,0 0 0,0 0 0,0 0 0,0 0 0,0 1 0,1-1 0,-1 1 0,1 0 0,0 0 0,0 1 0,0-1 0,0 0 0,1 1 0,-1 0 0,1 0 0,0 0 0,0 0 0,0 0 0,0 0 1,1 0-1,0 1 0,0-1 0,-1 9 0,1-3-35,0-1 0,1 0 1,1 0-1,-1 1 1,1-1-1,1 0 0,0 0 1,0 0-1,1 0 1,0 0-1,0 0 0,1-1 1,6 10-1,-3-8 12,0 0 0,1 0 0,1-1 0,-1 0 0,2-1 0,-1 0 0,1 0 0,0-1 1,16 9-1,-13-10-42,-1 1 0,1-2 0,-1 0 0,1-1 1,1 0-1,-1 0 0,22 1 0,-30-4-83,1 0-1,-1-1 0,1 0 0,-1 0 0,1-1 0,-1 1 0,1-1 0,-1 0 0,0-1 0,1 1 1,-1-1-1,0 0 0,0-1 0,0 1 0,0-1 0,-1 0 0,1 0 0,-1 0 0,0-1 0,0 1 1,5-7-1,-4 4-151,-1 0 1,0 0 0,-1 0-1,0-1 1,0 1 0,0-1-1,0 0 1,-1 0 0,2-11 0,0-66 231,-4 68 1953,0 45-1231,1-24-741,0-1 0,0 1-1,0 0 1,1 0 0,0-1 0,0 1 0,0-1 0,0 1-1,1-1 1,-1 0 0,1 0 0,0 0 0,1 0 0,-1-1 0,1 1-1,-1-1 1,1 0 0,0 0 0,8 4 0,-3-1-498,0-1 0,1 0 0,0-1 0,0 0 0,0 0 1,1-1-1,-1 0 0,13 1 0,9-3-3699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0.060"/>
    </inkml:context>
    <inkml:brush xml:id="br0">
      <inkml:brushProperty name="width" value="0.05" units="cm"/>
      <inkml:brushProperty name="height" value="0.05" units="cm"/>
    </inkml:brush>
  </inkml:definitions>
  <inkml:trace contextRef="#ctx0" brushRef="#br0">1 0 13510,'0'0'1905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0.453"/>
    </inkml:context>
    <inkml:brush xml:id="br0">
      <inkml:brushProperty name="width" value="0.05" units="cm"/>
      <inkml:brushProperty name="height" value="0.05" units="cm"/>
    </inkml:brush>
  </inkml:definitions>
  <inkml:trace contextRef="#ctx0" brushRef="#br0">1 278 7043,'3'20'1782,"0"6"-1167,17 102 2840,-17-117-3144,-1 1-1,2 0 0,0-1 1,0 0-1,1 0 1,1 0-1,-1 0 1,2-1-1,7 10 0,-10-21 1433,-3-9-1344,-3-13-452,-6-14 119,-4-19-411,2 1 1,-4-103-1,14 150 268,0-6-44,0 1 0,0-1 0,2 1 0,-1-1 0,7-21 0,-7 32 125,1-1 1,-1 1-1,1 0 0,-1 0 0,1 0 1,0 0-1,0 0 0,1 0 0,-1 1 1,0-1-1,1 1 0,0-1 1,-1 1-1,1 0 0,0 0 0,0 0 1,0 1-1,1-1 0,-1 1 1,0-1-1,1 1 0,-1 0 0,0 1 1,1-1-1,-1 0 0,1 1 1,3 0-1,-2-1 28,1 1 0,-1 0-1,0 1 1,0-1 0,0 1 0,0 0 0,0 0 0,0 0 0,0 1-1,0 0 1,0 0 0,-1 0 0,1 1 0,-1-1 0,1 1 0,-1 0-1,0 0 1,0 1 0,0-1 0,-1 1 0,1 0 0,-1 0 0,0 0-1,0 0 1,0 1 0,-1-1 0,0 1 0,1 0 0,-2-1 0,1 1-1,0 0 1,-1 0 0,1 7 0,-1-7-25,0-1 1,0 0-1,-1 0 1,0 0-1,0 0 1,0 1-1,0-1 0,0 0 1,-1 0-1,0 0 1,0 0-1,0 0 0,0 0 1,-1 0-1,0 0 1,1 0-1,-1-1 1,-1 1-1,1-1 0,0 1 1,-1-1-1,-5 6 1,2-5-88,1-1 0,-1 1-1,0-1 1,0 0 0,0-1 0,0 0 0,0 0 0,-1 0 0,1 0 0,-1-1 0,1 0 0,-1-1 0,-12 0 0,18 0 48,0 0 0,0 0 0,0-1 0,0 1 0,0-1 0,0 1 0,0-1-1,0 1 1,0-1 0,1 0 0,-1 1 0,0-1 0,0 0 0,1 0 0,-1 1 0,0-1-1,1 0 1,-1 0 0,1 0 0,-1 0 0,1 0 0,-1 0 0,1 0 0,0 0 0,-1 0 0,1 0-1,0 0 1,0 0 0,0 0 0,0 0 0,0 0 0,0 0 0,0-2 0,0-1-21,0 1 1,0-1-1,1 1 0,-1-1 1,1 1-1,0-1 1,0 1-1,0 0 0,0-1 1,3-5-1,1 3 15,1 1 0,-1-1 0,1 1 0,0 1 0,0-1 0,1 1 0,-1 0 0,1 0 0,0 0-1,0 1 1,0 0 0,0 1 0,11-3 0,16-3 94,54-6 0,-88 14-56,26-3 90,61-11 463,-81 13-477,0-1 0,0 0 0,-1-1 0,1 1 0,0-1 0,-1 0 0,1 0 0,-1-1 0,0 0 0,0 0 0,6-6 0,-9 9-78,-1-1-1,0 1 1,1-1-1,-1 1 1,0-1-1,0 0 1,0 1-1,0-1 1,0 0-1,0 0 1,-1 1-1,1-1 1,0 0-1,-1 0 1,0 0 0,1 0-1,-1 0 1,0 0-1,0 0 1,0 0-1,0 0 1,0 0-1,-1 0 1,1 0-1,-1 0 1,1 0-1,-1 0 1,0 1-1,1-1 1,-1 0 0,0 0-1,0 1 1,0-1-1,-1 0 1,1 1-1,0-1 1,-1 1-1,1 0 1,0-1-1,-1 1 1,0 0-1,1 0 1,-1 0-1,0 0 1,1 0 0,-1 0-1,0 1 1,0-1-1,0 0 1,0 1-1,0 0 1,-2-1-1,-1 1 44,0-1 0,0 1 1,0 1-1,0-1 0,0 1 0,0 0 0,0 0 0,0 0 0,0 1 0,0-1 0,1 1 1,-8 4-1,9-3 27,0-1 0,0 1 0,1-1 0,-1 1 0,1 0 0,0 0 0,0 0 0,0 0 0,0 1 0,0-1 0,1 0 0,0 1 0,-1-1 0,1 1 1,1 0-1,-1-1 0,0 1 0,1 4 0,-1-3-27,0 1 1,1-1-1,-1 0 1,1 1-1,1-1 1,-1 0-1,1 1 1,0-1-1,0 0 1,0 0-1,1 0 1,0 0-1,0 0 1,0 0-1,0 0 1,5 5-1,-3-6-116,0 0 0,1 0-1,-1 0 1,1-1 0,0 1 0,0-1-1,0-1 1,0 1 0,0-1 0,1 0-1,-1 0 1,1 0 0,-1-1-1,1 0 1,7 1 0,38 1-2977,3-2-2292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0.939"/>
    </inkml:context>
    <inkml:brush xml:id="br0">
      <inkml:brushProperty name="width" value="0.05" units="cm"/>
      <inkml:brushProperty name="height" value="0.05" units="cm"/>
    </inkml:brush>
  </inkml:definitions>
  <inkml:trace contextRef="#ctx0" brushRef="#br0">369 92 8756,'0'0'3788,"-15"-14"-3542,5 3-238,5 6-12,0-1 0,0 1 0,-1 0 0,1 0 0,-1 1 0,0 0 0,0 0 0,0 0 0,-1 0 0,1 1 0,-1 1 0,0-1 0,0 1 0,0 0 0,-14-2 0,11 3-31,-10-1 112,1 1-1,-1 1 1,0 0 0,1 1 0,-25 5-1,40-5-16,0 0 0,0 1-1,0-1 1,0 1 0,0-1-1,0 1 1,0 0 0,1 0 0,-1 1-1,1-1 1,0 1 0,-1 0-1,1 0 1,0 0 0,1 0-1,-1 1 1,1-1 0,-1 0-1,1 1 1,0 0 0,0 0-1,1 0 1,-1 0 0,1 0-1,0 0 1,0 0 0,0 0 0,0 0-1,1 0 1,0 7 0,-1-5 0,1 1 0,0-1 0,1 0 0,0 1 0,0-1 1,0 0-1,1 0 0,-1 0 0,2 0 0,-1 0 0,1 0 1,-1 0-1,2-1 0,-1 0 0,0 1 0,1-1 0,0 0 1,1-1-1,-1 1 0,1-1 0,-1 0 0,1 0 0,1 0 1,-1-1-1,0 0 0,1 0 0,0 0 0,10 3 0,-10-3-94,0-1 1,0 0-1,0 0 0,0-1 0,0 0 0,1 0 0,-1 0 0,0-1 0,1 0 0,-1 0 0,0 0 0,1-1 0,-1 0 0,0 0 1,0-1-1,1 0 0,-1 0 0,-1 0 0,1-1 0,0 0 0,-1 0 0,1 0 0,-1-1 0,8-6 0,-4 1-448,0-1 0,-1 0 0,0-1 0,-1 0-1,0 0 1,0-1 0,-2 1 0,1-1 0,-1-1-1,5-22 1,-1 28 6135,7 11-4436,12 10-1142,-15-7-77,-1-1 1,1 0 0,1 0 0,-1-2 0,0 0-1,1 0 1,17 1 0,24-1-6982,-41-4-1010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9.562"/>
    </inkml:context>
    <inkml:brush xml:id="br0">
      <inkml:brushProperty name="width" value="0.05" units="cm"/>
      <inkml:brushProperty name="height" value="0.05" units="cm"/>
    </inkml:brush>
  </inkml:definitions>
  <inkml:trace contextRef="#ctx0" brushRef="#br0">5 23 9316,'0'0'4338,"-1"-6"-3628,-3-10-667,8 41 64,11 53 370,-6-37-299,31 111 841,-36-140-956,1 1 1,0-1-1,1 0 1,1 0 0,-1 0-1,2-1 1,0 0-1,0-1 1,12 12 0,-18-20-76,0 0-1,0 0 1,0 0 0,0-1 0,1 1 0,-1-1 0,1 1-1,-1-1 1,1 0 0,-1 0 0,1 0 0,0 0 0,-1-1-1,1 1 1,0-1 0,0 1 0,-1-1 0,1 0 0,0 0 0,5-1-1,-4 0-31,0-1-1,0 1 0,-1-1 0,1 0 1,-1 0-1,1 0 0,-1-1 1,0 1-1,1-1 0,-1 0 0,-1 0 1,6-6-1,4-9-162,0-1 1,-1 0-1,0-1 0,8-25 1,-13 31 171,-6 13 46,0 1 0,0 0 1,1-1-1,-1 1 0,0 0 0,0-1 1,0 1-1,0 0 0,0 0 0,1-1 0,-1 1 1,0 0-1,0 0 0,0-1 0,1 1 1,-1 0-1,0 0 0,0-1 0,1 1 1,-1 0-1,0 0 0,1 0 0,-1 0 1,0 0-1,1-1 0,-1 1 0,0 0 1,1 0-1,-1 0 0,0 0 0,1 0 1,-1 0-1,0 0 0,1 0 0,-1 0 0,0 0 1,1 0-1,-1 0 0,0 1 0,0-1 1,1 0-1,-1 0 0,0 0 0,1 0 1,-1 0-1,0 1 0,1-1 0,-1 0 1,0 0-1,0 0 0,0 1 0,1-1 1,-1 0-1,0 0 0,0 1 0,0-1 1,1 0-1,-1 1 0,0-1 0,0 0 0,0 1 1,0-1-1,0 1 0,19 34 319,5 8-35,-19-37-307,0 0 0,1 0 0,0-1 0,1 0 0,-1 0 0,1 0-1,0-1 1,0 0 0,0 0 0,1-1 0,-1 0 0,1 0 0,0-1 0,0 0-1,0 0 1,0-1 0,0 0 0,0 0 0,14-1 0,-20-1-53,1 1 0,0-1 0,-1 0 0,1 0 0,-1 0 0,1 0 0,-1-1 0,1 1 0,-1-1 0,0 1 1,0-1-1,1 0 0,-1 0 0,0 0 0,-1 0 0,1 0 0,0 0 0,-1 0 0,1-1 0,-1 1 0,0 0 0,1-1 0,0-4 1,3-5-449,0-1 1,-1 0 0,3-21 0,-2 4-952,-1-51 0,-3 31 2733,-1 41-563,2 20-136,1 0 0,1 0 0,0 0 0,0 0 0,1 0 0,1-1 0,8 13 0,-10-16-576,1 0 0,0 0 0,0-1 0,0 0 1,1 0-1,0 0 0,0-1 0,0 0 0,1 0 1,10 5-1,-13-7-529,1-1 0,-1-1-1,1 1 1,-1-1 0,1 0 0,0 0 0,0 0 0,-1 0-1,1-1 1,0 0 0,8 0 0,-1-3-4582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7.160"/>
    </inkml:context>
    <inkml:brush xml:id="br0">
      <inkml:brushProperty name="width" value="0.05" units="cm"/>
      <inkml:brushProperty name="height" value="0.05" units="cm"/>
    </inkml:brush>
  </inkml:definitions>
  <inkml:trace contextRef="#ctx0" brushRef="#br0">61 163 10677,'0'0'2812,"18"5"-1566,-14-4-1191,25 7 332,1 0 0,0-2 0,58 3 0,-85-8-374,0-1-1,1 0 1,-1 0-1,1 0 1,-1 0 0,1 0-1,-1-1 1,1 0-1,-1 1 1,0-1 0,1-1-1,-1 1 1,0 0-1,0-1 1,0 1-1,0-1 1,0 0 0,0 0-1,-1 0 1,1-1-1,0 1 1,-1-1-1,0 1 1,0-1 0,1 0-1,-2 0 1,1 0-1,0 0 1,-1 0-1,1 0 1,-1 0 0,0 0-1,0-1 1,1-5-1,-1 5-83,1 1-1,-1 0 1,0-1-1,-1 1 1,1-1-1,-1 1 1,1-1-1,-1 1 1,0-1-1,0 0 1,-1 1-1,1-1 0,-1 1 1,0-1-1,0 1 1,0 0-1,0-1 1,0 1-1,-1 0 1,1 0-1,-1-1 1,0 2-1,0-1 1,0 0-1,-1 0 1,1 0-1,-1 1 1,1 0-1,-5-4 0,-1 2 14,-1-1-1,0 1 1,0 1-1,0 0 0,-1 0 1,1 1-1,-1 0 1,1 0-1,-19 0 0,11 1 46,0 0-1,0 1 1,0 1-1,0 0 1,0 1-1,-19 5 1,31-5 48,1-1 1,0 1 0,0-1 0,0 1-1,0 0 1,1 1 0,-1-1 0,0 1-1,1 0 1,0 0 0,-1 0 0,1 0-1,0 0 1,1 1 0,-1-1-1,1 1 1,-1 0 0,1 0 0,0 0-1,0 0 1,1 0 0,0 0 0,-1 0-1,1 1 1,0-1 0,1 0 0,-1 1-1,1 7 1,0-9-44,0-1-1,0 1 1,0-1-1,0 1 1,1-1 0,-1 0-1,1 1 1,-1-1-1,1 1 1,0-1-1,0 0 1,0 1-1,0-1 1,1 0 0,-1 0-1,0 0 1,1 0-1,0 0 1,2 2-1,0-1-79,-1 0-1,1-1 1,0 0 0,0 0-1,0 0 1,0 0-1,1-1 1,-1 0-1,0 0 1,6 1-1,8 0-865,0-1-1,0-1 1,0 0-1,27-5 0,9-8-4468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1.282"/>
    </inkml:context>
    <inkml:brush xml:id="br0">
      <inkml:brushProperty name="width" value="0.05" units="cm"/>
      <inkml:brushProperty name="height" value="0.05" units="cm"/>
    </inkml:brush>
  </inkml:definitions>
  <inkml:trace contextRef="#ctx0" brushRef="#br0">0 0 14743,'0'0'6579,"33"9"-8420,-2 23 1377,9 9-2690,1-2-2288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1.627"/>
    </inkml:context>
    <inkml:brush xml:id="br0">
      <inkml:brushProperty name="width" value="0.05" units="cm"/>
      <inkml:brushProperty name="height" value="0.05" units="cm"/>
    </inkml:brush>
  </inkml:definitions>
  <inkml:trace contextRef="#ctx0" brushRef="#br0">0 496 8644,'0'0'6237,"21"0"-5148,11-1-904,0-2 0,0 0 0,0-2 0,-1-2 0,51-17 0,-67 18-184,0-1 0,-1 0 1,0-1-1,-1-1 0,1 0 1,16-16-1,-24 19-164,-1 1 0,0-1 0,0 0 0,0 0 0,-1-1 0,0 1 0,0-1 0,-1 0 0,0 0 0,0 0 0,0 0 0,-1-1 0,0 1 0,-1-1 0,2-10 0,-3 4-123,0-1 0,-1 1 0,-1 0 0,0 0 0,-1-1 0,0 2 0,-1-1 0,-1 0 0,0 1 0,-7-13 0,9 19 417,0 1 1,-1 0-1,0 0 0,0 0 0,0 0 1,-1 1-1,0-1 0,0 1 0,0 0 1,-1 1-1,1-1 0,-1 1 0,0 0 1,-1 1-1,1 0 0,-1 0 0,1 0 1,-1 0-1,0 1 0,0 0 0,-13-1 1,16 3-61,0 0 0,1 0 0,-1 0 0,0 0 1,1 1-1,-1 0 0,1 0 0,-1 0 0,1 0 1,-1 0-1,1 1 0,0-1 0,-1 1 0,1 0 1,0 0-1,-3 3 0,1 0 15,0 0 0,0 1 0,1-1 0,-1 1 0,2 0 0,-1 0 0,0 0 0,-2 7 0,-1 5 72,1 1 1,1 0-1,0 0 0,1 0 1,-2 26-1,5-29-99,0 1 0,1-1 0,1 0 0,0 0 0,4 20-1,-3-28-73,1 0-1,-1-1 1,1 1 0,1-1-1,0 1 1,0-1-1,0 0 1,0-1-1,1 1 1,0-1-1,1 0 1,7 7-1,-2-4-567,0 0 0,1 0 0,-1-2 0,2 1 0,-1-2 0,25 11-1,25 0-3151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1.952"/>
    </inkml:context>
    <inkml:brush xml:id="br0">
      <inkml:brushProperty name="width" value="0.05" units="cm"/>
      <inkml:brushProperty name="height" value="0.05" units="cm"/>
    </inkml:brush>
  </inkml:definitions>
  <inkml:trace contextRef="#ctx0" brushRef="#br0">218 129 10405,'0'0'3457,"-5"-16"-2056,-21-52-857,24 64-536,0 1-1,-1 0 1,1 0 0,-1 0-1,0 0 1,0 0-1,0 1 1,0-1 0,0 1-1,-1 0 1,1 0 0,-1 0-1,1 0 1,-1 1-1,0-1 1,0 1 0,1 0-1,-1 0 1,0 0-1,0 1 1,0 0 0,0-1-1,0 1 1,0 1-1,0-1 1,-5 1 0,-3 0 37,9-1-36,1 0-1,-1 0 1,0 0 0,0 1 0,0-1-1,0 1 1,1 0 0,-1 0-1,0 0 1,1 0 0,-1 0-1,0 1 1,1-1 0,0 1 0,-1 0-1,1 0 1,0-1 0,0 1-1,0 1 1,0-1 0,0 0-1,1 0 1,-1 1 0,1-1 0,-1 1-1,1-1 1,0 1 0,-1 3-1,-1 5 110,0 0 0,1 0 0,0 0 0,1 0 0,0 22 0,1-29-101,0-1 0,1 0 0,-1 1-1,1-1 1,0 0 0,0 1 0,0-1-1,0 0 1,1 0 0,-1 0-1,1 0 1,0 0 0,0 0 0,0 0-1,0-1 1,0 1 0,6 3 0,-3-1-25,1-1 0,0 0 0,1 0 0,-1 0 0,1-1 0,-1 0 0,1 0 0,10 2 0,-9-3-163,-1 0 1,1 0-1,0-1 0,-1 0 0,1 0 1,0-1-1,0 0 0,0-1 0,0 1 0,-1-2 1,1 1-1,0-1 0,-1 0 0,1 0 1,-1-1-1,14-7 0,-17 7-94,1-1-1,0 0 0,-1-1 1,0 1-1,0-1 0,0 0 1,-1 0-1,1 0 0,-1 0 1,0-1-1,-1 1 0,1-1 1,2-11-1,5-28 7130,14 47-6183,41 14 199,67 9 0,-88-20-3650,46-1 0,-79-4-2097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4.417"/>
    </inkml:context>
    <inkml:brush xml:id="br0">
      <inkml:brushProperty name="width" value="0.05" units="cm"/>
      <inkml:brushProperty name="height" value="0.05" units="cm"/>
    </inkml:brush>
  </inkml:definitions>
  <inkml:trace contextRef="#ctx0" brushRef="#br0">0 684 8868,'0'0'1083,"18"0"-2,-5 0-967,14 1 163,-1 0 0,1-3 0,0 0 0,46-10 0,-53 5-228,0 0-1,0-2 1,-1 0 0,0-1 0,-1-1-1,0-1 1,-1 0 0,0-2-1,15-14 1,-22 17-192,0 1 1,-1-1-1,0-1 0,-1 1 0,-1-2 1,1 1-1,-2-1 0,0 0 0,0 0 1,-1-1-1,-1 1 0,0-1 0,-1 0 1,1-19-1,-2 9-42,-1-1-1,-1 0 1,-2 1-1,0-1 1,-7-27 0,6 40 184,0 0 1,-1-1 0,-1 1 0,0 0-1,-1 1 1,0 0 0,0 0 0,-2 0 0,1 0-1,-1 1 1,-14-13 0,21 21 23,0 1 0,-1-1 0,1 1 0,-1-1 1,1 1-1,-1 0 0,1 0 0,-1 0 0,0 0 0,0 0 1,1 0-1,-1 0 0,0 0 0,0 1 0,0-1 0,0 1 0,0-1 1,0 1-1,0 0 0,0 0 0,0 0 0,0 0 0,0 0 1,-3 1-1,3 0-12,0 0 0,0 1 0,0-1 0,0 1 0,1 0 0,-1 0 0,0-1 0,1 1 0,-1 0 1,1 0-1,0 0 0,-1 1 0,1-1 0,0 0 0,0 0 0,-1 4 0,-2 11 185,0 0-1,1 0 1,0 0-1,0 20 1,1-11 94,2 0 1,0 0 0,2-1-1,5 29 1,-5-43-181,1-1 1,0 0-1,1 0 0,0 0 0,0-1 1,1 1-1,1-1 0,0 0 0,0-1 1,0 1-1,1-1 0,14 13 0,-11-13-53,0 0-1,1 0 1,0-1-1,0-1 0,0 1 1,1-2-1,0 0 1,0 0-1,0-1 1,0-1-1,1 0 1,-1 0-1,1-1 1,0-1-1,0 0 0,0-1 1,0-1-1,21-2 1,-29 1-126,-1 1-1,1-1 1,-1 0 0,1 0 0,-1-1 0,0 1-1,0-1 1,0 0 0,0 0 0,-1 0 0,1-1-1,-1 1 1,0-1 0,0 0 0,0 0 0,0 0-1,-1 0 1,0 0 0,1-1 0,-2 1 0,1-1-1,0 1 1,1-9 0,1-7-367,0 0 1,-1 0-1,-1 0 0,-1-27 1004,-1 74 96,0-19-655,1 1 0,0-1-1,0 0 1,1 0 0,0-1 0,0 1 0,1 0-1,0-1 1,0 1 0,0-1 0,1 0 0,1 0-1,-1 0 1,1-1 0,0 1 0,8 6 0,-8-8-284,0-1 1,0-1 0,0 1 0,0-1 0,1 0-1,-1 0 1,1 0 0,6 2 0,20 2-2842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4.789"/>
    </inkml:context>
    <inkml:brush xml:id="br0">
      <inkml:brushProperty name="width" value="0.05" units="cm"/>
      <inkml:brushProperty name="height" value="0.05" units="cm"/>
    </inkml:brush>
  </inkml:definitions>
  <inkml:trace contextRef="#ctx0" brushRef="#br0">1 0 6531,'0'0'6819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5.485"/>
    </inkml:context>
    <inkml:brush xml:id="br0">
      <inkml:brushProperty name="width" value="0.05" units="cm"/>
      <inkml:brushProperty name="height" value="0.05" units="cm"/>
    </inkml:brush>
  </inkml:definitions>
  <inkml:trace contextRef="#ctx0" brushRef="#br0">360 232 8740,'0'0'5909,"11"-13"-5498,33-44 360,-42 54-746,0 1 0,0 0 0,-1-1-1,1 0 1,-1 1 0,1-1 0,-1 0 0,0 1-1,0-1 1,-1 0 0,1 0 0,0 0 0,-1 0-1,0 0 1,0 0 0,0 0 0,0 0 0,0 0-1,0 0 1,-1 0 0,0 0 0,1 0 0,-1 0-1,0 1 1,-1-1 0,1 0 0,0 0-1,-1 1 1,1-1 0,-1 1 0,0 0 0,0-1-1,0 1 1,0 0 0,0 0 0,0 0 0,-4-2-1,-1-1-58,-1 1-1,0-1 0,0 1 1,0 1-1,0-1 0,0 1 0,-1 1 1,0 0-1,-15-2 0,1 2-136,-1 1 0,1 1 0,0 1 0,-37 7-1,50-6 178,1 0 0,-1 1 1,1 0-1,0 0 0,0 1 0,0 0 0,0 1 0,1 0 0,0 1 0,0-1 0,0 2 0,1-1 0,-11 11 0,16-14 7,0 0-1,0 0 1,0 0 0,0 1-1,0-1 1,1 0 0,0 1-1,-1-1 1,1 1 0,0-1-1,1 1 1,-1 0 0,1-1-1,-1 1 1,1 0-1,0-1 1,0 1 0,1 0-1,-1-1 1,1 1 0,0 0-1,0-1 1,0 1 0,0-1-1,1 1 1,-1-1-1,1 0 1,0 0 0,0 0-1,0 0 1,0 0 0,1 0-1,-1 0 1,1-1 0,0 1-1,0-1 1,-1 0 0,2 1-1,-1-2 1,0 1-1,5 2 1,9 2 33,-1 0 1,1-1-1,1-1 0,-1-1 0,1 0 1,-1-1-1,1-1 0,31-2 0,-33 1-110,-12 0-44,1 0-1,0 0 0,-1-1 1,1 1-1,-1-1 1,1 0-1,-1 0 1,1 0-1,-1-1 0,1 0 1,-1 1-1,0-2 1,0 1-1,0 0 0,0-1 1,0 0-1,-1 0 1,1 0-1,-1 0 0,0 0 1,0-1-1,0 0 1,0 1-1,-1-1 0,1 0 1,-1 0-1,0-1 1,0 1-1,0 0 1,-1-1-1,0 1 0,0-1 1,0 1-1,0-1 1,-1 0-1,1-8 0,-1 6-64,0 2 136,1-1 1,-1 1-1,0-1 0,-1 1 0,1-1 0,-1 0 0,0 1 0,0-1 0,-1 1 1,0 0-1,0 0 0,0-1 0,0 1 0,-1 0 0,-5-7 0,7 64 1747,1-47-1649,1 0-1,0 1 0,0-1 0,1 0 0,0 0 0,0 0 0,0 0 0,0 0 0,1-1 0,0 1 0,0-1 0,0 1 0,0-1 0,1 0 0,-1 0 0,1 0 0,0-1 0,0 1 0,1-1 0,-1 0 0,1-1 0,0 1 0,-1-1 0,11 4 0,0 0 9,0 0 0,0-1 0,1-1 0,0-1 0,0 0-1,0-1 1,20 0 0,-30-2-223,-1 0 0,1 0 0,0-1 0,0 0 0,0 0 0,0-1 0,-1 1 0,1-1 0,-1 0 0,1-1 0,-1 0 0,0 1 0,0-2 0,0 1 0,0-1 0,0 1 0,-1-1 0,0 0 0,0-1 0,0 1 0,0-1 0,-1 0 0,1 0 0,-1 0 0,-1 0 0,1 0 0,-1-1 0,0 1 0,0-1 0,0 0 0,-1 1 0,0-1 0,0 0 0,0 0 0,-1-12 0,0 10 65,1 0-233,-1 0 0,0-1 0,0 1 0,-4-16 0,3 21 642,1 1-1,-1-1 1,-1 1 0,1-1-1,0 0 1,0 1 0,-1 0-1,0-1 1,1 1 0,-1 0 0,-3-3 922,5 14-513,0-4-668,-1 8 121,1 0 0,1-1-1,0 1 1,5 18 0,-5-26-136,1 0 0,0 0 1,1 0-1,-1-1 0,1 1 0,0 0 0,0-1 0,1 0 1,-1 0-1,1 0 0,0 0 0,0 0 0,8 5 0,1 0-60,0-1-1,0-1 0,1 0 0,26 10 1,-29-13-655,0-1 1,0-1 0,0 0 0,12 1-1,4-3-2780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5.857"/>
    </inkml:context>
    <inkml:brush xml:id="br0">
      <inkml:brushProperty name="width" value="0.05" units="cm"/>
      <inkml:brushProperty name="height" value="0.05" units="cm"/>
    </inkml:brush>
  </inkml:definitions>
  <inkml:trace contextRef="#ctx0" brushRef="#br0">1 1 14967,'0'0'0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6.603"/>
    </inkml:context>
    <inkml:brush xml:id="br0">
      <inkml:brushProperty name="width" value="0.05" units="cm"/>
      <inkml:brushProperty name="height" value="0.05" units="cm"/>
    </inkml:brush>
  </inkml:definitions>
  <inkml:trace contextRef="#ctx0" brushRef="#br0">218 149 10341,'0'0'2870,"3"-17"-2112,3-4-616,-3 12-130,-1-1-1,0 0 1,0 0-1,-1 0 0,0-20 1,-1 28-41,0 1 1,-1-1-1,1 0 1,-1 1-1,0-1 1,0 1-1,1-1 1,-1 1-1,0 0 1,0-1-1,0 1 0,0 0 1,-1 0-1,1-1 1,0 1-1,0 0 1,-1 0-1,1 0 1,-1 1-1,1-1 1,-1 0-1,1 1 1,-1-1-1,1 0 1,-1 1-1,0 0 1,1-1-1,-1 1 1,0 0-1,1 0 0,-1 0 1,-2 0-1,-60 2-533,62-2 564,-4 1-8,-1 0 1,1 1 0,0-1-1,-1 1 1,1 1 0,0 0-1,0-1 1,0 2 0,1-1-1,-1 1 1,1 0 0,0 0-1,0 0 1,0 1-1,0 0 1,1-1 0,0 2-1,0-1 1,-5 9 0,7-10 59,0 0 0,0 0-1,0 0 1,0 1 0,1-1 0,-1 1 0,1-1 0,0 1 0,1 0 0,-1 0 0,1-1 0,0 1 0,0 0 0,0-1 0,1 1 0,0 0 0,0-1 0,0 1 0,0 0 0,1-1-1,-1 0 1,1 1 0,0-1 0,1 0 0,-1 0 0,1 0 0,5 6 0,15 13 668,34 26-1,-35-31-546,-1 1-1,24 26 0,-43-43-197,0 0 0,0 0 0,-1 0-1,1 0 1,-1 0 0,1 1 0,-1-1 0,0 0-1,0 1 1,0-1 0,0 1 0,0-1-1,0 1 1,-1 0 0,1-1 0,-1 1 0,0 0-1,0-1 1,0 1 0,0 0 0,0-1 0,0 1-1,-1 0 1,0-1 0,1 1 0,-1-1-1,0 1 1,0-1 0,0 1 0,-1-1 0,1 0-1,0 1 1,-4 2 0,2-2-136,0 0-1,0-1 1,-1 1 0,1-1-1,-1 0 1,0 0 0,1 0-1,-1 0 1,0 0 0,0-1-1,0 0 1,0 0 0,0 0-1,-1-1 1,1 1 0,0-1-1,0 0 1,0 0 0,-1 0-1,-5-2 1,10 2 147,-1 0 1,1-1-1,0 1 0,-1-1 0,1 1 0,0-1 1,-1 1-1,1-1 0,0 1 0,0-1 0,-1 1 1,1-1-1,0 1 0,0-1 0,0 1 0,0-1 1,0 0-1,0 1 0,0-1 0,0 1 0,0-1 1,0 1-1,0-1 0,0 0 0,0 1 0,0-1 1,0 1-1,1-1 0,-1 1 0,0-1 0,0 1 1,1-1-1,0 0 0,9-20-30,2 8 154,1 1 0,0 1 0,1 0 0,0 1 0,1 0-1,0 1 1,0 1 0,1 0 0,0 1 0,1 1 0,-1 1 0,1 0-1,28-4 1,-39 9 5,0 1 0,1 0 0,-1 0-1,0 1 1,0 0 0,-1 0 0,1 0 0,0 0-1,-1 1 1,1 0 0,-1 0 0,0 1 0,0 0-1,5 4 1,35 21 87,-36-25-171,1 0 1,-1 0-1,1-1 1,-1 0-1,1-1 1,0 0-1,0 0 1,0-1-1,0 0 1,17-2-1,-25 1-66,-1-1-1,1 0 1,-1 1-1,1-1 1,-1 0 0,1 0-1,-1 0 1,1 0-1,-1 0 1,0 0-1,0-1 1,1 1 0,-1 0-1,0-1 1,0 1-1,0-1 1,-1 1-1,1-1 1,0 1 0,0-1-1,-1 0 1,1 1-1,-1-1 1,0 0 0,1 1-1,-1-1 1,0 0-1,0 0 1,0 1-1,0-1 1,0 0 0,-1-2-1,1-1-196,-1 0 1,1 0-1,-1 1 0,0-1 0,0 0 0,0 1 1,-1-1-1,0 1 0,0-1 0,0 1 0,-3-5 1,-1 3 13,0 1 1,0 0 0,0 0 0,0 1 0,-13-7-1,12 8 273,1-1 0,-1 0 0,1-1 0,0 0 0,-11-10 0,50 20 2744,22 19-1867,-1 3 0,49 33-1,-102-60-1031,1 0-1,-1 0 1,0 1-1,0-1 0,0 0 1,0 0-1,1-1 1,-1 1-1,0 0 1,0 0-1,0-1 0,0 1 1,0 0-1,0-1 1,0 1-1,0-1 1,0 1-1,0-1 0,0 0 1,0 1-1,0-1 1,0 0-1,0 0 0,-1 0 1,1 0-1,0 1 1,-1-1-1,2-2 1,30-39-921,-15 19 796,-12 17 42,4-4 417,0 0-1,1 0 1,0 1-1,12-8 1,-20 15-38,1 1 0,-1-1 0,0 1 1,0-1-1,0 1 0,1 0 0,-1 0 0,1 0 1,-1 1-1,1-1 0,-1 1 0,1-1 0,-1 1 0,1 0 1,0 0-1,-1 0 0,1 0 0,-1 0 0,1 1 1,0-1-1,-1 1 0,1-1 0,-1 1 0,0 0 1,1 0-1,-1 0 0,0 1 0,4 1 0,27 25-172,-17-15-24,0 0 1,33 20 0,-43-29-871,1-1 0,0 0 0,1 0 0,-1-1 0,0 0 0,14 2 0,2-3-5610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7.296"/>
    </inkml:context>
    <inkml:brush xml:id="br0">
      <inkml:brushProperty name="width" value="0.05" units="cm"/>
      <inkml:brushProperty name="height" value="0.05" units="cm"/>
    </inkml:brush>
  </inkml:definitions>
  <inkml:trace contextRef="#ctx0" brushRef="#br0">142 0 9845,'0'0'2779,"8"23"-2344,10 30-61,36 96 935,-45-124-1074,2-1 0,1-1 0,1 0 0,18 24 0,-28-42-206,-3-4-96,-11-3-482,-13-7-709,-42-23 0,-24-10 179,81 39 1245,0 0-1,0 1 1,0 0 0,0 0 0,0 1 0,0 0 0,-1 1 0,-13 1-1,22-1-141,1 0-1,-1 1 1,0-1-1,0 1 1,0-1-1,1 1 1,-1-1-1,0 1 1,1 0-1,-1-1 1,0 1-1,1 0 1,-1 0-1,1-1 1,-1 1-1,1 0 1,0 0-1,-1 0 1,1 0-1,0-1 1,-1 1-1,1 0 1,0 0-1,0 0 0,0 0 1,0 0-1,0 0 1,0 1-1,0 33 130,0-25 1,1-4-88,-1 0 0,1 0 0,1-1 1,-1 1-1,1 0 0,0 0 1,0-1-1,1 1 0,0-1 0,0 0 1,0 1-1,0-1 0,1-1 1,0 1-1,0-1 0,0 1 0,1-1 1,-1 0-1,1-1 0,0 1 1,0-1-1,0 0 0,1 0 0,-1 0 1,6 1-1,7 3 6,1 0-1,-1-1 1,1-1 0,0-1-1,0-1 1,34 2 0,-21-4-124,1-1 0,-1-2 0,45-9 1,-61 8-136,-1-1-1,1 0 1,-1-2 0,0 0 0,-1 0 0,0-1-1,0-1 1,25-18 0,-35 23 104,0-1-1,0 1 1,-1-1-1,1 0 1,-1 0 0,0 0-1,0-1 1,0 1-1,-1-1 1,0 0 0,0 1-1,0-1 1,0 0-1,-1 0 1,1 0 0,0-9-1,-2 11 88,0 0-1,0 0 1,0 0-1,-1 1 1,1-1 0,-1 0-1,1 0 1,-1 1-1,0-1 1,0 1-1,-1-1 1,1 0-1,0 1 1,-1 0-1,1-1 1,-1 1-1,0 0 1,0 0-1,0 0 1,0 0 0,0 0-1,0 0 1,0 1-1,-1-1 1,1 1-1,-1 0 1,1-1-1,-1 1 1,1 0-1,-1 0 1,-3 0-1,-3-2 395,0 1-1,0 0 1,-1 1-1,1 0 1,0 1-1,-12 0 1,19 0-317,-1 0 1,1 0-1,0 0 1,0 1-1,0-1 1,0 1-1,0-1 0,0 1 1,0 0-1,0 0 1,0 0-1,0 0 1,0 0-1,0 0 1,0 0-1,1 1 1,-1-1-1,1 1 1,-1-1-1,1 1 0,-1 0 1,1-1-1,0 1 1,0 0-1,0 0 1,0 0-1,0 0 1,0 0-1,1 0 1,-1 0-1,0 4 1,1-2-77,-1 0 0,1 0 1,1 0-1,-1 0 1,1 0-1,-1 1 1,1-1-1,0 0 0,1 0 1,-1-1-1,1 1 1,-1 0-1,1 0 1,0-1-1,1 1 0,-1-1 1,1 0-1,-1 1 1,1-1-1,0 0 1,0-1-1,0 1 0,1 0 1,-1-1-1,1 0 1,-1 0-1,1 0 1,5 2-1,11 4-612,-1-1 0,1 0-1,0-2 1,30 5 0,27 0-4598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7.956"/>
    </inkml:context>
    <inkml:brush xml:id="br0">
      <inkml:brushProperty name="width" value="0.05" units="cm"/>
      <inkml:brushProperty name="height" value="0.05" units="cm"/>
    </inkml:brush>
  </inkml:definitions>
  <inkml:trace contextRef="#ctx0" brushRef="#br0">0 372 8788,'0'0'6075,"18"3"-5648,48 6 369,-1-4 1,102-4 0,-155-3-828,1 0 0,-1 0-1,0-1 1,-1-1 0,1 0 0,-1 0-1,1-1 1,-1 0 0,-1-1 0,1-1 0,-1 0-1,0 0 1,-1-1 0,1 0 0,11-13-1,-13 11-327,0 0-1,-1 0 0,0-1 0,0 0 1,-1 0-1,0 0 0,-1-1 0,-1 0 1,0 0-1,0 0 0,-1 0 0,-1-1 1,0 1-1,0-21 0,-2 28 253,-1 0 0,0 1 0,0-1 0,0 1 0,0-1 0,-1 1 0,0-1 0,0 1 0,0 0 0,-1 0 0,1 0 0,-1 0 0,0 0 0,0 1 0,0-1 0,-1 1 0,1 0 0,-1 0 0,0 0 0,1 0 1,-6-2-1,5 3 142,1 0 1,0 0-1,0 1 1,-1-1 0,1 1-1,-1 0 1,1 0-1,-1 0 1,1 1 0,-1-1-1,0 1 1,1 0 0,-1 0-1,0 0 1,1 0-1,-1 1 1,0 0 0,1-1-1,-1 1 1,1 0 0,-1 1-1,1-1 1,0 1-1,0-1 1,-1 1 0,1 0-1,0 0 1,-4 5-1,0 0 151,1 1-1,0-1 0,1 1 0,0 1 1,0-1-1,1 1 0,0 0 0,0 0 1,1 0-1,0 1 0,-2 12 0,2-4 87,0 0 0,2 1-1,0-1 1,1 0-1,3 24 1,-2-36-256,0 0-1,1 0 1,0 0 0,0-1-1,0 1 1,1-1 0,-1 1 0,1-1-1,1 0 1,-1 0 0,1 0-1,0-1 1,0 1 0,0-1 0,1 0-1,-1 0 1,1 0 0,0-1-1,0 0 1,1 0 0,-1 0 0,9 3-1,3 0-618,-1 0 0,1-1 0,0-1 0,1-1 0,-1 0 0,28 0-1,18-3-5849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7.989"/>
    </inkml:context>
    <inkml:brush xml:id="br0">
      <inkml:brushProperty name="width" value="0.05" units="cm"/>
      <inkml:brushProperty name="height" value="0.05" units="cm"/>
    </inkml:brush>
  </inkml:definitions>
  <inkml:trace contextRef="#ctx0" brushRef="#br0">2 0 11333,'0'0'3452,"-1"4"-3283,0 11-128,1 0 0,0 0 1,1 0-1,1 0 0,0 0 1,1-1-1,1 1 1,0-1-1,1 0 0,0 0 1,1 0-1,13 22 1,-14-28-43,1 0 1,-1-1 0,1 1-1,1-1 1,0 0 0,0-1-1,0 1 1,0-1-1,1-1 1,0 0 0,0 0-1,1 0 1,0-1 0,-1 0-1,1-1 1,0 0 0,1 0-1,-1-1 1,0 0 0,20 1-1,-25-3-39,1 0 0,0 0 0,0 0 0,0 0 0,0-1 0,-1 1 0,1-1 0,0-1 0,-1 1 0,1-1 0,-1 1 0,1-1 0,-1 0 0,7-5 0,-8 4-36,0 0 1,0-1-1,-1 1 1,1-1-1,-1 0 1,0 1-1,0-1 1,0 0 0,-1 0-1,1 0 1,-1 0-1,0-1 1,0 1-1,0 0 1,-1-1-1,1-6 1,0-1-121,0 4 118,0 0 0,0 0 0,-1 0 0,0 0-1,0 1 1,-1-1 0,0 0 0,-3-13 0,-1 18 1550,2 13-1355,5 17-351,0-20 243,1-1 0,0 1-1,1-1 1,-1 1 0,1-1 0,0 0 0,1 0-1,-1-1 1,1 1 0,0-1 0,1 0-1,-1-1 1,12 9 0,-12-10-64,0 0 0,0 0-1,0 0 1,0-1 0,0 1 0,1-1 0,-1-1-1,1 1 1,-1-1 0,1 0 0,0 0 0,-1 0-1,1-1 1,0 0 0,0 0 0,0 0 0,-1-1 0,9-2-1,-10 1-91,-1 0-1,0 0 0,0 0 1,0 0-1,0 0 0,0-1 0,-1 1 1,1-1-1,-1 0 0,1 0 1,-1 0-1,0 0 0,0 0 1,-1-1-1,1 1 0,-1-1 1,1 1-1,-1-1 0,0 1 0,1-6 1,1-9-851,0 1 1,1-34 0,-6 15-413,1 6 6218,10 54-2131,51 151-354,-12-42-1319,-39-103-836,32 119 602,-37-131-688,-2 0 0,1 0 0,-2 0 0,-1 0 0,0 0 0,-4 24 0,4-39-83,-1-1 0,1 1 0,-1 0 0,0-1 0,0 1 1,-1-1-1,1 1 0,0-1 0,-1 0 0,0 0 0,1 1 0,-1-1 0,0 0 0,0 0 0,0-1 0,0 1 0,-4 2 0,0-1-62,1 0-1,-1 0 1,-1 0-1,1-1 1,0 0-1,-1 0 1,-6 0-1,-5 1-472,-1-2 0,1 0 1,-1-1-1,-24-3 0,37 2 460,0 0 0,0 0 0,1-1 0,-1 0 0,1 0 0,-1-1 0,1 0 0,0 0 0,0 0 0,0 0 0,0-1 0,1 1 0,-1-1-1,1-1 1,0 1 0,0 0 0,1-1 0,-1 0 0,1 0 0,0 0 0,-4-9 0,3 5 163,1-1 1,-1 1-1,2-1 0,-1 1 0,1-1 1,1 0-1,0 0 0,0 0 0,1 1 0,0-1 1,1 0-1,2-13 0,-2 18 47,1 0 0,0 0 0,0 1 1,1-1-1,-1 1 0,1-1 0,0 1 0,0 0 0,1 0 0,-1 0 0,1 1 0,0-1 0,0 1 1,6-4-1,69-40-886,-58 36-556,46-21-3873,-29 16 1243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8.303"/>
    </inkml:context>
    <inkml:brush xml:id="br0">
      <inkml:brushProperty name="width" value="0.05" units="cm"/>
      <inkml:brushProperty name="height" value="0.05" units="cm"/>
    </inkml:brush>
  </inkml:definitions>
  <inkml:trace contextRef="#ctx0" brushRef="#br0">0 0 10165,'0'0'1024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8.682"/>
    </inkml:context>
    <inkml:brush xml:id="br0">
      <inkml:brushProperty name="width" value="0.05" units="cm"/>
      <inkml:brushProperty name="height" value="0.05" units="cm"/>
    </inkml:brush>
  </inkml:definitions>
  <inkml:trace contextRef="#ctx0" brushRef="#br0">14 251 7780,'0'0'4463,"18"-2"-2377,30-2-713,71-18-1,-104 19-1359,0-1 0,0 0 0,-1-1 1,0-1-1,0 0 0,0-1 0,0 0 0,-1-1 0,0-1 0,18-16 1,-29 24-69,-1-1 0,1 0 1,-1 1-1,0-1 1,1 0-1,-1 0 1,0 0-1,0 0 0,0 0 1,0 0-1,-1 0 1,1 0-1,0 0 1,-1 0-1,0-1 0,1 1 1,-1 0-1,0 0 1,0 0-1,0-1 1,0 1-1,-1 0 1,1 0-1,-1 0 0,1 0 1,-1-1-1,0 1 1,-1-3-1,-1 1-2,0 0 0,0 1 1,0-1-1,0 1 0,0 0 0,0-1 0,-1 2 1,0-1-1,0 0 0,1 1 0,-2 0 0,-4-3 0,-12-2 49,1 0 0,-1 1 0,0 2 0,0 0 0,0 1 0,0 1 0,-1 1 0,-24 2 0,40-1 80,1 1 0,0 0-1,-1 0 1,1 0 0,0 1-1,0 0 1,0 0-1,0 0 1,0 1 0,0-1-1,0 1 1,1 0 0,0 1-1,-1-1 1,1 1-1,0 0 1,1 0 0,-1 0-1,1 0 1,0 1 0,0-1-1,0 1 1,0 0-1,1 0 1,0 0 0,0 0-1,0 0 1,1 0 0,0 1-1,0-1 1,0 0-1,1 1 1,-1-1 0,1 1-1,1-1 1,-1 1-1,1-1 1,1 8 0,-1-11-50,1 1 0,-1 0 0,0-1 0,1 1 0,-1-1 1,1 0-1,0 1 0,0-1 0,0 0 0,0 0 0,0 0 0,0 0 1,1-1-1,-1 1 0,1-1 0,-1 1 0,1-1 0,-1 0 0,1 0 0,5 2 1,60 12 179,-49-12-334,-1-1-1,1-1 1,0-1 0,0 0 0,-1-2 0,26-4 0,-39 5 20,-1 0 0,1 0 0,-1 0 0,0-1 0,1 0-1,-1 0 1,0 0 0,0 0 0,-1-1 0,1 1 0,0-1 0,-1 0 0,0 0 0,1-1 0,-1 1 0,0 0 0,-1-1-1,1 0 1,-1 0 0,0 0 0,1 0 0,-2 0 0,1 0 0,0 0 0,-1-1 0,0 1 0,0-1 0,0 1 0,-1-1-1,1 1 1,-1-8 0,-3-11 42,2 23 90,1 0-1,0 0 0,0 0 0,0 0 0,0 0 1,-1 0-1,1 0 0,0 0 0,0 0 0,0 0 1,-1 0-1,1 0 0,0 0 0,0 0 0,0 0 1,0 0-1,-1 0 0,1 0 0,0 0 0,0 0 0,0 0 1,-1 0-1,1 0 0,0 0 0,0 0 0,0 0 1,0 0-1,-1 1 0,1-1 0,0 0 0,0 0 1,0 0-1,0 0 0,0 0 0,0 1 0,-1-1 1,1 0-1,0 0 0,0 0 0,0 0 0,0 1 1,0-1-1,0 0 0,0 0 0,0 0 0,0 0 1,0 1-1,0-1 0,0 0 0,-2 5 111,0-1 0,0 1-1,1 0 1,0-1 0,0 1 0,-1 9-1,2-8-153,-1 0-1,1 0 0,0 0 1,0 1-1,1-1 0,0 0 1,0 0-1,0 0 0,1 0 0,0 0 1,0 0-1,0-1 0,1 1 1,0-1-1,0 1 0,0-1 1,1 0-1,0 0 0,0 0 0,0-1 1,0 1-1,1-1 0,0 0 1,0-1-1,0 1 0,0-1 1,1 0-1,-1 0 0,1 0 0,8 2 1,23 6-2236,-3-7-1355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9.130"/>
    </inkml:context>
    <inkml:brush xml:id="br0">
      <inkml:brushProperty name="width" value="0.05" units="cm"/>
      <inkml:brushProperty name="height" value="0.05" units="cm"/>
    </inkml:brush>
  </inkml:definitions>
  <inkml:trace contextRef="#ctx0" brushRef="#br0">0 285 3778,'0'0'8073,"3"17"-7788,9 53-602,-13-97-480,0 19 767,0 1 0,0-1 0,1 0 0,1 0 0,-1 0 0,1 0 0,0 0 0,1 0 0,0 1 0,0-1 0,1 1 0,5-12 0,-7 18 115,-1 1 1,1-1-1,0 1 1,-1-1-1,1 1 1,0 0-1,0-1 1,-1 1-1,1 0 1,0-1-1,0 1 1,0 0-1,0 0 1,-1 0-1,1 0 1,0 0-1,0 0 1,0 0-1,0 0 1,0 0-1,-1 0 1,1 0-1,0 0 0,0 1 1,0-1-1,-1 0 1,1 1-1,0-1 1,0 1-1,-1-1 1,2 1-1,25 19 72,-20-15 269,7 5-349,2-1-1,-1-1 0,1 0 1,1-1-1,-1-1 0,1 0 1,0-1-1,0-1 0,1-1 1,-1 0-1,1-2 1,26 0-1,-43-1-104,1 0 0,-1 0 0,1 0 1,0 0-1,-1-1 0,1 1 0,-1-1 0,1 1 1,-1-1-1,1 0 0,-1 1 0,1-1 0,-1 0 0,0 0 1,1 0-1,-1 0 0,0 0 0,0 0 0,0-1 1,0 1-1,0 0 0,0 0 0,1-3 0,0 0-54,0-1 0,0 0 0,0 1-1,-1-1 1,0 0 0,0 0 0,1-9-1,-2-3-64,0-1 1,-1 1-1,-5-30 0,-1 15 25,-6-36-16,9 23-3348,4 28-2629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9.493"/>
    </inkml:context>
    <inkml:brush xml:id="br0">
      <inkml:brushProperty name="width" value="0.05" units="cm"/>
      <inkml:brushProperty name="height" value="0.05" units="cm"/>
    </inkml:brush>
  </inkml:definitions>
  <inkml:trace contextRef="#ctx0" brushRef="#br0">1 336 8932,'0'0'3847,"1"-5"-3580,0-1-269,0 0-1,0 1 1,1-1 0,0 1-1,0-1 1,1 1 0,-1 0 0,4-5-1,-4 7 62,0 1-1,0 0 0,0 0 1,1 0-1,-1 0 1,0 1-1,1-1 1,-1 1-1,1-1 0,0 1 1,-1 0-1,1 0 1,0 0-1,0 1 0,0-1 1,0 0-1,-1 1 1,1 0-1,0 0 0,4 0 1,15 1 200,0 1 1,0 1-1,0 1 1,27 9-1,-34-9-164,-5-1-6,-1-1-1,1 0 0,0-1 0,0 0 0,-1 0 0,1-1 0,18-2 0,-27 1-45,1 0 1,-1 0-1,0 1 0,0-1 1,0 0-1,0 0 0,0 0 1,0 0-1,0-1 0,0 1 1,0 0-1,0 0 1,-1-1-1,1 1 0,0 0 1,-1-1-1,1 1 0,-1 0 1,1-1-1,-1 1 0,0-1 1,0 1-1,0-1 1,0-2-1,1-46 87,-1 38-90,0-93-1136,0 37-4617,0 49-647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29.853"/>
    </inkml:context>
    <inkml:brush xml:id="br0">
      <inkml:brushProperty name="width" value="0.05" units="cm"/>
      <inkml:brushProperty name="height" value="0.05" units="cm"/>
    </inkml:brush>
  </inkml:definitions>
  <inkml:trace contextRef="#ctx0" brushRef="#br0">1 220 10565,'0'0'2033,"18"1"280,12 2-1877,1-2 0,-1-1 0,1-2 1,-1-1-1,42-8 0,-59 7-408,0 0 0,-1-1 1,1 0-1,-1-1 0,16-10 0,-24 14-85,-1-1 1,0 0-1,0 0 0,0 0 1,0 0-1,0 0 0,0 0 1,-1-1-1,0 1 0,1-1 1,-1 0-1,-1 0 0,1 1 1,0-1-1,-1 0 0,0-1 1,0 1-1,0 0 0,-1 0 1,1 0-1,-1-5 0,0 6-2,0-1 0,1 1 0,-2 0 0,1 0-1,0 0 1,-1-1 0,1 1 0,-1 0 0,0 0-1,0 0 1,0 0 0,0 0 0,-1 0 0,1 0 0,-1 1-1,0-1 1,0 0 0,0 1 0,0-1 0,0 1 0,0 0-1,-1 0 1,1 0 0,-1 0 0,0 0 0,1 0 0,-1 1-1,0-1 1,0 1 0,0 0 0,0 0 0,0 0 0,0 0-1,0 0 1,-1 1 0,1 0 0,0-1 0,-7 2-1,0-3 210,0 2-1,0-1 1,0 1-1,-1 1 1,1 0-1,0 0 1,-16 5-1,22-5-44,1 1 0,-1-1 0,1 1 0,-1 0-1,1 0 1,0 0 0,0 0 0,0 1 0,0-1-1,0 1 1,1 0 0,-1 0 0,1 0 0,0 0-1,-1 0 1,2 1 0,-1-1 0,0 0 0,1 1-1,-1-1 1,1 1 0,0 0 0,-1 6 0,1-4-76,-1 0 0,2 0 0,-1 0 0,1 0 0,-1 0 0,2 0 0,-1 0 0,1 0 0,0 0 1,0 1-1,0-2 0,1 1 0,0 0 0,0 0 0,1 0 0,0-1 0,0 0 0,0 1 0,0-1 1,6 7-1,0-4-83,0-1 1,0 1 0,1-2-1,0 1 1,0-1-1,0-1 1,1 1 0,0-2-1,21 7 1,-4-3-1664,1-1-1,56 6 1,-13-10-3154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0.653"/>
    </inkml:context>
    <inkml:brush xml:id="br0">
      <inkml:brushProperty name="width" value="0.05" units="cm"/>
      <inkml:brushProperty name="height" value="0.05" units="cm"/>
    </inkml:brush>
  </inkml:definitions>
  <inkml:trace contextRef="#ctx0" brushRef="#br0">353 133 9748,'0'0'5443,"-14"-18"-5200,-48-55-182,56 69-55,1 0-1,-1 0 1,1 0-1,-1 1 1,0 0-1,0 0 1,-1 0-1,1 1 1,-1 0-1,1 0 1,-1 0-1,1 1 1,-1 0-1,0 1 1,0-1-1,0 1 1,1 1-1,-1-1 1,-8 3-1,-13-2 72,23-1-23,1-1 0,-1 2 0,1-1 0,-1 0 0,1 1 0,0 0 0,-1 0 0,1 0 0,0 0 0,0 1 0,-1 0 0,1 0 1,0 0-1,1 0 0,-1 0 0,0 1 0,1 0 0,-1 0 0,1 0 0,-6 7 0,6-4 0,0 0 1,0 1-1,0-1 0,1 1 0,0 0 1,0 0-1,0-1 0,1 1 1,0 0-1,1 0 0,0 1 0,1 10 1,-1-15-40,0 1 1,0-1 0,1 0 0,0 1-1,0-1 1,0 0 0,0 0 0,0 0-1,0 0 1,1 0 0,0 0-1,-1 0 1,1 0 0,0 0 0,1-1-1,-1 1 1,3 2 0,1-1-10,-1 0 0,1 0 0,0-1 0,0 0 1,0 0-1,0 0 0,0-1 0,9 3 0,8 0-411,0-1-1,0-1 1,47-1-1,-63-2 159,1 0 0,0 0 0,-1-1 0,1 0 0,-1-1 0,1 0 0,-1 0 0,1-1 0,-1 0 0,0 0 0,0 0 0,-1-1 0,12-8-1,-14 9 162,0-1-1,0-1 0,0 1 1,0 0-1,-1-1 0,0 0 1,0 0-1,0 0 0,-1 0 0,1 0 1,-1 0-1,0-1 0,-1 1 1,1-1-1,-1 0 0,-1 1 1,1-1-1,-1-10 0,1 13 129,-1 0-1,-1 0 0,1 0 1,0 0-1,-1 0 1,1 0-1,-1 0 1,0 1-1,0-1 0,-2-4 1,2 6 158,1 0 1,-1 1 0,0-1 0,1 0-1,-1 0 1,0 1 0,0-1-1,0 0 1,1 1 0,-1-1-1,0 1 1,0-1 0,0 1 0,0-1-1,0 1 1,0 0 0,0 0-1,0-1 1,0 1 0,0 0-1,0 0 1,-2 0 0,5 33 124,-1-28-304,1 0 0,0 0-1,0-1 1,0 1 0,0 0 0,1-1-1,0 1 1,0-1 0,0 0 0,1 0-1,0 0 1,-1-1 0,1 1-1,0-1 1,1 0 0,-1 0 0,0 0-1,1-1 1,7 4 0,3 1-64,-1-1-1,1-1 1,1 0 0,-1-1-1,20 3 1,-24-5-198,0-1 0,0 0-1,1 0 1,-1-1 0,0-1 0,0 0 0,21-5-1,-28 5 86,-1 0 0,0-1 0,1 1 0,-1-1 0,0 0 0,0 0 0,0 0 0,0 0 0,-1 0 0,1-1 0,-1 1 0,1-1 0,-1 1 0,0-1 0,0 0 0,0 0 0,0 0 0,-1-1 0,1 1 0,-1 0 0,0 0 0,0-1 0,0 1 0,0-1 0,0 1 0,-1-1 0,0 1 0,0-6 0,1-41-1216,-1 30 7632,7 46-5345,-3-20-851,0 0-1,0 0 1,1-1 0,-1 0 0,1 0-1,1 0 1,-1 0 0,0-1 0,1 0-1,0 0 1,0-1 0,0 1 0,1-1-1,12 4 1,-10-4-168,0-1 1,1 0-1,-1 0 1,1-1-1,-1 0 0,1-1 1,-1 0-1,1 0 0,-1-1 1,17-4-1,-22 4-65,0 0 0,1 0 0,-1-1 0,0 0 0,0 0 1,-1 0-1,1 0 0,0-1 0,-1 0 0,1 1 0,-1-1 0,0-1 0,0 1 0,0 0 1,0-1-1,-1 1 0,1-1 0,-1 0 0,4-7 0,7-35-165,-10-4 6716,1 60-6003,0-3-350,1-1 0,0 1 0,0-1 1,1 0-1,0 0 0,0-1 0,0 1 0,1-1 0,0-1 0,-1 1 0,2-1 0,-1-1 0,15 6 0,-4-3-447,-1 0 1,1-2-1,1 0 0,-1-1 0,21 0 1,12-2-4506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4.045"/>
    </inkml:context>
    <inkml:brush xml:id="br0">
      <inkml:brushProperty name="width" value="0.05" units="cm"/>
      <inkml:brushProperty name="height" value="0.05" units="cm"/>
    </inkml:brush>
  </inkml:definitions>
  <inkml:trace contextRef="#ctx0" brushRef="#br0">191 0 8004,'0'0'480,"4"2"-339,1 1 8,-1 0 0,0 0 1,0 0-1,0 1 0,0-1 0,-1 1 0,1 0 0,-1 0 0,0 0 0,0 1 0,-1-1 0,1 1 1,-1-1-1,0 1 0,2 6 0,4 15 790,10 49 1,0 1-200,-16-70-637,0 1-1,0 0 0,-1 0 0,1 0 1,-1 14-1,-32-20-425,-4-3 63,-59-10 0,59 6 59,-61-2-1,95 9 206,0 0 0,1-1 0,-1 1 0,0 0 0,0 0 1,0-1-1,1 1 0,-1 0 0,0 0 0,1 0 0,-1 0 0,1 0 0,0 0 0,-1 0 0,1 0 1,-1 0-1,1 0 0,0 1 0,0-1 0,0 0 0,0 0 0,0 0 0,0 0 0,0 0 0,0 0 1,1 3-1,1 33 114,-1-32-106,0 0-1,1 1 1,-1-1-1,1 0 0,0 0 1,1 0-1,-1-1 1,1 1-1,0 0 0,0-1 1,1 0-1,-1 0 0,1 0 1,0 0-1,0 0 1,0-1-1,1 0 0,-1 0 1,1 0-1,-1 0 1,1-1-1,0 1 0,0-1 1,10 2-1,6 2 58,-1-1-1,1-1 1,0-1 0,0-1-1,23 0 1,-8-1-46,-1-1 0,0-1 0,0-3 0,66-14 0,-92 16-55,-1-1 0,1-1 0,-1 0 0,1 0 1,-1 0-1,-1-1 0,1 0 0,0-1 0,-1 1 1,9-11-1,-12 11-26,1-1 0,-1 0-1,0 0 1,-1 0 0,0 0 0,0-1 0,0 0-1,-1 1 1,0-1 0,0 0 0,0 0 0,-1 0-1,0 0 1,-1 0 0,0-9 0,0 13 58,0-1 1,0 1-1,-1 0 1,1 0-1,-1-1 1,0 1-1,0 0 1,0 0-1,0 0 1,0 0-1,-1 0 1,1 0-1,-1 0 1,0 1-1,0-1 1,0 0-1,0 1 0,-1 0 1,1-1-1,0 1 1,-1 0-1,0 0 1,0 1-1,1-1 1,-1 0-1,0 1 1,0 0-1,0-1 1,-1 1-1,1 1 1,0-1-1,0 0 1,0 1-1,-1-1 1,1 1-1,0 0 1,-1 0-1,-3 1 1,5-1-1,-1 0 0,1 0 0,0 1 0,-1-1 0,1 1 0,0-1 0,-1 1 0,1 0 1,0 0-1,0 0 0,-1 0 0,1 0 0,0 0 0,0 1 0,0-1 0,1 1 1,-1-1-1,0 1 0,1 0 0,-3 3 0,1-1-3,0 1-1,1-1 1,0 1-1,0-1 1,0 1 0,1 0-1,0 0 1,-1 0-1,1 9 1,0-6 23,0 0 1,1 0-1,0 0 0,1 0 0,0 0 1,0 0-1,1-1 0,0 1 1,0 0-1,1 0 0,0-1 0,7 14 1,-2-12-8,0 0 0,1-1 0,0-1 0,0 1 0,1-1 0,0-1 0,0 0 1,1 0-1,-1-1 0,1 0 0,0-1 0,1 0 0,-1-1 0,1-1 0,-1 1 0,1-2 1,0 0-1,0 0 0,0-1 0,-1 0 0,1-1 0,0 0 0,21-6 0,-26 4-212,0 1-1,-1-1 1,0 0-1,1-1 1,-1 0-1,0 0 0,0 0 1,-1-1-1,1 1 1,-1-1-1,0-1 1,-1 1-1,1-1 0,-1 1 1,0-1-1,0-1 1,-1 1-1,3-7 1,3-11-960,-1-1 1,-1 0 0,7-42 0,-4 14 962,-9 50 383,0 1 0,0-1 0,0 1 0,0 0 0,0-1 0,1 1 0,-1 0 0,1 0 0,0 0 0,0 0 0,0 0 0,0 0 0,0 1 0,0-1 0,0 0 0,0 1 0,0 0 0,1 0 0,-1-1 0,1 1 0,-1 1 0,1-1 0,-1 0 0,1 1 0,0-1 0,-1 1 0,1 0 0,-1 0 0,1 0 0,0 0 0,-1 0 0,1 0 0,4 2 0,4-1 173,-1 1 1,0 1-1,0-1 0,0 1 0,-1 1 0,1 0 0,14 8 0,-15-6-157,1 1 0,-1 0-1,0 0 1,-1 1-1,0 0 1,0 1 0,8 11-1,-12-14-127,-1-1-1,0 0 0,0 1 1,-1 0-1,1 0 1,-1 0-1,0 0 1,-1 0-1,0 0 0,0 0 1,0 0-1,0 1 1,-1-1-1,-1 12 1,0-14-87,-1 0 0,0 1 0,0-1 1,0 0-1,0 0 0,0-1 1,-1 1-1,0 0 0,0-1 0,0 0 1,0 1-1,0-1 0,-1-1 1,1 1-1,-1 0 0,0-1 0,1 0 1,-1 1-1,-1-2 0,-6 4 1,-7 2-166,0-1 0,0 0 1,-29 4-1,-16-3-2120,24-10-2188,22-5-298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4.925"/>
    </inkml:context>
    <inkml:brush xml:id="br0">
      <inkml:brushProperty name="width" value="0.05" units="cm"/>
      <inkml:brushProperty name="height" value="0.05" units="cm"/>
    </inkml:brush>
  </inkml:definitions>
  <inkml:trace contextRef="#ctx0" brushRef="#br0">1 405 1185,'0'0'12210,"22"-4"-10635,6-2-1388,0-1 0,-1-1 1,0-1-1,0-1 1,-1-2-1,0 0 0,27-19 1,-43 24-336,0-1 1,-1 0-1,0-1 1,-1 0-1,0 0 1,0-1-1,-1 0 1,0 0-1,-1 0 1,0-1-1,-1 0 1,0-1-1,0 1 1,-1-1-1,-1 0 1,0 0-1,-1 0 1,0 0-1,-1 0 1,0-23-1,-1-28-623,0 63 1092,5 37 260,37 76 1276,-31-90-1780,-1 0 1,-1 0-1,-2 1 0,0-1 1,-1 2-1,-2-1 1,3 35-1,-7-58-154,0 1 1,-1-1 0,1 1-1,0-1 1,-1 0-1,1 1 1,-1-1-1,1 0 1,-1 1-1,1-1 1,-1 0-1,0 0 1,0 1-1,0-1 1,0 0-1,1 0 1,-2 0-1,1 0 1,0 0-1,0 0 1,0 0-1,0-1 1,0 1-1,-1 0 1,1-1 0,0 1-1,-1-1 1,1 1-1,-1-1 1,1 0-1,0 1 1,-1-1-1,1 0 1,-1 0-1,1 0 1,-1 0-1,1 0 1,0 0-1,-1-1 1,1 1-1,-3-1 1,4-3-144,-1 0 0,1 0 1,0 0-1,0 1 0,1-1 0,-1 0 1,1 0-1,0 0 0,-1 0 0,4-6 1,0 1 253,1 0-1,0 1 1,1-1 0,0 1 0,0 0 0,1 0-1,0 1 1,0 0 0,16-12 0,-20 17 135,1-1 0,-1 1 1,1 0-1,0 0 0,0 0 1,-1 0-1,1 1 0,0 0 0,1-1 1,-1 2-1,0-1 0,0 0 1,0 1-1,1 0 0,-1 0 0,0 0 1,0 0-1,0 1 0,1-1 1,-1 1-1,0 0 0,0 1 0,0-1 1,0 1-1,0-1 0,5 4 1,34 24 191,-16-10-254,1-1 1,0-1 0,1-2-1,42 16 1,-69-31-131,0 1 1,0 0-1,0-1 0,0 1 1,0-1-1,0 0 1,0 0-1,0 1 0,0-1 1,0-1-1,0 1 1,0 0-1,1 0 1,-1-1-1,0 0 0,0 1 1,0-1-1,0 0 1,-1 0-1,1 0 0,0 0 1,0 0-1,0 0 1,-1 0-1,1-1 1,-1 1-1,1-1 0,-1 1 1,1-1-1,-1 0 1,0 1-1,0-1 0,0 0 1,0 0-1,0 0 1,0 0-1,-1 0 0,1 0 1,0 0-1,-1 0 1,0 0-1,1 0 1,-1-4-1,1-3-247,0 0 1,-1 1-1,0-1 1,0 0-1,-1 0 0,0 0 1,0 1-1,-1-1 1,-5-15-1,0 13 231,1 1 0,-1-1-1,-1 2 1,0-1 0,-1 1 0,1 0-1,-2 1 1,1 0 0,-1 0-1,0 1 1,-1 1 0,1-1 0,-2 2-1,1-1 1,0 2 0,-1-1 0,0 2-1,0 0 1,0 0 0,-22-2 0,33 5 74,0 1 1,0-1 0,0 0-1,0 1 1,0-1 0,0 0-1,0 1 1,0-1 0,1 1-1,-1-1 1,0 1 0,0 0-1,1-1 1,-1 1 0,0 0-1,1 0 1,-1-1 0,0 1-1,1 0 1,-1 0 0,1 0-1,0 0 1,-1 0 0,1 0 0,0-1-1,-1 1 1,1 0 0,0 0-1,0 0 1,0 0 0,0 0-1,0 0 1,0 2 0,2 39 684,-1-38-554,1 6 8,0 0-1,1 0 0,1 0 0,0 0 0,0 0 1,1-1-1,0 0 0,1 0 0,0-1 0,0 1 1,1-1-1,0 0 0,0-1 0,14 11 1,-9-8-94,1 0 0,0-1 1,0 0-1,1-1 0,0-1 1,1 0-1,-1-1 0,1-1 1,17 5-1,-21-8-7,1 0-1,-1 0 1,1-1 0,-1 0 0,1-1 0,0 0-1,20-4 1,-28 3-87,-1 0 0,1 0 1,-1-1-1,0 1 0,1-1 0,-1 0 0,0 1 0,0-2 1,0 1-1,0 0 0,0-1 0,-1 1 0,1-1 0,-1 0 1,0 0-1,1 0 0,-1 0 0,-1 0 0,1 0 0,0 0 1,-1-1-1,0 1 0,1-1 0,-1 1 0,-1-1 0,1 1 0,0-8 1,1-39-736,-2 41 333,0 1 0,0-1 0,0 0 0,1 0 0,0 1 0,1-1 0,0 0 0,0 1-1,1 0 1,0-1 0,6-8 0,6-1-3289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5.287"/>
    </inkml:context>
    <inkml:brush xml:id="br0">
      <inkml:brushProperty name="width" value="0.05" units="cm"/>
      <inkml:brushProperty name="height" value="0.05" units="cm"/>
    </inkml:brush>
  </inkml:definitions>
  <inkml:trace contextRef="#ctx0" brushRef="#br0">241 112 7988,'0'0'4767,"5"-15"-4575,12-47 158,-16 61-341,-1 0 1,0-1 0,-1 1-1,1 0 1,0 0 0,0 0-1,0 0 1,-1 0 0,1 0-1,0 0 1,-1 0 0,1 0-1,-1 0 1,1 0-1,-1 0 1,0 0 0,1 0-1,-1 0 1,0 1 0,0-1-1,1 0 1,-1 0 0,0 1-1,0-1 1,0 1 0,0-1-1,0 1 1,0-1 0,0 1-1,0-1 1,0 1 0,0 0-1,-2-1 1,-39-3 121,35 4-118,-7-1-28,4 0 49,-1 1-1,1 0 0,-1 0 0,1 1 1,-20 4-1,27-5-14,1 1-1,-1 0 1,1 0-1,0 0 0,0 1 1,0-1-1,0 0 1,0 1-1,0-1 1,0 1-1,0 0 1,0 0-1,1 0 1,-1 0-1,1 0 1,-1 0-1,1 0 1,0 0-1,0 0 0,0 1 1,0-1-1,0 1 1,1-1-1,-1 0 1,1 1-1,-1-1 1,1 1-1,0-1 1,0 1-1,0 3 1,0 0 50,1 0-1,-1 0 1,1 0 0,0-1 0,1 1 0,-1 0 0,1 0 0,0-1-1,0 1 1,1-1 0,0 1 0,0-1 0,4 6 0,4 1 219,0 0-1,0-1 1,19 15 0,-19-18-178,0 1 0,-1 1 0,0 0-1,-1 0 1,16 22 0,-25-31-128,1 0 0,0 0 0,-1 0 0,1 0 0,-1 0-1,1 0 1,-1 0 0,0 0 0,1 0 0,-1 0 0,0 1 0,0-1-1,0 0 1,0 0 0,0 0 0,0 0 0,0 0 0,0 1 0,0-1-1,0 0 1,-1 0 0,1 0 0,0 0 0,-1 0 0,1 0 0,-1 0-1,1 0 1,-2 2 0,0-1-17,0 0-1,-1-1 1,1 1 0,-1 0-1,1-1 1,-1 1 0,1-1-1,-1 0 1,0 0 0,-5 2-1,-8 0-185,1 0-1,-1 0 1,-16-1 0,31-2 218,-12 1-253,-40 1-1202,51-2 1200,0 0 0,-1 0 0,1 0 0,0 0 0,-1 0 0,1-1 0,0 1 1,0-1-1,0 1 0,-1-1 0,1 0 0,0 0 0,0 0 0,0 0 0,0 0 0,-2-2 0,1-13-2882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5.932"/>
    </inkml:context>
    <inkml:brush xml:id="br0">
      <inkml:brushProperty name="width" value="0.05" units="cm"/>
      <inkml:brushProperty name="height" value="0.05" units="cm"/>
    </inkml:brush>
  </inkml:definitions>
  <inkml:trace contextRef="#ctx0" brushRef="#br0">1 271 9508,'0'0'2439,"22"0"-2074,7 2-225,-6 0-43,0 0 1,0-2-1,0-1 1,30-4-1,-48 4-79,-1 0-1,0-1 1,0 1 0,0-1-1,-1 1 1,1-1-1,0 0 1,-1-1-1,1 1 1,-1-1-1,1 1 1,-1-1 0,0 0-1,0 0 1,-1-1-1,1 1 1,3-6-1,-2 1-143,0-1-1,0 1 0,-1-1 1,0 0-1,0 0 0,-1 0 0,1-12 1,-1-2 157,-1 0 0,-1 1-1,-5-40 1,5 59 629,-2 18-563,1-1 0,0 0 0,1 0-1,1 0 1,0 0 0,1 0 0,4 19 0,-4-27-61,0 0 0,1 0 0,0 0 0,0 0 0,0-1 0,1 1 0,-1-1 0,1 0 0,1 0 0,-1 0 0,1 0 0,0-1 0,0 0 0,0 0 0,0 0 0,1-1 0,-1 0 0,8 4 0,-5-4-80,0 0 0,0 0 0,0 0-1,0-1 1,1 0 0,-1-1 0,1 0 0,-1 0 0,1-1 0,-1 0 0,1 0-1,-1-1 1,1 0 0,-1 0 0,0-1 0,12-4 0,-15 4-205,1-1-1,-1 0 1,0 0 0,0 0 0,0 0 0,-1-1-1,1 0 1,-1 0 0,1 0 0,-1 0 0,-1-1-1,1 1 1,-1-1 0,1 0 0,-2 0 0,1-1-1,0 1 1,-1 0 0,0-1 0,0 0 0,-1 1-1,1-1 1,0-11 0,-2-73-2639,-3 53 13433,3 47-10738,1 0 1,0 0 0,0-1-1,1 1 1,5 15 0,-3-15-624,0 0 0,0-1 1,1 1-1,1-1 0,7 10 1,12 10-3617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9.239"/>
    </inkml:context>
    <inkml:brush xml:id="br0">
      <inkml:brushProperty name="width" value="0.05" units="cm"/>
      <inkml:brushProperty name="height" value="0.05" units="cm"/>
    </inkml:brush>
  </inkml:definitions>
  <inkml:trace contextRef="#ctx0" brushRef="#br0">1 154 6851,'0'0'5896,"2"-5"-5210,-2 5-674,0 1 0,0-1-1,0 0 1,0 0 0,0 1 0,0-1 0,0 0 0,0 0 0,0 0 0,0 1 0,0-1 0,0 0-1,0 0 1,0 1 0,1-1 0,-1 0 0,0 0 0,0 0 0,0 0 0,0 1 0,1-1-1,-1 0 1,0 0 0,0 0 0,0 0 0,0 0 0,1 1 0,-1-1 0,0 0 0,0 0-1,1 0 1,-1 0 0,0 0 0,0 0 0,0 0 0,1 0 0,-1 0 0,0 0 0,0 0-1,1 0 1,-1 0 0,0 0 0,0 0 0,1 0 0,-1 0 0,0 0 0,0 0 0,0 0-1,1-1 1,-1 1 0,0 0 0,0 0 0,0 0 0,1 0 0,-1 0 0,0-1 0,0 1 0,0 0-1,0 0 1,0 0 0,1 0 0,-1-1 0,0 1 0,0 0 0,0 0 0,0-1 0,0 1-1,0 0 1,0-1 0,13 36 480,12 66 98,-21-82-405,27 135 851,39 143 1029,-68-295-2216,-2-7-113,-1-20-506,-6-36-1044,-6-20-1162,-3-105 0,12-83 815,4 230 2195,0 32 191,0-1 0,1 1 0,0 0-1,0-1 1,1 1 0,0 0-1,4-11 1,-6 17-171,1-1-1,0 1 1,0 0-1,-1-1 1,1 1 0,0 0-1,0 0 1,0-1 0,0 1-1,1 0 1,-1 0-1,0 0 1,0 0 0,1 0-1,-1 1 1,0-1-1,1 0 1,-1 1 0,1-1-1,-1 1 1,1-1-1,-1 1 1,1 0 0,-1-1-1,1 1 1,0 0 0,-1 0-1,1 0 1,-1 0-1,1 1 1,-1-1 0,1 0-1,-1 0 1,1 1-1,-1-1 1,1 1 0,-1 0-1,1-1 1,-1 1 0,0 0-1,1 0 1,-1 0-1,1 1 1,7 4 154,-1 1 0,-1-1 0,1 1 0,-1 1 0,-1 0 0,1 0 0,-1 0 0,0 0 0,6 15 0,1 3 185,-1 1 1,10 31-1,-18-47-317,-1 0-1,0 0 0,-1 0 1,0 0-1,0 1 0,-2-1 1,1 0-1,-3 21 0,1-28-90,0 0 0,0 0 0,0 0 0,0-1 0,0 1 0,-1-1-1,0 1 1,0-1 0,0 1 0,0-1 0,0 0 0,-1 0 0,1 0 0,-1-1 0,0 1 0,0 0-1,0-1 1,0 0 0,0 0 0,-1 0 0,1 0 0,-1 0 0,1-1 0,-1 1 0,0-1 0,1 0-1,-1 0 1,-7 0 0,6 0-121,0 0 0,0 0 1,0-1-1,0 1 0,0-1 0,0-1 0,0 1 0,0-1 0,0 0 0,0 0 0,-5-2 0,8 2 65,0 0 1,-1 0-1,1-1 1,1 1-1,-1-1 0,0 0 1,0 1-1,1-1 0,-1 0 1,1 0-1,-1 0 0,1 0 1,0-1-1,0 1 0,0 0 1,0 0-1,0-1 0,0 1 1,0 0-1,1-1 0,0 1 1,-1-1-1,1-3 0,-1 0 16,1 1 0,-1-1 0,1 1 0,1-1 0,-1 1-1,1 0 1,0-1 0,0 1 0,0 0 0,1-1-1,-1 1 1,1 0 0,1 0 0,4-9 0,-3 10 94,1-1 0,-1 1 0,1-1 0,0 2 0,0-1 0,0 0 1,0 1-1,1 0 0,-1 0 0,1 1 0,0-1 0,-1 1 0,8-1 0,15-4 192,0 2 1,1 1-1,48-1 0,-51 5-143,0-1 1,0-2-1,0-1 0,42-11 0,-64 13-126,1 0 0,0 0 0,-1 0 0,1 0 0,-1-1 0,1 1 0,-1-1-1,0 0 1,0 0 0,-1-1 0,1 1 0,-1-1 0,1 0 0,-1 0 0,0 0 0,-1 0 0,1-1-1,-1 1 1,0-1 0,0 0 0,0 1 0,-1-1 0,1 0 0,-1 0 0,0 0 0,-1 0 0,1 0-1,-1 0 1,0 0 0,0 0 0,-2-9 0,2 12 29,-1 0 1,0 1-1,1-1 0,-1 1 1,0-1-1,0 1 0,0-1 1,0 1-1,0 0 0,0-1 0,0 1 1,0 0-1,-1 0 0,1 0 1,0 0-1,-1 0 0,1 0 1,-1 0-1,1 0 0,-1 1 0,0-1 1,1 0-1,-1 1 0,0 0 1,1-1-1,-1 1 0,-1 0 1,-53-4 173,47 4-122,4 1 62,0-1-1,0 1 0,0 0 1,0 1-1,0-1 0,0 1 0,1 0 1,-1 0-1,1 0 0,-1 1 1,1 0-1,0 0 0,0 0 1,0 0-1,0 1 0,0-1 0,-3 5 1,5-5-42,-1 0 0,1 0 0,0 0 0,0 0 0,0 1 0,0-1 0,1 1 0,-1-1 0,1 1 0,0-1 0,0 1 0,0-1 0,1 1 0,-1 0 0,1 0 0,0-1 0,0 1 0,0 0 0,0 0 0,1-1 0,-1 1 0,1 0 0,0-1 0,3 7 0,-2-7-52,0 0 0,0 0 0,0 0 1,0-1-1,1 1 0,0 0 0,-1-1 1,1 0-1,0 0 0,0 0 0,0 0 1,0 0-1,0 0 0,1-1 0,-1 0 1,1 1-1,-1-1 0,1-1 1,6 2-1,9 1-92,0-2 0,32-1 0,-12 1-128,-28 0 203,-1 1 0,0 0 0,-1 1 0,1 0 0,0 1 1,-1 0-1,0 0 0,0 1 0,0 0 0,0 1 0,-1 0 0,0 0 0,0 1 0,-1-1 1,0 2-1,0-1 0,0 1 0,-1 0 0,0 1 0,8 16 0,-1 0 271,-1-1 0,-1 1 0,-2 1 0,0 0 0,-2 1 0,7 41 0,-10-27 530,-2 57-1,-2-93-710,0-4 127,1-5-274,0-1-1,0 1 1,-1 0 0,0-1 0,0 1 0,0-1-1,-2-7 1,1 0-328,-1-86-1504,0 26 708,7-79 1,-3 131 1154,1-1 1,1 1-1,0 0 1,2 0 0,0 1-1,1-1 1,1 1-1,16-27 1,-21 43 91,-1-1-1,1 0 1,0 1 0,0 0-1,0-1 1,1 1 0,-1 0-1,1 1 1,-1-1 0,1 1-1,0 0 1,0-1 0,0 2-1,1-1 1,-1 0 0,0 1-1,1 0 1,-1 0 0,0 0 0,1 1-1,-1-1 1,1 1 0,0 0-1,-1 0 1,1 1 0,-1-1-1,1 1 1,-1 0 0,0 0-1,1 1 1,-1-1 0,0 1-1,0 0 1,0 0 0,0 0-1,0 1 1,5 4 0,-2 0 88,-1 0 0,0 0 0,-1 0 0,0 1 0,0-1 1,-1 1-1,0 1 0,0-1 0,0 0 0,-1 1 0,-1 0 0,0 0 1,0 0-1,0 0 0,-1 0 0,0 14 0,-3-20-159,1-1 0,0 0 0,0 1 0,-1-1-1,1 0 1,-1 0 0,0 0 0,0 0 0,0 0 0,0 0-1,0-1 1,0 1 0,0-1 0,0 1 0,-1-1 0,1 0-1,-1 0 1,1 0 0,-1 0 0,1 0 0,-1 0 0,-3 0-1,-64 13-1164,67-14 1081,-20 4-1490,1-2 0,-1 0 0,0-2 1,-44-4-1,27-10-4298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6.259"/>
    </inkml:context>
    <inkml:brush xml:id="br0">
      <inkml:brushProperty name="width" value="0.05" units="cm"/>
      <inkml:brushProperty name="height" value="0.05" units="cm"/>
    </inkml:brush>
  </inkml:definitions>
  <inkml:trace contextRef="#ctx0" brushRef="#br0">1 336 5122,'0'0'7529,"0"-17"-6643,1-54-171,-2 69-635,1 0-1,0 0 1,0 1-1,0-1 1,0 0 0,0 0-1,0 0 1,1 0 0,-1 1-1,0-1 1,1 0 0,0 0-1,-1 1 1,1-1 0,0 0-1,0 1 1,0-1 0,0 1-1,0-1 1,0 1 0,0 0-1,1-1 1,-1 1 0,0 0-1,1 0 1,-1 0-1,1 0 1,-1 0 0,1 0-1,0 0 1,-1 0 0,1 1-1,0-1 1,0 1 0,-1-1-1,1 1 1,0 0 0,0 0-1,0 0 1,-1-1 0,1 2-1,0-1 1,2 0 0,3 2-91,0-1 0,0 1 0,0 0 0,-1 1 0,1-1 0,-1 1 0,1 1 1,5 3-1,-7-3 28,0 0 1,0-1 0,0 0-1,1 0 1,-1-1 0,1 1-1,9 2 1,-13-5-20,0 0 1,0 0-1,0 0 0,0 0 0,0 0 1,0-1-1,0 1 0,0-1 1,-1 1-1,1-1 0,0 0 0,0 0 1,-1 0-1,1 0 0,0 0 1,-1 0-1,1 0 0,-1 0 0,1-1 1,-1 1-1,0 0 0,1-1 1,-1 1-1,0-1 0,0 0 1,0 1-1,1-4 0,43-87-215,-14 26-1598,-6 24-2337,-10 19-2006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6.618"/>
    </inkml:context>
    <inkml:brush xml:id="br0">
      <inkml:brushProperty name="width" value="0.05" units="cm"/>
      <inkml:brushProperty name="height" value="0.05" units="cm"/>
    </inkml:brush>
  </inkml:definitions>
  <inkml:trace contextRef="#ctx0" brushRef="#br0">0 356 12438,'0'0'1712,"2"101"-1471,13-77-241,3-7-1633,-3-10-1184,-3-7-5779</inkml:trace>
  <inkml:trace contextRef="#ctx0" brushRef="#br0" timeOffset="1">29 0 10069,'0'0'0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7.264"/>
    </inkml:context>
    <inkml:brush xml:id="br0">
      <inkml:brushProperty name="width" value="0.05" units="cm"/>
      <inkml:brushProperty name="height" value="0.05" units="cm"/>
    </inkml:brush>
  </inkml:definitions>
  <inkml:trace contextRef="#ctx0" brushRef="#br0">95 14 8260,'0'0'9738,"1"-3"-9605,0-8-165,-3 20-32,-1 0 1,-1-1-1,1 1 0,-1-1 0,-1 0 1,-9 14-1,-10 18 160,17-25-67,1 0-1,1 0 0,0 1 1,1 0-1,0 0 0,1 0 0,1 0 1,1 0-1,0 1 0,1-1 1,1 0-1,4 24 0,-3-32-103,-1 0 1,2-1-1,-1 1 0,1-1 0,0 0 0,1 0 1,-1 0-1,1 0 0,1-1 0,-1 1 1,1-1-1,0 0 0,1 0 0,-1-1 0,1 0 1,0 0-1,1 0 0,-1-1 0,1 1 1,0-2-1,0 1 0,0-1 0,1 0 0,-1-1 1,1 1-1,-1-1 0,12 1 0,-12-2-47,1 0-1,-1 0 0,0-1 0,0 1 1,1-2-1,-1 1 0,0-1 1,1 0-1,-1-1 0,0 0 1,0 0-1,0 0 0,0-1 0,-1 0 1,1 0-1,-1-1 0,7-4 1,-8 3 62,0 1 0,0-1 0,-1-1 1,1 1-1,-1-1 0,-1 0 1,1 1-1,-1-2 0,0 1 1,0 0-1,0-1 0,-1 1 1,0-1-1,-1 0 0,1 1 1,-1-1-1,-1 0 0,1-8 0,-1 11-107,2-46 984,-3 41 30,-2 33-540,2-14-290,0 0 64,0 1-1,0 0 1,1-1-1,1 1 1,2 17-1,-3-26-72,1 1-1,0-1 1,0 1 0,0-1-1,0 0 1,0 0-1,0 0 1,0 0 0,1 1-1,-1-2 1,1 1-1,0 0 1,0 0 0,-1 0-1,1-1 1,0 1-1,0-1 1,0 0 0,1 1-1,-1-1 1,0 0-1,0 0 1,1 0 0,-1-1-1,1 1 1,-1-1-1,0 1 1,1-1 0,4 0-1,2 1-267,-1-1 0,1 0-1,0-1 1,-1 0 0,1 0-1,0-1 1,-1 0 0,0-1 0,16-6-1,-4-2-1728,1-1 1,23-18-1,4-2-1703,-36 24 4077,0 1 0,1 1 0,0 0 0,15-5 0,-16 8 1125,0 0 0,0 0-1,0 2 1,1-1 0,12 1-1,-24 2-1382,0-1 0,0 0 0,0 1 0,0-1 0,-1 0 0,1 1 0,0-1 0,0 1 0,0-1 0,0 1 0,-1 0 0,1-1 0,0 1 0,-1 0 0,1 0 0,0-1 0,-1 1 1,1 0-1,-1 0 0,1 0 0,-1 0 0,0 0 0,1-1 0,-1 1 0,0 0 0,0 0 0,1 0 0,-1 0 0,0 0 0,0 0 0,0 2 0,0 40 57,-1-32 111,2-4-360,-1 0 0,0 0 0,-1 0 0,1 0 0,-1 0 0,-1 0 0,0 0 0,0 0 0,0 0 0,0-1 0,-1 1 0,0-1 0,-1 0 0,1 0 0,-1 0 1,-1 0-1,1-1 0,-1 1 0,0-1 0,0 0 0,0-1 0,-1 1 0,1-1 0,-1 0 0,-8 4 0,-12 3-2782,0-8-1779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7.606"/>
    </inkml:context>
    <inkml:brush xml:id="br0">
      <inkml:brushProperty name="width" value="0.05" units="cm"/>
      <inkml:brushProperty name="height" value="0.05" units="cm"/>
    </inkml:brush>
  </inkml:definitions>
  <inkml:trace contextRef="#ctx0" brushRef="#br0">237 0 7587,'0'0'12454,"-124"34"-17176,72-17 80,-8-3-2161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37.952"/>
    </inkml:context>
    <inkml:brush xml:id="br0">
      <inkml:brushProperty name="width" value="0.05" units="cm"/>
      <inkml:brushProperty name="height" value="0.05" units="cm"/>
    </inkml:brush>
  </inkml:definitions>
  <inkml:trace contextRef="#ctx0" brushRef="#br0">1 0 13814,'0'0'3938,"128"4"-3410,-55-4-512,-3 0-16,-6 0-16,-12 0-1953,-21 0-3025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45.123"/>
    </inkml:context>
    <inkml:brush xml:id="br0">
      <inkml:brushProperty name="width" value="0.05" units="cm"/>
      <inkml:brushProperty name="height" value="0.05" units="cm"/>
    </inkml:brush>
  </inkml:definitions>
  <inkml:trace contextRef="#ctx0" brushRef="#br0">295 73 320,'0'0'9154,"8"-13"-7807,24-40-352,-24 46 1732,-5 13-2084,-2 16-1119,-1-19 752,-5 35 12,-1 0 0,-2-1 0,-1 0 0,-2 0 0,-2-1 0,-1 0 0,-36 64 1,47-94-296,0-1 0,-1 0-1,1-1 1,-1 1 0,0-1 0,0 1 0,-1-1 0,1-1 0,-1 1 0,0-1 0,0 1 0,0-1 0,-1-1 0,1 1 0,0-1 0,-7 2 0,9-3-81,-1 0 0,0-1 0,1 1 1,-1-1-1,0 0 0,0 0 0,1 0 0,-1 0 0,0-1 0,1 1 1,-1-1-1,0 0 0,1 0 0,-1-1 0,1 1 0,-1-1 0,1 1 1,0-1-1,0 0 0,0-1 0,0 1 0,0 0 0,0-1 0,1 1 0,-1-1 1,-3-5-1,-2-4 26,1-1 1,1 0-1,0 0 1,0-1-1,1 1 0,1-1 1,0 0-1,1-1 1,1 1-1,0 0 1,1-1-1,1-22 0,1 37 88,-1-1 0,1 1 0,-1-1 0,1 1 0,-1-1 0,1 1 0,0-1 0,-1 1 0,1 0 0,0-1 0,0 1 0,-1 0 0,1 0 0,0 0 0,0-1 0,-1 1 0,1 0 0,0 0 0,0 0 0,-1 0 0,1 0 0,0 0 0,0 1 0,1-1 0,22 2 143,3 6 281,-1 0-1,0 2 0,0 1 1,-1 0-1,-1 2 0,34 24 0,33 15-104,104 37-1439,-193-88 568,1 0-163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45.544"/>
    </inkml:context>
    <inkml:brush xml:id="br0">
      <inkml:brushProperty name="width" value="0.05" units="cm"/>
      <inkml:brushProperty name="height" value="0.05" units="cm"/>
    </inkml:brush>
  </inkml:definitions>
  <inkml:trace contextRef="#ctx0" brushRef="#br0">0 265 11717,'0'0'310,"20"-1"645,4 1-747,0-2 1,0 0-1,0-2 1,0-1-1,0-1 1,-1 0-1,35-16 0,-51 18-175,0 1 0,-1-1 0,1-1 0,-1 1 0,0-1 0,0 0 0,-1 0 0,0-1-1,0 0 1,7-9 0,-10 11-66,0-1 0,0 0 0,0 0 0,0 0 0,-1 0 0,1-1 1,-1 1-1,-1 0 0,1 0 0,-1-1 0,0 1 0,0 0 0,0-1 0,-1 1 0,-2-9 0,2 11-40,0 0 0,-1-1 0,1 1 0,-1 0 0,0 0 0,1 1 0,-1-1 0,-1 0 0,1 1 0,0-1 0,-1 1 0,1 0 0,-1-1 0,0 1 0,1 1 0,-1-1 0,0 0 1,0 1-1,-1-1 0,1 1 0,0 0 0,0 0 0,-5-1 0,-6-1-108,0 0-1,-1 1 1,1 1 0,-17 0 0,28 2 195,-1-1 1,0 1 0,1-1-1,-1 1 1,1 1 0,0-1-1,-1 0 1,1 1 0,0-1-1,0 1 1,0 0 0,0 0-1,0 0 1,0 1 0,0-1-1,1 1 1,-1-1-1,1 1 1,0 0 0,0 0-1,0 0 1,0 0 0,1 0-1,-1 1 1,1-1 0,-1 0-1,1 1 1,0-1 0,1 1-1,-1 0 1,1-1 0,-1 1-1,1 4 1,-1-2 46,1 0 1,0 0-1,0-1 1,0 1 0,0 0-1,1 0 1,0-1-1,1 1 1,-1 0-1,1-1 1,0 1-1,0-1 1,0 0-1,1 0 1,0 0-1,0 0 1,0 0-1,1-1 1,0 1-1,8 7 1,-1-6-24,0 1 0,0-2 1,1 0-1,-1 0 0,1-1 0,1 0 1,-1-1-1,22 2 0,-2-2-77,0-2 0,38-2 0,-61 0-168,-1 0 0,0 0 1,0 0-1,0-1 0,0 0 1,-1-1-1,1 0 0,0 0 0,-1-1 1,0 0-1,0 0 0,0 0 1,0-1-1,6-6 0,-7 5-570,0-1 0,0 1-1,-1-1 1,1-1 0,-2 1-1,1-1 1,6-15 0,2-12-2852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45.906"/>
    </inkml:context>
    <inkml:brush xml:id="br0">
      <inkml:brushProperty name="width" value="0.05" units="cm"/>
      <inkml:brushProperty name="height" value="0.05" units="cm"/>
    </inkml:brush>
  </inkml:definitions>
  <inkml:trace contextRef="#ctx0" brushRef="#br0">5 1 1825,'0'0'10487,"-2"9"-9977,1 10-42,0 0 0,0 0 1,2 0-1,1 0 0,0 0 0,1 0 0,6 19 1,2 1-55,2-1 0,26 57 1,-34-82-669,2 0 0,0-1 0,0 0 1,1-1-1,0 1 0,11 10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46.233"/>
    </inkml:context>
    <inkml:brush xml:id="br0">
      <inkml:brushProperty name="width" value="0.05" units="cm"/>
      <inkml:brushProperty name="height" value="0.05" units="cm"/>
    </inkml:brush>
  </inkml:definitions>
  <inkml:trace contextRef="#ctx0" brushRef="#br0">0 64 14247,'0'0'1888,"127"-13"-1391,-69 4 95,0 0-208,-4-3-368,-9 3 304,-10 4-320,-12 1 0,-12 2-112,-5 2-128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0.412"/>
    </inkml:context>
    <inkml:brush xml:id="br0">
      <inkml:brushProperty name="width" value="0.05" units="cm"/>
      <inkml:brushProperty name="height" value="0.05" units="cm"/>
    </inkml:brush>
  </inkml:definitions>
  <inkml:trace contextRef="#ctx0" brushRef="#br0">1 585 1281,'0'0'8323,"2"24"-3318,-4-601-5882,1 576 880,1-1 0,0 1 0,0 0 0,1 0 1,-1-1-1,0 1 0,0 0 0,1 0 0,-1 0 1,0 0-1,1-1 0,-1 1 0,1 0 0,0 0 1,-1 0-1,1 0 0,0 0 0,0 0 0,-1 0 1,1 0-1,0 1 0,0-1 0,0 0 0,0 0 1,0 1-1,0-1 0,0 1 0,1-1 0,-1 1 1,0-1-1,0 1 0,0-1 0,0 1 0,1 0 0,-1 0 1,0 0-1,0 0 0,1 0 0,-1 0 0,0 0 1,0 0-1,0 0 0,1 1 0,-1-1 0,0 0 1,0 1-1,0-1 0,0 1 0,2 0 0,3 1 33,-1 0 0,1 0 0,-1 1 0,1 0 0,-1 0 0,0 0 0,0 0 0,8 8 0,-7-2-50,0-1 1,0 1-1,-1 0 1,-1 0 0,1 1-1,-2 0 1,1-1 0,-1 1-1,-1 0 1,1 1 0,-2-1-1,1 0 1,-2 1 0,1-1-1,-1 0 1,-1 1 0,-2 14-1,2-21-57,0-1-1,0 0 0,0 0 0,-1 0 1,1 0-1,-1 0 0,1-1 0,-1 1 1,0 0-1,0-1 0,0 1 0,0-1 1,-1 0-1,1 0 0,-1 0 0,1 0 1,-1 0-1,-4 2 0,6-4-99,3-5 40,1 1 98,-1-1 1,1 0-1,0 1 0,0-1 0,1 1 1,-1 0-1,1 0 0,0 1 1,0-1-1,0 1 0,1-1 0,-1 1 1,1 1-1,0-1 0,-1 1 1,1-1-1,0 2 0,1-1 0,-1 0 1,0 1-1,9-1 0,-6 0 185,0 0 0,1 1-1,-1 0 1,0 1 0,0-1 0,1 2-1,-1-1 1,0 1 0,1 0-1,-1 1 1,0 0 0,0 1 0,0-1-1,11 6 1,-14-4-104,0-1 1,0 1-1,0 1 0,0-1 1,0 1-1,-1-1 0,0 1 1,0 0-1,0 1 1,-1-1-1,1 1 0,-1 0 1,-1-1-1,1 1 0,2 10 1,-4-12-24,-1 0 1,1 1-1,-1-1 1,0 0 0,0 1-1,0-1 1,0 0-1,-1 1 1,0-1-1,0 0 1,0 0 0,-1 1-1,1-1 1,-1 0-1,0 0 1,0-1-1,0 1 1,0 0-1,-1-1 1,0 1 0,0-1-1,0 0 1,-6 6-1,-2 0-186,0 0 0,0 0 0,-1-1-1,0 0 1,-1-1 0,0-1 0,0 0-1,0-1 1,-1 0 0,1-1 0,-1 0-1,0-1 1,-1-1 0,1 0 0,-16 0-1,30-2 132,-1 0-1,1 0 0,0 0 1,-1 0-1,1 0 1,-1 0-1,1 0 0,0 0 1,-1 0-1,1-1 0,0 1 1,-1 0-1,1 0 0,0 0 1,-1 0-1,1 0 0,0-1 1,-1 1-1,1 0 0,0 0 1,0-1-1,-1 1 0,1 0 1,0 0-1,0-1 0,0 1 1,-1 0-1,1-1 0,0 1 1,0 0-1,0 0 0,0-1 1,-1 1-1,1-1 0,0 1 1,0-1-1,5-16-954,16-12-2837,3 16-2109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49.849"/>
    </inkml:context>
    <inkml:brush xml:id="br0">
      <inkml:brushProperty name="width" value="0.05" units="cm"/>
      <inkml:brushProperty name="height" value="0.05" units="cm"/>
    </inkml:brush>
  </inkml:definitions>
  <inkml:trace contextRef="#ctx0" brushRef="#br0">61 44 5491,'0'0'6965,"-3"-7"-6188,-1 1-550,3 4-127,0 0 0,0 0 1,0 0-1,-1 0 0,2-1 0,-1 1 1,0 0-1,0 0 0,1-1 0,0 1 0,-1-4 1,-4 21 905,4-7-1014,-33 223 1506,30-187-3587,5 70 1,1-103-543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1.364"/>
    </inkml:context>
    <inkml:brush xml:id="br0">
      <inkml:brushProperty name="width" value="0.05" units="cm"/>
      <inkml:brushProperty name="height" value="0.05" units="cm"/>
    </inkml:brush>
  </inkml:definitions>
  <inkml:trace contextRef="#ctx0" brushRef="#br0">393 126 9828,'0'0'3949,"-1"-16"-3781,-7-47-125,8 61-44,-1 1 0,1-1 0,-1 1 0,0-1 0,0 1 0,1 0 0,-1-1 0,0 1 0,0 0 1,0 0-1,0 0 0,-1-1 0,1 1 0,0 0 0,0 0 0,-1 1 0,1-1 0,0 0 0,-1 0 0,1 1 0,-1-1 1,1 1-1,-1-1 0,1 1 0,-1 0 0,0-1 0,1 1 0,-1 0 0,1 0 0,-1 0 0,-1 0 0,-5 0-9,-14-3-60,0 1 0,0 1 0,0 1 0,-1 1 0,1 0 0,0 2 0,-28 7 0,44-8 70,-1 0 0,0 0 0,1 0 0,-1 1-1,1 0 1,0 0 0,-1 0 0,2 1 0,-1 0 0,0 0 0,1 0 0,0 1-1,0 0 1,0 0 0,0 0 0,1 1 0,0 0 0,0-1 0,1 1 0,-1 1 0,1-1-1,1 0 1,-1 1 0,1 0 0,0-1 0,1 1 0,-2 8 0,2-9 50,1 1 1,0 0 0,-1-1-1,2 1 1,-1-1 0,1 1-1,0 0 1,0-1 0,1 0-1,0 1 1,0-1 0,6 11-1,-5-13-22,0 0 0,0-1 0,0 1 0,1 0 0,0-1 0,0 0-1,0 0 1,0 0 0,0 0 0,0-1 0,1 0 0,-1 0 0,1 0 0,0 0 0,-1-1 0,1 0-1,8 2 1,0-1 46,1 0 0,0 0 0,-1-2 0,1 0 0,0 0 0,-1-1 0,1-1 0,-1 0 0,17-5 0,-25 6-77,0-1 0,-1 0-1,1 0 1,-1 0 0,1 0-1,-1-1 1,0 1-1,0-1 1,0 0 0,-1 0-1,1-1 1,-1 1 0,0-1-1,0 0 1,0 0 0,0 0-1,0 0 1,-1 0 0,0-1-1,0 1 1,0-1 0,0 1-1,-1-1 1,0 0 0,0 1-1,0-1 1,-1 0 0,1-9-1,-1 4-116,-2-26-521,2 35 630,0 0-1,0 0 1,0 0 0,-1 0 0,1 0-1,0 0 1,-1 1 0,1-1-1,0 0 1,-1 0 0,1 0-1,-1 1 1,1-1 0,-1 0-1,0 1 1,1-1 0,-1 0-1,0 1 1,0-1 0,1 1 0,-1-1-1,0 1 1,0-1 0,0 1-1,1 0 1,-1-1 0,0 1-1,0 0 1,0 0 0,0 0-1,-2-1 1,1 32 227,1-25-189,1-1 0,0 0 0,0 0 0,1 0 0,-1 0-1,1 0 1,0 0 0,0 0 0,1-1 0,-1 1 0,1 0 0,0 0-1,1-1 1,-1 1 0,1-1 0,0 0 0,0 0 0,0 0 0,0 0-1,1-1 1,-1 1 0,1-1 0,0 0 0,0 0 0,1 0 0,-1 0-1,0-1 1,9 4 0,2-1 43,1 0 0,0 0 0,0-2 0,0 0-1,0-1 1,1 0 0,-1-1 0,1-1 0,-1-1 0,20-3 0,-32 3-81,-1 1 0,0-1 0,1 0 0,-1 0 0,0-1 0,0 1 0,0-1 0,0 1 0,0-1 0,0 0 0,0 0 0,0 0 0,-1-1 0,1 1 0,-1 0 0,0-1 0,0 0 0,2-3 0,-1 1-108,0-1 0,0 1 1,-1-1-1,0 0 0,0 0 1,-1 0-1,1 0 0,-1 0 1,0-11-1,0 9-107,-1 1-1,0-1 1,-1 0 0,0 0 0,0 0-1,0 1 1,-1-1 0,0 1-1,-1-1 1,0 1 0,0 0 0,0 0-1,-1 0 1,0 1 0,-1-1-1,-6-7 1,11 14 304,-1 0-1,1 1 1,-1-1-1,1 1 1,0-1-1,-1 1 0,1-1 1,0 1-1,0-1 1,-1 1-1,1-1 1,0 1-1,0-1 1,0 1-1,0 0 1,-1-1-1,1 1 1,0-1-1,0 1 1,0-1-1,0 1 0,0 0 1,1-1-1,-1 1 1,0-1-1,0 1 1,0-1-1,0 1 1,1 0-1,-1-1 1,1 1-1,5 30 165,-2-22-128,1-1 0,0 0 0,0 0 0,1 0 0,0 0 1,0-1-1,0 0 0,1-1 0,0 0 0,1 0 0,0 0 0,-1-1 0,2 0 0,10 5 0,-7-4-62,0-1 1,0-1 0,0 0 0,1 0 0,0-1 0,0-1 0,0 0 0,0-1-1,0 0 1,13-1 0,-22-1-89,0 0 1,0-1-1,0 1 1,0-1-1,0 0 0,0 0 1,-1 0-1,1 0 0,-1-1 1,1 1-1,-1-1 0,0 0 1,0 0-1,0 0 0,-1 0 1,1-1-1,-1 1 0,0-1 1,0 1-1,0-1 0,0 0 1,1-4-1,4-9-427,-1 1 1,-1-1-1,6-33 1,-6-7-235,-5 32 2959,0 19-1128,19 17 222,-7-1-1411,0-1 0,1-1 1,1 0-1,-1-1 1,1 0-1,0-1 0,1 0 1,-1-2-1,21 5 0,-8-4-1723,-1-1-1,35 0 0,2-3-7129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2.948"/>
    </inkml:context>
    <inkml:brush xml:id="br0">
      <inkml:brushProperty name="width" value="0.05" units="cm"/>
      <inkml:brushProperty name="height" value="0.05" units="cm"/>
    </inkml:brush>
  </inkml:definitions>
  <inkml:trace contextRef="#ctx0" brushRef="#br0">289 1 3970,'0'0'3172,"-3"17"-2324,-5 16-142,3 1 0,-3 38 0,7-62-513,1-1 0,0 1 0,0 0 0,1 0 0,0 0 0,1-1 0,0 1 0,0-1 0,1 1 0,0-1 0,1 0 0,0 0 0,1 0 0,8 12 0,-16-19 469,-10-5-493,-32-9-663,-6-2-21,48 14 467,-13-4-52,1 2-1,-1 0 0,1 0 1,-1 2-1,-17 1 0,30-1 128,-1 1 0,1-1 0,0 1 0,-1 0 0,1 0 0,0 0 0,0 0 0,0 1 0,0-1 0,0 1 0,0 0 0,1 0 0,-1 0 0,0 0 0,1 0 0,-1 1 0,1-1-1,0 1 1,0-1 0,0 1 0,0 0 0,1 0 0,-1 0 0,1 0 0,-1 0 0,1 0 0,0 0 0,1 1 0,-2 4 0,0-2 26,1 1-1,0-1 1,0 0-1,0 1 1,1-1 0,0 1-1,0-1 1,1 1 0,0-1-1,0 0 1,0 1-1,1-1 1,0 0 0,0 0-1,0 0 1,1 0 0,0 0-1,0-1 1,1 1-1,-1-1 1,1 0 0,0 0-1,1 0 1,-1 0 0,1-1-1,0 0 1,0 0-1,0 0 1,1-1 0,-1 1-1,1-1 1,0 0 0,0-1-1,0 0 1,0 0-1,0 0 1,1-1 0,-1 0-1,9 1 1,5 0 47,0 0-1,0-1 1,0-2 0,0 0 0,0-1 0,-1-1-1,1 0 1,31-11 0,-40 10-233,-1 0 0,1 0-1,-1-1 1,0 0 0,0-1 0,0 0 0,-1-1 0,0 0-1,0 0 1,-1-1 0,0 0 0,0-1 0,-1 0-1,0 0 1,0 0 0,7-16 0,-12 19-164,0 0 0,0 0-1,-1-1 1,0 1 0,0 0 0,0-8 0,-1 0 1766,0 14-1328,0 6-56,1 1 1,0-1-1,0 0 0,0 0 0,0 0 0,1 0 0,0 0 0,0 0 0,1 0 0,0 0 1,0-1-1,0 0 0,0 1 0,1-1 0,0 0 0,0-1 0,1 1 0,-1-1 0,1 0 0,0 0 1,0 0-1,0-1 0,0 1 0,7 2 0,-1-1 77,-1-1 0,1 0-1,1 0 1,-1-1 0,0-1 0,1 0 0,-1 0 0,1-1-1,0-1 1,-1 0 0,1 0 0,16-3 0,-23 1-155,0 0 0,0 0-1,0 0 1,0 0 0,0-1 0,0 0 0,-1 0 0,0 0 0,1 0 0,-1-1 0,-1 0 0,1 0 0,0 0 0,-1 0 0,0 0 0,0-1-1,0 1 1,0-1 0,-1 0 0,0 0 0,0 0 0,2-7 0,-1 0-190,1 1 0,-2-1 0,1 1 0,-2-1 0,1 0 0,-2 0 0,0 0 0,0 0 1,-3-14-1,2 20 69,-1 0 0,-1 1 0,1-1 0,-1 1 0,0 0 0,0-1 0,0 1 0,-1 1 0,0-1 0,0 0 0,0 1 0,0 0 0,-1 0 0,0 0 0,0 1 1,0-1-1,0 1 0,0 0 0,-1 1 0,1-1 0,-7-1 0,-5-2 63,0 1-1,-1 0 1,1 1 0,-1 1-1,-33-1 1,40 3 24,-38 1 222,48 0-173,0 0 0,1 0 0,-1 0 0,0 0 0,0 0 0,0 0 0,0 0 0,0 0 0,1 0 0,-1 0 0,0 1 0,0-1-1,0 0 1,1 1 0,-1-1 0,0 1 0,0-1 0,1 1 0,-1-1 0,0 1 0,1-1 0,-1 1 0,1-1 0,-1 1 0,0 0 0,1 0 0,0-1 0,-1 1 0,1 0 0,-1 0 0,1-1 0,0 1 0,0 0 0,-1 0 0,1 0 0,0 0 0,0-1 0,0 1 0,0 0 0,0 0 0,0 0-1,0 1 1,2 0-19,1 1-1,-1-1 1,0 0-1,1 0 1,0 0-1,-1 0 0,1-1 1,0 1-1,0-1 1,0 0-1,0 1 0,0-1 1,0-1-1,1 1 1,-1 0-1,3-1 0,3 3 62,69 16 518,-47-13-489,-1 1 0,0 2 1,0 1-1,29 15 1,-51-21-42,0 1 1,0 0 0,-1 0-1,1 1 1,-1 0-1,-1 0 1,1 0 0,-1 1-1,0 0 1,0 1 0,-1-1-1,0 1 1,-1 0-1,1 0 1,-1 0 0,-1 1-1,0 0 1,3 11-1,-1 7 103,2 8 26,-1-24-439,6-50-427,-6 20 483,0 1-1,1-1 1,0 1-1,2 0 1,17-27-1,-26 45 221,1-1 0,-1 0-1,0 1 1,1-1 0,-1 0 0,0 1-1,1-1 1,-1 1 0,1-1 0,-1 1-1,1-1 1,-1 1 0,1-1 0,0 1-1,-1 0 1,1-1 0,0 1-1,-1 0 1,1-1 0,0 1 0,-1 0-1,1 0 1,0 0 0,-1 0 0,1-1-1,0 1 1,-1 0 0,1 0-1,0 0 1,0 1 0,-1-1 0,1 0-1,0 0 1,-1 0 0,1 0 0,0 1-1,-1-1 1,1 0 0,0 1 0,-1-1-1,1 0 1,-1 1 0,1-1-1,0 1 1,-1-1 0,1 1 0,-1-1-1,1 1 1,-1-1 0,0 1 0,1 0-1,-1-1 1,1 2 0,17 43 816,-14-33-681,2 6 96,-1-3-171,1 0 1,0-1-1,1 0 0,12 20 0,-17-37-397,0 0-1,1 0 0,-1 0 0,-1-1 0,1 1 0,0 0 0,-1-1 0,0 1 1,2-6-1,11-40-1979,-9 28 1847,1-1 0,1 1 0,1 1 0,1-1 0,14-23 0,-23 44 584,0 0-1,1 0 0,-1 0 0,0 0 1,1 0-1,-1 0 0,0 0 0,1 0 1,-1 0-1,1 0 0,-1 1 0,0-1 1,0 0-1,1 0 0,-1 0 0,0 0 1,1 0-1,-1 1 0,0-1 0,1 0 1,-1 0-1,0 1 0,0-1 0,1 0 1,-1 0-1,0 1 0,0-1 0,0 0 1,0 1-1,1-1 0,-1 0 0,0 1 1,0-1-1,0 0 0,0 1 0,0-1 1,0 0-1,0 1 0,0-1 0,0 0 1,0 1-1,0-1 0,0 1 0,9 24 202,-8-20 378,3 6-484,1 0-1,0 0 0,1 0 0,0 0 0,0-1 0,1 0 1,0 0-1,1-1 0,10 10 0,-12-14-419,0 0 1,0 0-1,1-1 0,0 0 0,0 0 1,8 3-1,-8-4-705,1-1-1,-1 0 1,1 0 0,0 0-1,-1-1 1,15 0 0,2-1-9363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3.655"/>
    </inkml:context>
    <inkml:brush xml:id="br0">
      <inkml:brushProperty name="width" value="0.05" units="cm"/>
      <inkml:brushProperty name="height" value="0.05" units="cm"/>
    </inkml:brush>
  </inkml:definitions>
  <inkml:trace contextRef="#ctx0" brushRef="#br0">409 109 8932,'0'0'1966,"-14"-15"-2248,2 1 253,8 8-10,0 1 0,0-1 1,-1 1-1,1 0 0,-1 0 1,0 1-1,-1 0 1,1 0-1,-1 0 0,0 0 1,0 1-1,0 0 0,-1 0 1,1 1-1,-1 0 1,-9-2-1,-24-2-322,-1 3 0,-48 2 1,65 1 327,20 0 133,-1 0-1,1 0 1,0 0 0,0 1 0,0 0 0,-1 0 0,1 0 0,0 0-1,0 0 1,0 1 0,0 0 0,1 0 0,-7 4 0,8-4-6,0 0 1,0 0 0,0 1 0,0-1-1,0 1 1,0 0 0,1-1-1,-1 1 1,1 0 0,0 0-1,0 0 1,0 0 0,0 0 0,1 0-1,-1 0 1,1 0 0,0 1-1,-1-1 1,2 3 0,-2 1 55,2 1 0,-1-1 0,1 0 0,0 0 0,0 0 0,1 0 0,0 0 0,0 0 0,0-1 0,1 1 0,0-1 0,1 1 0,-1-1 0,1 0 0,0-1 0,1 1 0,-1-1 0,1 1 0,0-1 0,1-1-1,-1 1 1,12 6 0,-7-4-93,1-1-1,0-1 0,0 0 0,1 0 0,-1-1 1,1-1-1,0 0 0,0 0 0,0-1 0,0-1 1,0 0-1,1-1 0,-1 0 0,24-4 1,-33 4-100,0-1 0,0 0 0,0 0 0,0 0 0,-1 0 0,1-1 0,0 1 0,-1-1 1,1 0-1,-1 1 0,1-1 0,-1 0 0,0-1 0,0 1 0,0 0 0,0-1 1,0 1-1,0-1 0,-1 1 0,1-1 0,-1 0 0,0 0 0,0 1 0,0-1 0,0 0 1,0 0-1,0-4 0,2-9-633,-1 0 0,-1-1 0,0-27 0,-2 29 296,2 14 420,-1 0 0,0-1 0,0 1 0,0 0 0,0-1 0,0 1 0,0 0 0,0-1 0,-1 1 0,1 0 0,0-1 0,-1 1 0,1 0 0,-1 0 0,1-1 0,-1 1 0,0 0 0,1 0 0,-1 0 0,0 0 0,0 0 0,0 0 0,0 0 0,0 0 0,0 0 0,-2-1 1529,3 11-1348,0-1 0,0 1-1,1-1 1,0 1 0,1-1 0,0 0-1,5 14 1,-5-17-182,1 0-1,0 0 1,0 0 0,1-1-1,-1 0 1,1 1-1,0-1 1,0-1-1,1 1 1,-1 0 0,1-1-1,7 4 1,-3-2-73,0 0 1,0-1 0,1 0 0,0-1-1,0 0 1,0 0 0,0-1-1,0 0 1,0-1 0,1 0-1,-1-1 1,0 0 0,1-1 0,-1 0-1,18-4 1,-22 4-271,0-1 0,0 0 0,-1 0 0,1 0 0,-1-1 0,1 0 0,-1 0 0,0-1 0,0 1 0,0-1 0,-1 0 0,1 0 0,-1-1 0,0 1 0,0-1 0,-1 0 0,1 0 0,-1 0 0,0-1 0,-1 1 0,1-1 0,-1 0 1,0 1-1,0-1 0,-1 0 0,0 0 0,1-9 0,-1-52-4284,-1 40 13207,1 36-6776,0-4-1757,1 1 1,-1 0-1,2 0 0,-1-1 0,0 0 0,1 1 0,0-1 0,0 0 1,1 0-1,-1 0 0,1-1 0,0 1 0,0-1 0,1 0 0,-1 0 1,1-1-1,0 1 0,8 4 0,-3-3-508,0 0 1,0 0-1,1-1 0,-1-1 1,1 0-1,0 0 0,0-1 1,0 0-1,13 0 0,7-2-3265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4.029"/>
    </inkml:context>
    <inkml:brush xml:id="br0">
      <inkml:brushProperty name="width" value="0.05" units="cm"/>
      <inkml:brushProperty name="height" value="0.05" units="cm"/>
    </inkml:brush>
  </inkml:definitions>
  <inkml:trace contextRef="#ctx0" brushRef="#br0">1 0 7828,'0'0'0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4.361"/>
    </inkml:context>
    <inkml:brush xml:id="br0">
      <inkml:brushProperty name="width" value="0.05" units="cm"/>
      <inkml:brushProperty name="height" value="0.05" units="cm"/>
    </inkml:brush>
  </inkml:definitions>
  <inkml:trace contextRef="#ctx0" brushRef="#br0">6 306 9845,'0'0'2350,"-1"-17"-1803,-3-52 357,4 68-876,0 0 0,0 1 0,0-1 0,0 0 0,0 0 0,0 0 0,0 0 0,0 0 0,0 0 0,1 1-1,-1-1 1,0 0 0,1 0 0,-1 0 0,0 1 0,1-1 0,-1 0 0,1 0 0,-1 1 0,1-1 0,0 0 0,-1 1 0,1-1-1,-1 1 1,1-1 0,0 1 0,0-1 0,-1 1 0,1-1 0,0 1 0,0 0 0,0-1 0,-1 1 0,1 0 0,0 0 0,0 0 0,0 0-1,0 0 1,0 0 0,-1 0 0,1 0 0,0 0 0,0 0 0,0 0 0,0 0 0,0 0 0,-1 1 0,1-1 0,0 0 0,0 1 0,0-1-1,-1 1 1,1-1 0,0 1 0,0 0 0,1-1 97,26 12 302,39 23 1,-41-21-202,0-1 1,29 10-1,-41-18-215,1-1 1,1-1-1,-1 0 0,0-1 1,1-1-1,0 0 0,26-3 1,-39 2-20,-1-1 0,0 0 1,1 0-1,-1 0 1,0-1-1,0 1 0,0 0 1,0-1-1,0 1 0,0-1 1,-1 0-1,1 0 1,0 0-1,-1 0 0,1 0 1,-1 0-1,0 0 0,0 0 1,0 0-1,0-1 0,0 1 1,0 0-1,-1-1 1,1 1-1,-1 0 0,1-1 1,-1 1-1,0-5 0,1-6-37,0 0-1,-1 0 0,-1 0 0,-2-15 0,0 13-85,-1-1-1,-1 1 1,-8-18 0,7 20-1117,1 0 1,1-1-1,0 1 0,-3-19 1,6 17-6274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4.708"/>
    </inkml:context>
    <inkml:brush xml:id="br0">
      <inkml:brushProperty name="width" value="0.05" units="cm"/>
      <inkml:brushProperty name="height" value="0.05" units="cm"/>
    </inkml:brush>
  </inkml:definitions>
  <inkml:trace contextRef="#ctx0" brushRef="#br0">0 145 4674,'0'0'7828,"18"1"-6593,-3 1-1111,58 3 393,-65-5-447,-1-1 0,1 1 0,0-1-1,-1 0 1,0-1 0,1 0 0,-1 0 0,0-1-1,8-3 1,-11 4-108,-1 0 0,1-1 0,-1 1 0,1-1 0,-1 1 0,0-1 0,0 0 0,0 0-1,0-1 1,-1 1 0,1 0 0,-1-1 0,0 0 0,0 1 0,0-1 0,-1 0 0,1 0 0,-1 0 0,0 0 0,0 0-1,-1-1 1,1 1 0,-1 0 0,1 0 0,-2 0 0,1-1 0,0 1 0,-2-8 0,0 10-45,0 0 0,0 0 0,0 0 1,0 1-1,0-1 0,0 0 0,-1 1 1,1-1-1,0 1 0,-1 0 0,1 0 1,-1 0-1,0 0 0,1 0 0,-1 0 1,0 1-1,1-1 0,-1 1 0,0 0 1,0 0-1,1 0 0,-1 0 0,-4 1 1,2-1 140,-1 0 0,1 1 0,-1-1 0,1 1 0,0 1 0,-1-1 1,1 1-1,0-1 0,0 2 0,0-1 0,-6 4 0,7-3 108,0 1 0,1-1 0,0 1 0,-1 0 0,2 0 0,-1 0 0,0 0 0,1 0 0,0 1 0,0-1 0,0 1 0,0 0 0,1-1 0,0 1 0,0 0 0,0 0 0,0 0 0,1 0 0,0 0 0,0 0 0,0 0 0,1-1 0,0 1 0,-1 0 0,4 9 0,-1-7-65,0 1-1,1-1 1,0 0 0,0 1-1,1-2 1,-1 1 0,1-1 0,1 1-1,-1-1 1,1-1 0,0 1 0,1-1-1,-1 0 1,13 7 0,4-2-119,0-1 0,1-1 1,-1-1-1,1-1 0,1-1 1,-1-1-1,1-1 0,-1-2 0,1 0 1,32-4-1,-53 3-210,-2 0-35,0 0-1,0 0 0,0 0 1,0 0-1,-1 0 0,1 0 0,0-1 1,0 1-1,0-1 0,-1 1 1,1-1-1,0 0 0,0 0 1,1-1-1,-1-4-3943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8.244"/>
    </inkml:context>
    <inkml:brush xml:id="br0">
      <inkml:brushProperty name="width" value="0.05" units="cm"/>
      <inkml:brushProperty name="height" value="0.05" units="cm"/>
    </inkml:brush>
  </inkml:definitions>
  <inkml:trace contextRef="#ctx0" brushRef="#br0">51 324 8836,'0'0'1846,"-9"12"-611,1-54-1419,-4-56-1,-2-15-377,9 83 596,2 13 745,5 36-412,1-8-209,0 1-1,0-1 1,1 0 0,1-1 0,0 1 0,0-1 0,1 0 0,0 0 0,1 0 0,0-1 0,0 0 0,11 9 0,-13-13-99,1 0 1,0 0 0,0 0 0,0-1 0,1 0 0,-1 0-1,1-1 1,0 0 0,8 3 0,-11-5-67,0 0-1,1 0 1,-1-1 0,0 1 0,0-1-1,0 0 1,1 0 0,-1-1 0,0 1 0,0-1-1,0 0 1,0 0 0,0 0 0,0-1-1,0 1 1,0-1 0,4-3 0,-3 2-166,0-1 1,0 1-1,-1-1 1,0 0 0,0-1-1,0 1 1,0-1-1,0 0 1,-1 0-1,0 0 1,0 0-1,-1-1 1,4-8 0,-2 3-53,-1 0 1,-1 0 0,1-1 0,-2 1 0,0-1 0,0-12 522,1 25-245,-1 0 0,1 1-1,-1-1 1,1 0 0,-1 0-1,0 1 1,0-1-1,0 1 1,0-1 0,0 1-1,0-1 1,0 1 0,0 0-1,-1 0 1,2 3-1,1 1 64,3 6-4,0-1-1,1 0 0,1 0 1,-1-1-1,2 0 0,-1 0 1,1-1-1,1 0 0,0 0 1,0-1-1,1-1 0,0 0 1,0 0-1,0-1 0,1 0 1,0-1-1,0-1 0,1 0 1,-1 0-1,1-1 0,0-1 1,-1 0-1,1-1 0,0 0 1,17-2-1,-26 1-137,-1 0 0,1-1 1,-1 0-1,1 0 0,-1 0 0,0 0 1,1 0-1,-1-1 0,0 1 1,0-1-1,0 0 0,0 0 0,0 0 1,0 0-1,0-1 0,-1 1 0,1-1 1,-1 1-1,0-1 0,0 0 0,0 0 1,0 0-1,0 0 0,-1-1 0,1 1 1,-1 0-1,2-7 0,1-5-247,-1 0-1,-1-1 1,0 1 0,0 0-1,-2-18 1,0 29 280,-1 0 1,0-1 0,0 1-1,0 0 1,-1-1-1,1 1 1,-1 0-1,0 0 1,0 0 0,-1 1-1,1-1 1,-1 0-1,1 1 1,-1 0-1,0 0 1,-1-1 0,1 2-1,0-1 1,-1 0-1,0 1 1,1-1-1,-1 1 1,0 0 0,0 1-1,-1-1 1,1 1-1,0-1 1,0 1-1,-1 1 1,1-1 0,0 0-1,-1 1 1,1 0-1,-1 0 1,1 0-1,-6 2 1,7-1 9,1 0-1,-1 0 1,1 0 0,0 0-1,-1 0 1,1 1 0,0-1-1,0 1 1,0-1 0,0 1-1,0 0 1,0 0 0,1 0-1,-1 0 1,1 0 0,-1 0-1,1 1 1,0-1 0,0 0-1,0 1 1,0-1 0,0 1-1,-1 4 1,0 3 82,-1 1 1,2-1-1,-1 1 0,1 16 0,1-21-61,0-1 1,1 1-1,0-1 0,0 0 0,0 1 0,0-1 0,1 0 0,0 1 1,0-1-1,0 0 0,1 0 0,0-1 0,0 1 0,0 0 0,7 7 0,-3-5-11,1-1-1,-1 0 0,1-1 0,0 1 0,0-1 0,0-1 1,1 0-1,14 5 0,2-1-46,1-2 0,-1-1 0,1-1 0,0-1 0,51 0 0,-73-4-60,0 1-1,1-1 1,-1 1 0,0-1 0,0 0-1,0-1 1,0 1 0,0-1 0,0 0-1,0 0 1,-1 0 0,1 0 0,-1-1-1,1 1 1,-1-1 0,0 0-1,0 0 1,0 0 0,0 0 0,-1-1-1,1 1 1,-1-1 0,0 1 0,0-1-1,0 0 1,-1 0 0,1 0-1,-1 0 1,2-8 0,-2 5 69,1 0-1,-2 0 1,1 0-1,-1-1 1,0 1 0,0 0-1,-1 0 1,0 0 0,0-1-1,0 1 1,-1 0 0,-1 0-1,1 1 1,-1-1 0,0 0-1,-8-11 1,14 47 1395,-4-25-1334,1 1 1,0-1 0,0 1 0,0-1 0,1 1-1,-1-1 1,3 8 0,1-6-9,0 0 0,0 0 1,0-1-1,0 0 0,1 0 0,0 0 0,0 0 1,0-1-1,1 0 0,-1 0 0,1 0 0,0-1 1,0 0-1,1 0 0,-1 0 0,0-1 1,1 0-1,0 0 0,-1-1 0,1 0 0,8 1 1,-6-1-163,0-1 0,0 1 0,-1-1 1,1-1-1,0 0 0,0 0 0,0 0 1,-1-1-1,1-1 0,-1 0 0,0 0 1,0 0-1,0-1 0,0 0 0,0-1 1,7-5-1,-9 4-425,0 0 0,0-1 1,0 0-1,-1 0 0,0 0 0,0 0 1,-1-1-1,0 0 0,-1 0 0,1 0 0,-1 0 1,-1-1-1,0 1 0,0-1 0,-1 1 1,0-1-1,0 0 0,-1 0 0,0 1 1,-2-14-1,-14 8 11825,16 20-11172,-1 0 1,1-1 0,0 1 0,1 0-1,-1 0 1,1-1 0,0 1 0,1 0-1,-1-1 1,1 1 0,0-1 0,0 1-1,1-1 1,0 0 0,0 0 0,0 0-1,0-1 1,1 1 0,0-1 0,0 0-1,0 0 1,0 0 0,1 0 0,6 4-1,-1-2-184,1-1 0,0 0-1,-1 0 1,2-1-1,-1 0 1,0-1 0,1 0-1,14 1 1,56 0-5247,-54-4 43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8.966"/>
    </inkml:context>
    <inkml:brush xml:id="br0">
      <inkml:brushProperty name="width" value="0.05" units="cm"/>
      <inkml:brushProperty name="height" value="0.05" units="cm"/>
    </inkml:brush>
  </inkml:definitions>
  <inkml:trace contextRef="#ctx0" brushRef="#br0">5 0 10805,'0'0'4058,"-2"26"-3797,0 41 27,2 0 1,3 1-1,16 85 0,-10-124-224,-7-22-143,1 0 0,-1 0 1,-1 0-1,1 1 0,0 10 1,-2-26-245,1-1 0,0 1 0,1 0 1,0 0-1,0 0 0,1 0 0,0 0 1,0 0-1,1 1 0,0-1 0,8-11 1,-9 15 362,0 0 1,0-1-1,1 1 0,-1 0 1,1 1-1,0-1 0,0 1 1,1 0-1,-1 0 1,1 0-1,-1 0 0,1 1 1,0 0-1,0 0 1,0 0-1,0 0 0,0 1 1,10-2-1,-10 3 67,-1 0 1,1 0-1,-1 1 0,0-1 0,1 1 1,-1 0-1,0 0 0,1 0 0,-1 0 1,0 1-1,0 0 0,0 0 0,0 0 1,0 0-1,-1 1 0,1-1 0,-1 1 1,1 0-1,-1 0 0,0 1 0,0-1 1,0 0-1,-1 1 0,1 0 0,-1-1 1,0 1-1,0 0 0,0 0 0,2 8 1,-1-4-69,0-1 1,-1 0-1,1 1 1,-2-1-1,1 1 1,-1 0 0,0-1-1,0 1 1,-1 0-1,-1 0 1,1 0-1,-3 12 1,2-16-93,0 0 1,-1 0-1,1-1 1,-1 1-1,0 0 1,0-1-1,0 0 1,0 1-1,-1-1 1,0 0-1,1 0 1,-1 0-1,0-1 1,0 1-1,0-1 1,-1 1-1,1-1 1,-1 0-1,1 0 1,-1-1-1,0 1 1,1-1-1,-1 0 1,0 0-1,-7 1 1,-54 4-2982,64-6 2934,-1 0-1,0 0 1,0 0-1,0 0 1,0-1-1,0 1 1,0 0-1,0-1 1,0 1-1,1-1 1,-1 0-1,0 1 1,0-1-1,1 0 1,-1 0-1,0 0 1,1 0-1,-1-1 1,1 1-1,-1 0 1,1-1-1,0 1 1,0 0-1,0-1 1,-1 0-1,1 1 1,1-1-1,-1 0 1,-1-1-1,1-2 112,1 0 0,0-1 0,-1 1 0,2 0 0,-1 0-1,0 0 1,1 0 0,0 0 0,0 0 0,1 0-1,-1 1 1,1-1 0,0 0 0,1 1 0,-1-1-1,1 1 1,-1 0 0,1 0 0,1 0 0,-1 0-1,1 0 1,-1 1 0,1-1 0,0 1 0,0 0-1,0 0 1,1 1 0,-1-1 0,6-1 0,-1-1 288,1 1 0,0 1 0,0-1 1,0 2-1,0-1 0,1 1 1,-1 1-1,0 0 0,1 0 0,-1 1 1,1 1-1,-1 0 0,17 3 1,-15 1-153,-1 1 0,1 0 0,-1 0 1,-1 1-1,1 1 0,-1 0 1,-1 0-1,1 1 0,-1 0 1,9 13-1,12 9 9,-19-15-3486,-12-18 3223,0 1 1,-1-1 0,1 1 0,0-1 0,0 0 0,1 1 0,-1-1 0,0 0 0,1 0 0,-1 0-1,1 1 1,-1-1 0,1 0 0,0-3 0,-1-1 244,0-1 1,0 1-1,1-1 1,0 1-1,0-1 0,1 1 1,0-1-1,0 1 0,0 0 1,1-1-1,0 1 1,0 0-1,1 0 0,-1 0 1,1 0-1,1 1 0,-1-1 1,1 1-1,0 0 1,0 0-1,0 0 0,1 0 1,0 1-1,0 0 0,0 0 1,0 0-1,1 1 0,-1-1 1,1 1-1,0 1 1,0-1-1,0 1 0,0 0 1,1 0-1,-1 1 0,13-2 1,48-1-1599,-35 4-1909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9.338"/>
    </inkml:context>
    <inkml:brush xml:id="br0">
      <inkml:brushProperty name="width" value="0.05" units="cm"/>
      <inkml:brushProperty name="height" value="0.05" units="cm"/>
    </inkml:brush>
  </inkml:definitions>
  <inkml:trace contextRef="#ctx0" brushRef="#br0">316 91 10789,'0'0'3618,"-9"-14"-3306,-34-45-331,40 57 13,0 0 1,1 0-1,-1 1 1,0-1-1,0 1 1,0-1-1,0 1 1,0 0-1,0 0 0,0 0 1,0 1-1,0-1 1,-1 1-1,1 0 1,0 0-1,0 0 0,-1 0 1,1 0-1,-4 2 1,-9-1 1,7-1 16,0 0-1,0 1 0,0 1 1,0-1-1,1 1 0,-1 1 0,1 0 1,-1 0-1,1 0 0,0 1 1,0 1-1,1-1 0,-14 11 1,16-11 62,1 0 1,0 1-1,-1-1 1,2 1-1,-1 0 1,1 0-1,-1 0 1,1 0-1,1 0 1,-1 1 0,1-1-1,0 1 1,0 0-1,1 0 1,-1 0-1,1 0 1,1 0-1,-1 0 1,1 0-1,0 0 1,1 9-1,0-12-43,0 1 0,0-1 0,1 0 0,-1 0 0,1 1-1,0-1 1,-1 0 0,1-1 0,1 1 0,-1 0 0,0 0-1,1-1 1,-1 0 0,1 1 0,0-1 0,0 0 0,0 0-1,0-1 1,0 1 0,0 0 0,0-1 0,0 0 0,1 0-1,-1 0 1,1 0 0,5 0 0,9 2 76,0 0 1,0-2-1,33 0 0,-47-2-160,0 1-1,0-1 0,-1 1 0,1-1 0,0 0 0,0 0 0,-1-1 0,1 1 0,-1-1 0,1 0 0,-1 0 0,0 0 1,0 0-1,0-1 0,0 1 0,0-1 0,0 0 0,-1 0 0,1 0 0,-1 0 0,0 0 0,3-5 0,0-3-1001,0 1-1,-1-1 0,0 0 0,-1 0 0,0-1 1,1-12-1,-2 20-1132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4:59.682"/>
    </inkml:context>
    <inkml:brush xml:id="br0">
      <inkml:brushProperty name="width" value="0.05" units="cm"/>
      <inkml:brushProperty name="height" value="0.05" units="cm"/>
    </inkml:brush>
  </inkml:definitions>
  <inkml:trace contextRef="#ctx0" brushRef="#br0">0 175 1201,'35'103'1936,"-24"-86"7270,-2-22-6789,2-20-3087,-11 25 1227,3-6-509,0 1 1,0-1-1,0 1 1,0 0 0,1 0-1,0 0 1,0 1-1,0-1 1,1 1 0,-1 0-1,1 0 1,0 1-1,0-1 1,1 1-1,-1 0 1,1 0 0,8-2-1,-5 3-9,1 0-1,0 1 1,0 0 0,0 0-1,0 1 1,0 1 0,-1 0-1,1 0 1,0 1-1,12 3 1,9 3 4,-1 0 74,0-1-1,1-2 1,55 4 0,-85-10-106,0 1 0,-1 0 1,1-1-1,0 1 1,0-1-1,-1 1 0,1-1 1,-1 1-1,1-1 1,-1 1-1,1-1 0,-1 0 1,1 1-1,-1-1 1,1 0-1,-1 1 0,1-1 1,-1 0-1,0 0 1,0 1-1,1-1 1,-1 0-1,0 0 0,0 0 1,0 1-1,0-1 1,0 0-1,0 0 0,0 0 1,0 0-1,-1-36 348,1 25-226,-1 0 3,0-1 0,-1 0 0,-1 1 0,-4-15 0,4 16-761,0-2 1,0 1-1,1 0 0,0-14 0,21 21-13320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0.208"/>
    </inkml:context>
    <inkml:brush xml:id="br0">
      <inkml:brushProperty name="width" value="0.05" units="cm"/>
      <inkml:brushProperty name="height" value="0.05" units="cm"/>
    </inkml:brush>
  </inkml:definitions>
  <inkml:trace contextRef="#ctx0" brushRef="#br0">1 12 10181,'0'0'4962,"110"-12"-3970,-67 27-63,1 11-369,-3 8 64,-4 3-31,-6 0-577,-6 1 96,-6-5-112,-7-7 0,-3-5-801,-5-12-1296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0.362"/>
    </inkml:context>
    <inkml:brush xml:id="br0">
      <inkml:brushProperty name="width" value="0.05" units="cm"/>
      <inkml:brushProperty name="height" value="0.05" units="cm"/>
    </inkml:brush>
  </inkml:definitions>
  <inkml:trace contextRef="#ctx0" brushRef="#br0">315 113 6787,'0'0'8649,"5"-12"-8400,14-40-25,-18 51-233,0 0 0,-1 0 0,0 0 0,1 0 0,-1-1 0,0 1 0,1 0 0,-1 0 0,0 0 1,0-1-1,0 1 0,0 0 0,0 0 0,0-1 0,0 1 0,-1 0 0,1 0 0,0 0 0,-1-1 1,1 1-1,-1 0 0,1 0 0,-1 0 0,1 0 0,-1 0 0,0 0 0,0 0 0,0 0 0,1 0 1,-1 0-1,0 0 0,0 1 0,0-1 0,0 0 0,0 1 0,-2-2 0,-2 1-44,1-1-1,-1 1 0,0 0 1,1 0-1,-1 1 1,-8-1-1,7 1-23,-18-1 14,0 0 1,0 2 0,0 1-1,1 1 1,-30 7-1,46-8 65,0 0 1,0 1-1,0 0 0,0 0 0,0 0 0,1 1 0,0 0 1,-1 1-1,-6 5 0,10-6 29,0-1 0,0 1 0,0 0 0,0 0-1,1 0 1,0 0 0,-1 0 0,1 0 0,1 1 0,-1-1 0,1 1 0,0 0 0,0-1 0,0 1-1,0 9 1,0-10 2,1 0-1,0 1 0,0-1 1,1 0-1,-1 0 1,1 0-1,0 0 0,0 1 1,1-1-1,-1-1 0,1 1 1,-1 0-1,1 0 0,1 0 1,3 5-1,-1-4-17,1 0 0,-1 0 0,1-1 1,0 0-1,0 0 0,0-1 0,0 1 0,13 3 0,-7-2-13,0-1 0,0-1 0,1 0 1,0-1-1,-1 0 0,1-1 0,0 0 0,0-1 0,0-1 0,0 0 1,16-3-1,-24 3-22,0 0 0,0 0 0,-1-1 0,1 1 0,0-1 0,-1 0 0,1 0 1,-1-1-1,0 1 0,0-1 0,0 0 0,0 0 0,0-1 0,0 1 0,-1-1 0,0 0 0,0 1 1,0-1-1,0-1 0,0 1 0,-1 0 0,0-1 0,0 1 0,0-1 0,-1 0 0,1 0 1,-1 1-1,0-1 0,0 0 0,-1 0 0,0-8 0,1 6-71,-1-21-332,0 27 461,0 1-1,0-1 1,0 0 0,0 1-1,0-1 1,0 0 0,0 1 0,0-1-1,0 0 1,0 0 0,0 1 0,0-1-1,-1 1 1,1-1 0,0 0-1,-1 1 1,1-1 0,0 1 0,-1-1-1,1 0 1,-1 1 0,1-1-1,-1 1 1,1-1 0,-1 1 0,0-1-1,0 5-26,0 1 0,0-1-1,0 1 1,1-1 0,0 0-1,-1 1 1,2-1 0,-1 1-1,2 7 1,0-8 5,0-1-1,0 1 1,0-1-1,1 0 1,0 0 0,-1 0-1,1 0 1,0 0 0,1-1-1,-1 1 1,0-1 0,1 0-1,-1 0 1,1 0-1,0 0 1,-1-1 0,1 1-1,0-1 1,0 0 0,0 0-1,7 0 1,-4 0-158,0 1 1,0-2 0,0 1-1,0-1 1,0 0 0,0-1-1,1 1 1,-1-1-1,0-1 1,0 1 0,12-6-1,-16 5-143,1 0 0,0 0 0,-1-1 0,1 1 0,-1-1 0,0 0 0,0 0 0,0-1 0,0 1 0,-1 0-1,1-1 1,-1 0 0,0 0 0,0 1 0,2-6 0,-2 0-194,1 0 0,-1 0 1,-1 0-1,0 0 0,0 0 0,-1-11 6590,0 29-4054,1-5-2013,-1 0 0,1 0-1,0-1 1,0 1 0,0 0 0,1 0-1,-1-1 1,1 1 0,0-1 0,0 1-1,0-1 1,1 0 0,-1 0 0,1 0 0,-1 0-1,1 0 1,0-1 0,0 1 0,1-1-1,-1 0 1,0 0 0,1 0 0,-1 0-1,7 2 1,1 0-806,1 1 0,0-1 0,0-1 1,0 0-1,0-1 0,22 1 0,-4-3-4956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0.768"/>
    </inkml:context>
    <inkml:brush xml:id="br0">
      <inkml:brushProperty name="width" value="0.05" units="cm"/>
      <inkml:brushProperty name="height" value="0.05" units="cm"/>
    </inkml:brush>
  </inkml:definitions>
  <inkml:trace contextRef="#ctx0" brushRef="#br0">1 32 11909,'0'0'3125,"7"15"-2603,-4-8-507,4 10 53,1-1-1,1 0 1,13 19-1,-18-30-75,1 1 0,0-1 0,0 0 0,0 0-1,0 0 1,1-1 0,0 1 0,-1-2 0,2 1 0,-1 0 0,0-1-1,1-1 1,12 5 0,-8-4-163,0-1 0,0 0 0,0-1 0,1 0 0,-1-1 0,0 0-1,0-1 1,1 0 0,-1-1 0,0 0 0,11-4 0,-17 5 136,-1-1 0,1 0 0,-1-1 1,0 1-1,1-1 0,-1 0 0,0 0 0,0 0 1,-1 0-1,1-1 0,-1 1 0,0-1 0,0 0 0,0 0 1,0 0-1,0 0 0,-1-1 0,0 1 0,0-1 1,0 0-1,-1 1 0,1-1 0,-1 0 0,0 0 1,-1 0-1,1 0 0,-1-5 0,1 3 114,-1-42 147,0 48-101,0 0 0,0-1 0,0 1-1,0 0 1,0 0 0,0-1 0,0 1 0,0 0 0,-1 0 0,1 0-1,0 0 1,-1-1 0,1 1 0,-1 0 0,1 0 0,-1 0-1,0 0 1,1 0 0,-1 0 0,0 0 0,0 0 0,0 0 0,0 1-1,0-1 1,0 0 0,0 0 0,0 1 0,0-1 0,0 1 0,-2-1 712,2 29-24,0-20-747,1-1 0,0 1 0,1-1 0,-1 1 0,4 14 0,-3-19-82,1 1-1,-1-1 1,1 0 0,0 0 0,0 0 0,0 0-1,0 0 1,1 0 0,-1-1 0,1 1 0,0-1-1,-1 0 1,1 0 0,0 0 0,0 0 0,4 2-1,1 0-317,1 0-1,-1 0 0,1-1 0,16 4 0,18-2-4185,-21-5-235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1.114"/>
    </inkml:context>
    <inkml:brush xml:id="br0">
      <inkml:brushProperty name="width" value="0.05" units="cm"/>
      <inkml:brushProperty name="height" value="0.05" units="cm"/>
    </inkml:brush>
  </inkml:definitions>
  <inkml:trace contextRef="#ctx0" brushRef="#br0">1 21 14791,'0'0'5170,"25"-21"-11173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1.932"/>
    </inkml:context>
    <inkml:brush xml:id="br0">
      <inkml:brushProperty name="width" value="0.05" units="cm"/>
      <inkml:brushProperty name="height" value="0.05" units="cm"/>
    </inkml:brush>
  </inkml:definitions>
  <inkml:trace contextRef="#ctx0" brushRef="#br0">241 0 8116,'0'0'2588,"5"5"-2271,11 13 291,-2 2 1,0-1-1,-1 2 1,-1 0-1,15 36 0,27 46 235,-35-75-688,-19-27-99,-13-7-513,-28-15-930,-1 1 0,-56-17 0,77 31 1406,0 0 1,0 2 0,-1 0-1,1 1 1,-1 2 0,0 0-1,-26 2 1,47 0 13,0-1 1,-1 1 0,1-1-1,0 1 1,0 0 0,0-1-1,-1 1 1,1 0-1,0 0 1,0 0 0,0 0-1,0 0 1,0 0-1,1 0 1,-1 0 0,0 0-1,0 1 1,1-1 0,-1 0-1,1 0 1,-1 1-1,1-1 1,-1 0 0,1 1-1,0-1 1,0 0-1,0 1 1,0-1 0,0 1-1,0-1 1,0 0 0,0 1-1,1 1 1,-1 2 57,0 0 0,1-1-1,0 1 1,0 0 0,0 0 0,0 0 0,1-1 0,3 8 0,0-6 16,0 0-1,1 0 1,-1 0 0,1-1 0,1 1-1,-1-2 1,1 1 0,-1-1 0,1 0 0,1 0-1,-1-1 1,0 0 0,14 4 0,2-1 111,-1-1-1,1-1 1,36 2 0,0-3 28,-1-2 0,89-11-1,-128 8-429,1-2-1,-1 0 1,0-1-1,-1-1 0,1 0 1,-1-2-1,-1 0 1,1-1-1,-1-1 0,-1 0 1,23-19-1,-35 26 49,-1-1-1,0 0 1,0 1 0,0-1-1,0 0 1,0 0 0,-1-1 0,0 1-1,0 0 1,0-1 0,0 0-1,-1 1 1,1-1 0,0-8-1,-2 11 131,0 0 1,0 0-1,0-1 0,0 1 0,0 0 0,-1 0 0,1 0 1,-1 0-1,1 0 0,-1 0 0,0 0 0,0 0 1,0 1-1,0-1 0,0 0 0,0 0 0,0 1 0,-1-1 1,1 1-1,-1-1 0,1 1 0,-1-1 0,1 1 1,-1 0-1,0 0 0,0 0 0,1 0 0,-1 0 0,0 0 1,0 0-1,0 1 0,0-1 0,0 1 0,0-1 1,-3 1-1,2-1 138,0 0 0,0 1 0,0-1 0,0 1 0,0 0 0,0 0 0,0 0 0,0 0 0,0 0 0,0 1 0,0-1 0,0 1 0,0 0 0,0 0 0,0 0 0,0 0 0,1 0 0,-1 1 0,0-1 0,-4 4 0,5-1 5,0-1 1,-1 1-1,2-1 1,-1 1-1,0 0 1,1 0-1,0 0 1,0 0-1,0 0 1,0 0-1,0 0 1,1 0-1,0 0 0,0 9 1,1-9-129,-1 1 0,1 0 0,0-1 0,0 1-1,0 0 1,0-1 0,1 1 0,0-1 0,0 0 0,0 0 0,1 1 0,-1-1 0,1-1 0,0 1-1,0 0 1,0-1 0,0 1 0,1-1 0,0 0 0,5 4 0,4 1-389,0-1 0,0 0 1,0-1-1,1 0 0,21 6 0,35 4-3224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2.280"/>
    </inkml:context>
    <inkml:brush xml:id="br0">
      <inkml:brushProperty name="width" value="0.05" units="cm"/>
      <inkml:brushProperty name="height" value="0.05" units="cm"/>
    </inkml:brush>
  </inkml:definitions>
  <inkml:trace contextRef="#ctx0" brushRef="#br0">1 405 13398,'0'0'3797,"22"-15"-2693,183-110-754,-191 116-643,0 0 1,-1-1-1,0 0 1,0-2 0,20-22-1,-28 27 136,0 1-1,-1-1 0,0-1 0,0 1 0,0-1 0,-1 1 0,-1-1 0,1 0 0,-1 0 1,0 0-1,-1 0 0,0 0 0,0-15 0,-1 20 114,0 1-1,0-1 1,-1 1 0,1-1-1,-1 1 1,0-1-1,0 1 1,0-1 0,0 1-1,0 0 1,0-1 0,-1 1-1,1 0 1,-1 0-1,0 0 1,1 0 0,-1 0-1,0 0 1,0 1 0,0-1-1,0 0 1,-1 1-1,1 0 1,0 0 0,-1-1-1,1 1 1,0 1 0,-1-1-1,1 0 1,-1 0-1,0 1 1,-2-1 0,2 1 104,0 0 0,-1-1 0,1 1 0,0 0-1,0 0 1,0 1 0,-1-1 0,1 1 0,0 0 0,0 0 0,0 0 0,0 0 0,0 0 0,0 0 0,0 1 0,1 0 0,-1-1 0,0 1 0,1 0 0,0 0 0,-1 0 0,1 1 0,0-1 0,0 1 0,0-1 0,-3 6 0,1 0 68,1 1-1,0-1 1,0 1 0,1-1 0,0 1-1,0 0 1,1 0 0,0-1 0,1 1-1,0 0 1,0 0 0,1 0 0,3 15-1,-3-18-123,1 1 0,1-1 0,-1 1-1,1-1 1,0 0 0,1 0 0,0 0-1,0 0 1,0-1 0,0 0-1,1 1 1,0-2 0,0 1 0,0 0-1,1-1 1,-1 0 0,1 0 0,7 2-1,0 1-337,0-2 1,1 0-1,0-1 0,0 0 0,0-1 0,23 3 0,24-5-2694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2.624"/>
    </inkml:context>
    <inkml:brush xml:id="br0">
      <inkml:brushProperty name="width" value="0.05" units="cm"/>
      <inkml:brushProperty name="height" value="0.05" units="cm"/>
    </inkml:brush>
  </inkml:definitions>
  <inkml:trace contextRef="#ctx0" brushRef="#br0">87 1 11397,'0'0'3970,"-76"126"-4738,65-81-2690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3.444"/>
    </inkml:context>
    <inkml:brush xml:id="br0">
      <inkml:brushProperty name="width" value="0.05" units="cm"/>
      <inkml:brushProperty name="height" value="0.05" units="cm"/>
    </inkml:brush>
  </inkml:definitions>
  <inkml:trace contextRef="#ctx0" brushRef="#br0">1 262 10709,'0'0'4052,"19"-1"-3299,-15 1-744,143-12 579,-121 9-478,1-1 0,-1-2 0,-1-1 0,35-13 0,-56 18-113,0 0 0,0 0 1,-1 0-1,1-1 0,-1 0 0,0 0 0,1 0 1,-1 0-1,0 0 0,-1 0 0,1-1 0,-1 1 1,1-1-1,-1 0 0,0 0 0,-1 0 0,4-8 1,-3 5-213,-1-1 1,1 0 0,-1 0 0,-1 0 0,1 0 0,-1 0 0,-1 1 0,-2-17 0,2 21 127,0 1 1,0-1-1,-1 0 1,1 0-1,-1 1 0,0-1 1,1 1-1,-1-1 1,-1 1-1,1 0 0,0-1 1,0 1-1,-1 1 1,1-1-1,-1 0 0,0 0 1,1 1-1,-1 0 1,0-1-1,0 1 0,0 0 1,0 1-1,-5-2 1,-5-1-37,0 0 0,-1 1 1,0 1-1,-14 0 0,23 1 122,-1 0 0,0 0-1,0 1 1,1-1 0,-1 1 0,0 1-1,1-1 1,-1 1 0,1 0-1,0 0 1,0 0 0,-1 1 0,2 0-1,-8 5 1,8-4 44,1 0 0,-1 0 0,1 0 0,0 0-1,0 0 1,1 1 0,-1 0 0,1-1 0,0 1 0,0 0 0,1 0 0,-1 0-1,1 0 1,0 0 0,1 1 0,-1 8 0,0-8 65,1 0 0,0 0 0,0 1 0,1-1 1,0 0-1,0 0 0,0 0 0,1 1 0,0-1 0,0-1 0,6 12 0,-4-10-22,1 0 0,1-1 0,-1 0 0,1 0 0,0 0 0,0-1-1,1 0 1,13 8 0,2-1-18,0-1 1,1-1-1,1 0 0,0-2 0,0-1 0,0-2 1,1 0-1,0-1 0,0-1 0,0-2 1,0 0-1,0-2 0,25-3 0,-46 3-192,1 0 0,-1 0 0,1 0-1,-1 0 1,0-1 0,0 1 0,0-1 0,0-1-1,0 1 1,0 0 0,0-1 0,-1 0 0,1 0 0,-1 0-1,0 0 1,0 0 0,0-1 0,0 1 0,-1-1-1,1 0 1,-1 0 0,0 0 0,0 0 0,0 0-1,-1 0 1,1 0 0,-1-1 0,0 1 0,-1-1-1,1-5 1,0 1-84,0 0 1,-1-1-1,0 1 0,-1-1 0,0 1 0,-1 0 0,0-1 0,0 1 0,-1 0 0,0 0 0,-1 0 1,0 1-1,-7-13 0,7 14 278,3 4 90,-1 1-1,1-1 1,0 1-1,-1 0 1,0 0-1,1-1 1,-1 1-1,0 0 1,0 0-1,0 0 0,0 1 1,0-1-1,-1 1 1,-4-3 928,7 16-863,0-1 1,1 1-1,0-1 1,1 1-1,0-1 1,0 1-1,6 13 1,-5-19-171,1 0 0,-1 0 1,1 0-1,0-1 0,0 1 0,1-1 0,0 0 1,0 0-1,0-1 0,0 1 0,1-1 0,0 0 1,9 4-1,-3-2-41,0 0 0,0-1 1,1-1-1,0 0 0,0-1 0,0 0 0,0-1 1,0 0-1,0-1 0,1-1 0,14-1 1,-24 1-182,0-1 0,0 0 0,-1 0 0,1 0 0,0 0 0,0-1 0,-1 1 0,1-1 0,-1 0 0,1 0 0,-1 0 0,0-1 0,0 1 0,0-1 0,0 0 0,0 1 0,0-1 0,-1-1 0,0 1 0,1 0 0,-1-1 0,0 1 0,-1-1 0,1 1 0,-1-1 0,2-5 0,0 0-340,0 0-1,-1 0 0,-1 0 1,1-1-1,-1 1 0,-1 0 1,0-1-1,0 1 0,-1 0 1,-2-13-1,-8-1 619,-2 13 6989,12 49-4600,0-33-2477,1-1 1,1 0-1,-1 0 0,1 1 0,0-1 0,0 0 1,0 0-1,1 0 0,-1 0 0,5 8 1,-3-10-173,-1 0 0,1 0 0,0 0-1,-1 0 1,1-1 0,0 1 0,1-1 0,-1 0 0,0 0 0,1 0 0,-1 0 0,1 0 0,-1-1 0,1 0 0,4 1 0,23 4-3754,-2-5-4021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5.167"/>
    </inkml:context>
    <inkml:brush xml:id="br0">
      <inkml:brushProperty name="width" value="0.05" units="cm"/>
      <inkml:brushProperty name="height" value="0.05" units="cm"/>
    </inkml:brush>
  </inkml:definitions>
  <inkml:trace contextRef="#ctx0" brushRef="#br0">88 0 11797,'0'0'2866,"6"12"-2741,-1-3-122,-1 1-1,0 0 1,0 0-1,-1 0 1,-1 1-1,2 12 1,-3-18-83,-1 1 1,1-1 0,-1 0-1,-1 0 1,1 0-1,-1 1 1,0-1 0,0 0-1,-1 0 1,1 0-1,-1 0 1,0-1 0,0 1-1,-1 0 1,1-1 0,-1 0-1,-7 8 1,2-4-729,0 0 0,-1 0 1,0-1-1,-1-1 0,1 0 1,-1 0-1,-18 7 0,34-14 540,0-1 0,0 2-1,1-1 1,-1 0 0,0 1-1,7 1 1,16-2 476,-5-2 1015,1 0-1,-1 2 1,1 1 0,0 0 0,35 7-1,-55-6-1089,0 0-1,1 0 1,-1 1-1,0-1 1,0 1 0,0 1-1,0-1 1,0 1-1,0-1 1,-1 1-1,1 1 1,-1-1-1,0 1 1,0 0-1,0 0 1,0 0 0,-1 0-1,0 0 1,0 1-1,0 0 1,0-1-1,-1 1 1,0 0-1,0 1 1,0-1 0,0 0-1,-1 0 1,0 1-1,0-1 1,0 10-1,0-9-123,-1 0-1,1 0 1,-1 0 0,-1 1-1,1-1 1,-1 0-1,0 0 1,-1 0 0,1 0-1,-1-1 1,0 1-1,-1 0 1,1-1 0,-1 1-1,0-1 1,-1 0-1,1 0 1,-1 0-1,0 0 1,0-1 0,0 1-1,-1-1 1,0 0-1,1-1 1,-2 1 0,1-1-1,0 0 1,0 0-1,-1 0 1,0-1 0,-10 3-1,4-2-355,-1 0 0,1-1-1,0 0 1,-1-1 0,1-1 0,-20-1 0,30 1 272,0 0 0,0 0 0,1 0 0,-1-1 0,0 1 0,1-1 0,-1 1 0,0-1 0,1 0 0,-1 1 0,0-1 0,1 0 0,-1 0 0,1 0 0,0 0 0,-1-1 0,1 1 0,0 0 0,0-1 0,0 1 0,0 0 0,0-1 0,0 1 0,0-1 0,0 0 0,0 1 0,1-1 0,-1 0 0,1 1 0,-1-1 0,1 0 0,0 0 0,0 1 0,0-1 0,0 0 0,0 0 0,0 1 0,0-1 0,0 0 0,1 0 0,-1 1 0,1-1 0,-1 0 0,2-1 0,0-5-197,0 0-1,1 1 1,0-1-1,0 1 1,1-1-1,0 1 1,0 0-1,10-10 1,24-23-236,3 2-1,52-38 1,-67 57 2043,2 1-1,49-23 1,-74 39-1396,0 1 0,1 0 0,-1 0 0,0 0 0,1 1 1,-1-1-1,1 1 0,-1 0 0,1 0 0,0 0 0,-1 0 0,1 1 0,-1-1 1,0 1-1,1 0 0,4 2 0,4 2-125,0 1-1,-1 0 1,14 10-1,-17-10 48,0-1-1,0 0 0,0 0 1,1-1-1,-1 0 1,1-1-1,12 4 0,-16-6-14,0 0-1,0-1 0,-1 1 0,1-1 0,0 0 0,0 0 1,0-1-1,0 0 0,0 1 0,0-2 0,0 1 1,-1 0-1,1-1 0,-1 0 0,1 0 0,-1-1 0,1 1 1,-1-1-1,0 0 0,4-4 0,-4 2-156,0 1 0,0-1 0,-1-1 1,0 1-1,0 0 0,0-1 0,-1 1 0,1-1 0,-1 0 0,-1 0 0,1 0 0,-1 0 1,0 0-1,-1 0 0,1 0 0,-1-8 0,0-39 1039,1 53-877,0 0 1,0 0-1,0 0 0,0 0 0,0 0 0,0 0 0,0 0 0,0 1 0,0-1 0,0 0 0,-1 1 0,1-1 1,0 1-1,0-1 0,0 1 0,0-1 0,0 1 0,-1-1 0,2 2 0,9 12 2,0-1-1,-2 2 1,0-1-1,0 2 0,6 16 1,31 87 466,-45-118-512,16 49 107,-3-1-1,-1 2 1,-3-1 0,-2 2 0,-2-1 0,-2 65 0,-4-110-124,0 1 0,0 0 0,-1 0 0,0-1 0,-1 1 0,0 0 0,0-1 0,0 1 0,-1-1 0,1 0 0,-1 0 0,-1 0 0,1 0 0,-1-1 0,0 1 0,-1-1 0,1 0 0,-1 0 0,0 0 0,0-1 0,-1 0 0,1 0 0,-1 0 0,0-1 0,-10 5 0,-2-1-244,-1-1 0,0-1 0,-1 0 0,1-1 0,-1-2 0,1 0 0,-33-1 1,47 0 188,1-1 1,0 0-1,-1 0 1,1-1-1,0 1 1,0-1-1,-1 0 1,1 0-1,0-1 1,0 1-1,0-1 1,0 0-1,0 0 1,1 0-1,-1 0 1,1-1 0,-1 1-1,1-1 1,0 0-1,0 0 1,0 0-1,0-1 1,0 1-1,1-1 1,0 1-1,0-1 1,0 0-1,0 0 1,0 0-1,1 0 1,0 0-1,-1 0 1,2 0-1,-1-1 1,0-6-1,-1-3 96,2-1 0,-1 0-1,2 0 1,0 0 0,1 0-1,0 0 1,1 1 0,1-1-1,0 1 1,12-27-1,-6 22 58,1 0 0,1 1 0,1 0 0,0 1 0,1 0 0,28-25 0,13-3-86,2 3 0,2 2 0,99-50-1,-126 72-216,-31 18 200,-1-1 0,1 0 0,0 1 0,-1-1 0,1 1 0,0-1 0,0 1 0,-1 0 0,1-1 0,0 1 0,0 0 0,-1 0 0,1-1 0,0 1 0,0 0 0,0 0 0,0 0 0,-1 0 0,1 0 0,0 0 0,0 0 0,0 0 0,0 0 0,-1 0 0,1 1 0,0-1 0,0 0 0,-1 1 0,2-1 0,1 24-98,-3-10 268,0-2 28,0 1 0,1-1 0,1 0 0,0 0 0,0 0-1,2 0 1,-1-1 0,1 1 0,1-1 0,0 0 0,11 18 0,-15-28-237,-1 0 0,1 0 0,-1-1 1,1 1-1,0-1 0,-1 1 0,1 0 0,0-1 0,-1 1 0,1-1 0,0 1 0,0-1 0,0 0 0,-1 1 0,1-1 0,0 0 0,0 0 0,0 1 0,0-1 0,-1 0 0,1 0 0,0 0 0,0 0 0,0 0 0,0 0 1,0 0-1,1-1 0,0 0-49,0 0 0,0 0 0,0 0 0,0 0 1,0-1-1,0 1 0,-1-1 0,1 1 0,0-1 1,2-3-1,28-50-1985,-30 51 1791,25-71-1553,-22 59 2421,0 1-1,1-1 1,0 1 0,1 0-1,13-19 1,-18 35-377,0 0 0,0 1 1,-1-1-1,1 1 0,0 0 0,-1-1 0,0 1 1,1 0-1,-1 0 0,0 0 0,0 0 0,1 3 0,1-1 107,2 5-229,1-1 0,1-1-1,-1 1 1,1-1-1,0 0 1,1-1-1,-1 1 1,2-2 0,-1 1-1,0-1 1,14 6-1,-9-6-160,1-1-1,-1 0 0,1-1 1,0 0-1,1-1 0,-1 0 0,21-1 1,-32-2 33,0 1 0,1-1 0,-1 1-1,0-1 1,0 0 0,0 0 0,0-1 0,0 1 0,0 0 0,0-1 0,0 0 0,0 0 0,-1 0 0,1 0 0,-1 0 0,0 0 0,1-1-1,-1 1 1,0-1 0,0 1 0,0-1 0,-1 0 0,1 0 0,-1 0 0,2-5 0,1-2 229,-1 0 0,0 0 1,0 0-1,-1 0 0,-1 0 0,1-21 2097,1 32-2255,0 0-1,-1 0 1,1 0 0,-1 0-1,1 1 1,-1-1-1,0 1 1,1 0-1,-1 0 1,0 0-1,0 0 1,0 0 0,0 0-1,0 0 1,-1 0-1,2 3 1,9 9-44,-3-4 5,1-2-1,0 1 1,1-2-1,-1 1 1,2-1 0,-1-1-1,1 0 1,0 0-1,24 6 1,-17-7-40,1-1 0,-1-1-1,1-1 1,-1-1 0,1-1 0,21-2-1,-35 2 54,1-1 0,-1 0 0,0 0 0,0-1 0,0 0-1,0 0 1,0 0 0,0-1 0,0 0 0,-1 0 0,1 0-1,-1 0 1,0-1 0,0 0 0,0 0 0,0-1-1,-1 1 1,0-1 0,0 0 0,0 0 0,-1-1 0,1 1-1,-1-1 1,0 1 0,-1-1 0,0 0 0,0 0 0,0 0-1,0-1 1,-1 1 0,1-8 0,-2 10 4,0 1-1,0-1 1,-1 0 0,1 0-1,-1 1 1,0-1 0,0 0-1,0 1 1,0-1 0,-1 0 0,1 1-1,-1 0 1,0-1 0,0 1-1,-3-4 1,-1 2 25,0 0-1,0 0 0,0 0 1,-1 1-1,1 0 1,-11-5-1,-29-7 331,45 15-315,0 1 0,0-1 1,-1 1-1,1 0 1,0 0-1,0-1 0,-1 1 1,1 0-1,0 0 1,-1 0-1,1 0 1,0 0-1,0 1 0,-1-1 1,1 0-1,0 1 1,0-1-1,-1 0 0,1 1 1,0 0-1,0-1 1,0 1-1,0 0 0,0-1 1,0 1-1,0 0 1,0 0-1,0 0 1,0 0-1,0 0 0,1 0 1,-1 0-1,-1 2 1,1 2 18,0 1 0,0-1 1,0 0-1,1 1 1,0-1-1,0 1 1,0-1-1,1 0 0,-1 1 1,1-1-1,1 0 1,-1 1-1,1-1 1,4 9-1,-2-6 12,1 0 0,0-1 0,1 1 1,0-1-1,0 0 0,0-1 0,1 1 0,8 5 1,4 2 34,1-2 0,0 0 0,0-1 0,1-1 0,1-1 0,26 8 0,-8-8-50,1-2 0,-1-1 0,1-2 0,76-3 0,-101-1-124,-10-2-952,-10-2-2478,-17-1-3741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6.463"/>
    </inkml:context>
    <inkml:brush xml:id="br0">
      <inkml:brushProperty name="width" value="0.05" units="cm"/>
      <inkml:brushProperty name="height" value="0.05" units="cm"/>
    </inkml:brush>
  </inkml:definitions>
  <inkml:trace contextRef="#ctx0" brushRef="#br0">0 107 2625,'0'0'12537,"36"2"-10731,76-3-1273,-1-4 0,1-6 0,188-41-1,-271 41-350,-29 11-277,1 0 0,-1 0 0,1 0 0,-1 0 1,1-1-1,-1 1 0,1 0 0,-1 0 0,1 0 0,-1-1 0,1 1 0,-1 0 0,0-1 0,1 1 0,-1 0 0,0-1 0,1 1 0,-1 0 0,0-1 0,1 1 1,-1-1-1,0 1 0,0-1 0,1 1 0,-1 0 0,0-1 0,0 1 0,0-1 0,0 1 0,0-1 0,0 1 0,1-1 0,-1 1 0,0-1 0,-1 1 1,1-1-1,0 1 0,0-1 0,0 1 0,0-1 0,0 1 0,0-1 0,-1 1 0,1-1 0,0 1 0,0-1 0,-1 1 0,1-1 0,0 1 0,-1 0 1,1-1-1,0 1 0,-1 0 0,0-1 0,-14-7-3880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8.359"/>
    </inkml:context>
    <inkml:brush xml:id="br0">
      <inkml:brushProperty name="width" value="0.05" units="cm"/>
      <inkml:brushProperty name="height" value="0.05" units="cm"/>
    </inkml:brush>
  </inkml:definitions>
  <inkml:trace contextRef="#ctx0" brushRef="#br0">0 504 3362,'0'0'7542,"5"0"-7009,12 2-252,-1-1 0,1-1 0,-1-1-1,1 0 1,-1-1 0,1 0 0,-1-2 0,0 0-1,28-11 1,-22 5-168,0-1-1,-1-1 1,0-1 0,-1-1-1,0-1 1,21-21 0,-27 22-276,0 0 1,-1-1 0,0 0 0,-1-1 0,-1-1 0,11-22 0,-18 32-47,0-1 1,-1 0-1,0 0 0,0 0 1,-1 0-1,0-1 0,-1 1 1,1-1-1,-2 1 0,1-1 1,-1 1-1,0-1 0,-1 0 0,0 1 1,-1-1-1,-4-16 0,3 20 192,0-1-1,-1 1 0,1 0 1,-1 0-1,0 0 0,-1 1 0,1-1 1,-1 1-1,0 0 0,0 0 1,0 1-1,0-1 0,-1 1 1,1 0-1,-1 1 0,0-1 0,0 1 1,0 0-1,0 1 0,0-1 1,-9 0-1,14 2 41,0 1 0,0-1 0,0 0 0,-1 0 0,1 1 0,0-1 0,0 1 0,0-1 0,0 1 0,0-1 0,0 1 0,0 0 0,0 0 1,0-1-1,1 1 0,-1 0 0,0 0 0,0 0 0,1 0 0,-1 0 0,0 0 0,1 0 0,-1 0 0,0 2 0,-8 29 452,3 6 565,3 0 1,2 70-1,1-60-271,0-40-703,0 0 1,1 0 0,0 0-1,0 0 1,1 0 0,0 0-1,0-1 1,1 1 0,0 0-1,0-1 1,1 0 0,0 0-1,0 0 1,0 0 0,1-1-1,9 9 1,-7-8-83,0-1 0,1-1 0,0 1 0,0-1 0,0 0 0,1-1 0,0 0 0,-1-1 0,2 1 0,-1-2 0,0 1 0,0-1 1,17 1-1,-6-1-855,1-2 0,-1 0 1,0-1-1,1-1 0,38-8 1,17-20-5589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0.537"/>
    </inkml:context>
    <inkml:brush xml:id="br0">
      <inkml:brushProperty name="width" value="0.05" units="cm"/>
      <inkml:brushProperty name="height" value="0.05" units="cm"/>
    </inkml:brush>
  </inkml:definitions>
  <inkml:trace contextRef="#ctx0" brushRef="#br0">0 36 13622,'0'0'3650,"27"-36"-11414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8.749"/>
    </inkml:context>
    <inkml:brush xml:id="br0">
      <inkml:brushProperty name="width" value="0.05" units="cm"/>
      <inkml:brushProperty name="height" value="0.05" units="cm"/>
    </inkml:brush>
  </inkml:definitions>
  <inkml:trace contextRef="#ctx0" brushRef="#br0">245 1 9588,'-18'0'224,"-59"2"628,69 0-746,0 0 0,1 0 1,-1 1-1,1 0 0,-1 0 1,1 1-1,0 0 0,1 0 1,-1 0-1,1 1 1,-1 0-1,1 1 0,1-1 1,-1 1-1,1 0 0,0 0 1,1 1-1,-1-1 1,1 1-1,0 0 0,1 0 1,-4 12-1,5-17-84,1 1 0,0 0 1,0 0-1,0 0 0,0 1 0,0-1 0,0 0 0,1 0 1,0 0-1,0 1 0,-1-1 0,2 0 0,-1 0 1,0 1-1,1-1 0,0 0 0,-1 0 0,1 0 1,0 0-1,1 0 0,-1 0 0,0 0 0,1 0 0,0 0 1,0-1-1,0 1 0,0-1 0,0 1 0,0-1 1,1 0-1,-1 0 0,1 0 0,-1 0 0,1 0 1,0 0-1,0-1 0,0 1 0,0-1 0,0 0 0,5 1 1,12 3-61,-1-2 1,1 0 0,0-1-1,-1-1 1,27-2 0,-36 1 10,-4 0-104,1-1 1,-1 0-1,1 0 1,-1 0-1,0 0 1,1-1-1,-1 0 1,0-1-1,0 1 1,0-1-1,-1 0 1,1-1-1,-1 1 1,1-1-1,-1 0 1,0 0-1,-1-1 1,1 0-1,-1 1 1,0-1-1,0-1 1,0 1-1,-1-1 1,0 1-1,0-1 1,0 0-1,-1 0 1,0 0-1,0-1 0,0 1 1,-1 0-1,0-1 1,0 1-1,-1-1 1,0 1-1,0-1 1,-2-11-1,2 17 242,0-1-1,0 1 1,0 0-1,0 0 1,-1 0-1,1 0 0,0 0 1,-1 0-1,1 0 1,0 0-1,-1 0 1,0 0-1,1 0 0,-1 0 1,0 0-1,1 0 1,-1 0-1,0 0 1,0 1-1,-1-2 0,1 2-20,1 0-1,-1 1 1,1-1-1,-1 0 1,1 1-1,0-1 1,-1 0-1,1 1 1,-1-1-1,1 1 1,0-1-1,-1 0 1,1 1-1,0-1 1,-1 1-1,1-1 1,0 1-1,0 0 1,-1-1-1,1 1 1,0-1-1,0 1 1,0-1-1,0 1 1,0-1-1,0 1 1,0 0-1,0-1 1,0 1-1,0-1 1,0 1-1,0-1 1,0 1-1,1 0 1,-1-1-1,0 1 1,0-1-1,1 1 1,-1 0-1,1 3-63,0 1 0,0-1 0,1 1 1,-1-1-1,1 0 0,0 0 0,0 0 0,1 0 0,-1 0 0,1 0 1,-1-1-1,1 1 0,1-1 0,-1 0 0,0 0 0,1 0 0,-1 0 0,8 4 1,0-1-465,0-1 0,1 0 0,0 0-1,0-1 1,20 4 0,19 2-2598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9.583"/>
    </inkml:context>
    <inkml:brush xml:id="br0">
      <inkml:brushProperty name="width" value="0.05" units="cm"/>
      <inkml:brushProperty name="height" value="0.05" units="cm"/>
    </inkml:brush>
  </inkml:definitions>
  <inkml:trace contextRef="#ctx0" brushRef="#br0">0 331 12198,'0'0'2646,"19"-16"-1347,139-126-429,-152 138-892,0-1 0,-1-1 0,0 1 0,0-1-1,0 0 1,-1 0 0,0 0 0,0 0 0,-1-1 0,0 0 0,0 0-1,0 0 1,-1 0 0,0 0 0,0 0 0,-1-1 0,0 1 0,0 0-1,-1-10 1,0 16-28,-1-1 0,1 0 0,-1 0 0,0 0 0,0 0 0,0 1 1,0-1-1,0 0 0,0 1 0,0-1 0,-1 1 0,1-1 0,-1 1 0,1 0 0,-1 0 0,1 0 0,-1-1 0,0 1 0,1 1 0,-1-1 0,0 0 0,0 0 0,0 1 0,0-1 0,0 1 0,0-1 0,0 1 0,1 0 0,-1 0 0,0 0 0,0 0 0,-2 0 0,3 2 18,0 0-1,1 1 0,-1-1 1,1 0-1,-1 0 0,1 0 1,0 0-1,0 0 0,0 1 1,1 3-1,-1-2 3,0 9 122,2 0 0,-1 1 0,2-1 0,0 0 0,0 0 0,1 0 1,1-1-1,0 0 0,12 21 0,8 7 675,44 55 1,13 18-604,-84-126-2800,-1-2 2549,1-1 1,0 0-1,1 1 1,1-1-1,0 0 1,4-19-1,-4 34 144,1 0-1,0 0 1,-1 0-1,1 0 0,0 0 1,0 1-1,0-1 1,0 0-1,0 0 0,0 1 1,0-1-1,0 1 1,0-1-1,0 1 1,0-1-1,0 1 0,0 0 1,1-1-1,-1 1 1,0 0-1,0 0 0,3 0 1,33 0 250,-25 0-41,11 2-46,1 1 1,-1 0-1,0 2 1,22 7-1,-17-4-94,1-1 0,28 2 0,28-6 146,-84-3-88,-1-5-93,1-4-199,-1-1-1,-1 1 0,0 0 1,-3-16-1,3 21-32,-1 0-1,0 0 1,0 0 0,-1 0 0,1 0-1,-1 0 1,0 1 0,0-1 0,0 1-1,0 0 1,-7-5 0,-2-2 96,0 0 0,-1 1 0,0 1 0,0 0 0,-1 0 0,0 2 0,0 0 0,-1 0 0,0 1 0,0 1 0,0 1 0,-19-3 1,33 11 151,0 0 1,0 0-1,1 0 1,-1 0 0,1 0-1,1 9 1,-1-11-56,1 3 34,-1 0-1,1 1 1,0-1-1,1 0 1,0 0-1,0 0 1,0 0-1,1 0 1,-1 0-1,1-1 1,1 1-1,7 9 1,-4-6 13,1-1 0,0 0 0,1 0 0,0-1 0,0 0 0,18 10 0,-7-7-7,0-1 0,0-1 0,1 0 0,0-2 0,1 0-1,-1-1 1,25 1 0,-34-4-88,2 0 13,1-1 0,0 0 0,0-1 0,-1-1 1,23-3-1,-33 3-16,-1 0 0,1 0 1,-1-1-1,1 1 0,-1-1 0,0 1 0,0-1 1,0 0-1,0 0 0,0-1 0,0 1 1,-1 0-1,1-1 0,-1 0 0,1 0 1,-1 1-1,0-1 0,0-1 0,0 1 1,-1 0-1,1 0 0,-1-1 0,0 1 1,0-1-1,0 1 0,0-1 0,0-5 0,1-15-432,-1 0 0,-1 0 0,-4-33 0,0-19-3722,4 61 218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09.958"/>
    </inkml:context>
    <inkml:brush xml:id="br0">
      <inkml:brushProperty name="width" value="0.05" units="cm"/>
      <inkml:brushProperty name="height" value="0.05" units="cm"/>
    </inkml:brush>
  </inkml:definitions>
  <inkml:trace contextRef="#ctx0" brushRef="#br0">210 168 3265,'0'0'5851,"2"-16"-5397,1-5-64,2-59 911,-5 78-1308,0 0-1,0 1 1,0-1-1,0 0 1,-1 0-1,1 0 1,-1 0 0,1 0-1,-1 1 1,0-1-1,0 0 1,0 1-1,0-1 1,0 0-1,0 1 1,0-1-1,0 1 1,0 0 0,-1-1-1,1 1 1,-1 0-1,-2-2 1,0 1-4,1 0 0,-1 1-1,0-1 1,0 1 0,0 0 0,0 0 0,0 1 0,0-1 0,0 1 0,-6 0-1,3 0 20,1 0-1,-1 0 0,1 1 0,-1 0 1,1 1-1,0-1 0,0 1 1,0 1-1,0-1 0,0 1 0,0 0 1,0 0-1,-9 8 0,12-8 93,-1 1 0,2-1 0,-1 1 0,0-1 0,1 1-1,-1 0 1,1 0 0,0 0 0,0 1 0,1-1 0,-1 0 0,1 1 0,0-1 0,0 1-1,1-1 1,-1 1 0,1-1 0,0 1 0,0 0 0,1-1 0,-1 1 0,1-1 0,0 1-1,0-1 1,1 1 0,-1-1 0,1 0 0,0 0 0,0 0 0,0 0 0,1 0 0,-1 0-1,5 5 1,5 4 215,0 1 0,1-1 0,1-1 0,0-1-1,1 0 1,30 18 0,-43-29-315,0 1-1,-1 0 1,1 0 0,0-1 0,-1 1-1,1 0 1,-1 1 0,1-1 0,-1 0-1,1 0 1,-1 1 0,0-1 0,0 0-1,0 1 1,1 0 0,-1-1-1,-1 1 1,1 0 0,0-1 0,0 1-1,-1 0 1,1 2 0,-1-2-36,-1 0 0,0 0 0,0 0 0,-1-1 1,1 1-1,0 0 0,0-1 0,-1 1 0,1-1 0,-1 1 1,0-1-1,1 0 0,-1 0 0,0 0 0,0 0 0,0 0 0,0 0 1,1 0-1,-4 1 0,-9 3-351,0 1 0,-1-2 0,1 0-1,-1 0 1,1-2 0,-1 0 0,0 0 0,-20-2 0,34 0 306,0 0 0,0 0 0,0 0 0,0-1 0,0 1 0,0 0 0,1-1 0,-1 1 0,0-1 0,0 1 0,1-1 0,-1 1 0,0-1 0,0 0 0,1 1 0,-1-1 0,1 0 0,-1 0 0,1 1 0,-1-1 0,1 0 0,-1 0 0,1 0 0,0 0 0,-1 1 0,1-1 0,0 0 0,0 0 0,-1 0 0,1 0 0,0 0 0,0 0 0,0 0 0,0 0 0,1 0 0,-1 0 0,0 1 0,0-1 0,0 0 1,1 0-1,-1 0 0,1-1 0,-1-2-516,4-20-4713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0.784"/>
    </inkml:context>
    <inkml:brush xml:id="br0">
      <inkml:brushProperty name="width" value="0.05" units="cm"/>
      <inkml:brushProperty name="height" value="0.05" units="cm"/>
    </inkml:brush>
  </inkml:definitions>
  <inkml:trace contextRef="#ctx0" brushRef="#br0">0 312 13670,'25'-8'563,"-11"4"-507,45-13 49,86-38 1,-137 51-109,0 0 0,-1 0 0,1-1 0,-1 0 0,0 0 0,0-1 0,11-12 0,-15 15-60,-1 0 1,0-1 0,0 1 0,0 0-1,0-1 1,-1 1 0,1-1 0,-1 0-1,0 1 1,0-1 0,-1 0 0,1 0 0,-1 1-1,1-1 1,-1 0 0,0 0 0,-1 0-1,1 0 1,-1 1 0,-1-7 0,0 6-64,0 1 1,0-1-1,0 0 0,0 1 1,-1 0-1,0-1 1,-4-3-1,6 6 142,0-1 0,0 1 0,0 0 0,0 0-1,0 0 1,0 1 0,0-1 0,0 0 0,0 0 0,-1 1 0,1-1-1,0 0 1,0 1 0,-1-1 0,1 1 0,0-1 0,-1 1 0,1 0-1,0 0 1,-1 0 0,1 0 0,-1 0 0,1 0 0,0 0 0,-1 0 0,-1 1-1,2 3 64,0 0 1,0 1-1,0-1 0,0 1 0,1-1 0,0 1 0,0-1 0,0 1 0,1-1 0,0 6 0,0-3 23,0 0-45,0-1 0,1 1 1,0-1-1,0 0 1,0 0-1,1 0 0,0 0 1,0 0-1,0 0 1,1-1-1,0 1 0,0-1 1,0 0-1,1 0 1,0-1-1,-1 1 1,2-1-1,-1 0 0,0-1 1,1 1-1,0-1 1,0 0-1,8 3 0,2 1-87,1-1-1,0-1 0,1 0 0,-1-1 0,1-1 0,0 0 1,26 0-1,-40-4-62,0 1 0,0 0 0,0-1 0,0 0 0,0 0 0,0 0 0,0-1 0,0 1 0,-1-1 0,1 0 0,-1 0 1,1 0-1,-1 0 0,0 0 0,0-1 0,0 0 0,0 1 0,0-1 0,-1 0 0,1-1 0,-1 1 0,0 0 0,0-1 0,0 1 0,0-1 1,-1 0-1,1 1 0,-1-1 0,2-7 0,0-5-269,0 0 1,0-1-1,-1 1 1,-2-1-1,-1-30 1,1 41 564,-1 1 0,0 0 0,0 0 0,-1 1 0,1-1 0,-1 0 0,0 0 0,0 1 0,-6-9 0,4 5 4725,4 11-4886,0 0 1,0-1 0,1 1-1,-1 0 1,1-1 0,-1 1-1,1-1 1,0 1 0,0-1 0,2 5-1,5 6-1059,1 0 0,0 0 0,0-1-1,1 0 1,22 20 0,-19-21-2666,-1-1 0,29 17 0,-27-26 11530,-2-11-4785,5-25-3101,-12 23 807,-4 9-582,0 0 0,0 1 0,1-1 0,-1 1 1,1 0-1,-1-1 0,1 1 0,0 0 0,0 0 0,0 0 1,0 0-1,0 1 0,0-1 0,0 0 0,1 1 1,-1 0-1,4-2 0,-3 2-56,0 1 1,0 0-1,1 0 1,-1 0-1,0 1 1,0-1 0,0 1-1,1-1 1,-1 1-1,0 0 1,0 0-1,0 1 1,0-1-1,5 4 1,23 12 385,-16-8-433,0-1 0,0 0-1,1-1 1,-1-1 0,1-1 0,20 5 0,-34-10-121,0-1-1,-1 1 0,1 0 0,-1-1 1,1 1-1,-1-1 0,1 0 1,-1 1-1,1-1 0,-1 0 1,1 0-1,-1 0 0,0 0 1,0 0-1,0 0 0,1 0 0,-1-1 1,0 1-1,0 0 0,-1-1 1,1 1-1,0-1 0,0 1 1,0-3-1,18-44-2409,-17 42 1797,8-29-4023,-1-1-3345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1.120"/>
    </inkml:context>
    <inkml:brush xml:id="br0">
      <inkml:brushProperty name="width" value="0.05" units="cm"/>
      <inkml:brushProperty name="height" value="0.05" units="cm"/>
    </inkml:brush>
  </inkml:definitions>
  <inkml:trace contextRef="#ctx0" brushRef="#br0">27 383 12534,'0'0'4130,"46"102"-4226,-36-94-737,-4-6-2704</inkml:trace>
  <inkml:trace contextRef="#ctx0" brushRef="#br0" timeOffset="1">0 1 13654,'0'0'112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1.544"/>
    </inkml:context>
    <inkml:brush xml:id="br0">
      <inkml:brushProperty name="width" value="0.05" units="cm"/>
      <inkml:brushProperty name="height" value="0.05" units="cm"/>
    </inkml:brush>
  </inkml:definitions>
  <inkml:trace contextRef="#ctx0" brushRef="#br0">20 1 10517,'0'0'4930,"0"15"-4741,-9 82 342,3-38 237,2-1-1,5 92 1,0-141-763,1 0-1,0-1 1,1 1 0,0-1 0,1 0 0,-1 1 0,2-2 0,-1 1-1,1 0 1,0-1 0,0 0 0,1 0 0,0 0 0,1-1 0,-1 0-1,1 0 1,0-1 0,0 0 0,1 0 0,0 0 0,0-1 0,0 0-1,0-1 1,0 0 0,1 0 0,0-1 0,-1 0 0,1 0-1,0-1 1,0 0 0,0-1 0,0 0 0,0 0 0,0-1 0,0 0-1,0-1 1,-1 0 0,1 0 0,-1-1 0,1 0 0,-1 0 0,0-1-1,15-9 1,-13 7-134,0-1 0,-1 0 0,0 0 0,0-1 0,-1-1 0,0 1 0,0-1 0,-1 0 0,0-1 0,-1 0 0,0 0 0,0 0 0,-1-1 0,-1 0 0,0 0 0,0 0 0,-1 0 0,0-1 0,-1 1 0,0-1 1,-1 0-1,-1-20 0,-5 14 937,-8 19 102,10 1-803,1 0 1,-1 0-1,1 1 0,-1-1 0,1 0 1,0 1-1,0-1 0,-4 7 0,2-2-3,1 2-1,-1-1 1,1 0-1,1 1 1,0-1-1,0 1 1,-1 18-1,2-25-129,1 1 0,0 0 0,0-1 0,0 1 0,0 0 0,0-1 0,1 1 0,-1 0 0,1-1 0,-1 1 0,1-1 0,0 1 0,0-1 0,1 1 0,-1-1 0,0 0 0,1 1 0,-1-1 0,1 0 0,0 0 0,0 0 0,0 0 0,0 0 0,0-1 0,0 1 0,0-1 0,0 1 0,1-1 0,3 2 0,2-1-732,1-1 0,-1 1 0,1-2 0,-1 1 0,0-1 0,11-1 0,17-4-3948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1.874"/>
    </inkml:context>
    <inkml:brush xml:id="br0">
      <inkml:brushProperty name="width" value="0.05" units="cm"/>
      <inkml:brushProperty name="height" value="0.05" units="cm"/>
    </inkml:brush>
  </inkml:definitions>
  <inkml:trace contextRef="#ctx0" brushRef="#br0">222 1 11397,'0'0'2017,"-126"26"-2017,80-4-880,-3 2-2674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2.203"/>
    </inkml:context>
    <inkml:brush xml:id="br0">
      <inkml:brushProperty name="width" value="0.05" units="cm"/>
      <inkml:brushProperty name="height" value="0.05" units="cm"/>
    </inkml:brush>
  </inkml:definitions>
  <inkml:trace contextRef="#ctx0" brushRef="#br0">1 103 14054,'0'0'5043,"107"-26"-5043,-36 5-32,-1 1-448,-10 1-2674,-18 2-2977</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3.926"/>
    </inkml:context>
    <inkml:brush xml:id="br0">
      <inkml:brushProperty name="width" value="0.05" units="cm"/>
      <inkml:brushProperty name="height" value="0.05" units="cm"/>
    </inkml:brush>
  </inkml:definitions>
  <inkml:trace contextRef="#ctx0" brushRef="#br0">423 42 7587,'0'0'4744,"-6"-6"110,2 3-4901,0 0 0,0 0 0,0 0 0,0 0 0,-1 0 0,-7-2 0,-4 1-48,1 1 0,-1 1-1,0 0 1,0 1 0,0 1 0,0 1 0,0 0 0,0 1 0,0 0 0,-19 7 0,22-6 85,1 1-1,0 1 1,0 0 0,0 0-1,1 1 1,0 1 0,0 0 0,1 1-1,0-1 1,0 2 0,1 0-1,0 0 1,-10 13 0,16-19 37,1 1 0,-1 1 0,1-1 0,-1 0 0,2 1 0,-1-1 0,0 1 0,1-1-1,0 1 1,0 0 0,0 0 0,0-1 0,1 1 0,0 0 0,0 0 0,0 0 0,1 0 0,-1-1 0,1 1 0,0 0 0,1-1 0,-1 1 0,1 0 0,0-1 0,0 0 0,0 1 0,1-1 0,0 0 0,-1 0 0,1 0 0,1-1 0,-1 1 0,0-1-1,1 0 1,0 0 0,0 0 0,6 4 0,6 0 16,0 0 0,0 0 0,1-2 0,0 0 0,0-1 0,0-1 0,0 0 0,0-1 0,29-1 0,-61 0-316,1 0 0,-1 1 0,1 1 0,-1 1 1,1 0-1,0 0 0,0 2 0,1 0 0,-23 13 0,30-16 377,0 1-1,0 0 0,0 0 0,0 0 0,1 1 0,0 0 0,0 0 0,0 0 1,0 1-1,1 0 0,0-1 0,0 2 0,1-1 0,-1 0 0,1 1 0,1-1 1,-1 1-1,1 0 0,0 0 0,1 0 0,0 0 0,0 0 0,0 11 0,2-14-53,0 1-1,0 0 0,1 0 0,0 0 0,0-1 0,0 1 1,0-1-1,1 0 0,0 1 0,0-1 0,0 0 1,0-1-1,1 1 0,-1-1 0,1 1 0,0-1 0,0 0 1,0 0-1,0-1 0,1 1 0,-1-1 0,1 0 1,9 3-1,7 3 68,1-1 1,1-1 0,41 5 0,-23-5 110,77-1 1,-108-4-263,1-2 1,0 0-1,-1 0 1,1-1-1,0 0 1,-1 0-1,0-2 1,0 1-1,0-1 1,0 0-1,0-1 1,14-10-1,-17 8-1251,-1 1-1,0-1 1,-1 0 0,9-15-1,-5 7-3014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4.758"/>
    </inkml:context>
    <inkml:brush xml:id="br0">
      <inkml:brushProperty name="width" value="0.05" units="cm"/>
      <inkml:brushProperty name="height" value="0.05" units="cm"/>
    </inkml:brush>
  </inkml:definitions>
  <inkml:trace contextRef="#ctx0" brushRef="#br0">5 414 10965,'20'-4'1115,"-9"1"-989,37-7 458,69-27 0,-110 35-478,0-2-1,0 1 1,0-1-1,0 0 1,-1 0-1,1-1 1,7-7 0,-12 10-74,0-1 0,0 1-1,0-1 1,0 1 0,-1-1 0,1 1 0,-1-1 0,0 0 0,1 0 0,-2 1 0,1-1 0,0 0 0,0 0 0,-1 0 0,1 0 0,-1 0 0,0 0 0,0 0 0,0 0 0,-1 0 0,1 0 0,-2-4 0,2 5-36,-1 1 0,0-1 0,0 0 1,-1 1-1,1-1 0,0 1 0,0-1 1,-1 1-1,1-1 0,-1 1 0,1 0 1,-1 0-1,0 0 0,1 0 0,-1 0 1,0 0-1,0 0 0,0 1 1,0-1-1,1 1 0,-4-1 0,-46-7-314,48 7 292,-3 1-3,-11-3-64,0 2-1,-1 0 0,1 1 1,-27 4-1,41-4 95,0 1-1,-1 0 1,1-1-1,0 1 1,-1 0-1,1 1 1,0-1-1,0 0 1,0 1 0,0 0-1,0 0 1,0 0-1,1 0 1,-1 0-1,1 0 1,-1 1-1,1-1 1,0 1-1,0 0 1,0 0 0,0-1-1,1 1 1,-1 0-1,1 1 1,-1-1-1,1 0 1,0 0-1,0 1 1,0 6-1,0-4 100,0 1-1,1 0 0,0 0 0,0-1 0,1 1 0,0 0 1,0-1-1,1 1 0,-1 0 0,2-1 0,-1 0 0,0 1 1,1-1-1,0 0 0,5 6 0,-2-4-50,1-1 0,0 0 0,0 0-1,0-1 1,0 0 0,1-1 0,0 1 0,1-1-1,-1-1 1,12 5 0,-7-4-38,-1 0 1,1-2-1,0 1 0,0-1 0,0-1 1,18 1-1,-26-3-67,1 0 1,0 0-1,0 0 0,-1 0 1,1-1-1,0 0 0,-1 0 1,1-1-1,-1 0 1,1 0-1,-1 0 0,0 0 1,0-1-1,0 0 0,0 0 1,8-7-1,42-58-2471,-44 52 1993,1 0 0,0 1-1,1 1 1,25-21 0,-33 31 804,0 1 0,0-1 0,0 1 0,1 1 0,0-1 0,-1 1 0,1 0 0,0 0 1,0 1-1,0-1 0,0 1 0,0 1 0,1-1 0,-1 1 0,0 0 0,0 0 0,0 1 0,12 2 0,-14-1-174,-1-1 0,0 1 0,1 0 0,-1 0 0,0 0 0,0 0 0,-1 0-1,1 1 1,0-1 0,-1 1 0,1-1 0,-1 1 0,0 0 0,0 0 0,0 0 0,0 1-1,-1-1 1,1 0 0,-1 1 0,0-1 0,0 1 0,0-1 0,0 6 0,3 9 1,-2-1 1,0 1 0,-1 23-1,-1-39-160,1 1 0,-1 0 1,-1 0-1,1 0 0,0 0 0,-1 0 0,1-1 0,-1 1 0,0 0 0,0-1 1,0 1-1,0 0 0,-1-1 0,1 1 0,-1-1 0,1 0 0,-1 1 0,0-1 1,0 0-1,0 0 0,0 0 0,0 0 0,-1 0 0,1-1 0,0 1 0,-1-1 1,1 0-1,-1 1 0,0-1 0,1 0 0,-1 0 0,0-1 0,0 1 0,1-1 1,-1 1-1,0-1 0,0 0 0,0 0 0,0 0 0,0 0 0,1-1 0,-1 1 0,-4-2 1,6 1-29,0 1 0,0 0 0,0-1 1,0 0-1,0 1 0,0-1 1,0 0-1,0 1 0,0-1 0,1 0 1,-1 0-1,0 1 0,0-1 1,1 0-1,-1 0 0,1 0 0,-1 0 1,1 0-1,-1 0 0,1 0 0,0 0 1,-1 0-1,1-1 0,0 1 1,0 0-1,0-2 0,-1-33-892,1 29 665,3-10-30,0-1 1,1 1-1,1 0 1,1 0-1,0 1 1,2 0 0,-1 0-1,17-24 1,-3 1 304,-18 33 98,61-108-693,-54 99 1415,0 1 0,1 0 0,0 1 0,1 0 0,18-16 0,-29 29-652,0-1 1,0 1-1,-1-1 0,1 1 0,0-1 0,0 1 0,0-1 0,0 1 0,0 0 0,0 0 1,-1-1-1,1 1 0,0 0 0,0 0 0,0 0 0,0 0 0,0 0 0,0 0 0,0 0 0,0 0 1,0 0-1,0 1 0,0-1 0,0 0 0,0 1 0,0-1 0,0 1 0,-1-1 0,1 1 1,0-1-1,0 1 0,-1-1 0,1 1 0,0 0 0,0-1 0,-1 1 0,1 0 0,-1 0 1,1-1-1,-1 1 0,1 0 0,-1 0 0,1 0 0,-1 0 0,1 1 0,19 54 30,-15-37 442,28 60-193,-21-53-475,-1 0-1,-1 1 0,8 35 1,-18-61-59,1 0 0,-1 0 0,0 0 0,0 0 0,0 0 0,0 0 1,1 0-1,-1 0 0,-1 0 0,1 0 0,0 0 0,0 0 0,0 0 0,0 0 0,-1 0 1,1 0-1,0 0 0,-1 0 0,1 0 0,-1-1 0,1 1 0,-1 0 0,1 0 1,-2 0-1,-22 5-4288,-8-5-1884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1.213"/>
    </inkml:context>
    <inkml:brush xml:id="br0">
      <inkml:brushProperty name="width" value="0.05" units="cm"/>
      <inkml:brushProperty name="height" value="0.05" units="cm"/>
    </inkml:brush>
  </inkml:definitions>
  <inkml:trace contextRef="#ctx0" brushRef="#br0">47 1 11029,'0'0'3949,"11"15"-3797,-4-6-104,8 10 129,-2 0 1,0 1-1,18 36 0,79 169 215,-122-228-3290,-4-6 2160,-5-5 265,-1 1 0,0 0 0,-25-9 0,37 18 814,1 1 0,-1 0 1,0 1-1,0 0 0,0 1 0,-16-1 0,25 3-288,-1-1-1,1 1 1,0 0-1,0-1 0,-1 1 1,1 0-1,0 0 1,0 0-1,0 0 1,0 0-1,0 0 1,0 0-1,0 0 0,1 0 1,-1 1-1,0-1 1,0 0-1,1 0 1,-1 1-1,1-1 0,-1 0 1,1 1-1,0-1 1,0 1-1,-1-1 1,1 1-1,0-1 0,0 0 1,0 1-1,1-1 1,-1 1-1,1 1 1,-1 3 23,0 0 0,1 0 0,-1 0 0,1 0 0,1 0 1,-1 0-1,4 8 0,1-6-48,0 0 0,0 0 0,0 0 0,1-1 0,0 0 1,0-1-1,1 1 0,0-1 0,0-1 0,1 0 0,-1 0 0,1 0 0,0-1 0,0 0 0,1-1 0,-1 0 0,20 3 1,-1-2-72,1 0 0,0-2 0,0-1 0,56-6 0,-63 2-46,0-1 0,-1-1 1,0-1-1,0 0 0,0-2 0,26-14 0,-38 18 66,0-1 0,0 0 0,-1 0-1,0-1 1,0 0 0,0 0 0,-1-1 0,0 0-1,0 0 1,-1-1 0,0 0 0,0 0-1,-1-1 1,0 1 0,0-1 0,3-11-1,-7 16 32,1 0 0,-1 0 0,0-1-1,-1 1 1,1 0 0,-1-1 0,0 1-1,0-1 1,0 1 0,0-1-1,-1 1 1,0 0 0,0-1 0,0 1-1,0 0 1,-1 0 0,0 0 0,0 0-1,-2-5 1,1 6 17,0 0 0,0 1 0,0-1 1,0 0-1,0 1 0,0 0 0,-1 0 0,1 0 0,-1 0 0,0 1 0,1-1 0,-1 1 0,0 0 1,0 0-1,0 0 0,0 0 0,0 1 0,0 0 0,0 0 0,0 0 0,-4 1 0,5-1-30,1 1-1,-1-1 0,0 1 0,1 0 0,-1 0 0,1 0 1,-1 1-1,1-1 0,-1 0 0,1 1 0,0 0 0,0 0 1,0-1-1,0 1 0,0 0 0,0 1 0,0-1 0,1 0 1,-1 0-1,1 1 0,0-1 0,-1 1 0,1-1 0,0 1 1,0 0-1,1-1 0,-1 1 0,0 3 0,-2 9 33,1 0 0,0 1 0,1 25 0,1-33-18,1 0 0,0 0-1,0 0 1,1 0 0,0 0 0,0 0 0,1 0-1,0-1 1,1 1 0,-1-1 0,2 0-1,-1 0 1,1 0 0,-1-1 0,2 0 0,-1 0-1,1 0 1,0 0 0,10 6 0,-7-5-59,1-1 1,0 0 0,-1-1-1,2 0 1,-1-1 0,1 0-1,-1 0 1,1-1 0,0-1-1,0 0 1,0 0 0,1-1-1,19-1 1,-25 0-113,-1-2 0,1 1 0,-1-1 0,1 0 0,-1 0 0,0 0 1,0-1-1,0 1 0,0-1 0,0 0 0,-1-1 0,1 0 0,-1 1 0,0-1 0,0 0 0,0-1 0,-1 1 0,1-1 0,-1 0 0,0 1 0,0-2 0,2-5 0,6-14-1050,-1 0-1,0-1 0,6-32 0,-15 54 1132,2-10 251,1 0 1,1 0 0,0 0-1,11-18 1,-15 28 82,1 1 0,1 0 0,-1 0 0,0 0 0,1 0 1,0 0-1,0 0 0,-1 1 0,2-1 0,-1 1 0,0 0 0,0 0 0,1 0 0,-1 0 1,1 1-1,-1-1 0,1 1 0,0 0 0,0 0 0,-1 1 0,9-2 0,-4 2 95,0 0 0,1 1-1,-1 0 1,1 0-1,-1 1 1,0-1-1,0 2 1,0-1-1,0 1 1,-1 1-1,1 0 1,12 7-1,-9-3-124,-1 1 0,0-1 0,-1 2 0,0-1 0,0 1 0,-1 1 0,10 16 0,-12-18-56,-1 0 1,0 1-1,0-1 0,-1 1 1,0 1-1,4 19 0,-8-27-163,1 0 0,-1 0 0,1 0-1,-1-1 1,0 1 0,0 0-1,0 0 1,-1 0 0,1 0-1,-1-1 1,1 1 0,-1 0-1,0 0 1,0-1 0,0 1 0,0-1-1,-1 1 1,1-1 0,-1 1-1,1-1 1,-1 0 0,0 0-1,0 0 1,0 0 0,0 0-1,0 0 1,-1 0 0,1-1 0,0 1-1,-5 1 1,-2 1-361,-1-1-1,0 0 1,1-1 0,-1 0 0,-1 0-1,-15 0 1,-33-2-4674,29 0 667,12 0-775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5.100"/>
    </inkml:context>
    <inkml:brush xml:id="br0">
      <inkml:brushProperty name="width" value="0.05" units="cm"/>
      <inkml:brushProperty name="height" value="0.05" units="cm"/>
    </inkml:brush>
  </inkml:definitions>
  <inkml:trace contextRef="#ctx0" brushRef="#br0">0 77 13350,'0'0'6771,"125"-37"-6771,-61 22-528,-6 0-1873,-21 6-6131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5.977"/>
    </inkml:context>
    <inkml:brush xml:id="br0">
      <inkml:brushProperty name="width" value="0.05" units="cm"/>
      <inkml:brushProperty name="height" value="0.05" units="cm"/>
    </inkml:brush>
  </inkml:definitions>
  <inkml:trace contextRef="#ctx0" brushRef="#br0">201 259 7075,'0'0'4520,"13"-14"-4230,39-47-108,-50 60-165,-1 0-1,1-1 1,-1 1 0,0-1 0,1 0 0,-1 1 0,0-1-1,0 0 1,0 0 0,-1 1 0,1-1 0,0 0-1,-1 0 1,1 0 0,-1 0 0,0 0 0,1 0-1,-1 0 1,0 0 0,0 0 0,0 0 0,-1 0 0,1 0-1,0 0 1,-1 0 0,1 0 0,-1 0 0,0 0-1,0 1 1,1-1 0,-1 0 0,0 0 0,-1 1-1,1-1 1,0 0 0,0 1 0,-1-1 0,-2-1-1,-2-2-13,0 2-1,0-1 1,0 1-1,-1 0 1,1 0-1,-1 1 0,-10-3 1,2 1-14,0 1-1,-1 1 1,1 0 0,-1 1 0,0 1-1,1 0 1,-1 1 0,-27 5-1,40-4 20,1-1-1,-1 0 0,1 1 1,0-1-1,0 1 0,0 0 0,0 0 1,0 0-1,0 0 0,0 0 0,1 0 1,-1 0-1,1 1 0,-1-1 0,1 1 1,0-1-1,0 1 0,0-1 0,0 1 1,1-1-1,-1 1 0,1 0 0,-1-1 1,1 1-1,0 0 0,0 0 1,0-1-1,1 1 0,0 4 0,-1-2 35,1 1 0,0-1 0,0 0 0,1 1 0,0-1 0,0 0 0,0 0 0,0 0 0,1-1 0,-1 1 0,1 0 0,0-1 0,8 8 0,0-5 18,0 0-1,0 0 1,1-1 0,0-1-1,1 0 1,-1 0 0,1-2-1,0 1 1,0-2 0,0 0-1,0 0 1,0-1-1,0-1 1,1 0 0,-1-1-1,25-4 1,-33 3-214,0 1-1,0-1 1,-1 0 0,1-1 0,0 1 0,-1-1-1,0 0 1,1 0 0,-1-1 0,0 1-1,-1-1 1,1 0 0,-1 0 0,1 0-1,-1 0 1,0 0 0,-1-1 0,1 0-1,2-7 1,-2 3-159,0 1-1,0-1 1,-1 1-1,0-1 1,-1 0-1,0 0 0,-1 0 1,0 0-1,0 0 1,-2-15-1,2 23 368,-1 0-1,1 0 0,0-1 0,0 1 1,-1 0-1,1 0 0,-1 0 0,1 0 1,-1-1-1,1 1 0,-1 0 0,0 0 1,1 0-1,-1 0 0,0 0 0,0 1 1,0-1-1,0 0 0,0 0 1,0 1-1,0-1 0,0 0 0,0 1 1,0-1-1,0 1 0,0-1 0,-2 0 1,3 24 1552,-1-18-1532,1 1 1,0-1 0,0 0-1,1 0 1,-1 0-1,1 0 1,0 0 0,1 0-1,-1 0 1,1-1-1,0 1 1,0 0 0,0-1-1,1 1 1,-1-1-1,1 0 1,0 0 0,1 0-1,-1 0 1,1 0 0,-1-1-1,1 0 1,0 1-1,0-1 1,1-1 0,-1 1-1,0-1 1,8 3-1,-2 0-78,1-1-1,-1 0 0,0-1 0,1 0 1,0 0-1,0-2 0,-1 1 0,1-1 1,0-1-1,0 0 0,0 0 0,0-1 1,19-4-1,-24 3-247,0 0 0,-1 0 0,1-1-1,0 1 1,-1-1 0,1 0 0,-1-1 0,0 0 0,0 1 0,-1-2 0,1 1-1,-1 0 1,0-1 0,0 0 0,0 0 0,-1 0 0,1 0 0,-1-1 0,-1 1-1,1-1 1,-1 0 0,0 0 0,0 0 0,-1 0 0,2-8 0,-2-21-1397,2-12 1177,8 24 3641,-10 23-3075,0-1 0,0 0 0,0 1 0,0-1 0,0 0-1,0 1 1,0-1 0,0 1 0,0 0 0,0-1 0,0 1 0,0 0 0,0-1-1,1 1 1,-1 0 0,0 0 0,0 0 0,0 0 0,0 0 0,0 1 0,1-1-1,-1 0 1,0 0 0,0 1 0,0-1 0,0 0 0,0 1 0,0 0 0,0-1 0,0 1-1,0-1 1,0 1 0,0 0 0,0 0 0,-1-1 0,1 1 0,0 0 0,0 0-1,-1 0 1,1 0 0,-1 0 0,1 0 0,-1 0 0,1 0 0,0 1 0,21 51 535,-22-51-487,16 78 551,-14-62-654,0 0 0,2-1 0,9 27 0,-13-43-93,0 0 1,1-1-1,-1 1 1,1 0-1,-1 0 1,1-1-1,-1 1 1,1 0-1,-1-1 0,1 1 1,0-1-1,-1 1 1,1-1-1,0 1 1,0-1-1,-1 1 1,1-1-1,0 0 1,0 1-1,0-1 0,-1 0 1,1 0-1,0 1 1,0-1-1,0 0 1,0 0-1,0 0 1,-1 0-1,1 0 1,0 0-1,0-1 0,0 1 1,0 0-1,0 0 1,-1-1-1,1 1 1,1-1-1,28-19-1862,-20 9 792,-1 0 0,0-1 1,0-1-1,12-24 0,-8 5-1434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6.480"/>
    </inkml:context>
    <inkml:brush xml:id="br0">
      <inkml:brushProperty name="width" value="0.05" units="cm"/>
      <inkml:brushProperty name="height" value="0.05" units="cm"/>
    </inkml:brush>
  </inkml:definitions>
  <inkml:trace contextRef="#ctx0" brushRef="#br0">1 69 2257,'0'0'9076,"10"-5"-8409,-3 2-528,-5 1-110,0 1 1,0 0-1,0 0 1,0 0-1,0 0 0,0 0 1,0 0-1,0 1 1,0-1-1,0 0 1,1 1-1,-1 0 0,0 0 1,0 0-1,1 0 1,-1 0-1,0 0 1,0 0-1,0 1 0,1-1 1,-1 1-1,0-1 1,0 1-1,0 0 1,0 0-1,0 0 0,0 0 1,0 0-1,0 1 1,0-1-1,1 2 1,7 7 26,-2 1 0,1-1 1,-1 2-1,-1-1 0,0 1 1,-1 0-1,0 1 0,0-1 1,-2 1-1,1 0 0,-2 0 1,0 1-1,0-1 0,-1 1 1,-1-1-1,0 17 0,-1-29-112,0 0-1,0 0 0,-1 0 1,1 0-1,0 0 0,0 0 1,-1 0-1,1 0 0,0-1 1,-1 1-1,1 0 0,-1 0 0,1 0 1,-1 0-1,1 0 0,-1-1 1,0 1-1,1 0 0,-1 0 1,0-1-1,0 1 0,1-1 0,-1 1 1,0 0-1,0-1 0,0 0 1,0 1-1,0-1 0,0 0 1,0 1-1,0-1 0,0 0 1,0 0-1,0 0 0,0 0 0,0 1 1,0-2-1,0 1 0,-1 0 1,3-27-1980,2 21 1909,0-1 0,1 1 1,-1-1-1,1 1 0,1 0 0,-1 0 0,1 1 0,0 0 0,0 0 1,1 0-1,0 0 0,-1 1 0,1 0 0,1 0 0,7-4 0,-4 3 558,0 1-1,0 0 0,1 1 1,-1 0-1,1 0 0,0 1 0,-1 1 1,1-1-1,19 2 0,-20 1-264,0 1-1,0 0 0,1 1 1,16 7-1,-16-6-91,-1 0 0,1-1 1,-1-1-1,16 3 0,-20-4-84,-1-1-1,1 0 0,-1-1 1,1 1-1,-1-1 1,1 0-1,-1 0 1,1-1-1,-1 0 1,0 0-1,0 0 1,0 0-1,0-1 1,8-5-1,-11 6-64,0 0-1,0 0 0,1 0 1,-1-1-1,0 1 1,-1-1-1,1 1 0,0-1 1,-1 0-1,0 0 1,1 1-1,-1-1 0,0 0 1,-1 0-1,1 0 0,0 0 1,-1-1-1,0 1 1,0 0-1,0 0 0,0 0 1,0 0-1,0 0 1,-1 0-1,0 0 0,1 0 1,-1 0-1,-2-4 1,0 2 52,1 0 0,-1 1 0,0 0 0,-1-1 0,1 1 0,-1 1 0,0-1 0,0 0 0,0 1 0,0 0 0,-1 0 1,1 0-1,-1 0 0,-5-1 0,-6-4 83,0 1 0,0 1 0,-19-4 0,27 7 56,-1 1 0,0 1 0,0 0 1,0 0-1,0 1 0,0 0 0,0 0 0,-11 3 1,17-3-57,0 1-1,0 0 1,0 0 0,0 0 0,0 0 0,1 0-1,-1 1 1,0-1 0,1 1 0,-1 0 0,1 0 0,0 0-1,-1 0 1,1 0 0,0 0 0,0 1 0,0-1 0,1 1-1,-1-1 1,1 1 0,-1 0 0,1-1 0,0 1 0,0 0-1,0 0 1,0 0 0,0 4 0,0-3-83,0 0 0,1 0 0,-1 0 0,1 0 1,0 1-1,0-1 0,1 0 0,-1 0 0,1 0 0,0 0 1,0 0-1,0 0 0,0 0 0,1-1 0,0 1 0,4 7 0,-3-8-280,0 1 0,1-1 1,0 0-1,0 1 0,0-2 0,0 1 0,0 0 0,0-1 0,1 0 0,-1 0 0,1 0 0,0-1 0,-1 1 0,7 0 0,49 7-7821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6.885"/>
    </inkml:context>
    <inkml:brush xml:id="br0">
      <inkml:brushProperty name="width" value="0.05" units="cm"/>
      <inkml:brushProperty name="height" value="0.05" units="cm"/>
    </inkml:brush>
  </inkml:definitions>
  <inkml:trace contextRef="#ctx0" brushRef="#br0">237 53 10117,'0'0'3828,"-19"-9"-3553,-62-25-224,77 32-46,-1 0 1,0 1 0,1-1 0,-1 1 0,0 1 0,0-1-1,0 0 1,0 1 0,0 0 0,0 1 0,0-1 0,0 1-1,1 0 1,-10 2 0,11-1 27,-1-1-1,1 1 0,0 0 1,0 0-1,0 0 1,0 0-1,0 1 0,1-1 1,-1 1-1,1 0 1,0-1-1,-1 1 1,1 0-1,0 0 0,-2 7 1,2-6 14,0 1 0,1-1 0,-1 1 0,1 0 0,0 0 0,1 0 0,-1-1 0,1 1 0,0 0 1,0 0-1,0 0 0,1 0 0,0 0 0,0 0 0,0-1 0,1 1 0,-1 0 0,1-1 0,0 1 0,0-1 0,1 0 0,-1 0 0,1 0 1,0 0-1,4 4 0,7 4-49,0-2 0,0 0 0,1 0 0,0-2 0,1 1 0,0-2 0,1 0 0,-1-1 0,1-1 0,0-1 0,1 0 0,-1-1 0,1-1 0,-1 0 0,24-2 0,-36 0 27,-1 0 1,1-1-1,-1 1 1,0-1-1,1 0 1,-1 0-1,0-1 1,1 1-1,-1-1 1,7-4-1,-6 2-750,0 1 0,0-1 0,-1 0 0,0-1 0,0 1-1,0-1 1,0 0 0,-1 1 0,1-2 0,-1 1 0,4-10 0,7-33-3267,-10 17 4226,-6-12 8834,3 48-9018,1-1 1,0 0-1,0 1 1,0-1-1,1 0 0,0 0 1,-1 0-1,1 0 1,1-1-1,-1 1 0,0-1 1,1 0-1,0 0 1,0 0-1,0 0 0,8 3 1,-1 0-459,0-1 0,0 0 0,1-1 1,0 0-1,16 3 0,14-2-3581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7.230"/>
    </inkml:context>
    <inkml:brush xml:id="br0">
      <inkml:brushProperty name="width" value="0.05" units="cm"/>
      <inkml:brushProperty name="height" value="0.05" units="cm"/>
    </inkml:brush>
  </inkml:definitions>
  <inkml:trace contextRef="#ctx0" brushRef="#br0">1 1 9524,'0'0'0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7.612"/>
    </inkml:context>
    <inkml:brush xml:id="br0">
      <inkml:brushProperty name="width" value="0.05" units="cm"/>
      <inkml:brushProperty name="height" value="0.05" units="cm"/>
    </inkml:brush>
  </inkml:definitions>
  <inkml:trace contextRef="#ctx0" brushRef="#br0">0 168 10085,'0'0'2363,"21"-6"-532,-2 2-1510,-1 0-169,0 0 1,0-1-1,0 0 0,-1-2 0,0 0 1,25-15-1,-41 22-132,0 0 0,0-1 0,0 0 0,0 1 0,0-1 0,0 0 0,0 1 0,0-1 0,0 0 0,0 0 0,0 0 0,0 0 0,-1 0 0,1 0 0,0 0 0,-1 0 0,1 0 0,-1 0 0,1 0 0,-1 0 0,1 0 0,-1-1 0,0 1 0,0 0 0,1 0 0,-1 0 0,0-1 0,0 1 0,0 0 0,0 0 1,-1-1-1,1 1 0,0 0 0,0 0 0,-1 0 0,1 0 0,-1-1 0,1 1 0,-1 0 0,0 0 0,1 0 0,-1 0 0,0 0 0,1 0 0,-1 0 0,0 0 0,0 1 0,0-1 0,0 0 0,0 0 0,-1 0 0,-3-2-58,-1 0 1,1 0-1,0 0 0,-1 1 1,1 0-1,-1 0 0,0 1 1,0-1-1,-8 0 0,7 2 17,-7-2 183,-1 2-1,0 0 0,-21 2 0,35-1-155,0 0 0,0 0 0,0-1 0,0 1-1,1 0 1,-1 0 0,0 0 0,0 0 0,1 0-1,-1 0 1,1 1 0,-1-1 0,1 0 0,0 0-1,-1 0 1,1 0 0,0 1 0,0-1 0,-1 0-1,1 0 1,0 0 0,0 1 0,1-1 0,-1 2-1,6 34 133,-1-29-102,0-1-1,1 1 0,0-1 1,0 0-1,0-1 0,1 1 1,0-1-1,1 0 1,-1-1-1,1 0 0,0 0 1,14 6-1,3 0 1,0-1 0,0-1-1,32 7 1,-33-11-105,-1-1 0,0-1 0,1-1 0,0-1 0,-1-1 0,1-1 0,36-6 0,-47 5-14,-1-1-1,0-1 1,1 0 0,-1-1-1,-1 0 1,1 0-1,-1-2 1,0 1 0,0-1-1,0-1 1,-1 0 0,-1 0-1,1-1 1,-1-1-1,10-13 1,-17 20-11,1 1 0,-2-1 0,1 0 0,0 0-1,0 0 1,-1-1 0,0 1 0,1 0 0,-1-1 0,-1 1 0,1 0 0,0-1 0,-1 1 0,0-1 0,1 1-1,-2-1 1,1 1 0,0-1 0,-1 1 0,1-1 0,-1 1 0,-2-5 0,2 5 128,-1 0 1,0 0 0,0 0 0,0 1-1,0-1 1,0 1 0,0 0-1,-1 0 1,1 0 0,-1 0-1,0 0 1,0 0 0,0 1 0,1-1-1,-1 1 1,-1 0 0,1-1-1,0 2 1,0-1 0,0 0 0,0 1-1,-1-1 1,-4 1 0,6 0 70,0-1 0,-1 1 0,1 0 0,-1 0 0,1 0 0,0 0 0,-1 0 0,1 1 0,-1-1 0,1 1 0,0 0 0,-1-1 0,1 1 1,0 0-1,0 0 0,0 1 0,0-1 0,0 0 0,-4 4 0,4-2-24,1 0 1,-1 0-1,0 1 0,1-1 1,0 1-1,0 0 0,0-1 1,0 1-1,1 0 0,-1-1 1,1 1-1,0 6 0,0-5-37,0 0-1,1 0 0,-1 0 0,1 0 0,0 0 0,0 0 0,0-1 0,1 1 0,0 0 0,0-1 1,0 1-1,0-1 0,1 1 0,5 6 0,-2-4 48,0-1 1,0-1-1,1 1 0,-1-1 1,1 0-1,1 0 0,-1-1 1,10 5-1,-2-3-365,1 0-1,0 0 1,26 4 0,-23-7-1430,0 0 0,27 0 0,-21-3-3734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7.971"/>
    </inkml:context>
    <inkml:brush xml:id="br0">
      <inkml:brushProperty name="width" value="0.05" units="cm"/>
      <inkml:brushProperty name="height" value="0.05" units="cm"/>
    </inkml:brush>
  </inkml:definitions>
  <inkml:trace contextRef="#ctx0" brushRef="#br0">330 0 11237,'0'0'672,"-160"49"-752,102-8-80,0 3-592,5 3-2818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8.582"/>
    </inkml:context>
    <inkml:brush xml:id="br0">
      <inkml:brushProperty name="width" value="0.05" units="cm"/>
      <inkml:brushProperty name="height" value="0.05" units="cm"/>
    </inkml:brush>
  </inkml:definitions>
  <inkml:trace contextRef="#ctx0" brushRef="#br0">331 141 6227,'0'0'5789,"5"-15"-5399,18-49-356,-23 63-44,1 0 0,-1 0-1,1-1 1,-1 1 0,0 0-1,1-1 1,-1 1-1,0 0 1,0 0 0,0-1-1,0 1 1,0 0 0,0-1-1,0 1 1,0 0-1,0-1 1,-1 1 0,1 0-1,-1 0 1,1-1 0,-1 1-1,1 0 1,-1 0-1,0 0 1,1 0 0,-1 0-1,0-1 1,0 1 0,0 1-1,-2-3 1,0 2-2,0-1 1,0 1-1,0 0 0,-1 0 1,1 0-1,0 0 0,-1 1 1,-4-1-1,-1 0-2,-26-4 5,0 1 0,0 2 0,-1 1 0,-40 5 0,72-4 48,0 0 1,0 1-1,0 0 0,0 0 1,0 0-1,0 0 0,0 0 1,1 1-1,-1 0 0,1 0 1,-1 0-1,1 0 0,-1 0 1,1 1-1,0 0 0,0-1 1,0 1-1,1 0 1,-1 0-1,1 1 0,0-1 1,-1 0-1,2 1 0,-1 0 1,0-1-1,1 1 0,-1 0 1,1 0-1,0 0 0,0 4 1,0-2 32,0 0 1,1 0-1,0 0 0,0 0 1,1 0-1,0 0 1,0 0-1,0 0 0,1 0 1,0 0-1,0 0 1,0-1-1,1 1 0,0-1 1,0 1-1,0-1 1,1 0-1,-1-1 0,7 7 1,-7-7-37,1-1 1,-1 1-1,1-1 0,0 0 1,1 0-1,-1 0 1,0-1-1,1 1 1,-1-1-1,1 0 1,0 0-1,0-1 0,0 1 1,0-1-1,0 0 1,0 0-1,0-1 1,0 0-1,0 0 0,0 0 1,0 0-1,0-1 1,8-2-1,-6 1-263,-1-1 1,0 0-1,0 0 0,-1 0 1,1-1-1,-1 0 0,0 0 0,0 0 1,0-1-1,0 0 0,-1 0 0,0 0 1,0 0-1,0-1 0,-1 1 0,1-1 1,2-9-1,-2 5-386,0 0 0,-1 0 1,0 0-1,1-17 0,-5 2 6243,4 34-5497,1 1-1,1-1 1,0 0-1,0 0 1,1 0-1,-1-1 1,2 0-1,0 0 0,0 0 1,0-1-1,1 0 1,0-1-1,0 0 1,0 0-1,13 6 0,34 10-1910,5-14-3520,-42-8-2382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18.932"/>
    </inkml:context>
    <inkml:brush xml:id="br0">
      <inkml:brushProperty name="width" value="0.05" units="cm"/>
      <inkml:brushProperty name="height" value="0.05" units="cm"/>
    </inkml:brush>
  </inkml:definitions>
  <inkml:trace contextRef="#ctx0" brushRef="#br0">0 1 12854,'0'0'5747,"81"7"-5779,-29 6 112,10 2-289,2-2-431,-6-5-2289,-17-5-2818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20.764"/>
    </inkml:context>
    <inkml:brush xml:id="br0">
      <inkml:brushProperty name="width" value="0.05" units="cm"/>
      <inkml:brushProperty name="height" value="0.05" units="cm"/>
    </inkml:brush>
  </inkml:definitions>
  <inkml:trace contextRef="#ctx0" brushRef="#br0">1 127 6131,'0'0'8526,"23"-5"-8195,25-4-81,1 2-1,0 2 1,0 3-1,0 1 0,73 9 1,-95-2-129,0 0 1,-1 2-1,0 1 1,0 1-1,42 24 1,-54-26-110,0 1 1,0 0 0,-1 1-1,0 0 1,-1 1-1,0 1 1,-1 0-1,0 1 1,-1 0-1,17 27 1,-24-35-10,-1 0-1,0 0 1,0 0 0,0 0-1,0 1 1,-1-1 0,0 1-1,0-1 1,0 1 0,-1-1-1,1 1 1,-1-1 0,-1 1-1,1-1 1,-1 1-1,0-1 1,0 1 0,-1-1-1,0 0 1,-2 6 0,1-6 1,0 0 0,-1 0 0,1 0 0,-1 0 0,-1-1 0,1 1 0,0-1 0,-1 0 0,0-1 0,0 1 0,0-1 0,-1 0 0,1 0 0,-1 0 0,1-1 0,-1 0 0,-10 2 0,9-1-72,-1-1 1,0-1-1,-1 0 1,1 0-1,0 0 1,0-1-1,0 0 1,0-1-1,-1 0 1,1 0-1,0-1 1,0 0-1,1 0 1,-1-1-1,-13-6 1,16 6-6,0-1 0,-1 0 1,2 0-1,-1 0 0,0 0 1,1-1-1,0 0 0,0 0 1,0 0-1,1 0 0,0-1 1,0 0-1,0 1 0,1-1 1,-1 0-1,1 0 0,1 0 0,-1-1 1,1 1-1,-1-11 0,2 8-18,-1-1-1,1 1 0,0-1 1,1 1-1,0 0 0,1-1 1,0 1-1,0 0 0,1 0 1,0 0-1,8-15 0,-5 13 73,2 0-1,0 0 0,0 1 0,0 0 0,1 1 0,1-1 0,21-14 0,-8 8 127,0 1-1,2 1 1,0 2 0,39-15-1,110-27 1267,-138 44-910,-22 7-384,0 0-1,0 1 0,17-1 1,-1 2-6051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4.120"/>
    </inkml:context>
    <inkml:brush xml:id="br0">
      <inkml:brushProperty name="width" value="0.05" units="cm"/>
      <inkml:brushProperty name="height" value="0.05" units="cm"/>
    </inkml:brush>
  </inkml:definitions>
  <inkml:trace contextRef="#ctx0" brushRef="#br0">8 1 11349,'0'0'6035,"-8"3"-6019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1.449"/>
    </inkml:context>
    <inkml:brush xml:id="br0">
      <inkml:brushProperty name="width" value="0.05" units="cm"/>
      <inkml:brushProperty name="height" value="0.05" units="cm"/>
    </inkml:brush>
  </inkml:definitions>
  <inkml:trace contextRef="#ctx0" brushRef="#br0">456 9 3089,'0'0'6025,"-4"0"-5475,-23 0 6507,12-1-7715,-14-2 680,1 0 0,-1 2 0,0 1 0,-55 8 0,74-7-23,0 2 0,0-1 0,1 1 0,-1 1 0,1 0 0,0 0-1,0 1 1,1 0 0,-1 0 0,1 1 0,0 1 0,0-1 0,1 1 0,0 0 0,0 1 0,1-1 0,-10 16 0,9-10 24,0-1 1,1 1-1,1 0 1,0 1-1,1-1 1,0 1-1,-1 14 1,1 7 39,0 58 1,4-87-59,0 0 1,1 1 0,0-1-1,0 0 1,0 1-1,1-1 1,-1 0-1,1 0 1,1 0 0,-1 0-1,1 0 1,0-1-1,1 1 1,-1-1-1,1 0 1,0 0 0,0 0-1,1-1 1,-1 1-1,1-1 1,0 0-1,10 6 1,-3-4 51,0-1 0,0 0 0,1 0 0,-1-1 0,1-1 0,0 0 0,0-1 0,0 0 0,0-1 0,15 0 0,-21-1 44,0 0 0,0 0 1,-1-1-1,1 0 0,0 0 1,-1 0-1,1-1 0,-1 0 1,13-6-1,-16 7-245,0-1 0,-1 0 0,1 0 1,-1 0-1,1-1 0,-1 1 0,0-1 1,0 1-1,2-4 0,-1 2-822,-1-1 0,0 0 0,0 0 0,0 0 0,0-1 0,1-6 0,-1-10-7198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1.933"/>
    </inkml:context>
    <inkml:brush xml:id="br0">
      <inkml:brushProperty name="width" value="0.05" units="cm"/>
      <inkml:brushProperty name="height" value="0.05" units="cm"/>
    </inkml:brush>
  </inkml:definitions>
  <inkml:trace contextRef="#ctx0" brushRef="#br0">5 19 5394,'0'0'3669,"4"19"-2826,57 341 4295,-59-348-4963,0-1-1,2-1 1,-1 1-1,10 20 1,-18-82-754,-29-58-1972,22 78 2382,2-1 1,1 0-1,1-1 1,2 1-1,-3-57 1,9 74 347,2-16 1227,-1 30-1374,0 0 0,-1 0-1,1 0 1,0 0 0,0 0-1,0 0 1,0 1 0,0-1-1,0 0 1,0 1 0,0-1-1,0 0 1,0 1 0,0-1-1,1 1 1,-1 0 0,0-1-1,0 1 1,0 0 0,1 0-1,-1 0 1,0 0 0,0 0-1,2 0 1,5-1 120,65-3 1130,132 11 0,-201-6-1280,-22-1-12999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2.267"/>
    </inkml:context>
    <inkml:brush xml:id="br0">
      <inkml:brushProperty name="width" value="0.05" units="cm"/>
      <inkml:brushProperty name="height" value="0.05" units="cm"/>
    </inkml:brush>
  </inkml:definitions>
  <inkml:trace contextRef="#ctx0" brushRef="#br0">1 8 9156,'0'0'3476,"0"0"-3413,0 0-1,0 1 0,0-1 0,0 1 0,-1-1 0,1 0 1,0 1-1,0-1 0,0 1 0,0-1 0,0 1 0,0-1 0,0 0 1,0 1-1,0-1 0,0 1 0,0-1 0,1 0 0,-1 1 0,0-1 1,0 1-1,0-1 0,0 0 0,1 1 0,-1-1 0,0 1 1,24 3 521,-1-2 0,1 0 0,-1-1 0,32-4 0,-35 2-596,-11 0-901,0 0 0,0-1 0,0 0 0,0 0 0,12-6 0,-2 0-2776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2.754"/>
    </inkml:context>
    <inkml:brush xml:id="br0">
      <inkml:brushProperty name="width" value="0.05" units="cm"/>
      <inkml:brushProperty name="height" value="0.05" units="cm"/>
    </inkml:brush>
  </inkml:definitions>
  <inkml:trace contextRef="#ctx0" brushRef="#br0">1 349 8628,'0'0'2879,"18"-12"-2338,-14 9-518,42-28 123,54-46 0,-68 46 36,-1-2 1,-1-1-1,-2-1 1,31-51-1,-59 85-171,0 1-1,0 0 0,0-1 1,0 1-1,0 0 0,0 0 1,0-1-1,1 1 0,-1 0 1,0 0-1,0-1 0,0 1 1,0 0-1,1 0 0,-1-1 1,0 1-1,0 0 0,1 0 0,-1 0 1,0 0-1,0-1 0,1 1 1,-1 0-1,0 0 0,1 0 1,-1 0-1,0 0 0,1 0 1,-1 0-1,0 0 0,0 0 1,1 0-1,-1 0 0,0 0 1,1 0-1,-1 0 0,0 0 1,1 0-1,-1 0 0,0 0 1,0 0-1,1 1 0,-1-1 0,0 0 1,0 0-1,1 0 0,-1 0 1,0 1-1,0-1 0,1 0 1,-1 0-1,0 1 0,11 24 216,2 45 117,-12-62-175,23 194 1761,-21-113-4693,-4-89 2579,1 1 0,0-1 0,-1 1 0,1-1 0,-1 1 0,1-1 0,-1 1 1,1-1-1,-1 0 0,1 1 0,-1-1 0,0 0 0,1 0 0,-1 1 0,1-1 1,-1 0-1,0 0 0,1 0 0,-1 0 0,0 0 0,1 0 0,-1 0 0,0 0 1,-3 1-769,-16 3-4164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3.112"/>
    </inkml:context>
    <inkml:brush xml:id="br0">
      <inkml:brushProperty name="width" value="0.05" units="cm"/>
      <inkml:brushProperty name="height" value="0.05" units="cm"/>
    </inkml:brush>
  </inkml:definitions>
  <inkml:trace contextRef="#ctx0" brushRef="#br0">0 69 6915,'0'0'5787,"7"0"-5240,112-3 2593,-87 1-2998,-1-1 0,0-2 0,59-17 0,-85 21-333,25-12-1252,-15-1-3729,-12 8 191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3.474"/>
    </inkml:context>
    <inkml:brush xml:id="br0">
      <inkml:brushProperty name="width" value="0.05" units="cm"/>
      <inkml:brushProperty name="height" value="0.05" units="cm"/>
    </inkml:brush>
  </inkml:definitions>
  <inkml:trace contextRef="#ctx0" brushRef="#br0">1 1 10453,'0'0'1392</inkml:trace>
  <inkml:trace contextRef="#ctx0" brushRef="#br0" timeOffset="1">38 191 14695,'0'0'2817,"23"-13"-7603,-23 1-4434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31.709"/>
    </inkml:context>
    <inkml:brush xml:id="br0">
      <inkml:brushProperty name="width" value="0.05" units="cm"/>
      <inkml:brushProperty name="height" value="0.05" units="cm"/>
    </inkml:brush>
  </inkml:definitions>
  <inkml:trace contextRef="#ctx0" brushRef="#br0">0 75 2497,'0'0'2399,"0"-9"-1783,0-27 83,0 6 4410,0 45-4720,64 774 3965,-55-720-4140,-4-22 8,35 204 732,-35-228-918,1-1 0,1 1 0,1-1 0,1 0 0,2-1-1,0 0 1,0 0 0,22 26 0,17-3 95,-51-58-689,-1 2-824,-2 0 0,0 0 0,-10-22 0,-8-14-2852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32.587"/>
    </inkml:context>
    <inkml:brush xml:id="br0">
      <inkml:brushProperty name="width" value="0.05" units="cm"/>
      <inkml:brushProperty name="height" value="0.05" units="cm"/>
    </inkml:brush>
  </inkml:definitions>
  <inkml:trace contextRef="#ctx0" brushRef="#br0">1 177 7523,'0'0'1625,"21"-4"-883,435-49 2441,-249 34-2602,1352-72 702,-1390 85-1272,-103 7-44,-44 0 55,1 0 1,38-6 0,-60 5-31,0-1 0,0 1 0,1 0 0,-1-1 1,0 1-1,0 0 0,0 0 0,1 0 0,-1 0 0,0 0 0,0 0 1,1 1-1,-1-1 0,0 0 0,0 1 0,0-1 0,0 1 0,2 0 1,9 24-96,-12-24 99,28 85 345,-5 2 0,-4 1 1,-3 0-1,5 110 0,-15 366 2087,-9-311-2318,3-49 80,0-205-382,0-32-5768,0 5 683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5:33.120"/>
    </inkml:context>
    <inkml:brush xml:id="br0">
      <inkml:brushProperty name="width" value="0.05" units="cm"/>
      <inkml:brushProperty name="height" value="0.05" units="cm"/>
    </inkml:brush>
  </inkml:definitions>
  <inkml:trace contextRef="#ctx0" brushRef="#br0">0 140 11029,'0'0'2465,"18"5"-2155,32 7 225,2-3-1,-1-2 1,81 1 0,820-83 2671,-673 42-2941,203-21-169,-479 53-95,23-5 60,-26 5-264,-18-3-4781,0-3 540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3.897"/>
    </inkml:context>
    <inkml:brush xml:id="br0">
      <inkml:brushProperty name="width" value="0.05" units="cm"/>
      <inkml:brushProperty name="height" value="0.05" units="cm"/>
    </inkml:brush>
  </inkml:definitions>
  <inkml:trace contextRef="#ctx0" brushRef="#br0">612 1 6723,'0'0'5557,"-6"11"-5202,-29 49 1140,-3 0-1,-73 86 1,94-126-1390,0-1 0,-1-1 0,-1-1 0,-1-1 0,-1 0 0,0-1 0,0-2 0,-2 0 0,1-1 0,-2-1 0,-26 8 0,42-16-167,1-2-1,0 1 1,-1-1 0,0 0-1,1 0 1,-1-1-1,0 0 1,1-1 0,-10-1-1,14 2-108,0-1-1,0 0 0,1 0 1,-1-1-1,0 1 1,0-1-1,1 1 0,-1-1 1,1 0-1,0 0 0,-1 0 1,1 0-1,0 0 1,0 0-1,0-1 0,0 1 1,1-1-1,-1 1 1,1-1-1,-1 0 0,1 0 1,0 1-1,0-1 0,-1-6 1,-2-8-132,2 0 0,0-1 0,0 1 0,2 0-1,0-1 1,1 1 0,0 0 0,2-1 0,5-17 0,-7 31 326,0 1 0,0 0-1,1 0 1,0 0 0,-1 0-1,1 0 1,1 0 0,-1 0 0,0 1-1,0-1 1,1 1 0,0-1-1,-1 1 1,1 0 0,0 0 0,0 0-1,0 1 1,6-3 0,-3 2 115,-1 1 1,0 0 0,1 0-1,-1 1 1,1 0 0,-1 0-1,1 0 1,-1 0 0,1 1-1,10 2 1,0 3 359,1-1 1,-1 2-1,0 0 0,0 1 1,-1 1-1,20 15 0,78 72 1373,-75-60-1019,59 41 0,-74-72-9664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4.448"/>
    </inkml:context>
    <inkml:brush xml:id="br0">
      <inkml:brushProperty name="width" value="0.05" units="cm"/>
      <inkml:brushProperty name="height" value="0.05" units="cm"/>
    </inkml:brush>
  </inkml:definitions>
  <inkml:trace contextRef="#ctx0" brushRef="#br0">3 0 11637,'0'0'3426,"-2"6"-3650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04.751"/>
    </inkml:context>
    <inkml:brush xml:id="br0">
      <inkml:brushProperty name="width" value="0.05" units="cm"/>
      <inkml:brushProperty name="height" value="0.05" units="cm"/>
    </inkml:brush>
  </inkml:definitions>
  <inkml:trace contextRef="#ctx0" brushRef="#br0">1 215 5955,'0'0'2198,"20"0"-1600,-8 1-506,5 0 79,1 0-1,-1-1 1,0-1-1,1-1 1,-1 0-1,0-1 1,28-9-1,-41 10-16,0 0-1,0 0 0,0 0 0,0-1 1,0 1-1,-1-1 0,1 0 0,-1 0 1,0 0-1,1 0 0,-1-1 1,-1 0-1,1 1 0,-1-1 0,1 0 1,-1 0-1,3-7 0,-3 3-128,0 0 0,-1 0 0,1 0 0,-2-1 0,1 1-1,-1 0 1,0 0 0,-3-16 0,3 22-49,-1-1-1,0 1 1,0 0 0,0 0-1,0-1 1,-1 1 0,1 0-1,0 0 1,-1 0-1,0 0 1,1 0 0,-1 1-1,0-1 1,0 0 0,0 1-1,0-1 1,0 1 0,0 0-1,-1 0 1,1 0 0,0 0-1,-1 0 1,1 0 0,0 1-1,-1-1 1,1 1-1,-5-1 1,-10-1-70,0 0 0,-33 2-1,34 0 57,11 1 78,0 0-1,0 0 1,0 0 0,1 0-1,-1 1 1,0 0 0,1 0-1,-1 0 1,1 1 0,-1-1-1,1 1 1,0 0 0,0 0-1,0 1 1,1-1 0,-1 1-1,1 0 1,0 0 0,0 0-1,0 0 1,0 0 0,1 1-1,0-1 1,0 1 0,0 0-1,0-1 1,1 1 0,0 0-1,0 0 1,0 0 0,1 0-1,-1 0 1,1 0 0,0 0-1,1 0 1,-1 0 0,1 0-1,0 0 1,0 0 0,1 0-1,-1 0 1,1 0 0,0-1-1,1 1 1,4 7 0,3-2 142,0 0 1,0-1 0,1 0 0,0-1-1,0-1 1,1 1 0,0-2 0,1 0-1,-1 0 1,1-1 0,0-1-1,0 0 1,1 0 0,15 1 0,25 2 69,0-2 0,66-3 0,-99-2-185,-7 0 37,-1 0 1,1-1-1,0-1 1,-1 0-1,0-1 0,1 0 1,18-8-1,-29 10-2083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7.503"/>
    </inkml:context>
    <inkml:brush xml:id="br0">
      <inkml:brushProperty name="width" value="0.05" units="cm"/>
      <inkml:brushProperty name="height" value="0.05" units="cm"/>
    </inkml:brush>
  </inkml:definitions>
  <inkml:trace contextRef="#ctx0" brushRef="#br0">0 560 9108,'0'0'4237,"22"-2"-3552,69-7 225,-79 7-849,0-1 0,0 0-1,-1-1 1,1 0 0,-1-1-1,0 0 1,0-1 0,-1 0 0,0-1-1,0 0 1,11-11 0,-1 3-53,-5 3-191,1-1 0,-2 0 0,0-1 1,-1-1-1,0 0 0,-1-1 1,-1 0-1,0-1 0,-1 0 1,-1 0-1,-1-1 0,0-1 1,-1 1-1,-2-1 0,0 0 1,0 0-1,-2-1 0,0 0 0,-2 1 1,0-22-1,0 24 297,0 12 18,-1 1-1,1-1 1,-1 1 0,0-1 0,0 0-1,0 1 1,-1-1 0,1 1 0,-1-1-1,0 1 1,-1-1 0,1 1 0,-4-6-1,-2 26 75,-5 37 244,3 0-1,-4 73 1,9 17-832,3-46-2840,1-90 2849,0-21-5152,0-7 1291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7.844"/>
    </inkml:context>
    <inkml:brush xml:id="br0">
      <inkml:brushProperty name="width" value="0.05" units="cm"/>
      <inkml:brushProperty name="height" value="0.05" units="cm"/>
    </inkml:brush>
  </inkml:definitions>
  <inkml:trace contextRef="#ctx0" brushRef="#br0">0 43 2481,'0'0'8148,"20"10"-6694,66 32-128,-79-37-1217,-1-1 0,1 1-1,-1 1 1,0-1 0,0 1 0,-1 0 0,1 1 0,-1-1-1,-1 1 1,1 0 0,-1 0 0,4 12 0,5 6 2,-9-19-131,-2-4-19,-1 0 1,0 0-1,0 0 1,0 1-1,0-1 1,0 0 0,0 0-1,0 1 1,-1-1-1,1 4 1,-1-5-530,0-16-1030,0-1 1808,0 0 0,1 0 1,0 0-1,2 0 0,6-26 1,-7 37-24,0 1 0,0-1 0,0 1 0,0-1 0,1 1 1,0 0-1,0 0 0,0 1 0,0-1 0,1 0 1,-1 1-1,1 0 0,0 0 0,0 0 0,0 0 1,0 1-1,1 0 0,-1-1 0,1 2 0,-1-1 1,1 0-1,0 1 0,6-1 0,43-6-484,18-5-6289,-42 2-2194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8.302"/>
    </inkml:context>
    <inkml:brush xml:id="br0">
      <inkml:brushProperty name="width" value="0.05" units="cm"/>
      <inkml:brushProperty name="height" value="0.05" units="cm"/>
    </inkml:brush>
  </inkml:definitions>
  <inkml:trace contextRef="#ctx0" brushRef="#br0">333 172 9556,'0'0'5931,"4"-18"-5859,9-53-192,-12 69 109,-1-1-1,-1 1 1,1-1 0,0 1-1,-1-1 1,1 1-1,-1-1 1,0 1 0,1 0-1,-1-1 1,0 1-1,-1 0 1,1 0 0,0 0-1,-1 0 1,1 0-1,-1 0 1,0 0 0,1 0-1,-1 0 1,0 1 0,0-1-1,0 1 1,0-1-1,0 1 1,-1 0 0,1 0-1,0 0 1,-1 0-1,1 0 1,0 1 0,-1-1-1,-2 1 1,-3-3-74,-3-2 37,0 2-1,0 0 1,0 0 0,-1 1-1,1 0 1,0 1 0,-1 0-1,0 1 1,1 0 0,-1 1-1,1 1 1,0-1 0,-1 2-1,-15 5 1,21-6 69,-1 0-1,1 1 1,0 0-1,1 1 1,-1-1-1,1 1 1,-1 0-1,1 1 0,0-1 1,1 1-1,-1 0 1,1 0-1,0 0 1,0 1-1,1 0 1,-1-1-1,1 1 1,1 0-1,-1 1 1,1-1-1,0 0 1,0 1-1,1-1 1,0 1-1,-1 12 1,1-12 95,1-1 0,0 1 1,0-1-1,1 1 0,-1-1 0,1 1 1,1-1-1,-1 1 0,1-1 1,0 0-1,1 0 0,0 0 0,4 8 1,-3-10-78,-1 0 1,1 0 0,0 0 0,0-1 0,0 0 0,0 0 0,1 0-1,-1 0 1,1-1 0,0 0 0,-1 0 0,1 0 0,0 0-1,0-1 1,1 0 0,-1 0 0,8 1 0,-1-1-98,0 0 1,0 0 0,0-1-1,0-1 1,0 0 0,1 0-1,-2-1 1,1-1 0,18-6-1,-25 7-135,-1 0 0,1 0 0,0-1 0,-1 0 0,1 0 0,-1 0 0,0-1 0,0 1 0,0-1 0,-1 0 0,1 0 0,-1 0 0,0 0 0,0-1 0,0 1-1,-1-1 1,0 0 0,0 0 0,0 0 0,0 0 0,-1 0 0,0 0 0,0 0 0,1-7 0,-2 6-197,2-4 228,-1 0 1,0 0-1,-1 0 0,0 0 1,0 0-1,-1 0 1,0 0-1,-1 0 0,-3-10 1,2 25 4021,-5 23-2891,7-20-527,-2 5-199,1 0 0,0-1-1,0 1 1,2 0 0,-1 0 0,2 0 0,3 21 0,-3-32-483,0 0 1,1 0-1,-1 0 1,1 0-1,0 0 0,-1-1 1,1 1-1,0-1 1,0 1-1,0-1 1,0 0-1,0 0 1,1 0-1,-1 0 0,0 0 1,0 0-1,1-1 1,-1 1-1,0-1 1,1 1-1,-1-1 1,1 0-1,2 0 0,18 0-3495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8.697"/>
    </inkml:context>
    <inkml:brush xml:id="br0">
      <inkml:brushProperty name="width" value="0.05" units="cm"/>
      <inkml:brushProperty name="height" value="0.05" units="cm"/>
    </inkml:brush>
  </inkml:definitions>
  <inkml:trace contextRef="#ctx0" brushRef="#br0">0 260 7347,'0'0'8023,"0"-32"-6593,1 23-1358,-1 1 0,1-1 0,0 1 0,1 0 0,4-15 0,-5 22-40,-1-1 1,0 1-1,1 0 0,-1 0 0,0 0 1,1 0-1,0 0 0,-1 0 1,1-1-1,0 1 0,-1 0 1,1 1-1,0-1 0,0 0 1,0 0-1,0 0 0,0 0 1,0 1-1,0-1 0,0 0 1,0 1-1,0-1 0,0 1 1,0-1-1,1 1 0,-1 0 1,0-1-1,0 1 0,0 0 1,1 0-1,-1 0 0,0 0 1,0 0-1,1 0 0,-1 0 1,0 1-1,0-1 0,1 0 1,-1 1-1,0-1 0,0 0 1,0 1-1,0 0 0,0-1 1,0 1-1,0 0 0,0-1 1,0 1-1,0 0 0,2 2 1,7 5 50,5 4 21,0-1 1,1 0-1,18 9 0,-28-18-92,0 1-1,1-1 1,-1 0-1,1 0 1,0 0-1,-1-1 1,1 0 0,0-1-1,0 1 1,0-1-1,-1-1 1,11-1 0,-14 2-25,-1-1 1,0 0 0,0 0-1,0 0 1,0 0-1,0 0 1,0 0 0,0-1-1,0 1 1,-1-1 0,1 1-1,0-1 1,-1 0-1,1 0 1,-1 1 0,0-1-1,0 0 1,0 0 0,1 0-1,-2 0 1,1-1 0,0 1-1,0 0 1,-1 0-1,1-1 1,-1-3 0,2-9-24,0 0 0,-2 1 1,0-17-1,-1 14 67,0-5 0,0 16-40,0 0 0,1 0 0,0 0 1,0 0-1,0 0 0,1 0 0,2-12 0,14 15-2917,-13 4 1832,18-1-3927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9.121"/>
    </inkml:context>
    <inkml:brush xml:id="br0">
      <inkml:brushProperty name="width" value="0.05" units="cm"/>
      <inkml:brushProperty name="height" value="0.05" units="cm"/>
    </inkml:brush>
  </inkml:definitions>
  <inkml:trace contextRef="#ctx0" brushRef="#br0">341 169 10565,'0'0'2252,"2"-18"-900,1-5-1038,-1 13-254,0 0 0,-1-1 0,-1 1 0,0 0 0,0-1 0,-2-11 0,1 20-63,0 0 0,1-1 0,-1 1 0,-1 0 0,1 0 0,0 0 0,0 0 0,-1 0 0,1 0 0,-1 0 0,0 0 0,0 0 0,1 1 0,-1-1 0,0 1 0,0-1 0,0 1 0,-1 0 0,1 0 0,0 0 0,0 0 0,-1 0 0,1 1 0,-1-1 0,1 0 0,0 1 0,-1 0 1,-4 0-1,-9-2-44,-1 1 1,-31 3 0,43-2 36,2 0 18,0 0-1,0 1 1,0 0-1,0-1 1,0 1-1,0 0 1,1 0-1,-1 0 0,0 1 1,1-1-1,-1 1 1,0-1-1,1 1 1,0 0-1,-1 0 1,1 0-1,0 0 1,0 1-1,0-1 1,1 0-1,-1 1 1,0 0-1,1-1 1,0 1-1,-1 0 1,1 0-1,0-1 1,0 1-1,1 0 1,-1 0-1,1 0 1,-1 0-1,1 0 1,0 0-1,1 6 1,-1 0 168,0 0 0,1 0 1,1 0-1,-1 0 0,2 0 1,-1 0-1,1-1 0,0 1 0,1-1 1,8 15-1,9 7 483,32 52 866,-49-74-1465,0 0 1,0 0-1,-1 1 0,-1-1 1,0 1-1,0-1 0,0 1 0,0 17 1,-3-24-64,1 0 0,-1 1 1,0-1-1,0 0 0,0 0 1,0 0-1,0-1 1,-1 1-1,1 0 0,0 0 1,-1-1-1,1 1 0,-1 0 1,0-1-1,0 0 1,1 1-1,-1-1 0,0 0 1,0 0-1,0 0 0,0 0 1,0 0-1,-1-1 0,1 1 1,0-1-1,0 1 1,0-1-1,-1 0 0,-1 0 1,-71 6-202,65-5 101,1-2 0,-1 1 0,1-1 0,-1 0 0,1-1 0,0 0 0,0-1 0,0 0 0,-11-5 0,17 6 49,0 0 0,0 0 0,0 0 0,1 0 0,-1-1 0,0 1 0,1-1 0,0 0 1,0 0-1,0 0 0,0 0 0,0 0 0,1 0 0,-1 0 0,1-1 0,0 1 0,0 0 0,0-1 1,0 1-1,1-1 0,-1 0 0,1 1 0,0-1 0,0 1 0,0-1 0,1 1 0,-1-1 1,2-3-1,0 1-347,0 0 0,0 1 0,1-1 0,0 1 0,0 0 0,0 0 0,1 0 0,-1 0 0,1 0 0,0 1 0,1 0 0,-1 0 0,1 0 0,-1 0 0,12-5 0,-6 1-840,30-21-5621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9.687"/>
    </inkml:context>
    <inkml:brush xml:id="br0">
      <inkml:brushProperty name="width" value="0.05" units="cm"/>
      <inkml:brushProperty name="height" value="0.05" units="cm"/>
    </inkml:brush>
  </inkml:definitions>
  <inkml:trace contextRef="#ctx0" brushRef="#br0">0 238 5026,'2'7'7041,"2"-20"-4104,8-47-3824,1-2 494,-7 45 698,-2 17 498,2 26 935,-3-5-1562,-1-13-50,1 0-1,0 0 1,0 0-1,1-1 1,0 1-1,0-1 0,0 0 1,1 0-1,0 0 1,1 0-1,0-1 1,-1 0-1,15 10 1,-17-13-219,1-1 1,-1 0 0,1 0 0,0 0 0,0 0 0,0 0 0,0-1 0,0 0 0,0 0 0,0 0 0,1 0 0,-1-1 0,0 0 0,0 1 0,1-2-1,-1 1 1,0 0 0,0-1 0,1 0 0,-1 0 0,0 0 0,0 0 0,0-1 0,0 0 0,0 1 0,0-2 0,-1 1 0,1 0 0,4-5 0,0 0-494,-1 0 0,0-1 1,0 0-1,-1-1 0,0 1 1,-1-1-1,0 0 0,0-1 1,-1 1-1,0-1 0,0 0 1,2-14-1,7-44 17,-10 18 8026,-3 205-2767,0-153-4730,0 0 0,0 0 0,0 0 0,0-1-1,0 1 1,1 0 0,-1 0 0,1 0 0,0-1 0,-1 1 0,1 0 0,0-1-1,0 1 1,0 0 0,0-1 0,0 1 0,0-1 0,0 0 0,1 1 0,-1-1-1,1 0 1,-1 0 0,1 0 0,-1 0 0,1 0 0,-1 0 0,1 0 0,0 0-1,2 0 1,3 1-1347,0-1 1,0 0-1,0 0 0,1 0 0,-1-1 0,10-1 0,1 0-6750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0.046"/>
    </inkml:context>
    <inkml:brush xml:id="br0">
      <inkml:brushProperty name="width" value="0.05" units="cm"/>
      <inkml:brushProperty name="height" value="0.05" units="cm"/>
    </inkml:brush>
  </inkml:definitions>
  <inkml:trace contextRef="#ctx0" brushRef="#br0">1 221 8308,'0'0'7883,"22"0"-6970,-4 0-787,2 1-25,0-1 0,0-1 1,1-1-1,-1-1 0,0 0 1,27-10-1,-39 10-77,-1 0-1,0-1 1,0 0 0,0 0 0,0-1 0,-1 0-1,0 0 1,0-1 0,0 1 0,-1-1 0,7-9-1,-10 11-76,1 0 0,-1 1-1,0-1 1,0 0-1,0 0 1,-1 0-1,0 0 1,1-1-1,-1 1 1,-1 0-1,1-1 1,-1 1-1,0 0 1,0-1-1,0 1 1,0 0-1,-1-1 1,1 1-1,-1 0 1,0 0-1,-1-1 1,-2-6-1,2 9 38,1 0 1,-1-1-1,1 1 0,-1 0 0,0 0 0,0 1 0,0-1 0,0 0 0,0 0 0,0 1 0,0 0 0,-1-1 0,1 1 0,0 0 0,-1 0 0,1 0 0,-1 0 0,1 1 0,-1-1 0,0 1 0,1-1 1,-1 1-1,0 0 0,1 0 0,-1 0 0,0 0 0,-2 1 0,0 0 46,-1 0 1,1 0-1,0 0 1,0 1-1,0-1 1,0 1-1,0 0 0,0 1 1,1-1-1,-1 1 1,1 0-1,-8 6 1,1 3 389,1-1 0,1 1 0,-1 1 0,2 0 0,0 0 0,0 1 0,2 0 0,-1 0 0,2 0 0,0 1 0,1 0 0,0 0 0,1 0 0,1 0 0,-1 27 0,3-41-409,0 1-1,0-1 0,0 1 1,1-1-1,-1 0 0,0 0 1,1 1-1,-1-1 0,1 0 1,-1 1-1,1-1 1,0 0-1,-1 0 0,1 0 1,0 0-1,0 0 0,0 0 1,0 0-1,0 0 0,0 0 1,0 0-1,0 0 1,2 0-1,1 1-58,0 0 1,0-1-1,0 1 1,0-1-1,0 0 1,1 0-1,5 0 1,6 0-866,0 0 0,0-2 0,18-2 0,-28 2 141,0-1 0,0 0 0,0 0 0,0 0 1,0 0-1,-1-1 0,1 0 0,-1 0 0,0-1 0,0 1 0,0-1 0,0 0 0,-1-1 0,5-4 0,12-15-6986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0.550"/>
    </inkml:context>
    <inkml:brush xml:id="br0">
      <inkml:brushProperty name="width" value="0.05" units="cm"/>
      <inkml:brushProperty name="height" value="0.05" units="cm"/>
    </inkml:brush>
  </inkml:definitions>
  <inkml:trace contextRef="#ctx0" brushRef="#br0">16 0 4706,'0'0'7545,"-1"17"-4517,-14 141 1334,17-137-4547,-2-21 138,0 0-1,0 0 0,1 0 0,-1 0 0,0 1 1,0-1-1,0 0 0,0 0 0,1 0 0,-1 0 1,0 0-1,0 0 0,0 0 0,0 0 0,1 0 1,-1 1-1,0-1 0,0 0 0,1 0 0,-1 0 1,0 0-1,0 0 0,0 0 0,1 0 0,-1 0 1,0-1-1,0 1 0,0 0 0,1 0 0,-1 0 1,0 0-1,0 0 0,0 0 0,1 0 0,-1 0 1,0 0-1,0-1 0,0 1 0,0 0 0,0 0 1,1 0-1,-1 0 0,0-1 0,24-30-4641,-15 17 4623,9-16-1390,-15 23 1694,0 1 0,1 0-1,0 0 1,0 0 0,8-8 1427,-12 42 1534,0-24-3085,0-1 0,0 1 0,1-1 0,-1 1 0,1-1 1,0 0-1,0 1 0,0-1 0,0 0 0,1 0 0,-1 1 0,1-1 1,0 0-1,0 0 0,0-1 0,0 1 0,0 0 0,5 3 1,-5-5-185,1 1 0,0 0 1,0-1-1,0 0 0,0 0 1,0 0-1,0 0 0,0 0 1,0-1-1,1 1 0,-1-1 1,0 0-1,0 0 1,0 0-1,1 0 0,4-1 1,-1-1-310,0 0 1,0 0 0,-1 0 0,1-1-1,0 0 1,-1 0 0,0-1 0,1 0-1,-1 0 1,-1 0 0,1-1 0,-1 1-1,0-1 1,0-1 0,0 1 0,7-12-1,11-30-426,-10 14 5794,-13 54-3194,-1 3-724,0-15-833,1 0 1,0 0 0,1 0 0,0 0-1,0 0 1,3 12 0,-3-19-408,1 1-1,-1-1 1,0 1-1,1-1 1,-1 0-1,1 0 1,-1 0-1,1 0 1,0 0 0,0 0-1,0 0 1,0-1-1,0 1 1,1-1-1,-1 1 1,0-1 0,1 0-1,-1 0 1,1 0-1,-1 0 1,1-1-1,-1 1 1,1-1 0,0 1-1,-1-1 1,5 0-1,27 1-4349,1-1-2951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0.896"/>
    </inkml:context>
    <inkml:brush xml:id="br0">
      <inkml:brushProperty name="width" value="0.05" units="cm"/>
      <inkml:brushProperty name="height" value="0.05" units="cm"/>
    </inkml:brush>
  </inkml:definitions>
  <inkml:trace contextRef="#ctx0" brushRef="#br0">77 1 5587,'0'0'12893,"1"5"-12679,3 35 156,-3 1 0,-1-1-1,-7 56 1,-31 124-753,27-196-2638,-5-19-3498,6-5 1711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5.404"/>
    </inkml:context>
    <inkml:brush xml:id="br0">
      <inkml:brushProperty name="width" value="0.05" units="cm"/>
      <inkml:brushProperty name="height" value="0.05" units="cm"/>
    </inkml:brush>
  </inkml:definitions>
  <inkml:trace contextRef="#ctx0" brushRef="#br0">1 490 7668,'0'0'4532,"17"-10"-3862,91-56-390,-92 55-238,0-1 0,-2 0 0,1-1-1,-2-1 1,23-27 0,-27 24-82,0 0-1,-1-1 1,-1 0 0,-1 0 0,0 0 0,-1-1-1,-1 0 1,-1 0 0,-1 0 0,0-1 0,-1 1-1,-2 0 1,-4-35 0,2 38-232,0 22-71,4 29 179,7-16 227,0 0 1,1-1 0,1 0-1,1-1 1,21 27-1,-14-19 112,24 42 0,-37-58-236,-1 0-1,-1 0 1,1 0 0,-1 1-1,-1-1 1,0 1-1,0 0 1,-1 0 0,0 10-1,-1-19 36,0-1 0,0 1 0,0 0 1,-1 0-1,1 0 0,-1-1 0,1 1 0,0 0 0,-1-1 0,1 1 0,-1 0 0,1-1 0,-1 1 0,0 0 0,1-1 1,-1 1-1,0-1 0,1 1 0,-1-1 0,0 0 0,0 1 0,1-1 0,-1 0 0,0 1 0,0-1 0,0 0 0,1 0 1,-1 0-1,0 0 0,0 0 0,0 0 0,0 0 0,-36 1-716,27-2 389,10 1 338,-1 0 0,1 0 1,-1 0-1,0 0 0,1-1 0,-1 1 0,1 0 0,-1 0 1,1-1-1,0 1 0,-1 0 0,1-1 0,-1 1 1,1 0-1,-1-1 0,1 1 0,0 0 0,-1-1 1,1 1-1,0-1 0,0 1 0,-1-1 0,1 1 0,0-1 1,0 1-1,0-1 0,-1 1 0,1-1 0,0 1 1,0-1-1,0 0 0,0 1 0,0-1 0,0 1 1,0-1-1,0 1 0,0-1 0,1 1 0,-1-2 0,10-24-598,-2 19 547,0 0-1,1 1 1,-1-1-1,1 2 0,0-1 1,1 1-1,-1 1 1,1-1-1,0 2 1,11-4-1,-1 2 480,0 0 0,0 1-1,1 2 1,28-2-1,-46 6-310,-1-1-1,0 0 1,0 1-1,1-1 1,-1 1-1,0-1 0,-1 1 1,1 0-1,0 0 1,0 0-1,-1 0 1,1 0-1,0 3 1,8 8 89,-2-7-174,-1 0 1,1 0 0,0-1 0,0 1-1,0-2 1,1 1 0,0-1-1,0-1 1,0 1 0,0-2-1,13 3 1,-8-2-116,1-1 0,0-1 0,0 0-1,-1-1 1,1-1 0,26-4 0,-37 5 46,0-1 0,-1 0 1,1-1-1,-1 1 0,0-1 0,1 1 1,-1-1-1,0 0 0,0 0 0,0 0 1,0-1-1,0 1 0,-1-1 0,1 0 1,-1 1-1,0-1 0,1 0 0,-1 0 1,-1-1-1,1 1 0,0 0 0,-1-1 1,2-5-1,1-4-256,-2 0-1,1 0 1,-2 0 0,0 0-1,0-17 1,-1 26 230,-1 0 0,1 1 1,-1-1-1,1 0 0,-1 0 1,0 1-1,0-1 0,-1 0 1,1 1-1,-1 0 0,0-1 1,0 1-1,0 0 0,0 0 1,-1 0-1,-3-4 0,1 2 5,-1 0 0,0 1 0,0-1 0,-1 1 0,1 0 0,-1 1 0,-13-6 0,4 4 262,0 1-1,0 0 0,0 1 1,-1 0-1,1 2 1,-1 0-1,-16 1 0,32 0-144,0 1-1,0-1 1,0 1-1,0-1 1,0 1-1,0-1 1,0 1-1,1-1 1,-1 1-1,0 0 1,0-1-1,1 1 1,-1 0-1,0 0 1,1 0-1,-1-1 1,1 1-1,-1 0 1,1 0-1,-1 0 1,1 0-1,0 0 1,0 0-1,-1 0 1,1 0-1,0 0 1,0 0-1,0 0 1,0 0-1,0 0 1,0 0-1,0 0 1,0 0-1,1 0 1,-1 0-1,0 0 1,1 1-1,0 3 69,0-1 0,0 0 0,0 0 0,0 0 0,1 0 0,0 0-1,0-1 1,4 8 0,5 1 16,2-1 0,-1 0 0,1-1 0,1 0 0,0-1 0,0-1 0,1 0 0,0-1 0,0 0 0,30 8 0,-14-7 84,1-1 0,0-1 0,1-2 0,51 0 0,-82-4-228,0 0 0,0 0-1,0 0 1,0-1 0,0 1 0,1-1-1,-1 1 1,0-1 0,-1 0 0,1 0-1,0 0 1,0 0 0,0 0 0,0 0-1,-1 0 1,1-1 0,0 1 0,-1-1-1,0 1 1,1-1 0,-1 1 0,0-1-1,1 0 1,-1 0 0,0 0 0,-1 0-1,1 0 1,0 0 0,0 0 0,-1 0-1,1 0 1,-1 0 0,0 0 0,1 0-1,-1 0 1,-1-3 0,2-12-233,-2 0 0,0 0-1,-6-31 1,1 6-26,5 34 52,1 6-77,-1-1-1,1 1 1,0-1-1,0 1 1,0-1 0,0 1-1,0 0 1,1-1-1,-1 1 1,1-1-1,0-2 1,10-6-5316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1.413"/>
    </inkml:context>
    <inkml:brush xml:id="br0">
      <inkml:brushProperty name="width" value="0.05" units="cm"/>
      <inkml:brushProperty name="height" value="0.05" units="cm"/>
    </inkml:brush>
  </inkml:definitions>
  <inkml:trace contextRef="#ctx0" brushRef="#br0">1 64 8180,'0'0'4031,"19"4"-1553,61 13-543,-72-13-1701,0-1 1,-1 1-1,0 0 1,0 1-1,0 0 0,0 0 1,-1 0-1,1 1 1,-2 0-1,1 0 1,0 0-1,-1 1 1,-1 0-1,1 0 1,-1 0-1,0 0 1,4 11-1,-6-13-195,1 1-1,-1-1 1,0 1 0,0 0-1,0-1 1,-1 1-1,0 0 1,0 0 0,0 0-1,-1 0 1,0 0-1,0 0 1,-1 0 0,1 0-1,-1 0 1,-3 7-1,3-9-123,-1-1-1,0 0 0,0 0 0,0 1 0,-1-1 0,1-1 0,-1 1 0,1 0 0,-1 0 1,0-1-1,0 0 0,-1 0 0,1 0 0,0 0 0,0 0 0,-1 0 0,0-1 1,1 0-1,-1 0 0,1 0 0,-1 0 0,0 0 0,0-1 0,0 1 0,-6-2 0,-5 2-303,2 1-336,-1-1 0,1-1 1,-1-1-1,-14-2 1,27 3 670,-1 0 1,1 0-1,-1 0 1,0 0-1,1-1 1,-1 1-1,1-1 1,0 1-1,-1-1 1,1 1-1,-1-1 1,1 0 0,0 0-1,-1 0 1,1 0-1,0 0 1,0 0-1,0 0 1,0 0-1,0 0 1,0-1-1,0 1 1,0 0-1,0 0 1,1-1-1,-1 1 1,0-1-1,1 1 1,-1-1-1,1 1 1,0-1 0,-1 1-1,1-1 1,0 1-1,0-1 1,0 0-1,0 1 1,0-1-1,1 1 1,-1-1-1,0 1 1,1-1-1,0-2 1,1 0 52,1-1 0,-1 1 0,1 0 0,0 0 0,0 0 1,0 1-1,1-1 0,-1 1 0,1 0 0,0 0 0,0 0 0,0 0 0,0 0 0,9-3 1,67-26 811,-58 26-325,0 0 0,0 2 0,1 0 0,-1 2 1,1 0-1,0 2 0,28 2 0,-46-1-333,0 0 0,0 0 0,0 1 0,-1 0 0,1 0 0,0 0 0,-1 0 0,1 1 0,-1 0 0,0 0 0,0 0 0,0 0 0,0 1 0,-1-1 0,6 7 0,-7-7-161,0 0 1,0-1 0,0 1-1,0 1 1,0-1-1,0 0 1,-1 0 0,0 0-1,0 1 1,0-1 0,0 1-1,0-1 1,0 1-1,-1-1 1,0 1 0,0 0-1,0-1 1,0 1 0,0-1-1,-1 1 1,0-1 0,1 1-1,-3 3 1,2-6-113,1 0 0,-1-1 1,0 1-1,0 0 1,0-1-1,0 1 0,0-1 1,-1 1-1,1-1 0,0 1 1,0-1-1,0 0 0,0 0 1,0 1-1,-1-1 1,1 0-1,0 0 0,0 0 1,-2-1-1,2 2 40,1-1 1,-1 0-1,0 0 1,1 0-1,-1 0 1,0 0-1,0 0 1,1-1-1,-1 1 0,0 0 1,0 0-1,1 0 1,-1-1-1,0 1 1,1 0-1,-1-1 1,0 1-1,1 0 1,-1-1-1,1 1 0,-1-1 1,0 1-1,1-1 1,-1 1-1,1-1 1,0 0-1,-1 1 1,1-1-1,-1 0 1,1 1-1,-1-2 1,2-5 23,0 0 0,0 0 0,0 0 1,1 0-1,0 0 0,0 0 0,1 0 1,0 1-1,7-13 0,43-54 107,-38 53-89,-6 8 49,0 1-1,1 0 0,0 1 0,0 0 1,1 0-1,13-8 0,-17 14 229,1 0-1,0 0 1,0 0-1,0 1 1,0 1-1,0-1 1,1 1 0,-1 1-1,1-1 1,-1 1-1,13 1 1,92 9 4149,-103-8-4187,-10-1-187,33 1-514,-33-1 338,1 0 1,0 0 0,0-1 0,0 1 0,-1 0 0,1-1 0,0 1 0,-1 0-1,1-1 1,0 1 0,-1-1 0,1 1 0,0-1 0,-1 0 0,1 1-1,-1-1 1,1 0 0,-1 1 0,0-1 0,1 0 0,-1 1 0,1-1-1,-1 0 1,0 0 0,0 0 0,1 1 0,-1-1 0,0 0 0,0 0-1,0 0 1,0-1 0,0-21-5980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18.664"/>
    </inkml:context>
    <inkml:brush xml:id="br0">
      <inkml:brushProperty name="width" value="0.05" units="cm"/>
      <inkml:brushProperty name="height" value="0.05" units="cm"/>
    </inkml:brush>
  </inkml:definitions>
  <inkml:trace contextRef="#ctx0" brushRef="#br0">475 30 4162,'0'0'2863,"-20"-4"-2274,8 1-487,-14-4 179,0 2-1,-1 0 1,-41 0 0,49 4-43,0 2 0,0 0 0,0 1 0,1 1 0,-27 7 0,37-7-102,0 0-1,0 1 1,0 0 0,1 0 0,-1 1 0,1 0 0,0 0-1,1 1 1,-1 0 0,1 0 0,0 0 0,1 1 0,-1 0-1,-5 9 1,4-4 141,0 1 0,1 0-1,1 0 1,0 0-1,0 0 1,2 1 0,-1-1-1,2 1 1,0 0 0,0 0-1,2 0 1,-1 1 0,4 24-1,-2-31-196,1-1-1,-1 1 1,1 0 0,1-1-1,-1 1 1,1-1 0,1 0-1,-1 1 1,1-2 0,0 1-1,1 0 1,0-1 0,0 0-1,0 0 1,1 0 0,-1-1-1,2 0 1,-1 0 0,0-1-1,1 1 1,0-1 0,0-1-1,0 1 1,0-1 0,13 3-1,-1-1-103,0-1-1,1-1 0,-1-1 0,1-1 1,-1 0-1,38-5 0,-40 2-479,1-2 0,-1 0 1,17-6-1,-22 5-593,0 0 0,-1 0 0,1-1 0,17-13 1,9-13-4566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19.114"/>
    </inkml:context>
    <inkml:brush xml:id="br0">
      <inkml:brushProperty name="width" value="0.05" units="cm"/>
      <inkml:brushProperty name="height" value="0.05" units="cm"/>
    </inkml:brush>
  </inkml:definitions>
  <inkml:trace contextRef="#ctx0" brushRef="#br0">52 143 9556,'0'0'875,"1"20"713,-1-17-1522,1 28 806,1 0 0,2 0 0,13 51-1,-11-57-702,-4-17-112,0 1 1,1-1-1,0 0 0,0 0 0,9 16 1,-12-24-21,0-13-133,-5-10-121,-1-1 0,0 2 1,-17-39-1,-1-1-85,19 46 314,-4-7 149,2 0-1,0-1 1,2 0 0,1 0 0,-2-33 0,6 56-84,1 0 0,-1 0 0,1-1-1,-1 1 1,1 0 0,0 0 0,0 0 0,0 0 0,0 0 0,-1 0-1,1 0 1,0 0 0,1 0 0,-1 1 0,0-1 0,0 0 0,0 1 0,0-1-1,1 0 1,-1 1 0,0 0 0,0-1 0,1 1 0,-1 0 0,0-1-1,3 1 1,47-6 153,-38 5-25,60-5 277,80 5-1,-77 2-2831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19.457"/>
    </inkml:context>
    <inkml:brush xml:id="br0">
      <inkml:brushProperty name="width" value="0.05" units="cm"/>
      <inkml:brushProperty name="height" value="0.05" units="cm"/>
    </inkml:brush>
  </inkml:definitions>
  <inkml:trace contextRef="#ctx0" brushRef="#br0">0 1 8644,'0'0'8484,"27"13"-7556,0-10-127,0 1-641,6-4 16,2 2-176,1-2-624,1 2-721,-2 0-960,-4 0-1297,-2-2-800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19.775"/>
    </inkml:context>
    <inkml:brush xml:id="br0">
      <inkml:brushProperty name="width" value="0.05" units="cm"/>
      <inkml:brushProperty name="height" value="0.05" units="cm"/>
    </inkml:brush>
  </inkml:definitions>
  <inkml:trace contextRef="#ctx0" brushRef="#br0">32 195 9364,'0'0'6256,"22"7"-5279,73 25-294,-86-29-492,1 0-1,1 0 1,-1-1 0,0 0-1,0-1 1,1-1 0,20 0-1,-4-1 206,-25 0-380,-1 1 0,1-1 0,-1 0 0,1 0 0,-1 0 0,1 0 0,-1 0 0,1 0-1,-1 0 1,0 0 0,0 0 0,1-1 0,-1 1 0,0-1 0,0 1 0,-1-1 0,1 1 0,0-1 0,0 1 0,-1-1 0,1 0 0,-1 1 0,1-1 0,-1 0 0,0 1 0,1-1 0,-1 0 0,0-2 0,3-54-399,-3 56 351,1-3-35,-2 0 0,1 0 0,-1 0 0,1 0 0,-1 0 0,-1 0 0,1 0 0,-1 1 0,0-1 0,0 0 0,0 1 0,0-1 0,-1 1 0,-6-8 0,3 6-12,0 0 0,0 1 0,-1 0 0,0 0 0,0 1 0,0-1 0,0 2 0,-13-6 0,11 5 52,0 1-1,0 0 0,0 1 1,0 0-1,0 0 0,-1 1 1,1 0-1,-1 1 0,1 0 1,-1 0-1,-16 4 0,22-3 34,0 0 0,-1 0 0,1 1 0,0-1 0,1 1 0,-1 0 0,0 0 0,0 1 0,1-1 0,-1 1 0,1 0 0,0-1 0,0 2 0,0-1-1,0 0 1,1 1 0,-1-1 0,1 1 0,0-1 0,0 1 0,0 0 0,0 0 0,1 0 0,0 0 0,0 1 0,0-1 0,-1 7 0,0 43-428,2-52 91,1 1 1,-1-1-1,0 0 1,1 1-1,0-1 1,-1 0-1,1 1 1,0-1-1,0 0 1,0 0-1,0 0 1,1 0-1,-1 0 0,0 0 1,1 0-1,-1-1 1,1 1-1,0 0 1,2 1-1,13 4-7219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0.405"/>
    </inkml:context>
    <inkml:brush xml:id="br0">
      <inkml:brushProperty name="width" value="0.05" units="cm"/>
      <inkml:brushProperty name="height" value="0.05" units="cm"/>
    </inkml:brush>
  </inkml:definitions>
  <inkml:trace contextRef="#ctx0" brushRef="#br0">2 0 6979,'0'0'3597,"-2"1"-3321,3 13-123,28 109 1881,11 60 417,-17 92 94,7 46-976,-28-309-1546,-2-6-45,1 1 0,0-1-1,0 0 1,1 0 0,0 0 0,0 0-1,5 10 1,-6-76-7502,-4 9 1298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0.958"/>
    </inkml:context>
    <inkml:brush xml:id="br0">
      <inkml:brushProperty name="width" value="0.05" units="cm"/>
      <inkml:brushProperty name="height" value="0.05" units="cm"/>
    </inkml:brush>
  </inkml:definitions>
  <inkml:trace contextRef="#ctx0" brushRef="#br0">0 169 6275,'25'-11'173,"16"-8"554,1 1-1,83-22 1,4 12 1031,262-22 1,139 47-826,19 17-866,-542-14-21,1 0-1,-1 1 1,1 0 0,-1 0 0,0 1 0,0 0 0,0 0 0,0 1 0,7 3-1,-9-3 18,-1 0-1,0 1 0,0-1 0,0 1 0,0 0 0,-1 0 0,0 0 1,1 1-1,-1-1 0,-1 1 0,1-1 0,-1 1 0,2 6 0,20 55 594,-3 1 0,17 98 0,-1-4 322,3-8 12,106 365 3812,-146-513-6743,-5-10-2495,-7-8-2359,-4 3 518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1.657"/>
    </inkml:context>
    <inkml:brush xml:id="br0">
      <inkml:brushProperty name="width" value="0.05" units="cm"/>
      <inkml:brushProperty name="height" value="0.05" units="cm"/>
    </inkml:brush>
  </inkml:definitions>
  <inkml:trace contextRef="#ctx0" brushRef="#br0">0 193 7363,'0'0'5021,"25"4"-4180,327 16 2462,-115-31-1030,274-48 1,-273 26-1547,504-65-113,-734 97-606,-6 1-32,-2-14-12307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3.885"/>
    </inkml:context>
    <inkml:brush xml:id="br0">
      <inkml:brushProperty name="width" value="0.05" units="cm"/>
      <inkml:brushProperty name="height" value="0.05" units="cm"/>
    </inkml:brush>
  </inkml:definitions>
  <inkml:trace contextRef="#ctx0" brushRef="#br0">1 64 13398,'0'0'2129,"130"-2"-1889,-82-3-240,-5-1 128,-5 1-80,-5 1-96,-4-2-96,-4 3-768,-7-1-449,-3-4-816,-5 1-1024,-10-6-4595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4.245"/>
    </inkml:context>
    <inkml:brush xml:id="br0">
      <inkml:brushProperty name="width" value="0.05" units="cm"/>
      <inkml:brushProperty name="height" value="0.05" units="cm"/>
    </inkml:brush>
  </inkml:definitions>
  <inkml:trace contextRef="#ctx0" brushRef="#br0">0 23 11861,'0'0'4739,"122"13"-3827,-72-13-912,0 0 0,-7-4-736,-3-5-1633,-7-2-1761,-10 0-3970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29.904"/>
    </inkml:context>
    <inkml:brush xml:id="br0">
      <inkml:brushProperty name="width" value="0.05" units="cm"/>
      <inkml:brushProperty name="height" value="0.05" units="cm"/>
    </inkml:brush>
  </inkml:definitions>
  <inkml:trace contextRef="#ctx0" brushRef="#br0">0 1 8772,'0'0'7139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5.842"/>
    </inkml:context>
    <inkml:brush xml:id="br0">
      <inkml:brushProperty name="width" value="0.05" units="cm"/>
      <inkml:brushProperty name="height" value="0.05" units="cm"/>
    </inkml:brush>
  </inkml:definitions>
  <inkml:trace contextRef="#ctx0" brushRef="#br0">141 110 2225,'0'0'6491,"-1"-15"-5965,-4-50-476,5 64-53,0-1-1,-1 1 0,1 0 1,0-1-1,-1 1 0,1 0 1,0-1-1,-1 1 0,0 0 1,1 0-1,-1 0 1,0-1-1,1 1 0,-1 0 1,0 0-1,0 0 0,0 0 1,0 0-1,0 0 0,0 1 1,0-1-1,0 0 0,0 1 1,-1-1-1,1 0 1,0 1-1,0-1 0,-1 1 1,-1-1-1,-34 3 205,29-1-173,5 0 36,0-1-1,0 1 1,0 0 0,0 0-1,0 1 1,0-1-1,0 1 1,1-1-1,-1 1 1,0 0-1,1 0 1,-1 0-1,1 0 1,0 0 0,0 1-1,0-1 1,0 1-1,0 0 1,0-1-1,1 1 1,-1 0-1,1 0 1,0 0 0,0 0-1,0 0 1,0 0-1,0 6 1,0-4 43,0 1 1,0-1 0,1 1 0,-1-1-1,1 1 1,1-1 0,-1 0-1,1 1 1,0-1 0,0 1 0,0-1-1,1 0 1,0 0 0,0 0 0,5 10-1,3-5-7,-1 0-1,1 0 0,1-1 1,-1 0-1,1-1 1,18 10-1,-17-12-36,-1 2 0,0-1 0,0 2 0,-1-1 0,0 1 0,15 18 0,-24-26-64,-1 0 1,1 0 0,-1 0 0,1 0-1,-1 0 1,1 0 0,-1 0 0,0 0-1,1 0 1,-1 0 0,0 0-1,0 0 1,0 0 0,1 0 0,-1 0-1,0 0 1,-1 0 0,1 0 0,0 0-1,0 0 1,0 0 0,-1 0-1,1 0 1,0 0 0,-1 0 0,1 0-1,-1 0 1,1 0 0,-1 0-1,0 0 1,1 0 0,-1 0 0,0-1-1,1 1 1,-1 0 0,0-1 0,0 1-1,0 0 1,0-1 0,0 1-1,0-1 1,0 1 0,0-1 0,-1 1-1,-51 15 261,46-14-208,-12 3 60,-1-2 1,1 0 0,-35 0-1,54-3-162,26-8-4654,-3-5-2078</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5.199"/>
    </inkml:context>
    <inkml:brush xml:id="br0">
      <inkml:brushProperty name="width" value="0.05" units="cm"/>
      <inkml:brushProperty name="height" value="0.05" units="cm"/>
    </inkml:brush>
  </inkml:definitions>
  <inkml:trace contextRef="#ctx0" brushRef="#br0">275 95 8244,'0'0'1827,"-21"-10"-1541,-65-31-89,81 39-110,-1-1-1,1 1 1,-1 1-1,0-1 1,1 1-1,-1 0 1,0 0-1,0 1 1,0 0 0,0 0-1,0 0 1,1 1-1,-9 1 1,11-1-16,-1 0 0,0 1-1,1 0 1,-1 0 0,1 0 0,-1 0 0,1 0 0,0 0 0,0 1 0,0 0 0,1-1 0,-1 1 0,0 0 0,1 1 0,-3 3 0,1 2 116,-1 1 1,2-1-1,-1 1 1,1 0-1,1 0 1,0 0-1,0 0 1,1 0-1,0 1 1,1-1-1,1 18 1,0-22-129,1 0 0,-1 0 1,1 0-1,0-1 0,1 1 1,-1-1-1,1 0 0,0 0 0,0 0 1,1 0-1,0 0 0,0-1 0,0 1 1,0-1-1,0 0 0,1 0 0,0-1 1,0 1-1,0-1 0,0 0 0,0-1 1,9 4-1,-5-2-29,1 0 0,0-1-1,0 0 1,0-1 0,0 0 0,0 0-1,0-1 1,1-1 0,-1 1 0,0-2 0,1 1-1,15-4 1,-22 3-58,-1-1-1,1 1 1,-1-1 0,1 0-1,-1 1 1,0-1-1,0-1 1,0 1 0,0 0-1,0-1 1,0 0-1,0 0 1,-1 1 0,0-2-1,1 1 1,-1 0 0,2-5-1,3-7-583,-1 0-1,9-32 1,8-18-108,-16 67 855,1-1 1,-1 1-1,0 1 0,0-1 0,0 1 1,0 0-1,-1 1 0,1-1 1,-1 1-1,9 8 0,23 11 138,-3-7-144,47 17 0,-68-29-91,1 0 0,-1-1 0,1 0 1,-1-1-1,1-1 0,23 0 0,-36-2-48,0 0 0,0 1 0,0-1-1,0 0 1,-1 0 0,1-1 0,0 1-1,-1 0 1,1 0 0,0-1-1,-1 1 1,0-1 0,1 1 0,-1-1-1,0 0 1,0 0 0,0 1 0,0-1-1,0 0 1,0 0 0,-1 0-1,1 0 1,-1 0 0,1 0 0,-1 0-1,1-3 1,5-57-820,-6 55 742,-1 1 1,0-1-1,0 1 0,0 0 0,0-1 0,-1 1 0,0 0 1,-1 0-1,1 0 0,-1 1 0,0-1 0,-1 1 0,1-1 1,-1 1-1,0 0 0,-1 0 0,1 1 0,-1-1 0,0 1 1,0 0-1,0 0 0,0 1 0,-1 0 0,1 0 0,-1 0 1,0 0-1,-12-3 0,-6-1 26,0 1-1,-1 1 1,1 1 0,-1 1-1,-46 0 1,64 3 150,1 0 0,0 1 0,0 0 0,-1 0 0,1 0 0,0 1 0,0 0 0,0 0 0,-10 6 0,13-7-14,1 1 1,-1-1 0,1 1-1,0 0 1,0 0-1,-1 0 1,1 0 0,1 0-1,-1 1 1,0-1-1,1 1 1,-1-1 0,1 1-1,-1-1 1,1 1 0,0 0-1,0 0 1,1 0-1,-1-1 1,1 1 0,-1 0-1,1 0 1,0 3-1,0-4-44,1 0 0,-1 1-1,1-1 1,0 0-1,-1 0 1,1 0-1,0 0 1,0-1-1,1 1 1,-1 0 0,0 0-1,0-1 1,1 1-1,-1 0 1,1-1-1,0 0 1,-1 1-1,1-1 1,0 0 0,0 0-1,0 0 1,0 0-1,0 0 1,0 0-1,0-1 1,0 1-1,4 0 1,64 11 523,-70-12-552,50 1 66,0-1-1,61-8 0,-3-1-627,-106 9 570,1 0 0,-1 0 0,1 1 0,-1-1 1,1 1-1,-1-1 0,1 1 0,-1 0 0,1 0 0,-1 0 1,0 0-1,0 0 0,1 0 0,-1 1 0,0-1 1,0 1-1,0 0 0,0 0 0,-1-1 0,1 1 0,0 0 1,1 3-1,4 6 107,-1 1 0,0-1 1,6 20-1,-9-21-60,1 0-1,0-1 1,1 1 0,11 16 0,-16-26-67,1 1 1,0 0 0,0 0-1,0-1 1,0 1 0,0 0-1,0-1 1,0 1 0,0-1-1,0 1 1,0-1 0,0 0-1,1 1 1,-1-1 0,0 0-1,0 0 1,0 0 0,0 0-1,1 0 1,-1 0 0,0 0-1,0 0 1,0-1 0,0 1-1,0 0 1,1-1 0,-1 1-1,0 0 1,0-1 0,0 0-1,0 1 1,0-1 0,0 0-1,0 1 1,-1-1 0,2-1 0,31-32-481,-22 18 194,0-1 0,14-32 0,18-26-290,-25 113 3871,-15-31-3192,0 1-1,1-1 0,0 0 1,0-1-1,0 1 0,1-1 1,0 0-1,0 0 0,1 0 1,0-1-1,0 0 0,0 0 1,0 0-1,1-1 0,0 0 1,14 6-1,27 1-2426,4-14-3550,-31-5 814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6.058"/>
    </inkml:context>
    <inkml:brush xml:id="br0">
      <inkml:brushProperty name="width" value="0.05" units="cm"/>
      <inkml:brushProperty name="height" value="0.05" units="cm"/>
    </inkml:brush>
  </inkml:definitions>
  <inkml:trace contextRef="#ctx0" brushRef="#br0">9 519 6227,'0'0'240,"3"25"339,26 332 6493,-9-263-4233,-23-134-3218,-1-1-1,-18-70 1,-4-32-1997,21 70 824,4-103-1,1 171 1642,0 0 0,1 1 0,-1-1 0,1 0 0,0 1 0,0-1 0,1 1 0,-1-1-1,1 1 1,0 0 0,0 0 0,1 0 0,-1 0 0,1 0 0,0 0 0,0 0 0,5-3 0,-5 4 106,0 1 0,1 0 1,-1 1-1,1-1 0,-1 1 0,1-1 1,0 1-1,0 0 0,-1 0 0,1 1 1,0-1-1,0 1 0,0 0 0,0 0 0,0 0 1,0 1-1,0-1 0,-1 1 0,1 0 1,0 0-1,5 2 0,0 1 27,1 1-1,-1 0 0,1 0 1,-2 1-1,1 1 1,0-1-1,-1 1 0,-1 0 1,12 14-1,-9-10-89,-1 0 0,0 1 0,-1 1 0,-1 0 0,1 0 0,6 18 0,-12-26-131,-1-1 0,1 0 0,-1 1 0,0-1 0,0 1 0,0 0 0,-1-1 0,0 1 0,0 0 0,0-1 0,0 1 0,-1-1 0,0 1 0,1 0 0,-2-1 0,1 1 0,-3 6 0,1-8-29,1 0 0,-1 1 0,0-1 1,1-1-1,-1 1 0,-1 0 1,1-1-1,0 1 0,-1-1 0,1 0 1,-1 0-1,1 0 0,-1-1 1,0 0-1,0 1 0,0-1 0,0 0 1,0-1-1,-8 1 0,2 1-94,0-1-1,0-1 0,0 0 1,0 0-1,0-1 0,0 0 1,-11-3-1,17 2 44,1 1 0,-1 0 1,1 0-1,-1-1 0,1 0 1,0 0-1,0 0 0,0 0 0,0 0 1,0-1-1,1 1 0,-1-1 1,1 0-1,-1 1 0,1-1 0,0 0 1,0-1-1,0 1 0,1 0 1,-1 0-1,1-1 0,0 1 0,-1-5 1,-1-4-126,2 0 0,0 0 0,0 0 0,1 0 0,0 0 0,1 0 0,1 0 1,0 0-1,1 0 0,0 0 0,0 0 0,1 1 0,1 0 0,8-16 0,11-16-574,3 1 0,38-49 0,-24 36 67,-26 34 920,32-46-387,-18 20 6718,-29 57-5943,-1 12-482,1 22 86,0-1-1,3 0 1,17 84-1,-18-115-186,1-1-1,1 0 1,0 0-1,1 0 1,0-1-1,0 0 1,1 0-1,0 0 1,1 0-1,0-1 1,1 0-1,0-1 1,0 0-1,1 0 1,0-1-1,0 0 1,1 0-1,0-1 1,0 0-1,14 5 1,-3-4 22,1-2 0,0 0 1,1-1-1,-1-2 0,1 0 1,-1-1-1,38-4 0,-55 3-30,0 0 0,0 0 0,1-1 0,-1 0 0,0 0-1,0 0 1,0-1 0,0 0 0,0 0 0,-1 0 0,1 0-1,0-1 1,-1 0 0,0 0 0,1 0 0,-1 0 0,-1-1-1,1 1 1,0-1 0,-1 0 0,0 0 0,0 0 0,3-6-1,-2 1-55,0-1 0,-1 1-1,0-1 1,0 0 0,-1 0 0,-1 0-1,1 0 1,-2-1 0,1 1-1,-3-19 1,2 26 57,-1 0-1,1 0 1,-1 0 0,1 0 0,-1 0-1,0 0 1,0 0 0,0 1 0,-1-1-1,1 0 1,-1 1 0,1-1 0,-1 1 0,0-1-1,0 1 1,0 0 0,0 0 0,0 0-1,-1 0 1,1 0 0,-1 0 0,1 1-1,-1-1 1,0 1 0,1 0 0,-1 0-1,0 0 1,0 0 0,0 0 0,0 1-1,-4-1 1,6 1 2,0 1 0,-1-1 0,1 1 0,0 0 0,-1 0 0,1-1 0,0 1 0,0 0 0,0 0 0,-1 0 0,1 0 0,0 0 0,0 1 0,1-1 0,-1 0 0,0 0 0,0 1 0,1-1 0,-1 0 0,0 1 0,1-1 0,0 1 0,-1-1 0,1 1 0,0-1 0,-1 3 0,-5 43 66,5-39-55,1 1 1,0-1-1,1 1 1,0-1-1,0 0 1,0 1 0,1-1-1,1 0 1,-1 0-1,1 0 1,7 12-1,-6-14-71,0-1-1,0 1 0,0-1 0,1 0 1,-1-1-1,1 1 0,1-1 0,-1 0 0,0 0 1,1-1-1,0 0 0,0 0 0,0 0 0,0-1 1,11 4-1,47 4-3051,-22-15-1814,-16-9-1040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6.403"/>
    </inkml:context>
    <inkml:brush xml:id="br0">
      <inkml:brushProperty name="width" value="0.05" units="cm"/>
      <inkml:brushProperty name="height" value="0.05" units="cm"/>
    </inkml:brush>
  </inkml:definitions>
  <inkml:trace contextRef="#ctx0" brushRef="#br0">0 2 7908,'0'0'11765,"81"99"-11029,-42-58-335,3-3-225,-3-7-128,5-7-96,-5-5-865,-2-10-944,3-9-592,-11 0-1937,-11-9-1585</inkml:trace>
  <inkml:trace contextRef="#ctx0" brushRef="#br0" timeOffset="1">381 1 9220,'0'0'6979,"-132"82"-4994,107-54-1777,8-1-176,5 0-32,6-1-560,6-6-1505,0-10-2193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6.748"/>
    </inkml:context>
    <inkml:brush xml:id="br0">
      <inkml:brushProperty name="width" value="0.05" units="cm"/>
      <inkml:brushProperty name="height" value="0.05" units="cm"/>
    </inkml:brush>
  </inkml:definitions>
  <inkml:trace contextRef="#ctx0" brushRef="#br0">0 191 11669,'0'0'2882,"23"-2"-1236,23-2-946,-1-3 0,77-20-1,-116 26-710,12-5 60,-1 0-1,1-1 1,25-15-1,-39 20-69,-1 0 1,1-1-1,-1 1 0,0-1 0,0 0 0,0 0 0,0 0 0,-1 0 0,1 0 0,2-5 0,-5 6-19,1 0 1,0 1-1,-1-1 1,1 0 0,-1 0-1,1 0 1,-1 0-1,0 0 1,0 0-1,0 0 1,0 0-1,0 0 1,-1 0-1,1 0 1,0 0-1,-1 0 1,1 0 0,-1 1-1,0-1 1,0 0-1,0 0 1,-1-1-1,0 0 4,0 1 0,0 0 0,0 0 0,0 0 0,0 1 0,0-1 0,-1 0 0,1 1 0,-1 0 0,1-1 0,-1 1 0,0 0 0,1 0 0,-1 0 0,0 1 0,0-1-1,-4 0 1,-54-2-229,51 3 216,5 1 74,0-1 0,1 0 0,-1 1 0,0 0 0,1 0 0,-1 0 0,0 1 0,1 0 0,-1 0-1,1 0 1,0 0 0,0 0 0,0 1 0,0 0 0,0 0 0,1 0 0,-1 0 0,1 1 0,0-1 0,-1 1 0,2 0 0,-1 0 0,-3 7 0,1-2 316,1 1 1,0 0 0,1 0-1,0 0 1,0 0 0,1 1-1,1-1 1,-1 1 0,2 19-1,0-26-145,0 1-1,1-1 0,0 0 1,0 0-1,0 1 0,0-1 1,0 0-1,1 0 0,0 0 1,0 0-1,0-1 0,1 1 1,-1 0-1,1-1 0,4 5 0,-1-2-51,1 0-1,-1-1 0,1 0 0,1 0 0,-1-1 0,1 0 0,11 4 0,4 0-108,-1-1 1,1-1 0,0-2-1,46 4 1,14-6-1779,-29-3-3240,-36 0-646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9.175"/>
    </inkml:context>
    <inkml:brush xml:id="br0">
      <inkml:brushProperty name="width" value="0.05" units="cm"/>
      <inkml:brushProperty name="height" value="0.05" units="cm"/>
    </inkml:brush>
  </inkml:definitions>
  <inkml:trace contextRef="#ctx0" brushRef="#br0">1 0 6019,'0'0'840,"1"19"41,85 648 6351,-83-644-7251,-2-12-68,0-1 0,1 1 0,0-1 0,1 1 0,0-1 0,0 0 0,8 14 0,-11-24 21,0 0-1,-1-1 1,1 1 0,0 0-1,0 0 1,0 0-1,0 0 1,0 0 0,0-1-1,0 1 1,0 0-1,0 0 1,0 0 0,0 0-1,0-1 1,0 1-1,0 0 1,0 0 0,0 0-1,0 0 1,0 0-1,0-1 1,0 1 0,0 0-1,0 0 1,0 0-1,1 0 1,-1 0 0,0-1-1,0 1 1,0 0 0,0 0-1,0 0 1,0 0-1,0 0 1,0 0 0,1 0-1,-1-1 1,0 1-1,0 0 1,0 0 0,0 0-1,0 0 1,1 0-1,-1 0 1,0 0 0,0 0-1,0 0 1,0 0-1,1 0 1,-1 0 0,0 0-1,0 0 1,0 0-1,0 0 1,0 0 0,1 0-1,-1 0 1,0 0-1,0 0 1,0 0 0,0 0-1,0 1 1,1-1-1,-1 0 1,1-18-1226,-1-21-2409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29.690"/>
    </inkml:context>
    <inkml:brush xml:id="br0">
      <inkml:brushProperty name="width" value="0.05" units="cm"/>
      <inkml:brushProperty name="height" value="0.05" units="cm"/>
    </inkml:brush>
  </inkml:definitions>
  <inkml:trace contextRef="#ctx0" brushRef="#br0">0 45 11717,'21'-8'190,"-6"2"-55,-3 1 20,0 0 0,0 0 0,0 1 0,0 1-1,1 0 1,-1 1 0,1 0 0,0 1-1,-1 1 1,19 1 0,-13 2-23,0 1 0,-1 1 0,1 0 0,-1 2 0,-1 0 0,1 1 0,-1 0 0,21 16 0,-15-8-61,0 0 1,-2 2-1,0 0 1,-1 2-1,17 22 1,-30-35-77,-1 1 0,0-1 0,-1 1-1,0 0 1,0 0 0,0 1 0,3 16 0,-6-21-29,0 0-1,0 0 1,-1 0-1,1 0 1,-1 0-1,0 0 0,-1 0 1,1-1-1,-1 1 1,1 0-1,-1 0 1,0 0-1,-1 0 1,1-1-1,-1 1 1,1 0-1,-1-1 1,0 1-1,0-1 1,-4 4-1,-1 0-117,0-1 0,-1 0 0,1 0 0,-1-1 0,0 0 0,-1-1 0,1 0 0,-1 0 0,0 0 0,0-1 0,0-1 0,-11 3 0,-3-1-333,0-1-1,0-1 0,-46-2 0,65-1 409,-1 0-1,0 0 1,0 0 0,0-1-1,0 1 1,1-1 0,-1 0-1,1 0 1,-1-1 0,1 0-1,0 1 1,0-1 0,0-1-1,1 1 1,-1 0 0,1-1 0,-1 0-1,1 0 1,0 0 0,1 0-1,-1 0 1,1-1 0,0 1-1,0-1 1,0 0 0,0 1-1,1-1 1,0 0 0,0 0-1,0 0 1,1 0 0,0 0 0,0 0-1,0 0 1,0 0 0,1 0-1,0 0 1,0 0 0,0 1-1,0-1 1,1 0 0,0 0-1,0 1 1,0-1 0,1 1-1,-1 0 1,1 0 0,6-7-1,0 2 256,0 1-1,1 0 1,0 1-1,0 0 1,0 1-1,1 0 0,0 0 1,0 1-1,1 1 1,0 0-1,-1 0 0,1 1 1,0 1-1,1 0 1,-1 1-1,22 0 0,-19 0 133,0 2 0,1 0 0,-1 0 0,0 2 0,0 0 0,0 0 0,0 2 0,0 0 0,-1 0 0,0 1 0,0 1 0,25 17 0,-27-14-340,0 1-1,0 1 1,-1 0-1,-1 0 1,0 1-1,-1 0 1,0 1-1,7 15 1,-25-50 93,1 0 1,1-1 0,0 0 0,2 0-1,1 0 1,1-1 0,0 1-1,1-29 1,2 49-58,0 0 0,1 0 0,-1 0-1,0-1 1,0 1 0,1 0 0,-1 0 0,1 0-1,0 0 1,0 0 0,0 0 0,0 0 0,0 0-1,0 0 1,0 0 0,1 1 0,-1-1 0,1 0-1,-1 1 1,1-1 0,-1 1 0,1 0 0,3-3-1,1 1-575,1 1 1,-1 0-1,1-1 0,-1 2 0,1-1 0,9 0 0,7-2-5331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0.031"/>
    </inkml:context>
    <inkml:brush xml:id="br0">
      <inkml:brushProperty name="width" value="0.05" units="cm"/>
      <inkml:brushProperty name="height" value="0.05" units="cm"/>
    </inkml:brush>
  </inkml:definitions>
  <inkml:trace contextRef="#ctx0" brushRef="#br0">125 240 12246,'0'0'3519,"24"2"-1516,78 5-800,-91-6-1106,1-1-1,-1 0 1,0-1-1,0 0 0,0-1 1,0 0-1,0-1 1,15-6-1,-20 7-93,-1-1 1,1 1-1,-1-1 0,0-1 1,0 1-1,0-1 0,-1 0 1,1 0-1,-1 0 0,0 0 1,0-1-1,0 0 0,-1 0 1,4-7-1,-5 9-81,0 0-1,0 0 1,-1-1-1,0 1 1,0-1-1,0 1 1,0-1-1,0 0 1,-1 1-1,1-1 1,-1 0-1,0 0 1,0 1-1,-1-1 1,1 0-1,-1 1 1,1-1-1,-1 0 1,-2-3-1,1 2-30,-1 1 0,0 0 0,0 0 0,0 0 0,0 1 0,0-1 0,-1 1 1,1 0-1,-1 0 0,0 0 0,0 0 0,-8-4 0,-5 0-140,1 1 0,-1 0-1,0 1 1,0 0 0,-1 2 0,-31-3 0,48 6 235,-21-3-85,0 2 0,1 1 0,-1 0 0,1 2 0,-29 5 0,46-6 129,0 0-1,-1 0 0,1 1 1,0 0-1,0-1 1,0 1-1,0 1 0,0-1 1,0 1-1,1-1 1,-1 1-1,1 0 1,0 1-1,-1-1 0,2 0 1,-1 1-1,0 0 1,1-1-1,-1 1 0,1 0 1,0 0-1,1 1 1,-1-1-1,1 0 1,-1 0-1,1 1 0,1-1 1,-1 1-1,1-1 1,-1 1-1,2 6 0,-1-8-23,1 0-1,-1 0 1,1 0-1,0 0 1,0 0-1,0 0 0,0-1 1,0 1-1,1 0 1,-1-1-1,1 1 1,0-1-1,0 0 1,0 1-1,0-1 0,0 0 1,0 0-1,1 0 1,-1-1-1,1 1 1,-1 0-1,1-1 0,-1 0 1,1 0-1,0 0 1,5 2-1,6 1-105,1 0 0,0 0-1,0-2 1,16 2 0,2-2-2411,58-4 1,-37-6-3013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0.691"/>
    </inkml:context>
    <inkml:brush xml:id="br0">
      <inkml:brushProperty name="width" value="0.05" units="cm"/>
      <inkml:brushProperty name="height" value="0.05" units="cm"/>
    </inkml:brush>
  </inkml:definitions>
  <inkml:trace contextRef="#ctx0" brushRef="#br0">1 1 9044,'0'0'5371,"0"22"-5278,0 21 198,1-1 0,2 1 0,2 0 0,19 75 0,-20-105-205,1 0 0,0 0 0,1-1 0,0 0 0,1 0 0,0 0 0,1-1 1,0 0-1,11 11 0,-12-16-73,1 0 0,-1 0 0,1 0 0,0-1 1,0 0-1,1 0 0,-1-1 0,1-1 0,0 1 0,0-1 0,1-1 1,-1 0-1,1 0 0,15 1 0,-11-2-24,0 0 1,-1-1-1,1 0 0,0-1 0,26-5 0,-36 4 18,1 0 0,0 0 0,-1 0 0,1 0 0,-1-1-1,0 1 1,0-1 0,0 0 0,0 0 0,0-1 0,-1 1-1,1-1 1,-1 0 0,0 0 0,0 0 0,-1 0 0,1 0-1,-1-1 1,3-7 0,-1 2-42,-1-1 1,0 1-1,-1-1 0,0 0 0,-1 0 0,0 0 0,-2-21 1,1 27 13,0 1 1,-1-1 0,0 1 0,0 0-1,0-1 1,-1 1 0,0 0 0,1 0-1,-6-8 1,6 10 13,0 1-1,-1-1 1,1 0-1,-1 1 1,0-1-1,1 1 1,-1 0 0,0-1-1,0 1 1,0 0-1,0 0 1,0 0-1,0 0 1,0 1-1,0-1 1,0 1-1,0-1 1,-1 1-1,1 0 1,-4 0 0,4 0-4,1 0 1,0 1-1,-1-1 1,1 0-1,0 1 1,0 0 0,-1-1-1,1 1 1,0 0-1,0 0 1,0-1-1,0 1 1,0 0 0,0 0-1,0 0 1,0 0-1,0 1 1,1-1 0,-1 0-1,0 0 1,1 0-1,-1 1 1,1-1-1,-1 0 1,1 0 0,0 1-1,-1-1 1,1 1-1,0-1 1,0 0-1,0 3 1,-2 52 28,3-43-20,-1-6 38,1-1 1,0 0-1,0 0 0,0 0 0,1 1 1,0-2-1,0 1 0,1 0 1,0 0-1,0-1 0,0 1 0,1-1 1,-1 0-1,1 0 0,0 0 0,1-1 1,-1 1-1,1-1 0,0 0 1,0 0-1,0-1 0,1 0 0,-1 0 1,7 3-1,-1-1 20,1 0 1,1 0-1,-1-1 1,1-1 0,-1 0-1,1-1 1,0 0-1,0-1 1,0 0-1,25-2 1,-34 0-124,0-1 0,0 1 0,0 0 0,0-1 0,0 0-1,0 0 1,-1 0 0,1 0 0,-1-1 0,1 1 0,-1-1 0,0 0 0,0 0 0,0 0 0,0 0 0,-1-1 0,1 1 0,-1-1 0,0 0 0,0 1 0,0-1 0,-1 0 0,1 0 0,1-8 0,1-4-327,0 0 1,-1-1 0,-1 1 0,1-34 2292,8 90-1045,-9-33-842,1-1 0,0 1 1,0-1-1,1 0 1,0 0-1,0 0 1,0-1-1,1 1 0,0-1 1,0 0-1,0-1 1,0 1-1,1-1 1,0 0-1,10 5 0,-8-5-702,0-1-1,0 0 0,0 0 0,0 0 0,0-1 0,1-1 1,13 2-1,10-3-4909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1.030"/>
    </inkml:context>
    <inkml:brush xml:id="br0">
      <inkml:brushProperty name="width" value="0.05" units="cm"/>
      <inkml:brushProperty name="height" value="0.05" units="cm"/>
    </inkml:brush>
  </inkml:definitions>
  <inkml:trace contextRef="#ctx0" brushRef="#br0">125 19 7043,'0'0'11285,"-125"-18"-19128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1.359"/>
    </inkml:context>
    <inkml:brush xml:id="br0">
      <inkml:brushProperty name="width" value="0.05" units="cm"/>
      <inkml:brushProperty name="height" value="0.05" units="cm"/>
    </inkml:brush>
  </inkml:definitions>
  <inkml:trace contextRef="#ctx0" brushRef="#br0">0 1 6371,'0'0'10085,"35"7"-9461,1-7 0,7 0-96,3 0-528,1 0-352,1 0-1409,-4 0-2769,-5 0-3489</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6.801"/>
    </inkml:context>
    <inkml:brush xml:id="br0">
      <inkml:brushProperty name="width" value="0.05" units="cm"/>
      <inkml:brushProperty name="height" value="0.05" units="cm"/>
    </inkml:brush>
  </inkml:definitions>
  <inkml:trace contextRef="#ctx0" brushRef="#br0">1 431 8260,'0'0'432,"21"-5"238,-16 4-632,19-4 60,1-1 1,-1-2 0,0 0-1,-1-1 1,29-16-1,-45 21-81,-1 0-1,0-1 1,1 1-1,-2-1 1,1 0-1,0-1 1,-1 1-1,0-1 1,0 0-1,-1 0 1,0-1 0,0 1-1,0-1 1,-1 0-1,0 0 1,0 0-1,-1 0 1,0-1-1,0 1 1,-1-1-1,1 1 1,-2-1-1,1 0 1,-1 1-1,0-1 1,-1 0-1,0 1 1,0-1-1,-1 1 1,0-1 0,0 1-1,0 0 1,-1-1-1,0 1 1,-6-8-1,8 13 5,1 1 0,-1-1 0,1 1 0,-1 0 1,0 0-1,0-1 0,1 1 0,-1 0 0,0 0 0,0 0 0,0 0 0,0 0 0,0 0 0,-1 0 0,1 0 0,0 0 0,0 1 0,-1-1 0,1 0 1,0 1-1,-1-1 0,1 1 0,-1-1 0,1 1 0,0 0 0,-1 0 0,1 0 0,-3 0 0,2 1-9,0 0 0,0 0 0,1 0 0,-1 0-1,1 1 1,-1-1 0,1 1 0,-1-1 0,1 1 0,0 0 0,0-1 0,0 1-1,0 0 1,0 0 0,0 0 0,0 0 0,0 0 0,1 0 0,-1 3 0,-2 4 63,1 0 0,1 0 0,0 0 0,0 0 0,0 0 0,1 0 0,1 0 0,-1 1 0,1-1 0,1 0 0,0 0 0,0 0 0,1-1 0,0 1 0,1 0 0,-1-1 0,7 10 0,-5-12-55,-1 0 0,0 0 0,1 0 0,0-1 0,1 0 0,-1 0-1,1 0 1,0 0 0,0-1 0,0 0 0,1-1 0,-1 1-1,1-1 1,0 0 0,0-1 0,0 0 0,1 0 0,-1 0 0,0-1-1,1 0 1,11-1 0,-12 0-32,0 0 1,0-1-1,0 1 0,0-2 1,0 1-1,0-1 0,0 0 0,0-1 1,-1 0-1,1 0 0,11-7 1,-8 2-98,1-1 1,-2 1 0,1-2 0,-1 1 0,12-18-1,-16 20 44,-1 0 0,1 1 0,-1-2 0,-1 1 0,1 0 0,-1-1 0,0 0 0,-1 1 1,0-1-1,0 0 0,-1 0 0,0 0 0,0-15 3198,-1 57-1196,-1-29-1949,2 0 0,-1-1-1,0 1 1,1-1 0,0 1-1,0-1 1,0 1 0,0-1-1,1 1 1,0-1-1,-1 0 1,2 0 0,-1 0-1,5 7 1,-2-7-467,-1 0 0,1 0 0,0 0 0,0-1 0,0 0 0,0 0 0,1 0 0,-1 0 0,1-1 0,-1 0 0,9 1 0,71 16-9147,-47-17 15952,-39-59 835,0 1-4611,27 56-2801,57 15 231,-61-10-37,-1-1 0,1 0 0,25-1 0,-46-3 25,0 1 1,0-1-1,1 0 0,-1 0 0,0 0 1,0 0-1,1-1 0,-1 1 1,0 0-1,0 0 0,0-1 0,1 1 1,-1-1-1,0 1 0,0-1 1,0 0-1,0 1 0,0-1 0,0 0 1,0 0-1,0 1 0,0-1 1,0 0-1,1-2 0,1-29-220,-3 18 254,-1-30-138,0-28-1256,7 25-3136,0 24-1793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1.718"/>
    </inkml:context>
    <inkml:brush xml:id="br0">
      <inkml:brushProperty name="width" value="0.05" units="cm"/>
      <inkml:brushProperty name="height" value="0.05" units="cm"/>
    </inkml:brush>
  </inkml:definitions>
  <inkml:trace contextRef="#ctx0" brushRef="#br0">0 308 11205,'0'0'1580,"23"2"-449,-8 0-901,19 3 40,1-1 0,-1-3 0,1 0 0,46-6 0,-71 3-249,0 0 0,0 0 0,-1-1 0,1 0 0,-1 0-1,0-1 1,0-1 0,0 1 0,13-11 0,-17 12-30,-1-1 0,0-1 1,1 1-1,-2-1 0,1 1 1,0-1-1,-1 0 0,0-1 1,0 1-1,-1 0 0,0-1 1,0 0-1,0 1 0,0-1 0,-1 0 1,0 0-1,1-10 0,-1 10-51,-1-1 0,0 1 0,0 0 0,0 0 0,-1-1 0,1 1 0,-1 0 0,-1 0 0,1 0 0,-1 0 0,-1 0 0,1 0 0,-1 1 0,1-1 0,-2 1 0,1-1 0,-1 1 0,1 0 0,-1 0 0,-1 1 0,1-1 0,-1 1 0,0 0 0,0 0 0,0 1 0,0 0 0,0-1 0,-1 2 0,0-1 0,1 1 0,-9-3 0,9 3 25,-1 0 1,0 0-1,0 0 1,1 1-1,-1 0 1,0 0-1,0 0 1,0 1 0,0 0-1,0 0 1,-1 0-1,1 1 1,1 0-1,-11 3 1,12-2 55,-1 0 0,1 1 0,-1-1 0,1 1 0,0 0 0,0 0 0,0 1 0,1-1 0,-1 1 0,1 0 0,0 0 0,0 0 0,0 0 0,1 1 0,-1-1 0,1 1 0,-2 5 0,-3 10 177,0 1 1,2-1-1,0 1 1,2 0-1,-2 36 0,4-6 658,6 64 1,0-85-706,1 0 1,1-1 0,2 0 0,1 0 0,1-1-1,1 0 1,1-1 0,2 0 0,29 40 0,-42-65-825,6 9 127,-4-10-2141,-3-34-11029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2.392"/>
    </inkml:context>
    <inkml:brush xml:id="br0">
      <inkml:brushProperty name="width" value="0.05" units="cm"/>
      <inkml:brushProperty name="height" value="0.05" units="cm"/>
    </inkml:brush>
  </inkml:definitions>
  <inkml:trace contextRef="#ctx0" brushRef="#br0">1 136 8500,'0'0'1166,"10"17"-222,35 54-165,-41-66-717,1 0 0,-1 0 1,1 0-1,0-1 0,1 0 0,-1 0 0,1 0 0,-1 0 0,1-1 0,0 0 0,1 0 0,-1-1 1,0 0-1,9 2 0,3 0 37,0-2 0,0 0 0,28-2-1,-36 0-126,-6 0-28,0 0 0,-1 0 0,1 0 0,0-1-1,-1 1 1,1-1 0,0 0 0,-1 0 0,1-1-1,-1 1 1,0-1 0,1 1 0,-1-1-1,0 0 1,0 0 0,0-1 0,0 1 0,-1 0-1,1-1 1,-1 0 0,1 0 0,-1 0 0,0 0-1,0 0 1,0 0 0,-1 0 0,1-1-1,2-5 1,-1-6 15,1 1 0,-2-1-1,0 0 1,0 0 0,-2-25-1,3 60 3774,-2-16-3712,1 0-1,0 0 1,0 0-1,0-1 1,0 1 0,0 0-1,1-1 1,-1 0-1,1 0 1,0 0 0,0 0-1,0 0 1,1 0 0,3 2-1,4 1-84,0-1 1,0 0-1,0 0 0,1-1 0,0-1 1,0 0-1,0-1 0,0 0 0,0 0 1,0-2-1,0 1 0,0-2 0,1 1 1,16-4-1,-26 3-29,-1 0-1,1 0 1,0 0 0,-1 0-1,1-1 1,-1 1-1,0-1 1,1 1 0,-1-1-1,0 0 1,0 0 0,0 0-1,0 0 1,0 0-1,-1 0 1,1 0 0,0-1-1,-1 1 1,0-1 0,0 1-1,0-1 1,0 0 0,1-4-1,4-31 218,-5 2 3673,1 40-3789,-1 0-1,1-1 1,0 1-1,0-1 0,1 0 1,-1 0-1,1 0 1,-1 0-1,1 0 1,0 0-1,0-1 1,0 1-1,4 1 1,-2 0 19,6 4 22,0 0 0,0-1 0,1-1 0,0 0 0,1 0 0,-1-1 0,1-1 0,0 0 0,17 3 0,-10-4-42,0-1-1,0 0 1,-1-2-1,1 0 0,35-5 1,-49 4-164,0-1 0,-1 0 0,1 0 0,0 0 0,-1-1 0,0 0 0,1 0 0,-1 0 0,0-1 0,-1 1 0,1-1 0,-1 0 0,1-1 0,-1 1-1,-1-1 1,1 0 0,-1 0 0,1 0 0,-1 0 0,-1-1 0,1 1 0,-1-1 0,0 1 0,0-1 0,-1 0 0,1 0 0,-1 0 0,-1 0 0,1 0 0,-1 0 0,0 0 0,-1 0 0,1 0 0,-2-7 0,1 11 187,0-1 0,0 1 0,0 0 0,0-1 0,0 1 0,0 0 0,-1 0 0,1 0 0,-1 0 0,0 0-1,1 0 1,-1 0 0,0 1 0,0-1 0,0 0 0,0 1 0,0 0 0,-1-1 0,1 1 0,0 0 0,-1 0 0,1 1 0,0-1 0,-1 0 0,1 1-1,-1-1 1,1 1 0,-1 0 0,-4 0 0,4 0 167,-1 0-1,1 0 1,-1 0-1,1 1 1,-1 0 0,1-1-1,0 1 1,-1 0-1,1 1 1,0-1-1,0 0 1,0 1 0,0 0-1,0 0 1,0 0-1,0 0 1,0 0-1,1 0 1,-1 1-1,1-1 1,-3 5 0,2-2-34,1-1 0,-1 1 0,1 0 1,0 1-1,0-1 0,0 0 0,1 0 1,0 1-1,0-1 0,0 1 0,1-1 1,0 1-1,0-1 0,0 1 0,1 0 1,1 8-1,0-10-79,-1 0 0,1 0 0,0 0 0,1 0 0,-1 0 0,1 0 0,-1 0 0,1-1 0,0 0 0,1 1 0,-1-1 0,0 0 0,1 0 0,0-1-1,0 1 1,0-1 0,0 0 0,0 0 0,0 0 0,5 1 0,11 3-10,-1-1-1,1-1 1,0 0 0,35 0-1,34-2-3652,-72-2 2027,3 0-4041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4.208"/>
    </inkml:context>
    <inkml:brush xml:id="br0">
      <inkml:brushProperty name="width" value="0.05" units="cm"/>
      <inkml:brushProperty name="height" value="0.05" units="cm"/>
    </inkml:brush>
  </inkml:definitions>
  <inkml:trace contextRef="#ctx0" brushRef="#br0">1 232 8820,'0'0'336,"19"7"-181,-13-5-144,12 5 210,1-1 0,0 0 0,0-2 0,1 0 0,38 3 0,-47-7-180,-1 0 1,0-1 0,1 0 0,-1 0 0,0-1 0,0-1 0,17-6 0,-20 6-86,0-1 1,-1 0-1,0 0 1,0-1-1,0 1 1,-1-1-1,1-1 1,-1 1-1,0-1 1,-1 0-1,7-10 1,-4 6-201,-1-1-1,-1 0 1,1-1 0,-2 1 0,0-1 0,0 0 0,-1 0 0,0 0-1,1-13 1,-1-36 2923,0 86-1913,0-10-479,0-1 0,1 0 1,1 0-1,0 0 0,1 0 0,0-1 0,1 0 1,1-1-1,0 1 0,19 21 0,-21-28-372,0 0 0,1 0-1,0-1 1,0 1 0,0-2-1,1 1 1,0-1 0,12 5-1,-13-7-378,0 1 0,1-2-1,-1 1 1,1-1 0,0 0-1,-1-1 1,1 0 0,0 0 0,-1 0-1,14-4 1,14-8-6107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4.549"/>
    </inkml:context>
    <inkml:brush xml:id="br0">
      <inkml:brushProperty name="width" value="0.05" units="cm"/>
      <inkml:brushProperty name="height" value="0.05" units="cm"/>
    </inkml:brush>
  </inkml:definitions>
  <inkml:trace contextRef="#ctx0" brushRef="#br0">1 1 2721,'0'0'8900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4.894"/>
    </inkml:context>
    <inkml:brush xml:id="br0">
      <inkml:brushProperty name="width" value="0.05" units="cm"/>
      <inkml:brushProperty name="height" value="0.05" units="cm"/>
    </inkml:brush>
  </inkml:definitions>
  <inkml:trace contextRef="#ctx0" brushRef="#br0">1 394 11989,'0'0'1791,"4"-13"-2213,-1 3 286,-2 1 108,1 1-1,1-1 1,-1 1 0,1 0-1,1 0 1,0 0-1,0 0 1,0 1 0,1-1-1,9-10 1,-13 17 61,1 0 0,-1 1 0,0-1 0,0 1 0,0-1 0,1 1 0,-1-1 0,0 1 1,0 0-1,1 0 0,-1 0 0,0-1 0,1 1 0,-1 1 0,0-1 0,1 0 0,-1 0 0,0 0 0,1 1 0,-1-1 0,0 0 0,0 1 0,0-1 0,1 1 1,-1 0-1,0-1 0,0 1 0,2 1 0,31 30 624,-22-19-320,7 4-76,0-2-1,1 0 1,36 20 0,-49-30-232,1-1-1,0-1 1,0 0 0,0 0-1,0 0 1,0-1 0,1 0-1,-1-1 1,1 0-1,-1 0 1,1-1 0,0 0-1,-1 0 1,13-3-1,-20 2-22,1 0-1,0 0 0,-1 0 0,1 0 1,-1 0-1,1 0 0,-1 0 0,0-1 0,1 1 1,-1 0-1,0-1 0,0 1 0,0-1 1,0 0-1,0 1 0,-1-1 0,1 0 0,0 1 1,-1-1-1,1 0 0,-1 0 0,1 1 1,-1-1-1,0 0 0,0-3 0,1-56 113,-2 42-75,-1-11 3,-1 0 0,-8-35 1,6 36-878,0-1 0,0-36 1,5 11-2852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5.240"/>
    </inkml:context>
    <inkml:brush xml:id="br0">
      <inkml:brushProperty name="width" value="0.05" units="cm"/>
      <inkml:brushProperty name="height" value="0.05" units="cm"/>
    </inkml:brush>
  </inkml:definitions>
  <inkml:trace contextRef="#ctx0" brushRef="#br0">0 0 1825,'0'0'13457,"2"4"-12561,2 13-903,-1 1 0,0-1 1,-1 1-1,-1 0 0,-1 30 0,2 36 189,0-70-121,0 1-1,1-1 0,0 0 0,1 0 0,1 0 0,0-1 0,0 1 0,2-1 0,0-1 0,0 1 0,18 21 0,-19-27-24,1 0-1,1 0 0,-1-1 1,1 0-1,0 0 0,1-1 1,-1 0-1,1 0 1,0-1-1,1 0 0,-1-1 1,0 0-1,1 0 0,0-1 1,0-1-1,-1 1 0,1-1 1,11-1-1,-14 0-59,-1 0 0,1 0 0,-1-1 0,0 0 0,1 0 1,-1-1-1,0 0 0,0 0 0,0 0 0,0 0 0,0-1 0,0 0 0,-1-1 0,1 1 0,-1-1 0,0 0 0,0 0 0,-1-1 0,1 1 1,-1-1-1,0 0 0,0 0 0,0-1 0,-1 1 0,0-1 0,0 0 0,0 0 0,-1 0 0,0 0 0,0 0 0,1-8 0,-3 13-8,5-53-714,-5 53 766,0-1 1,0 1-1,0 0 1,0 0-1,0-1 0,0 1 1,0 0-1,0 0 0,0-1 1,-1 1-1,1 0 0,-1 0 1,1 0-1,-1-1 1,1 1-1,-1 0 0,0 0 1,1 0-1,-1 0 0,0 0 1,0 0-1,0 0 0,0 0 1,0 0-1,0 1 0,0-1 1,0 0-1,0 1 1,0-1-1,0 1 0,0-1 1,-1 1-1,1-1 0,0 1 1,-2-1-1,1 3 12,0-1 0,0 0 0,0 1 0,1-1 0,-1 1 0,0 0 0,1-1 0,-1 1 0,1 0 0,0 0 0,-1 0 0,1 0 0,0 0 0,0 1 0,0-1-1,1 0 1,-2 4 0,-2 3 95,0 0-63,0 1 1,0 0-1,1 0 1,1 0-1,-1 0 1,1 0 0,1 0-1,0 13 1,0-19-71,2-1-1,-1 0 1,0 0 0,1 1 0,-1-1 0,1 0 0,0 0 0,0 0 0,0 0 0,0 0 0,1 0 0,-1 0-1,1-1 1,0 1 0,0 0 0,0-1 0,0 1 0,0-1 0,0 0 0,1 0 0,-1 0 0,1 0 0,0 0 0,-1 0-1,1-1 1,0 1 0,0-1 0,0 0 0,0 0 0,4 1 0,8 1-815,1-1 0,-1 0-1,1-1 1,21-2 0,15-2-3656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5.601"/>
    </inkml:context>
    <inkml:brush xml:id="br0">
      <inkml:brushProperty name="width" value="0.05" units="cm"/>
      <inkml:brushProperty name="height" value="0.05" units="cm"/>
    </inkml:brush>
  </inkml:definitions>
  <inkml:trace contextRef="#ctx0" brushRef="#br0">810 6 15223,'0'0'208,"-122"-6"112,85 6-320,-7 0-1152,-9 6-3138</inkml:trace>
  <inkml:trace contextRef="#ctx0" brushRef="#br0" timeOffset="1">1 211 688,'0'0'17977,"132"6"-17929,-78-6-48,0-4-2001,-7-5-2353,-9 1-7524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6.513"/>
    </inkml:context>
    <inkml:brush xml:id="br0">
      <inkml:brushProperty name="width" value="0.05" units="cm"/>
      <inkml:brushProperty name="height" value="0.05" units="cm"/>
    </inkml:brush>
  </inkml:definitions>
  <inkml:trace contextRef="#ctx0" brushRef="#br0">154 191 10949,'0'0'4776,"14"-14"-4694,41-43-111,-53 56 10,-1-1 0,0 1 0,1-1 0,-1 0 0,0 1 0,0-1 0,1 0 0,-1 0 0,-1 0 0,1 0 0,0 0 0,0 0 0,-1 0 0,1 0 0,-1 0 0,0 0 0,1 0 0,-1-4 0,-1 5 5,1 0 1,-1 0 0,0 0-1,1-1 1,-1 1-1,0 0 1,1 0-1,-1 0 1,0 0-1,0 0 1,0 0-1,0 1 1,0-1-1,0 0 1,0 0 0,0 1-1,-1-1 1,1 1-1,0-1 1,0 1-1,-2-1 1,-6-1-68,-1 0 1,1 0-1,-1 1 1,1 1-1,-13 0 0,18 0 24,-7-1-41,0 1 1,0 1-1,0 0 0,0 0 1,0 1-1,1 1 0,-12 3 1,19-5 89,-1 1 0,2 0 0,-1 0 0,0 0 0,0 0 0,1 0 0,-1 0 0,1 1 0,-1-1 1,1 1-1,0 0 0,0 0 0,0-1 0,1 1 0,-1 1 0,1-1 0,-1 0 0,1 0 0,0 0 0,0 1 0,1-1 0,-1 0 1,1 1-1,-1-1 0,1 1 0,1 6 0,-1-1 67,1-1-1,0 1 1,1-1 0,0 1 0,0-1 0,1 0-1,0 0 1,1 0 0,0 0 0,0-1-1,0 1 1,1-1 0,0 0 0,9 10 0,10 8 591,1-2 1,38 30 0,-15-14 95,-33-27-536,5 4-45,-2 1-1,29 32 1,-44-45-181,0-1 0,0 1 0,-1 0 0,1 0 0,-1 0 0,1 0 0,-1 0 0,0 1 0,-1-1 0,1 0 0,-1 1 0,0 0 0,0-1 0,-1 1 0,1 0 0,-1-1 0,0 1 0,0 0 0,0-1 0,-1 1 0,-1 5 0,0-7-8,1 0-1,-1-1 0,0 1 0,0-1 1,-1 0-1,1 0 0,0 0 0,-1 0 1,1 0-1,-1 0 0,0 0 0,1-1 1,-1 0-1,0 1 0,0-1 0,0 0 1,0 0-1,0-1 0,0 1 0,-1-1 1,1 1-1,-4-1 0,-6 1-284,-1 0 0,1-1-1,-27-3 1,37 2 242,1 1 0,-1-1 0,1 1 0,-1-1 0,1 0 0,-1 0 0,1-1 0,-1 1 0,1 0 0,0-1 0,0 1 0,0-1 0,0 0 0,0 0 0,0 0 0,0 0 0,0 0 0,-1-3-1,0 0-28,1 0 0,0 1 0,0-1 0,0 0 0,0 0 0,1-1 0,0 1 0,0 0-1,0-6 1,1 0-87,0 0 0,1 0 0,0 0 0,0 0 0,1 0 0,1 1 0,-1-1 0,9-19 0,-3 16 92,1-1-1,0 1 0,0 1 1,1-1-1,1 2 1,0-1-1,1 2 0,22-18 1,-24 22 224,0 0 0,0 1 1,0 0-1,1 1 1,0 0-1,0 0 1,1 1-1,-1 1 0,1 0 1,0 0-1,0 1 1,20-1-1,-29 4-71,0 0 0,1 0 1,-1 1-1,0-1 0,0 1 0,0-1 0,-1 1 0,1 0 1,0 0-1,-1 0 0,1 0 0,-1 1 0,0-1 0,1 1 1,-1-1-1,0 1 0,-1 0 0,1 0 0,0 0 0,-1 0 1,0 0-1,2 5 0,1 2-92,0-1 0,-1 1 0,0 0 0,-1 0 0,0 0-1,1 16 1,-3-58-1402,-1-8 428,-1 16 575,2 0-1,3-34 1,-2 53 507,-1 1 1,1-1-1,0 0 0,0 0 1,1 1-1,0-1 1,-1 0-1,1 1 1,1 0-1,-1-1 0,1 1 1,-1 0-1,1 0 1,1 1-1,-1-1 0,0 1 1,7-6-1,0 6 177,-1 0 0,0 1 0,0 0 0,1 1 0,-1 0 0,1 1 0,-1-1 0,1 2 0,-1-1 0,11 3 0,-3-1-120,77 6 362,77 3 879,-166-10-1347,1-1 1,-1-1-1,0 1 0,0-1 1,1 0-1,-1 0 0,0 0 0,0-1 1,0 1-1,0-1 0,8-5 0,-10 4-29,0 1-1,-1-1 0,1 1 0,-1-1 0,1 0 1,-1 0-1,0 0 0,0 0 0,-1 0 0,1-1 1,-1 1-1,1 0 0,-1-1 0,0 1 1,-1-1-1,1 1 0,0-1 0,-1-4 0,1 6-28,-1-1 0,1 1 0,-1-1 0,0 1 0,0-1 0,0 1 0,0-1 0,0 1 0,-1 0-1,1-1 1,-1 1 0,1-1 0,-1 1 0,0 0 0,0-1 0,0 1 0,0 0 0,0 0 0,-4-4-1,2 4 19,0 0-1,0 1 0,0 0 1,0-1-1,0 1 0,0 0 0,-1 0 1,1 1-1,0-1 0,-1 1 1,1-1-1,0 1 0,-1 0 0,-3 1 1,4-1 39,0 1 0,1 0 1,-1 0-1,0 0 1,1 0-1,-1 1 0,1-1 1,-1 1-1,1 0 0,0-1 1,-1 1-1,1 0 1,0 0-1,0 0 0,1 1 1,-1-1-1,0 0 0,1 1 1,-1-1-1,1 1 1,0 0-1,0-1 0,0 1 1,0 0-1,0 3 0,-4 9 263,1 0-1,0 0 1,-1 21-1,4-31-206,0 1 0,1 0 0,-1 0 0,1 0 0,1 0 1,-1 0-1,1 0 0,0 0 0,1-1 0,-1 1 0,1 0 0,0-1 0,0 1 0,1-1 0,0 0 0,6 9 0,-5-9-116,1-1-1,0-1 0,-1 1 1,1-1-1,0 1 1,1-2-1,-1 1 0,1 0 1,-1-1-1,1 0 1,0-1-1,0 1 1,-1-1-1,1 0 0,0 0 1,10-1-1,-5 1-837,0 0 0,0-1 0,0-1 0,0 0 0,0 0 0,20-6-1,10-17-5638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6.836"/>
    </inkml:context>
    <inkml:brush xml:id="br0">
      <inkml:brushProperty name="width" value="0.05" units="cm"/>
      <inkml:brushProperty name="height" value="0.05" units="cm"/>
    </inkml:brush>
  </inkml:definitions>
  <inkml:trace contextRef="#ctx0" brushRef="#br0">220 0 8548,'0'0'5731,"-108"12"-5731,79 4-129,2 7 129,0 3-1776,-2 4-1618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7.213"/>
    </inkml:context>
    <inkml:brush xml:id="br0">
      <inkml:brushProperty name="width" value="0.05" units="cm"/>
      <inkml:brushProperty name="height" value="0.05" units="cm"/>
    </inkml:brush>
  </inkml:definitions>
  <inkml:trace contextRef="#ctx0" brushRef="#br0">112 29 11813,'0'0'5782,"0"-2"-5764,0 0-1,1 1 1,-1-1 0,0 1 0,0-1 0,-1 1 0,1-1 0,0 0-1,0 1 1,-1-1 0,1 1 0,-2-2 0,0 1-40,-1 1 0,0 0 0,0 0 0,0 1 0,0-1 0,0 1 0,0-1 0,0 1 0,0 0 0,0 0 0,0 0 0,0 1 0,0-1 0,0 1 0,0 0 0,0-1 0,0 1 0,1 1 0,-1-1 0,0 0 0,1 1 0,-1-1 0,0 1 0,1 0 0,0 0 0,-1 0 0,1 0 0,0 0 0,0 0 0,0 0 0,0 1 0,1-1 0,-1 1 0,1 0 0,-3 5 0,1-1 23,1-1 1,-1 1 0,1 1 0,1-1-1,-1 0 1,1 0 0,1 1 0,-1-1-1,1 0 1,0 1 0,1-1 0,0 0 0,0 1-1,3 9 1,-2-14 16,-1 1-1,1-1 1,0 0 0,0 1-1,1-1 1,-1 0-1,1-1 1,0 1 0,-1 0-1,1-1 1,0 1-1,1-1 1,-1 0 0,0 0-1,1 0 1,-1 0 0,1-1-1,-1 0 1,1 1-1,0-1 1,-1-1 0,8 2-1,5 0 6,0 0 0,1-1 0,-1-1 0,18-2 0,-29 1-105,-1 0-1,1 0 0,0 0 1,-1 0-1,1-1 1,-1 0-1,0 0 0,1 0 1,-1 0-1,0-1 0,0 1 1,-1-1-1,1 0 1,0-1-1,-1 1 0,0 0 1,0-1-1,0 0 0,0 0 1,0 0-1,2-6 0,-2 4-130,0 0 0,0-1 0,-1 0 0,0 1 0,-1-1 0,1 0 0,-1 0 0,0 0 0,-1 0 0,0 0 0,0 0 0,0 1 0,-1-1 0,-2-9 0,3 24 4151,0-3-3762,0 0-1,1 0 0,-1 0 0,1 0 1,0 0-1,0 0 0,1 0 1,0 0-1,2 6 0,1-3-70,1-1 0,-1 0 0,1 0 0,0-1 1,1 1-1,-1-1 0,1-1 0,0 1 0,1-1 0,-1 0 0,1-1 0,14 6 1,-8-5-490,-1 0 1,2-1-1,-1-1 1,0-1-1,1 1 1,28-1-1,-7-5-3266,-13-13-1733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7.143"/>
    </inkml:context>
    <inkml:brush xml:id="br0">
      <inkml:brushProperty name="width" value="0.05" units="cm"/>
      <inkml:brushProperty name="height" value="0.05" units="cm"/>
    </inkml:brush>
  </inkml:definitions>
  <inkml:trace contextRef="#ctx0" brushRef="#br0">1 269 10405,'0'0'4658,"18"102"-4658,-5-92-480,3-10-1297,-1 0-1521,-3-13-5202</inkml:trace>
  <inkml:trace contextRef="#ctx0" brushRef="#br0" timeOffset="1">3 1 6547,'0'0'6739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7.558"/>
    </inkml:context>
    <inkml:brush xml:id="br0">
      <inkml:brushProperty name="width" value="0.05" units="cm"/>
      <inkml:brushProperty name="height" value="0.05" units="cm"/>
    </inkml:brush>
  </inkml:definitions>
  <inkml:trace contextRef="#ctx0" brushRef="#br0">0 1 14086,'0'0'3090,"139"30"-13303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7.887"/>
    </inkml:context>
    <inkml:brush xml:id="br0">
      <inkml:brushProperty name="width" value="0.05" units="cm"/>
      <inkml:brushProperty name="height" value="0.05" units="cm"/>
    </inkml:brush>
  </inkml:definitions>
  <inkml:trace contextRef="#ctx0" brushRef="#br0">1 484 5042,'0'0'8826,"23"0"-6383,5 1-1693,-10 0-443,0 0-1,0-2 1,0 0-1,0-1 0,-1-1 1,18-5-1,-33 8-300,19-5 57,1-1 0,-1-1 1,0-1-1,28-15 0,-44 20-120,0 0-1,0 0 1,0-1 0,0 0-1,-1 0 1,0 0 0,0 0-1,0-1 1,0 0 0,-1 0 0,1 0-1,-1 0 1,0 0 0,-1 0-1,0-1 1,0 0 0,0 1-1,0-1 1,-1 0 0,0 0-1,1-9 1,-1-15-459,0 0-1,-3 0 1,-4-31 0,4 49 468,0 1 1,-1-1-1,0 1 1,-1-1-1,0 1 1,-1 0-1,0 1 1,-1-1-1,0 1 1,-12-15-1,17 23 80,-1 0 1,1 1-1,-1-1 0,0 0 1,0 1-1,0 0 0,0-1 0,0 1 1,0 0-1,0 0 0,0 0 0,0 0 1,-1 0-1,1 1 0,0-1 0,-1 1 1,1-1-1,0 1 0,-1 0 1,-3 0-1,2 1 10,-1 0-1,1 0 1,0 0 0,0 1-1,0 0 1,0-1 0,0 1-1,1 1 1,-1-1 0,-5 5-1,-3 3 81,1 1-1,0 0 1,1 1-1,1 0 1,-10 16-1,6-6 64,2 0-1,0 0 1,2 1-1,0 1 1,2-1-1,1 1 1,0 1-1,2-1 1,1 1-1,1 0 1,1 44-1,2-62-161,-1 0 0,1 0 0,0 0 0,1 0 0,-1-1 0,1 1 0,0 0 0,1-1 0,0 0 0,0 0 0,0 1 0,1-2 0,0 1 0,0 0 0,10 9 0,-6-8-185,0 0-1,1-1 0,0 0 0,1 0 1,-1-1-1,1 0 0,0-1 1,0 0-1,14 3 0,16 2-2186,1-2-1,-1-2 1,2-2-1,47-2 1,-87-1 2139,65 0-6332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8.236"/>
    </inkml:context>
    <inkml:brush xml:id="br0">
      <inkml:brushProperty name="width" value="0.05" units="cm"/>
      <inkml:brushProperty name="height" value="0.05" units="cm"/>
    </inkml:brush>
  </inkml:definitions>
  <inkml:trace contextRef="#ctx0" brushRef="#br0">192 91 3153,'0'0'14234,"3"-14"-13250,6-42-538,-9 55-440,-1 0 0,1 0 1,0 0-1,-1 0 0,1 0 1,-1 0-1,1 0 1,-1 0-1,0 0 0,1 0 1,-1 0-1,0 0 0,0 1 1,0-1-1,1 0 1,-1 1-1,0-1 0,0 0 1,0 1-1,0-1 0,0 1 1,0-1-1,-1 1 1,1 0-1,0-1 0,0 1 1,0 0-1,0 0 0,0 0 1,-2 0-1,-42 0-77,35 0 41,3 0 16,0 0 0,0 1 0,1-1 0,-1 1 0,0 1 0,1-1 0,-1 1 0,1 0 0,-1 1 0,-9 5 0,13-6 21,0 0 1,1 0-1,-1 0 1,0 1-1,1-1 1,0 1-1,-1 0 1,1 0-1,0 0 1,1 0-1,-1 0 1,0 0-1,1 0 1,0 0-1,-1 1 1,1-1-1,1 1 1,-1-1-1,0 1 1,1-1-1,0 1 1,0 4-1,-1-5 6,1 0-1,0 0 0,0 0 0,0 0 1,0 0-1,0 1 0,1-1 0,-1 0 1,1 0-1,0 0 0,0 0 0,0-1 1,0 1-1,0 0 0,1 0 0,0-1 1,-1 1-1,1 0 0,0-1 0,0 0 0,0 1 1,0-1-1,1 0 0,-1 0 0,1 0 1,-1-1-1,1 1 0,-1-1 0,1 1 1,0-1-1,0 0 0,0 0 0,0 0 1,0 0-1,0-1 0,0 1 0,0-1 1,4 1-1,-1-1-150,0 0 1,0 0-1,0 0 0,0-1 1,0 0-1,-1 0 0,1 0 1,0-1-1,0 0 1,-1 0-1,1 0 0,-1-1 1,0 1-1,0-2 0,0 1 1,0 0-1,0-1 1,-1 0-1,0 0 0,5-5 1,19-15-529,-26 23 848,0 0 0,0 0 0,0 0 0,0 0 0,1 0 0,-1 0 0,0 0 1,1 1-1,-1 0 0,0-1 0,1 1 0,-1 0 0,1 0 0,-1 0 0,0 0 0,1 1 1,-1-1-1,1 1 0,-1-1 0,0 1 0,0 0 0,3 1 0,54 30 2519,-30-16-1707,-8-7-850,0-2 1,0 0-1,1-1 0,-1-2 0,1 0 0,44 1 1,19-3-8478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39.324"/>
    </inkml:context>
    <inkml:brush xml:id="br0">
      <inkml:brushProperty name="width" value="0.05" units="cm"/>
      <inkml:brushProperty name="height" value="0.05" units="cm"/>
    </inkml:brush>
  </inkml:definitions>
  <inkml:trace contextRef="#ctx0" brushRef="#br0">1 28 256,'1'-3'10435,"9"-7"-10510,-5 7 152,0 1 1,0 0-1,1 0 1,-1 0 0,1 1-1,-1 0 1,1 0 0,-1 1-1,1-1 1,0 1 0,0 0-1,-1 1 1,1-1 0,6 3-1,3 0 785,1 1 0,0 1 0,23 11 0,-36-14-879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2.158"/>
    </inkml:context>
    <inkml:brush xml:id="br0">
      <inkml:brushProperty name="width" value="0.05" units="cm"/>
      <inkml:brushProperty name="height" value="0.05" units="cm"/>
    </inkml:brush>
  </inkml:definitions>
  <inkml:trace contextRef="#ctx0" brushRef="#br0">1 331 8836,'0'0'1924,"0"-67"527,0 54-2419,1 0 0,1 0 0,1 1 0,-1-1 0,7-15 0,-8 23 14,1-1 0,1 1 0,-1-1 0,1 1 0,0 0 0,0 0 0,0 0 0,1 0 0,-1 0 0,1 1 0,0 0 0,1 0-1,6-6 1,-10 10-23,0 0 0,0-1 0,0 1 0,0 0 0,0 0 0,0 0 0,0 0-1,0 0 1,1 0 0,-1 0 0,0 0 0,0 0 0,0 0 0,0 1 0,0-1 0,0 0-1,0 1 1,0-1 0,0 1 0,0-1 0,0 1 0,0-1 0,-1 1 0,1 0 0,0-1-1,0 1 1,0 0 0,-1 0 0,1 0 0,0-1 0,-1 1 0,1 0 0,-1 0-1,1 0 1,-1 0 0,1 1 0,20 48-59,-15-34 213,50 112-4,-56-128-206,0 0 0,1 1 0,-1-1 1,0 0-1,0 0 0,1 0 0,-1 0 0,0 0 0,0 0 1,1 0-1,-1 0 0,0 0 0,0 0 0,1 0 0,-1 0 0,0 0 1,1 0-1,-1 0 0,0 0 0,0 0 0,1 0 0,-1 0 1,0 0-1,0-1 0,0 1 0,1 0 0,-1 0 0,0 0 1,0 0-1,1-1 0,-1 1 0,0 0 0,0 0 0,0 0 0,0-1 1,0 1-1,1 0 0,-1 0 0,0 0 0,0-1 0,0 1 1,0 0-1,0 0 0,0-1 0,0 1 0,10-16 92,-9 13-256,131-205-2353,-128 210 3210,-1 9-336,3 26-20,-3-15 225,0-7-246,0-1 0,1 1 0,1-1 1,0 0-1,1 0 0,0-1 1,12 18-1,-15-26-241,1 0 0,0-1 0,0 1 0,0-1-1,0 0 1,1 0 0,0 0 0,-1-1 0,1 0 0,1 0 0,-1 0 0,0 0 0,1-1 0,0 0-1,-1 0 1,1-1 0,0 1 0,0-1 0,0 0 0,0-1 0,7 0 0,-6 0-83,-1-1-1,1 1 1,0-2 0,-1 1 0,1-1 0,-1 0 0,1 0 0,-1-1 0,0 0 0,0 0 0,0-1 0,0 1 0,-1-1 0,0 0-1,1-1 1,-2 1 0,1-1 0,0 0 0,-1 0 0,0-1 0,0 1 0,0-1 0,-1 0 0,0 0 0,3-7 0,0-2-127,0-1 1,-1 0 0,-1 0 0,0 0 0,-1 0-1,-1 0 1,0-1 0,-1 1 0,-2-22 0,1 35 187,-1 0-1,0 1 1,1-1 0,-1 0 0,0 1 0,0-1 0,0 0-1,-1 1 1,1-1 0,0 1 0,-1 0 0,0-1 0,0 1 0,1 0-1,-1 0 1,0 0 0,-1 0 0,1 1 0,0-1 0,-1 0-1,1 1 1,-4-2 0,4 2-1,0 0-1,0 1 1,0-1-1,0 0 1,0 1-1,0 0 1,0-1-1,0 1 1,0 0-1,0 0 1,0 0-1,0 0 1,0 1-1,0-1 1,0 1-1,0-1 1,0 1-1,0-1 1,0 1-1,0 0 1,1 0-1,-1 0 1,0 0-1,0 0 1,1 1-1,-1-1 1,1 0-1,-1 1 1,1-1-1,0 1 1,-2 1-1,-3 8 104,1 0 0,1 0 0,-1 0 0,2 1 0,0-1 0,0 1 0,1 0-1,0 0 1,1 0 0,0 0 0,1 0 0,2 18 0,-2-27-107,1 0 1,-1 0-1,1 0 0,-1 0 0,1-1 1,0 1-1,0 0 0,0 0 1,0-1-1,0 1 0,1-1 1,-1 1-1,1-1 0,0 0 0,0 1 1,0-1-1,4 4 0,-1-3 4,-1 0-1,1 0 1,0 0-1,0-1 1,0 1-1,0-1 1,1-1-1,10 4 1,-6-4-536,1 1 0,-1-1-1,1 0 1,-1-1 0,1-1 0,0 1-1,-1-2 1,1 1 0,17-7 0,8-11-4096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2.705"/>
    </inkml:context>
    <inkml:brush xml:id="br0">
      <inkml:brushProperty name="width" value="0.05" units="cm"/>
      <inkml:brushProperty name="height" value="0.05" units="cm"/>
    </inkml:brush>
  </inkml:definitions>
  <inkml:trace contextRef="#ctx0" brushRef="#br0">7 1 7347,'0'0'3613,"-1"19"-2597,-4 150 2826,11-123-3049,-6-44-795,1 0-1,0 1 1,-1-1 0,1 0 0,0 1-1,0-1 1,0 0 0,1 0 0,-1 0 0,0 0-1,1 0 1,0 0 0,-1 0 0,1 0-1,0-1 1,4 4 0,-6-5-27,1 0 0,-1 0 1,1 0-1,-1 0 0,1-1 1,-1 1-1,1 0 0,-1 0 0,1 0 1,-1 0-1,0 0 0,1-1 0,-1 1 1,1 0-1,-1 0 0,1-1 1,-1 1-1,0 0 0,1-1 0,-1 1 1,0 0-1,1-1 0,-1 1 0,0-1 1,1 1-1,-1 0 0,0-1 1,0 1-1,0-1 0,1 1 0,-1-1 1,0 0-1,8-20-553,-7 17 348,7-24-790,0-1 0,5-50-1,-7-15 2935,-6 108-1539,0 0-1,2-1 1,0 1-1,0-1 1,1 1-1,1-1 1,0 0-1,1 0 0,11 22 1,-13-30-343,1 1 0,-1-1 0,1 0 0,0 0 0,0 0 0,1-1 0,-1 1 0,1-1 0,0 0 0,0 0 0,0-1 0,1 0 0,-1 0 0,1 0 0,0 0 0,0-1 0,0 0 0,0 0 0,0-1 0,0 0 0,1 0 0,11 0 0,-13-2-127,0 0-1,0 0 1,0-1 0,0 1-1,0-1 1,-1-1 0,1 1 0,-1 0-1,0-1 1,1 0 0,-1 0-1,-1 0 1,1-1 0,0 1 0,-1-1-1,1 0 1,-1 0 0,0 0-1,2-6 1,4-3-347,-1 0 0,-1-1-1,0 0 1,-1 0 0,5-17-1,-7 5 317,-2 8 2408,1 31-1109,-3-6-1093,0 0 1,1 1-1,0-1 1,1 0 0,-1 0-1,1 0 1,1 0 0,-1-1-1,1 1 1,0 0-1,1-1 1,0 0 0,0 0-1,0 0 1,1-1-1,-1 1 1,1-1 0,1 0-1,-1 0 1,9 5 0,-7-6-481,0 0 0,1 0 1,0-1-1,0 0 1,0 0-1,0-1 1,0 0-1,0-1 1,0 1-1,1-2 1,10 1-1,16-2-4083,-5-5-3239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3.413"/>
    </inkml:context>
    <inkml:brush xml:id="br0">
      <inkml:brushProperty name="width" value="0.05" units="cm"/>
      <inkml:brushProperty name="height" value="0.05" units="cm"/>
    </inkml:brush>
  </inkml:definitions>
  <inkml:trace contextRef="#ctx0" brushRef="#br0">1 1 10069,'0'0'4983,"0"16"-4116,3 101-157,6-1 0,29 144-1,-34-243-825,2-15-375,8-22-541,-8 9 977,-1 1-207,1 1 1,0 1-1,0-1 0,1 1 1,0 0-1,0 1 0,12-9 0,-15 13 304,0 0-1,1 0 1,-1 0 0,1 1-1,0 0 1,-1 0-1,1 0 1,0 1-1,0-1 1,1 1 0,-1 1-1,0-1 1,0 1-1,0-1 1,1 2-1,9 0 1,-12 0 56,0 1 0,1-1 1,-1 1-1,0 0 0,0 0 0,0 0 0,0 0 1,0 0-1,-1 1 0,1-1 0,-1 1 1,0-1-1,1 1 0,-1 0 0,0 0 0,-1 0 1,1 1-1,0-1 0,-1 0 0,0 1 1,0-1-1,0 0 0,1 7 0,2 6 126,-1 0 0,-1 0-1,1 30 1,-3-41-229,0 0 0,0-1-1,-1 1 1,1 0 0,-1 0 0,0 0-1,0-1 1,-1 1 0,0-1 0,1 1-1,-1-1 1,-1 0 0,-3 7 0,3-8-42,0-1 1,1 1 0,-1 0-1,-1-1 1,1 0 0,0 0-1,0 0 1,-1 0 0,0 0 0,1-1-1,-1 0 1,0 0 0,1 0-1,-1 0 1,0 0 0,0-1-1,-5 1 1,6 0-85,-1-1-1,1 0 1,-1 1 0,0-1 0,1 0-1,-1-1 1,1 1 0,-1-1 0,1 1-1,-1-1 1,-6-3 0,9 3 46,-1-1 1,1 0-1,0 1 1,0-1-1,-1 0 0,1 0 1,0 0-1,1 0 1,-1 0-1,0 0 1,0 0-1,1 0 1,-1 0-1,1 0 0,0 0 1,0-1-1,0 1 1,0 0-1,0 0 1,1-3-1,-1-1 3,1 0 0,0 0 0,1 0 0,0 0 0,0 1 1,0-1-1,0 0 0,1 1 0,0 0 0,0 0 0,0 0 0,1 0 0,0 0 0,0 0 0,0 1 0,0 0 1,1 0-1,0 0 0,0 1 0,0-1 0,0 1 0,0 0 0,1 1 0,7-4 0,-3 2 336,-1 0-1,1 1 0,0 0 1,0 0-1,0 1 0,1 1 1,-1-1-1,0 2 1,1-1-1,-1 1 0,1 1 1,-1 0-1,0 1 0,11 2 1,-15-1-126,0 0 0,0 0 1,0 0-1,0 1 0,-1 0 0,1 0 1,-1 1-1,0 0 0,-1-1 0,9 12 1,35 59-99,-48-75-545,0-14-913,0 0 1328,1 0 1,0 0 0,1 0-1,1 0 1,6-20 0,-6 28 247,-1 1 0,1 0 0,0 0 1,0 0-1,0 0 0,1 1 0,0-1 0,0 1 1,0 0-1,0 0 0,1 0 0,-1 1 1,1 0-1,0-1 0,0 2 0,0-1 1,0 1-1,10-4 0,3 2-437,-1 0 0,1 1 0,0 0 0,-1 2 0,36 1 0,-7 0-5725,-18-2-3462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3.914"/>
    </inkml:context>
    <inkml:brush xml:id="br0">
      <inkml:brushProperty name="width" value="0.05" units="cm"/>
      <inkml:brushProperty name="height" value="0.05" units="cm"/>
    </inkml:brush>
  </inkml:definitions>
  <inkml:trace contextRef="#ctx0" brushRef="#br0">249 110 10533,'0'0'6646,"6"-8"-6398,-4 5-237,17-34 147,-18 36-160,-1-1 1,0 1 0,0 0-1,0-1 1,1 1-1,-1 0 1,0 0 0,0-1-1,-1 1 1,1 0-1,0-1 1,0 1 0,-1 0-1,1-1 1,-1 1-1,1 0 1,-1 0 0,1 0-1,-1-1 1,0 1-1,0 0 1,1 0 0,-1 0-1,0 0 1,0 0-1,0 0 1,0 1 0,0-1-1,0 0 1,0 0-1,-1 1 1,1-1-1,0 1 1,-2-2 0,-9-2-53,0 0 1,-1 0 0,1 1-1,-1 0 1,1 1 0,-1 1-1,0 0 1,0 1 0,0 0-1,-14 2 1,22-1 50,0-1 0,1 1 0,-1 0 0,1 0 1,-1 1-1,1-1 0,-1 1 0,1 0 0,0 0 0,0 0 1,0 1-1,0-1 0,0 1 0,1 0 0,-1 0 0,1 0 1,0 1-1,0-1 0,0 1 0,0 0 0,0 0 0,1 0 0,0 0 1,0 0-1,0 0 0,0 1 0,1-1 0,0 1 0,0-1 1,-1 8-1,1-5 95,0 0 1,1 1 0,0-1-1,0 1 1,1-1-1,0 0 1,0 1 0,1-1-1,0 0 1,0 0-1,1 0 1,0 0 0,5 9-1,-5-11-43,1-1-1,0 1 0,0-1 1,0 0-1,0 0 0,0-1 0,1 1 1,0-1-1,0 0 0,0 0 1,0-1-1,0 0 0,0 1 1,1-2-1,-1 1 0,0-1 0,1 1 1,9-1-1,-6 1-102,0-1-1,1-1 1,-1 0-1,1 0 1,-1-1-1,1 0 1,-1 0 0,0-1-1,1 0 1,9-5-1,-16 6-99,1-1 0,0 0-1,-1-1 1,1 1 0,-1 0 0,0-1-1,0 0 1,0 0 0,0 0-1,0 0 1,0 0 0,-1-1 0,0 1-1,0-1 1,0 0 0,0 1-1,0-1 1,-1 0 0,1 0 0,-1 0-1,0 0 1,-1 0 0,1 0 0,-1-1-1,1-4 1,-1-17-1767,0-18 3146,-2 31 1148,0 46-1105,1-26-1228,1 0-1,0 0 0,0-1 0,1 1 0,0 0 0,0 0 1,0 0-1,1 0 0,0-1 0,4 10 0,-4-14-241,-1 1 0,1-1 0,0 1 0,0-1 0,0 0 0,0 0 0,0 0 0,1 0 0,-1 0 0,5 2 0,-2-1-509,0-1 1,0 0-1,0-1 1,0 1-1,0-1 1,0 0-1,6 1 1,13 0-4930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4.271"/>
    </inkml:context>
    <inkml:brush xml:id="br0">
      <inkml:brushProperty name="width" value="0.05" units="cm"/>
      <inkml:brushProperty name="height" value="0.05" units="cm"/>
    </inkml:brush>
  </inkml:definitions>
  <inkml:trace contextRef="#ctx0" brushRef="#br0">1 311 2417,'0'0'13334,"0"-5"-12912,-1-5-250,5-43 1465,-4 51-1594,0 1 0,0-1 0,1 1 0,-1-1 0,1 1 0,-1 0 0,1-1 0,0 1 0,0-1 0,0 1 0,-1 0 0,1 0 0,0 0 0,0-1 0,1 1 0,-1 0 0,0 0 0,0 0 0,0 1 0,1-1 0,-1 0 0,0 0 0,1 1 0,-1-1 0,1 1 0,-1-1 0,1 1 0,-1 0 0,1-1 0,-1 1 0,3 0 0,14 1-8,0 1 0,-1 1 0,1 1-1,-1 0 1,20 8 0,-18-6-6,-1 0 0,2-2 1,-1 0-1,24 2 0,-40-6-31,0 1 0,0-1-1,0 0 1,0 0 0,0 0 0,0 0 0,-1-1 0,1 1-1,0-1 1,0 1 0,0-1 0,-1 0 0,1 0 0,0-1-1,-1 1 1,1 0 0,-1-1 0,0 0 0,4-2 0,-4 0-5,1-1 1,-1 1-1,0-1 1,-1 1 0,1-1-1,-1 0 1,0 1-1,0-1 1,-1 0 0,1 0-1,-1-5 1,0-55 81,-2 51-194,2-1 0,0 1 1,1-1-1,0 1 0,4-15 0,6 8-6102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4.645"/>
    </inkml:context>
    <inkml:brush xml:id="br0">
      <inkml:brushProperty name="width" value="0.05" units="cm"/>
      <inkml:brushProperty name="height" value="0.05" units="cm"/>
    </inkml:brush>
  </inkml:definitions>
  <inkml:trace contextRef="#ctx0" brushRef="#br0">0 185 9861,'0'0'448,"18"-1"421,17 0 390,-1-2-1,40-8 0,-62 9-1047,0-1 0,0 0 0,0-1-1,0 0 1,-1 0 0,1-2 0,-1 1 0,0-1-1,-1-1 1,0 0 0,14-12 0,-22 16-168,0 1 0,0-1 1,0 1-1,0-1 0,0 0 1,0 0-1,-1 0 0,0 0 0,1 0 1,-1 0-1,0 0 0,-1-1 1,1 1-1,0 0 0,-1-1 1,0 1-1,0-6 0,0 7-46,-1 1-1,1-1 1,-1 0 0,1 0-1,-1 1 1,0-1 0,1 0-1,-1 1 1,0-1-1,0 1 1,0-1 0,-1 1-1,1-1 1,0 1 0,-1 0-1,1-1 1,0 1-1,-1 0 1,1 0 0,-1 0-1,0 0 1,1 1 0,-1-1-1,0 0 1,0 1 0,1-1-1,-1 1 1,0-1-1,0 1 1,-3 0 0,-5-1-23,-1 0 1,1 0-1,0 2 1,-1-1-1,1 1 1,0 1-1,0-1 1,-18 7-1,24-6 71,0 0 1,0-1-1,1 2 0,-1-1 0,1 0 1,-1 1-1,1 0 0,0 0 0,0 0 1,0 0-1,0 0 0,0 0 0,1 1 1,0 0-1,-1-1 0,1 1 0,1 0 1,-1 0-1,1 0 0,-1 0 0,1 0 1,0 0-1,0 9 0,0-9 102,0 1-1,1-1 1,0 1 0,0-1-1,1 1 1,-1-1-1,1 1 1,0-1 0,0 1-1,0-1 1,1 0 0,0 0-1,0 1 1,0-1-1,0 0 1,0-1 0,6 8-1,-2-5 34,0 0 0,1-1 1,-1 1-1,1-1 0,0-1 0,0 0 0,1 0 0,-1 0 0,11 3 0,9 2 44,1-2 0,0-1 0,0-1 0,53 3 0,66-5-1569,-139-1-2863,-21-1-140,-17-1-1553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7.910"/>
    </inkml:context>
    <inkml:brush xml:id="br0">
      <inkml:brushProperty name="width" value="0.05" units="cm"/>
      <inkml:brushProperty name="height" value="0.05" units="cm"/>
    </inkml:brush>
  </inkml:definitions>
  <inkml:trace contextRef="#ctx0" brushRef="#br0">4 0 9124,'0'0'3615,"0"15"-3087,-1 44 759,-1-28-958,2 1 0,1-1 1,1 1-1,10 47 0,-10-71-323,0 0-1,1 0 1,0 0-1,1-1 1,-1 1-1,1-1 0,1 0 1,-1 0-1,1 0 1,0-1-1,1 1 0,0-1 1,0-1-1,0 1 1,0-1-1,1 0 0,0 0 1,0-1-1,1 0 1,-1 0-1,1-1 0,9 3 1,-6-2-60,1-1 1,0-1 0,-1 0-1,1-1 1,0 0 0,0 0-1,0-1 1,0-1 0,0 0-1,-1-1 1,19-4 0,-26 5 41,1-1 0,0 0 1,-1 0-1,1 0 0,-1 0 1,1-1-1,-1 1 0,0-1 1,0 0-1,0 0 0,0-1 1,-1 1-1,1-1 0,-1 0 1,0 0-1,0 0 0,-1 0 1,1 0-1,-1-1 1,0 1-1,0-1 0,0 0 1,0 0-1,-1 1 0,0-1 1,0 0-1,0 0 0,-1 0 1,0-7-1,0 1-5,-2-27 373,2 37-357,-1 0 0,1 1 0,0-1 0,-1 0 0,1 0 1,-1 1-1,1-1 0,-1 0 0,1 0 0,-1 1 0,0-1 0,1 1 0,-1-1 1,0 0-1,1 1 0,-1 0 0,0-1 0,0 1 0,1-1 0,-1 1 1,0 0-1,0-1 0,0 1 0,0 0 0,1 0 0,-1 0 0,0 0 1,0 0-1,0 0 0,0 0 0,0 0 0,0 0 0,1 0 0,-1 0 0,0 0 1,0 1-1,0-1 0,0 0 0,0 1 0,-1 0-12,0 1 1,0-1-1,0 1 0,0-1 1,1 1-1,-1-1 0,1 1 1,-1 0-1,1 0 0,0 0 0,-1 0 1,1 0-1,0 0 0,0 0 1,0 0-1,1 1 0,-1-1 1,1 0-1,-1 0 0,1 1 0,-1 2 1,-3 52 54,4-53-29,0 0 1,0 1-1,0-1 1,1 1-1,0-1 1,0 0 0,0 0-1,0 1 1,1-1-1,0 0 1,-1 0-1,1 0 1,1-1-1,-1 1 1,1 0 0,-1-1-1,1 0 1,0 1-1,6 3 1,-5-4-35,1 0 0,-1 0-1,1-1 1,0 0 0,0 0 0,0 0 0,0-1 0,0 0 0,1 0 0,-1 0 0,0 0-1,1-1 1,-1 0 0,0 0 0,11-2 0,-6-1-312,-1-1 1,1 0-1,-1 0 0,0-1 0,0 0 1,-1-1-1,0 0 0,0 0 0,14-15 1,7-3-959,-11 10 598,0 2 0,39-21 0,-48 28 1159,1 2 0,0-1-1,1 1 1,-1 1 0,0-1 0,1 2-1,0 0 1,12 0 0,-20 1-271,0 1 1,0 0-1,-1 0 0,1 0 1,0 0-1,0 0 0,-1 1 1,1-1-1,-1 1 0,1 0 1,-1-1-1,0 1 1,0 0-1,0 1 0,0-1 1,0 0-1,0 0 0,-1 1 1,1-1-1,-1 1 0,1 0 1,-1-1-1,0 1 0,0 0 1,0 0-1,0 5 1,3 5 282,-1 0 0,0 0 0,-1 0 0,0 23 0,-2-34-468,1 0 1,-1 0-1,0 0 0,0 0 1,-1-1-1,1 1 1,0 0-1,-1 0 0,1 0 1,-1 0-1,1 0 1,-1 0-1,0 0 0,0-1 1,0 1-1,0 0 1,0-1-1,0 1 0,0-1 1,-1 1-1,-1 1 1,0-2-105,-1 1 0,0-1-1,1 1 1,-1-1 0,0-1 0,0 1 0,0 0 0,0-1 0,1 0 0,-6 0 0,1 0-270,1 1-167,0-1-1,-1 0 0,1 0 0,0-1 0,0 0 1,0 0-1,-7-3 0,-27-19-4150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7.459"/>
    </inkml:context>
    <inkml:brush xml:id="br0">
      <inkml:brushProperty name="width" value="0.05" units="cm"/>
      <inkml:brushProperty name="height" value="0.05" units="cm"/>
    </inkml:brush>
  </inkml:definitions>
  <inkml:trace contextRef="#ctx0" brushRef="#br0">0 588 8996,'0'0'-24,"19"-7"886,6-2-735,-1-1 0,0-2 1,-1 0-1,0-2 0,-1 0 0,0-2 1,-2 0-1,0-1 0,25-28 0,-36 32-1,0-1 0,0 0-1,-1 0 1,-1-1-1,-1 0 1,0-1-1,-1 0 1,0 1-1,-1-1 1,-1-1 0,-1 1-1,0 0 1,-1-1-1,-1 1 1,-4-33-1,8 56-30,1 0 0,0 0 0,0 0-1,0 0 1,0-1 0,10 8 0,54 55 239,-21-26 289,46 46-14,-85-79-619,-1 0 0,1 1 0,-1 0 1,-1 0-1,0 1 0,10 24 0,-16-35 3,-1 0 0,0-1-1,1 1 1,-1 0 0,0 0 0,1 0-1,-1 0 1,0 0 0,0 0-1,0 0 1,0 0 0,0-1 0,0 1-1,0 0 1,0 0 0,0 0-1,0 0 1,0 0 0,-1 0 0,1 0-1,0 0 1,-1-1 0,1 1-1,-1 0 1,1 0 0,-1 0 0,1-1-1,-1 1 1,1 0 0,-1-1-1,0 1 1,1 0 0,-2 0 0,-1 0-32,1 0 1,-1 0-1,0-1 1,1 1-1,-1-1 1,0 0-1,0 0 1,1 0-1,-1 0 1,0 0-1,-4-1 1,-1-1-34,0 1 0,1-1 0,0 0 1,-1-1-1,1 0 0,0 0 1,0-1-1,-10-6 0,12 4 64,1 1 0,-1-1 0,1 0-1,0 0 1,1-1 0,-1 1 0,1-1 0,1 0 0,-1 1 0,1-1-1,1 0 1,-1-1 0,1 1 0,0 0 0,1 0 0,-1-1 0,1 1 0,1 0-1,0 0 1,0-1 0,0 1 0,4-11 0,2-5-110,0 1 1,2-1 0,1 1 0,0 1-1,22-31 1,32-38-265,-56 81 360,-1 1 0,2-1 0,-1 1 0,1 1 0,1 0 0,-1 0 0,14-7 0,-22 13 38,0 1-1,0-1 0,1 0 1,-1 0-1,0 1 0,1-1 0,-1 1 1,0-1-1,1 1 0,-1 0 0,1 0 1,-1-1-1,1 1 0,-1 0 1,1 0-1,-1 0 0,0 1 0,1-1 1,-1 0-1,1 0 0,-1 1 1,0-1-1,1 1 0,-1-1 0,0 1 1,1 0-1,-1-1 0,0 1 1,0 0-1,1 0 0,-1 0 0,0 0 1,0 0-1,0 0 0,0 0 0,-1 0 1,1 1-1,1 0 0,1 6 79,0 0-1,0 0 0,-1 0 0,0 0 1,1 14-1,0-3 229,14 124 1237,-15-105-1399,2-1-1,1 0 1,2 0-1,2-1 1,15 43-1,-17-67-612,-3-8-1571,-2-27-9804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7.802"/>
    </inkml:context>
    <inkml:brush xml:id="br0">
      <inkml:brushProperty name="width" value="0.05" units="cm"/>
      <inkml:brushProperty name="height" value="0.05" units="cm"/>
    </inkml:brush>
  </inkml:definitions>
  <inkml:trace contextRef="#ctx0" brushRef="#br0">1 77 8260,'0'0'4847,"18"18"-4124,60 59-368,-67-68-293,0 0 1,1 0-1,0-1 0,0 0 1,1-1-1,0-1 0,0 0 1,1-1-1,0 0 0,-1-1 1,17 3-1,1-3 39,1-1 0,0-2 1,42-3-1,-69 2-102,0-1 1,0 0 0,-1 1-1,1-2 1,0 1 0,-1 0-1,1-1 1,-1 0 0,1 0-1,-1-1 1,0 1 0,0-1 0,0 0-1,0 0 1,-1 0 0,1 0-1,-1-1 1,0 1 0,0-1-1,0 0 1,0 0 0,0 0-1,-1 0 1,0-1 0,0 1-1,0 0 1,-1-1 0,1 0-1,-1 1 1,0-1 0,0 0-1,-1 0 1,0 1 0,1-1-1,-2 0 1,1 0 0,0 0 0,-1 0-1,0 1 1,0-1 0,0 0-1,-1 1 1,0-1 0,0 1-1,0-1 1,0 1 0,-1 0-1,1 0 1,-4-4 0,0 1 3,0 1 1,0-1 0,-1 1 0,0 0-1,0 1 1,0-1 0,-1 1-1,1 1 1,-1 0 0,-1 0 0,1 0-1,0 1 1,-1 0 0,1 1-1,-1 0 1,0 0 0,0 1-1,0 0 1,0 0 0,0 1 0,0 0-1,-9 2 1,15-1 8,0 0 1,0 0-1,0 1 0,0-1 1,0 1-1,0-1 0,0 1 1,1 0-1,-1 0 0,1 0 1,-1 0-1,1 1 0,0-1 1,0 1-1,0-1 0,0 1 1,0 0-1,1 0 0,-1 0 1,1 0-1,0 0 0,0 0 1,0 0-1,0 0 0,0 4 0,0-4-108,1 0 0,-1 0 0,1 0 0,-1 0 0,1 0 0,0 0-1,0 1 1,1-1 0,-1 0 0,0 0 0,1 0 0,0 0-1,0 0 1,0 0 0,0 0 0,1 0 0,-1 0 0,1-1 0,-1 1-1,1 0 1,0-1 0,0 1 0,0-1 0,0 0 0,5 4-1,35 10-3072,12-8-1334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8.622"/>
    </inkml:context>
    <inkml:brush xml:id="br0">
      <inkml:brushProperty name="width" value="0.05" units="cm"/>
      <inkml:brushProperty name="height" value="0.05" units="cm"/>
    </inkml:brush>
  </inkml:definitions>
  <inkml:trace contextRef="#ctx0" brushRef="#br0">291 305 9268,'0'0'4194,"-22"-9"-3319,-69-26-331,85 33-478,0 0 0,0 0 0,0 1 0,0 0 0,-1 0 0,1 0 0,0 1 0,0 0 0,-1 0-1,1 1 1,0-1 0,-1 2 0,1-1 0,0 0 0,0 1 0,0 0 0,0 1 0,0-1 0,1 1-1,-7 4 1,8-4-29,1 0 0,-1 1 0,1-1 0,0 1-1,0-1 1,0 1 0,0 0 0,1 0 0,-1 1-1,1-1 1,0 0 0,0 1 0,1-1 0,0 1-1,-1 0 1,1-1 0,1 1 0,-1 0 0,1 0-1,0-1 1,0 1 0,1 9 0,1-9-21,-1 0 0,1-1 0,0 1 0,0-1 0,1 1 0,-1-1 0,1 0 0,0 0 0,0 0 0,1 0 0,-1 0 0,1-1 0,-1 0 0,1 1 0,0-2 0,1 1 0,-1 0 0,0-1 0,1 0 0,-1 0 0,8 2 0,4 3 24,0-2 0,1 0 0,-1-1 0,1-1 0,18 2 0,-17-4-509,-1-1 1,1 0-1,0-1 1,0-1-1,-1 0 0,1-2 1,-1 0-1,0-1 1,28-12-1,-36 13 238,-1 0 0,0 0 0,0-1-1,-1-1 1,1 1 0,-1-1 0,0 0 0,-1-1 0,0 0-1,0 0 1,0 0 0,-1 0 0,0-1 0,0 0 0,-1 0 0,0-1-1,0 1 1,-1-1 0,0 0 0,2-14 0,-2 8 411,-2 0 1,0-1 0,-1 1-1,0-1 1,-1 1 0,-1-1-1,0 1 1,-6-18 0,0 7 1208,-1 0 1,-1 1 0,-23-40-1,29 85-66,3 18-1651,2-19 359,1 0-1,1 0 0,0 0 0,1 0 0,1-1 1,1 0-1,1 0 0,12 24 0,-14-31 20,0-1 0,1 0-1,1 0 1,0 0 0,0-1 0,0 0-1,1-1 1,1 0 0,-1 0-1,1 0 1,1-1 0,-1-1 0,1 0-1,0 0 1,14 5 0,-21-9-47,0-1 0,0 0 1,1 0-1,-1 0 0,0-1 1,1 1-1,-1-1 1,1 0-1,-1 0 0,0 0 1,1 0-1,-1-1 0,1 1 1,-1-1-1,0 0 0,1 0 1,-1 0-1,0-1 1,0 1-1,0-1 0,0 1 1,0-1-1,0 0 0,0 0 1,-1 0-1,1-1 0,-1 1 1,1-1-1,-1 1 1,0-1-1,2-4 0,2-2-91,-1-1 1,-1-1-1,1 1 0,-2-1 0,1 0 0,-2 0 0,1 0 1,0-16-1,-3 35 148,1 1 0,0-1-1,0 0 1,1 0 0,0 0 0,0 0 0,1 0 0,0 0 0,1 0 0,0-1 0,0 1 0,0-1 0,1 0 0,0-1 0,0 1 0,1-1 0,-1 0 0,1 0 0,1-1 0,-1 0-1,1 0 1,0 0 0,0-1 0,1 0 0,-1 0 0,1-1 0,0 0 0,0 0 0,0-1 0,0 0 0,10 1 0,-14-2-177,1-1 0,-1 0 0,1 0 0,-1 0-1,1 0 1,-1-1 0,1 1 0,-1-1 0,0 0 0,1-1 0,-1 1 0,0-1 0,0 1 0,0-1 0,0-1-1,0 1 1,0-1 0,-1 1 0,1-1 0,-1 0 0,0 0 0,0 0 0,0-1 0,0 1 0,0-1 0,-1 0-1,1 0 1,-1 1 0,0-2 0,-1 1 0,1 0 0,-1 0 0,1 0 0,-1-1 0,0-6 0,7-76-2603,-8 62 5235,0 22-1502,-1 15-802,1-1 1,1 0-1,0 0 0,0 0 0,1 1 1,5 16-1,-6-25-314,1 0 1,0 0-1,0 0 0,0 0 1,0 0-1,0 0 1,1 0-1,-1-1 0,1 1 1,0-1-1,0 0 0,-1 0 1,1 0-1,1 0 0,-1 0 1,0-1-1,0 1 0,1-1 1,-1 0-1,1 0 0,-1 0 1,1 0-1,-1-1 0,1 1 1,4-1-1,24 0-3667,-6-5-2539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8.963"/>
    </inkml:context>
    <inkml:brush xml:id="br0">
      <inkml:brushProperty name="width" value="0.05" units="cm"/>
      <inkml:brushProperty name="height" value="0.05" units="cm"/>
    </inkml:brush>
  </inkml:definitions>
  <inkml:trace contextRef="#ctx0" brushRef="#br0">0 1 6003,'0'0'8099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9.307"/>
    </inkml:context>
    <inkml:brush xml:id="br0">
      <inkml:brushProperty name="width" value="0.05" units="cm"/>
      <inkml:brushProperty name="height" value="0.05" units="cm"/>
    </inkml:brush>
  </inkml:definitions>
  <inkml:trace contextRef="#ctx0" brushRef="#br0">1 164 10645,'0'0'5549,"21"8"-3641,71 25-857,-78-29-990,0-1 1,0 0 0,0-1 0,0-1-1,0 0 1,0-1 0,0 0 0,0-1-1,15-3 1,-25 3-74,0 0-129,0 1 0,0-1-1,0 0 1,0-1 0,0 1-1,-1-1 1,1 0 0,-1 0-1,1 0 1,-1 0 0,0 0-1,0-1 1,0 0 0,0 1-1,0-1 1,0 0 0,-1-1-1,0 1 1,1 0-1,-1-1 1,0 1 0,-1-1-1,1 1 1,-1-1 0,1 0-1,-1 0 1,0 0 0,-1 0-1,1 0 1,-1 0 0,1 0-1,-1 0 1,-1 0 0,1 0-1,0 0 1,-1 0 0,0 0-1,0 1 1,0-1 0,0 0-1,-1 0 1,1 1 0,-1-1-1,0 1 1,0-1 0,0 1-1,-1 0 1,1-1-1,-6-4 1,1 2 139,0 1-1,0-1 1,-1 1 0,1 0-1,-1 1 1,0 0 0,-1 0-1,1 0 1,-1 1 0,-8-2-1,12 5 120,1-1-1,-1 0 1,1 1-1,-1 0 0,1 0 1,-1 0-1,1 1 1,0-1-1,-1 1 1,1 0-1,0 0 0,-1 1 1,1-1-1,0 1 1,0 0-1,0 0 1,0 1-1,0-1 0,1 1 1,-1 0-1,1-1 1,-4 5-1,1 0-21,0-1 0,0 1 1,0 1-1,1-1 0,0 1 0,0 0 0,1 0 1,0 0-1,1 1 0,0-1 0,0 1 1,1 0-1,0 0 0,0 0 0,0 17 0,2-25-216,0 1-1,0-1 0,0 0 0,0 0 0,0 1 1,0-1-1,0 0 0,1 0 0,-1 1 0,0-1 1,1 0-1,-1 0 0,1 0 0,0 0 1,-1 0-1,1 0 0,0 0 0,-1 0 0,1 0 1,0 0-1,0 0 0,0 0 0,0 0 0,0 0 1,0-1-1,0 1 0,0-1 0,0 1 0,1 0 1,-1-1-1,0 0 0,0 1 0,0-1 1,1 0-1,-1 0 0,0 1 0,0-1 0,1 0 1,1 0-1,39 1-5710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49.860"/>
    </inkml:context>
    <inkml:brush xml:id="br0">
      <inkml:brushProperty name="width" value="0.05" units="cm"/>
      <inkml:brushProperty name="height" value="0.05" units="cm"/>
    </inkml:brush>
  </inkml:definitions>
  <inkml:trace contextRef="#ctx0" brushRef="#br0">0 245 7972,'0'0'253,"6"13"-605,-3-17 252,-1 0 0,0 0 0,0 0 0,0 0 0,0-1 0,-1 1 0,0 0 1,0-1-1,0 1 0,0-6 0,1-75-1038,-3 51 2621,1 29 556,0 12 1163,0-2-3107,0 0 0,1 0 0,0 0 0,0 0 0,0 0 0,0 0 0,1-1 0,0 1 0,0 0 0,0-1 0,0 1 0,1-1 0,0 0 0,0 0-1,0 0 1,0 0 0,1 0 0,-1-1 0,1 0 0,0 1 0,0-1 0,0-1 0,1 1 0,-1-1 0,6 3 0,-1-1 18,0-1-1,0 0 1,0-1 0,1 1 0,-1-2 0,1 0 0,-1 0-1,1 0 1,-1-1 0,1-1 0,-1 1 0,18-5-1,-21 3-138,0 0-1,0-1 0,0 1 0,0-1 0,0 0 0,-1-1 0,0 1 0,0-1 1,0 0-1,0-1 0,0 1 0,-1-1 0,0 0 0,0 0 0,0 0 0,4-8 1,-4 5 75,0 1 0,0-1 0,-1 0 0,0 0 0,0 0 1,-1 0-1,0 0 0,-1-1 0,1-9 0,-1 26-8,0 0-1,0 0 1,0 0 0,1 0-1,1 0 1,-1-1-1,1 1 1,0-1 0,1 0-1,0 0 1,0 0-1,0 0 1,1 0-1,0-1 1,0 0 0,1 0-1,0-1 1,0 0-1,0 1 1,1-2 0,-1 1-1,1-1 1,12 6-1,-7-5-61,-1 0-1,1 0 0,-1-1 0,1-1 0,0 0 0,0 0 0,1-2 0,-1 1 0,0-1 0,1-1 0,-1 0 1,1-1-1,-1 0 0,24-7 0,-29 6-21,0-1 0,0 0 0,-1-1 0,1 0 0,-1 0 0,0 0-1,0-1 1,0 1 0,-1-1 0,0-1 0,0 1 0,0-1 0,-1 0 0,0 0 0,0 0 0,0-1 0,-1 1 0,0-1 0,0 0 0,0 0 0,-1 0 0,0 0 0,-1 0 0,0-1 0,0 1 0,0 0 0,-1-1 0,0 1 0,-2-13 0,2 18 153,-1-1 1,0 0 0,0 0 0,0 0 0,0 1-1,-1-1 1,1 0 0,-1 1 0,1 0 0,-1-1-1,0 1 1,0 0 0,-2-3 0,3 5-75,0-1-1,1 0 1,-1 1 0,0-1-1,1 1 1,-1-1 0,0 1 0,0-1-1,1 1 1,-1-1 0,0 1 0,0 0-1,0-1 1,0 1 0,0 0-1,0 0 1,1 0 0,-1-1 0,0 1-1,0 0 1,0 0 0,0 0-1,0 1 1,0-1 0,0 0 0,0 0-1,1 0 1,-1 1 0,0-1-1,0 0 1,0 1 0,0-1 0,1 1-1,-1-1 1,0 1 0,0-1 0,1 1-1,-1 0 1,0-1 0,1 1-1,-1 0 1,1-1 0,-1 1 0,0 1-1,-2 3 3,0 0 0,0 0-1,0 0 1,1 0-1,0 1 1,0-1 0,1 1-1,-1-1 1,1 1-1,0 0 1,1 0 0,-1-1-1,1 1 1,0 0 0,1 0-1,-1-1 1,1 1-1,0 0 1,2 6 0,0-7-32,-1-1 0,1 1 0,0 0 0,0-1 1,0 0-1,0 0 0,1 0 0,-1 0 0,1-1 0,0 1 1,0-1-1,1 0 0,-1 0 0,1 0 0,-1-1 1,1 0-1,0 0 0,0 0 0,0 0 0,0-1 1,6 2-1,6 0-895,-1 0 1,34 0 0,4-10-4339,-13-13-2499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0.217"/>
    </inkml:context>
    <inkml:brush xml:id="br0">
      <inkml:brushProperty name="width" value="0.05" units="cm"/>
      <inkml:brushProperty name="height" value="0.05" units="cm"/>
    </inkml:brush>
  </inkml:definitions>
  <inkml:trace contextRef="#ctx0" brushRef="#br0">372 1 3201,'0'0'10949,"-106"0"-10836,56 11 1055,5 9-256,3 4-783,5 6-129,4 6-913,2-1-1152,4 1-2113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0.596"/>
    </inkml:context>
    <inkml:brush xml:id="br0">
      <inkml:brushProperty name="width" value="0.05" units="cm"/>
      <inkml:brushProperty name="height" value="0.05" units="cm"/>
    </inkml:brush>
  </inkml:definitions>
  <inkml:trace contextRef="#ctx0" brushRef="#br0">1 0 7571,'0'0'6633,"1"16"-6337,16 160 79,-12-144-308,0-1 0,2 0 0,2 0 0,15 36 0,-24-65-109,0-1 0,1 0 0,-1 1 1,1-1-1,-1 1 0,1-1 1,-1 0-1,1 1 0,0-1 1,0 0-1,0 0 0,0 0 0,0 0 1,0 0-1,0 0 0,0 0 1,0 0-1,0 0 0,1 0 0,-1 0 1,0-1-1,1 1 0,-1 0 1,0-1-1,1 1 0,-1-1 0,1 0 1,-1 1-1,1-1 0,-1 0 1,1 0-1,-1 0 0,1 0 0,-1 0 1,1-1-1,1 1 0,2-3-228,1 0-1,-1-1 1,0 1 0,0-1-1,-1 0 1,1 0-1,5-7 1,10-9 111,-11 12 87,58-45-536,-61 49 928,0 1 0,-1 0 0,1 0 0,0 0-1,0 1 1,1 0 0,-1 0 0,0 1 0,1-1 0,12 0-1,-18 3-224,0-1 0,0 0-1,0 1 1,1-1 0,-1 1-1,0-1 1,0 1-1,0 0 1,0-1 0,0 1-1,0 0 1,0 0-1,0-1 1,0 1 0,0 0-1,-1 0 1,1 0-1,0 0 1,-1 0 0,1 0-1,0 1 1,0 1 0,12 33 834,-8-21-529,22 40 317,-5-33-1497,-20-21 464,-1 0 0,1 0 0,0 0 0,0 0 0,0 0 0,0 0 1,0-1-1,0 1 0,0-1 0,0 1 0,0-1 0,2 0 0,-2 0 53,0-1-1,0 0 1,-1 0-1,1 1 1,0-1-1,-1 0 1,1 0-1,0-1 1,-1 1-1,1 0 1,-1 0-1,0-1 1,0 1-1,1-1 1,-1 1-1,1-3 1,21-32-2044,-18 28 1503,28-57-216,-9-3 11989,-17 91-10126,-5-19-1056,0 0 1,0-1 0,0 1 0,1-1-1,-1 1 1,1-1 0,0 0 0,0 0-1,0 0 1,0 0 0,1-1-1,-1 1 1,1-1 0,0 0 0,6 2-1,13 2-3746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1.066"/>
    </inkml:context>
    <inkml:brush xml:id="br0">
      <inkml:brushProperty name="width" value="0.05" units="cm"/>
      <inkml:brushProperty name="height" value="0.05" units="cm"/>
    </inkml:brush>
  </inkml:definitions>
  <inkml:trace contextRef="#ctx0" brushRef="#br0">98 150 6467,'0'0'9556,"18"-4"-8510,58-14-731,-73 17-284,1 0 1,-1 0-1,0 0 1,0-1-1,1 1 1,-1-1-1,-1 0 1,1 1-1,0-2 1,0 1-1,-1 0 1,1 0-1,-1-1 1,3-3-1,-4 5-12,0-1 0,0 0 0,0 0 0,0 0 1,-1 0-1,1 0 0,-1 0 0,1 0 0,-1 0 0,0 0 0,1 0 0,-1-1 0,0 1 0,-1 0 0,1 0 0,0 0 1,-1-2-1,0 0-16,0 1 1,0 0 0,-1 0-1,1 0 1,-1 0 0,0 0-1,0 0 1,0 0 0,0 0-1,0 1 1,0-1 0,-1 1-1,1 0 1,-1 0 0,0 0-1,0 0 1,0 0 0,0 0-1,0 1 1,0-1 0,-6-1-1,3 2 21,0 0 0,1 0-1,-1 1 1,0-1-1,0 1 1,0 0 0,0 1-1,0 0 1,0 0 0,1 0-1,-1 1 1,0-1-1,1 1 1,-1 1 0,1-1-1,0 1 1,0 0 0,0 0-1,0 0 1,0 1-1,1 0 1,-1 0 0,1 0-1,0 0 1,0 1-1,1-1 1,-4 7 0,1-2 348,0 1 1,2 1-1,-1-1 1,1 1 0,0-1-1,1 1 1,1 1-1,-1-1 1,2 0-1,0 0 1,0 1 0,1-1-1,1 15 1,0-21-337,0 0-1,0-1 1,0 1 0,0 0 0,1-1 0,0 1 0,-1 0 0,2-1 0,-1 0 0,1 0-1,-1 0 1,1 0 0,0 0 0,1 0 0,5 5 0,-2-4 20,0 0 1,0 0-1,1 0 1,0-1 0,-1 0-1,2-1 1,-1 0-1,9 2 1,12 2-828,0-2 0,0-2 0,0 0 0,33-2 0,-2-5-3525,-2-15-2277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1.393"/>
    </inkml:context>
    <inkml:brush xml:id="br0">
      <inkml:brushProperty name="width" value="0.05" units="cm"/>
      <inkml:brushProperty name="height" value="0.05" units="cm"/>
    </inkml:brush>
  </inkml:definitions>
  <inkml:trace contextRef="#ctx0" brushRef="#br0">1 2 14567,'0'0'4434,"33"-1"-12918</inkml:trace>
  <inkml:trace contextRef="#ctx0" brushRef="#br0" timeOffset="1">90 202 11269,'0'0'5955,"4"-9"-12230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8.249"/>
    </inkml:context>
    <inkml:brush xml:id="br0">
      <inkml:brushProperty name="width" value="0.05" units="cm"/>
      <inkml:brushProperty name="height" value="0.05" units="cm"/>
    </inkml:brush>
  </inkml:definitions>
  <inkml:trace contextRef="#ctx0" brushRef="#br0">205 0 5298,'0'0'10773,"-49"26"-10917,16-13-1088,-5-3-785,-1-3-704,-7-5-1794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3.325"/>
    </inkml:context>
    <inkml:brush xml:id="br0">
      <inkml:brushProperty name="width" value="0.05" units="cm"/>
      <inkml:brushProperty name="height" value="0.05" units="cm"/>
    </inkml:brush>
  </inkml:definitions>
  <inkml:trace contextRef="#ctx0" brushRef="#br0">1 455 4834,'0'0'10322,"17"-4"-9868,6-2-344,-1-1 0,0-1 0,-1-1 0,0-1 1,0 0-1,23-17 0,-8 0 5,-1-2 0,-1-2 0,40-44 0,-59 56-141,1 0 0,-2-1 0,-1 0 0,0-1-1,-2-1 1,0 1 0,14-46 0,-24 65 68,-1 1-2,0 32-213,14 368 3492,-13-386-3195,-1-8-100,0 0-1,0 0 1,0 1 0,1-1 0,-1 0-1,1 0 1,1-1 0,-1 1-1,1 0 1,0 0 0,0-1 0,0 1-1,4 6 1,-4-11-312,-1-1 1,0 0-1,1 1 0,-1-1 1,0 0-1,0 0 0,0 0 1,0 0-1,0 0 0,0 0 1,0 0-1,0 0 0,0 0 0,0-1 1,-1 1-1,2-3 0,-2 4-103,14-23-3987,1-5-2868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3.966"/>
    </inkml:context>
    <inkml:brush xml:id="br0">
      <inkml:brushProperty name="width" value="0.05" units="cm"/>
      <inkml:brushProperty name="height" value="0.05" units="cm"/>
    </inkml:brush>
  </inkml:definitions>
  <inkml:trace contextRef="#ctx0" brushRef="#br0">312 148 7796,'0'0'5709,"1"-15"-4997,0-5-473,-1-47 683,-1 65-908,1 0 1,-1-1 0,0 1-1,1 0 1,-1 1-1,0-1 1,0 0 0,-1 0-1,1 0 1,0 1 0,-1-1-1,1 0 1,-1 1-1,1-1 1,-1 1 0,0 0-1,1-1 1,-1 1 0,0 0-1,0 0 1,0 0-1,0 1 1,0-1 0,0 0-1,0 1 1,0-1 0,-4 1-1,-59-6-215,54 5 171,0 2 1,0-1-1,0 2 1,1-1-1,-1 1 1,0 1-1,1 0 1,-19 8-1,23-7 41,1-1-1,-1 1 1,1 0-1,0 0 1,0 0 0,0 1-1,1 0 1,-1-1 0,1 2-1,0-1 1,1 0-1,-1 1 1,1 0 0,0 0-1,1 0 1,-3 7-1,2-3 82,-1 1-1,2 0 0,0 0 0,0 0 0,1 0 1,1 0-1,-1 0 0,2 0 0,0 0 0,3 17 1,-3-26-64,1 1 0,0-1 0,-1 1 1,1-1-1,0 0 0,1 0 0,-1 0 1,0 0-1,1 0 0,-1 0 0,1 0 1,-1-1-1,1 1 0,0-1 1,0 0-1,-1 0 0,1 0 0,0 0 1,0-1-1,0 1 0,0-1 0,0 1 1,0-1-1,0 0 0,1 0 0,-1-1 1,4 0-1,0 0-38,1 1 0,-1-2 0,1 1 1,-1-1-1,0 0 0,0-1 0,0 0 0,0 0 0,-1 0 0,8-5 1,-5 2-286,-1-1 1,-1 0 0,1 0 0,-1-1 0,0 1 0,-1-2 0,0 1 0,0-1 0,-1 0 0,0 0 0,0 0 0,3-11-1,-2 26 3010,8 14-2757,-12-18 320,3 5-4,1 1-1,0-2 1,0 1 0,0-1-1,1 0 1,0 0 0,0 0-1,1-1 1,0 0 0,0-1-1,0 0 1,9 3 0,44 8-717,4-11-6135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5.776"/>
    </inkml:context>
    <inkml:brush xml:id="br0">
      <inkml:brushProperty name="width" value="0.05" units="cm"/>
      <inkml:brushProperty name="height" value="0.05" units="cm"/>
    </inkml:brush>
  </inkml:definitions>
  <inkml:trace contextRef="#ctx0" brushRef="#br0">126 1 4434,'0'0'8228,"3"13"-7764,-3-2 304,0 6-383,-3 9 207,-13 9 272,-5 1-672,-2-1-16,-1-1-176,5-8-336,4-6-1249,7-12-1360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6.563"/>
    </inkml:context>
    <inkml:brush xml:id="br0">
      <inkml:brushProperty name="width" value="0.05" units="cm"/>
      <inkml:brushProperty name="height" value="0.05" units="cm"/>
    </inkml:brush>
  </inkml:definitions>
  <inkml:trace contextRef="#ctx0" brushRef="#br0">1 1 9268,'0'0'1881,"1"6"-1665,11 82 2040,3 145-1,-4-25-995,-6-184-1148,-4-24-123,-1 0-1,0 0 0,0 0 1,0 1-1,0-1 0,0 0 0,1 0 1,-1 0-1,0 0 0,0 0 0,0 0 1,0 0-1,1 0 0,-1 1 0,0-1 1,0 0-1,0 0 0,1 0 1,-1 0-1,0 0 0,0 0 0,0 0 1,1 0-1,-1 0 0,0 0 0,0 0 1,0-1-1,1 1 0,-1 0 0,0 0 1,0 0-1,0 0 0,0 0 1,1 0-1,-1 0 0,0 0 0,0 0 1,0-1-1,0 1 0,0 0 0,1 0 1,-1 0-1,0 0 0,0-1 1,0 1-1,0 0 0,0 0 0,0-1 1,18-38-2037,-11 22 1178,-4 10 723,1-1 0,0 2 1,0-1-1,1 0 0,0 1 1,0 0-1,0 0 1,1 0-1,0 1 0,0 0 1,0 0-1,1 0 0,-1 1 1,1 0-1,0 0 1,10-3-1,-9 5 253,-1 0 0,0 0 0,1 0 0,-1 1 0,1 1 0,-1-1 0,1 1 0,-1 0 0,1 1 0,-1 0 0,1 0 0,-1 1 0,1 0 0,-1 0 0,0 0 0,0 1 0,10 6 0,1 0 275,-1 1-1,0 1 1,0 0-1,-1 1 1,-1 1-1,0 1 0,-1 0 1,0 1-1,15 22 1,-27-36-372,-1 1-1,0 0 1,0 0 0,1 0 0,-1 0 0,-1 0-1,1 0 1,0 1 0,0-1 0,-1 0-1,1 0 1,-1 0 0,0 1 0,0-1 0,0 0-1,0 0 1,0 1 0,0-1 0,0 0 0,-1 0-1,1 1 1,-1-1 0,0 0 0,0 0 0,1 0-1,-1 0 1,-1 0 0,1 0 0,0 0 0,0 0-1,-1 0 1,1-1 0,-1 1 0,1 0 0,-1-1-1,0 1 1,0-1 0,0 0 0,0 0-1,0 0 1,0 0 0,0 0 0,0 0 0,-4 1-1,-8 3-161,0 0-1,-1-1 1,0-1-1,0 0 1,-20 1-1,-96-3-981,97-2 920,0 0 0,0 3 0,-58 9 0,83-8-2166,20-2-1014,11-1-594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7.630"/>
    </inkml:context>
    <inkml:brush xml:id="br0">
      <inkml:brushProperty name="width" value="0.05" units="cm"/>
      <inkml:brushProperty name="height" value="0.05" units="cm"/>
    </inkml:brush>
  </inkml:definitions>
  <inkml:trace contextRef="#ctx0" brushRef="#br0">1 13 6467,'0'0'5149,"1"-9"-4207,0 5-851,-1 6 623,21 463 4425,-13-384-4341,-8-81-644,10-39-4374,-7 34 4187,0 0 0,0-1 0,1 1-1,0 0 1,0 0 0,0 1 0,0-1 0,1 1 0,0 0 0,0 0 0,0 1 0,0 0 0,0-1 0,1 1 0,-1 1 0,1-1 0,0 1 0,0 0 0,0 1 0,0-1 0,10 0 0,14-2 728,0 2 1,0 1-1,34 3 1,-40-1-236,-21-2-434,1 1 0,0 0 0,0 0-1,0 1 1,0-1 0,-1 1-1,1 0 1,0 0 0,-1 0-1,1 0 1,-1 1 0,1 0-1,-1-1 1,1 1 0,-1 0-1,0 1 1,0-1 0,0 0 0,0 1-1,-1 0 1,1 0 0,-1 0-1,1 0 1,-1 0 0,0 0-1,0 0 1,-1 1 0,1-1-1,-1 1 1,1-1 0,-1 1-1,0 0 1,-1-1 0,1 1 0,0 0-1,-1 0 1,0 0 0,0 0-1,0-1 1,-1 1 0,1 0-1,-2 6 1,0-6-18,1-1 0,0 1 0,-1-1 0,0 0 0,0 0 0,0 1-1,0-1 1,0-1 0,-1 1 0,1 0 0,-1 0 0,0-1 0,0 0 0,0 1 0,0-1 0,0 0 0,0 0 0,0-1 0,-7 3-1,-7 3-48,-1 0 0,-26 5 0,11-5-351,-1-1 1,1-1-1,-47-1 1,80-3 241,0 0-636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8.021"/>
    </inkml:context>
    <inkml:brush xml:id="br0">
      <inkml:brushProperty name="width" value="0.05" units="cm"/>
      <inkml:brushProperty name="height" value="0.05" units="cm"/>
    </inkml:brush>
  </inkml:definitions>
  <inkml:trace contextRef="#ctx0" brushRef="#br0">121 0 6787,'0'0'8452,"0"28"-8388,0 6 368,0 3 369,-5 2-737,-5 2-64,-4-1 0,-5-3-305,-2-2-1343,-4-7-1170,-2-5-1343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6:58.409"/>
    </inkml:context>
    <inkml:brush xml:id="br0">
      <inkml:brushProperty name="width" value="0.05" units="cm"/>
      <inkml:brushProperty name="height" value="0.05" units="cm"/>
    </inkml:brush>
  </inkml:definitions>
  <inkml:trace contextRef="#ctx0" brushRef="#br0">250 1 8612,'0'0'6403,"-32"124"-5026,16-86-961,-3 1-48,1-4-144,-5-3-192,-4-4-64,0-6-224,-4-1-1665,2-6-1264,2-6-3170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0.804"/>
    </inkml:context>
    <inkml:brush xml:id="br0">
      <inkml:brushProperty name="width" value="0.05" units="cm"/>
      <inkml:brushProperty name="height" value="0.05" units="cm"/>
    </inkml:brush>
  </inkml:definitions>
  <inkml:trace contextRef="#ctx0" brushRef="#br0">1 441 5939,'0'0'7491,"9"0"-6541,15 1-423,-1-1 1,1 0-1,0-2 0,-1-1 1,30-7-1,-16-3-578,-1-1 0,0-2-1,-1-2 1,-1 0 0,40-30 0,-62 38-48,1 0 1,-1 0-1,-1-1 0,0 0 0,0-1 1,-1 0-1,-1-1 0,0 0 1,0-1-1,-2 0 0,0 0 1,0 0-1,-1-1 0,-1 0 1,5-24-1,-1-34 304,-7 130 437,1 0 1,14 66-1,-16-118-568,0 3-172,9 46 689,-10-51-766,1 0-1,0 0 0,0 0 1,1 0-1,-1 1 0,0-2 1,1 1-1,0 0 0,0 0 1,0 0-1,0-1 0,0 1 1,3 1-1,-1-3-2740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1.275"/>
    </inkml:context>
    <inkml:brush xml:id="br0">
      <inkml:brushProperty name="width" value="0.05" units="cm"/>
      <inkml:brushProperty name="height" value="0.05" units="cm"/>
    </inkml:brush>
  </inkml:definitions>
  <inkml:trace contextRef="#ctx0" brushRef="#br0">0 280 11685,'0'0'3890,"22"6"-2623,-15-4-1180,23 6 498,0-1 1,1-1-1,58 4 0,-72-10-300,0 0 0,0-1 0,0-1-1,-1 0 1,32-9 0,-42 9-302,-1 0 0,0-1 0,0 1-1,0-1 1,0-1 0,0 1 0,-1 0 0,0-1 0,1 0-1,-1 0 1,-1 0 0,1-1 0,-1 1 0,1-1 0,-1 0-1,0 0 1,-1 0 0,1 0 0,-1 0 0,0-1 0,1-7-1,-1 6-73,-1 1 0,0 0-1,0-1 1,0 1-1,-1-1 1,0 1-1,0-1 1,-1 1-1,0-1 1,0 1-1,0-1 1,-1 1 0,0 0-1,0 0 1,-1 0-1,0 0 1,0 0-1,0 1 1,0-1-1,-1 1 1,-7-8-1,5 7 49,-1 0-1,1 0 1,-1 0-1,-1 1 1,1 0-1,-1 1 1,0 0-1,0 0 1,0 1-1,0 0 1,-1 0 0,1 1-1,-1 0 1,1 0-1,-16 0 1,17 1 18,1 1 0,-1 0 1,0 1-1,0-1 0,0 1 1,0 1-1,1-1 0,-1 1 1,0 0-1,1 1 1,0-1-1,-1 1 0,-8 7 1,7-4 50,1 0 0,1 0 0,-1 1-1,1 0 1,0 0 0,1 0 0,-1 1 0,2 0 0,-8 15 0,8-16 20,1 0 1,1-1-1,-1 1 0,1 0 0,0 1 1,1-1-1,0 0 0,0 0 0,0 1 1,1-1-1,0 0 0,0 1 0,3 12 1,-2-16-77,1-1 0,-1 1 0,1-1 0,-1 1 0,1-1 0,0 0 0,0 0 0,1 0 0,-1 0 0,1 0 0,-1 0 0,1-1 0,0 1 0,0-1 0,0 0 0,0 0 0,0 0 0,1 0 0,-1 0 0,1-1 0,-1 0 0,1 1 1,-1-1-1,1-1 0,0 1 0,-1 0 0,1-1 0,4 0 0,59 0-7222,-37-3-2379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1.828"/>
    </inkml:context>
    <inkml:brush xml:id="br0">
      <inkml:brushProperty name="width" value="0.05" units="cm"/>
      <inkml:brushProperty name="height" value="0.05" units="cm"/>
    </inkml:brush>
  </inkml:definitions>
  <inkml:trace contextRef="#ctx0" brushRef="#br0">273 77 7940,'0'0'6403,"-4"-11"-5982,-10-34-183,13 44-233,0-1 1,0 1 0,0-1 0,0 1 0,-1 0 0,1-1 0,0 1 0,-1 0 0,1 0 0,0 0 0,-1 0 0,1 0 0,-1 0 0,0 1 0,1-1-1,-1 0 1,0 1 0,1-1 0,-1 1 0,0 0 0,1 0 0,-3-1 0,-40 3 52,32-1-18,5 0 21,0 0 1,0 1-1,0-1 0,0 2 0,0-1 0,1 1 0,-1 0 0,1 0 1,-1 1-1,1-1 0,0 2 0,1-1 0,-1 1 0,1-1 0,-1 1 0,2 1 1,-1-1-1,1 1 0,-1 0 0,-3 8 0,3-6 112,0 1 1,1 1-1,0-1 0,0 0 0,1 1 0,0 0 0,1 0 1,0 0-1,0 0 0,1 0 0,1 0 0,0 0 1,2 20-1,-1-25-86,1 0 0,0 0 1,0 0-1,0 0 0,1 0 1,-1-1-1,1 1 1,0-1-1,1 0 0,-1 0 1,1 0-1,-1 0 0,1-1 1,1 1-1,-1-1 1,0 0-1,1 0 0,-1-1 1,1 1-1,0-1 0,0 0 1,0 0-1,0-1 0,0 0 1,6 2-1,13 2 95,1-1 0,0-1 0,46-1-1,38-2 40,-63 0-3846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58.595"/>
    </inkml:context>
    <inkml:brush xml:id="br0">
      <inkml:brushProperty name="width" value="0.05" units="cm"/>
      <inkml:brushProperty name="height" value="0.05" units="cm"/>
    </inkml:brush>
  </inkml:definitions>
  <inkml:trace contextRef="#ctx0" brushRef="#br0">1 34 8772,'0'0'7395,"31"0"-7138,0 0 47,13-4-304,1-5-192,1 2-785,-3 1-1856,-8-1-1073</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5.285"/>
    </inkml:context>
    <inkml:brush xml:id="br0">
      <inkml:brushProperty name="width" value="0.05" units="cm"/>
      <inkml:brushProperty name="height" value="0.05" units="cm"/>
    </inkml:brush>
  </inkml:definitions>
  <inkml:trace contextRef="#ctx0" brushRef="#br0">1 54 6115,'0'0'4343,"8"0"-3438,-2 0 2944,52 1-2557,87-3 919,-126 1-2722,0-2-1,0 0 0,0-1 0,-1-1 0,26-10 0,-28 6-3276,-8-4-2946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6.558"/>
    </inkml:context>
    <inkml:brush xml:id="br0">
      <inkml:brushProperty name="width" value="0.05" units="cm"/>
      <inkml:brushProperty name="height" value="0.05" units="cm"/>
    </inkml:brush>
  </inkml:definitions>
  <inkml:trace contextRef="#ctx0" brushRef="#br0">0 829 6211,'0'0'3762,"24"-14"-2799,-17 9-886,30-16 99,-2-2 0,-1-1 0,59-54 0,-78 63-175,-1-2-1,-1 0 1,0 0-1,-1-1 0,-1-1 1,-1 0-1,0 0 1,-1-1-1,-2 0 0,0-1 1,-1 0-1,-1 0 1,-1 0-1,0 0 0,-2-1 1,-1 0-1,0 1 1,-2-1-1,-4-27 0,2 32 7,-1 1 0,0 0 1,-2 0-1,0 0 0,-1 0 0,0 1 0,-1 1 0,-1-1 0,0 1 0,-1 0 0,0 1 0,-1 1 0,-13-13 0,21 23 13,1 0 1,-1 0-1,1 0 0,-1 0 1,0 0-1,1 1 0,-1-1 1,0 1-1,0 0 0,0-1 0,0 1 1,-1 1-1,1-1 0,0 0 1,0 1-1,0 0 0,-1 0 1,1 0-1,-5 0 0,5 1-11,0 0 1,0 1-1,0-1 0,0 1 0,0-1 1,1 1-1,-1 0 0,1 0 0,-1 0 0,1 0 1,0 1-1,0-1 0,0 1 0,0-1 0,0 1 1,-2 4-1,-1 5 34,-1 0-1,1 0 1,1 1 0,1 0-1,-1 0 1,2 0 0,0 0-1,0 15 1,0-1 217,2-1 0,1 1 0,2 0 0,0-1 0,1 1 0,10 28 0,-11-46-207,0 0 0,1-1 0,0 1 0,0-1 0,1 0 0,0 0 0,0 0 0,1 0 0,0-1 0,0 0 0,1 0 0,0-1 0,0 0 0,1 0 0,-1-1 0,1 0 0,1 0 0,-1 0 0,0-1 0,1-1 0,11 4 0,-9-4-20,1-1 1,0 0 0,-1-1 0,1 0 0,0-1 0,0 0 0,0-1 0,0 0 0,-1 0 0,1-2 0,0 1 0,-1-2 0,0 0 0,19-8 0,-23 8-47,0 1 1,0-1-1,-1 0 0,0-1 1,0 0-1,0 1 1,-1-2-1,1 1 1,-1-1-1,-1 0 0,1 0 1,-1 0-1,0-1 1,0 1-1,-1-1 0,0 0 1,0 0-1,0 0 1,-1-1-1,0 1 1,-1 0-1,1-1 0,-2 1 1,1-10-1,0 12-18,-1-1 0,-1 0-1,1 0 1,-1 1-1,0-1 1,0 1 0,0-1-1,-1 0 1,0 1 0,-3-7-1,3 9 17,0 1 0,1 0-1,-1 0 1,-1 0 0,1 0 0,0 1-1,0-1 1,-1 0 0,1 1-1,-1 0 1,1-1 0,-1 1 0,1 0-1,-1 0 1,0 1 0,0-1 0,1 1-1,-1-1 1,0 1 0,0 0 0,0 0-1,-4 0 1,3 1 2,-1 0 1,1 0-1,-1 0 0,1 0 0,-1 1 1,1-1-1,0 1 0,0 0 1,0 1-1,0-1 0,0 1 1,0-1-1,0 1 0,1 1 1,0-1-1,0 0 0,0 1 0,0-1 1,0 1-1,0 0 0,1 0 1,0 0-1,0 0 0,0 1 1,0-1-1,1 0 0,0 1 0,-2 7 1,1-5 26,1 0 0,-1 0 1,1-1-1,1 1 0,-1 0 1,1 0-1,0 0 0,1 0 1,-1 0-1,1 0 0,1 0 1,-1-1-1,1 1 0,1 0 1,-1-1-1,1 0 0,0 1 1,7 9-1,-1-8 0,-1 0-1,1-1 1,1 0-1,-1-1 1,1 0 0,1 0-1,-1-1 1,1 0-1,-1-1 1,1-1 0,1 0-1,-1 0 1,0-1-1,1 0 1,-1-1 0,1 0-1,-1-1 1,1 0-1,22-4 1,-31 3-70,1 1 1,-1-1-1,0 0 0,0 0 0,0 0 0,0 0 1,0-1-1,0 1 0,0-1 0,0 0 1,0 0-1,-1 0 0,1 0 0,-1 0 1,1-1-1,-1 1 0,0-1 0,0 1 0,0-1 1,3-6-1,0-2-460,-1-2 0,1 1 1,-2 0-1,3-18 0,12-35-1304,-17 61 1787,1 1 1,-1-1 0,1 1-1,0-1 1,0 1-1,1 0 1,-1 0-1,0 0 1,1 0 0,0 0-1,0 0 1,0 1-1,5-4 1,-4 4 182,0 0 0,0 1-1,0-1 1,0 1 0,1 0 0,-1 0 0,0 1-1,1-1 1,-1 1 0,1 0 0,-1 0 0,1 0-1,-1 1 1,0 0 0,1 0 0,-1 0 0,0 0-1,0 0 1,0 1 0,0 0 0,0 0 0,5 3 0,5 3 461,0 2 1,-1-1 0,0 2 0,16 17-1,-20-19-389,-1 0-1,0 0 0,-1 1 0,0 0 1,-1 0-1,6 12 0,-10-19-212,-1 0 0,0 0 0,1-1 0,-1 1-1,0 0 1,-1 0 0,1 0 0,0 0 0,-1 0 0,0 0-1,0 1 1,0-1 0,0 0 0,0 0 0,-1 0 0,1 0-1,-1 0 1,0 0 0,0 0 0,0 0 0,0 0 0,0-1 0,-1 1-1,1 0 1,-1-1 0,0 1 0,0-1 0,0 1 0,-3 2-1,-4 1-301,0 1-1,-1-1 1,1-1-1,-1 0 1,-1 0-1,1-1 0,-14 3 1,16-4-477,0-1 0,0 0 0,-1-1 0,1 0 0,0 0 0,0-1 0,-1 0 0,1 0 0,0-1 0,-15-3 0,5-7-5929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7.537"/>
    </inkml:context>
    <inkml:brush xml:id="br0">
      <inkml:brushProperty name="width" value="0.05" units="cm"/>
      <inkml:brushProperty name="height" value="0.05" units="cm"/>
    </inkml:brush>
  </inkml:definitions>
  <inkml:trace contextRef="#ctx0" brushRef="#br0">0 469 9332,'20'-9'368,"13"-5"310,-1-2 0,59-39 0,-80 47-618,0 0 0,-1 0 0,0-1 0,0 0 0,-1-1 0,0 0 0,-1-1 0,0 1 0,0-2 0,-1 1 0,-1-1 0,0 0 0,6-18 0,-9 17-173,0 0 0,-2 0 0,1-1 0,-2 1 0,0 0 0,-3-26 0,3 34 87,-1-1 1,0 1 0,0 0-1,0 0 1,-1-1 0,0 1 0,0 0-1,0 1 1,-1-1 0,1 0 0,-1 1-1,0-1 1,0 1 0,-1 0 0,1 0-1,-1 0 1,0 1 0,0-1-1,-8-4 1,11 7 30,1 1 1,0 0-1,-1 0 0,1 0 1,0 1-1,-1-1 0,1 0 1,-1 0-1,1 0 0,0 0 1,-1 0-1,1 0 0,0 0 1,-1 1-1,1-1 0,0 0 1,-1 0-1,1 0 0,0 1 1,-1-1-1,1 0 0,0 1 1,0-1-1,-1 0 0,1 0 1,0 1-1,0-1 0,0 0 1,-1 1-1,1-1 0,0 1 1,0-1-1,0 0 0,0 1 1,0-1-1,0 0 0,0 1 1,0-1-1,0 1 0,0-1 1,0 0-1,0 1 0,0-1 1,0 0-1,0 1 0,0 0 1,0 27-20,0-22 63,2 21 164,2-1 1,0 0-1,1 0 0,2 0 1,11 31-1,-7-26 81,-2 0-1,10 59 1,-17-71-699,-1-24-541,-1-1 687,0 1 1,1 0 0,0 0-1,0 0 1,0 0 0,1 0-1,3-9 1,0 7 309,0 0-1,0 0 1,1 0-1,0 1 1,0 0-1,1 0 1,0 0-1,0 1 1,0 0 0,0 0-1,1 1 1,0 0-1,0 1 1,0-1-1,0 1 1,1 1-1,-1 0 1,12-2-1,-17 6 126,0 1-1,-1-1 0,1 1 0,0 0 0,-1 0 0,0 0 0,0 0 0,0 0 0,0 0 0,0 1 0,-1-1 1,0 1-1,2 5 0,4 6 495,-4-9-583,0 0 0,0-1 0,1 1 0,0-1-1,0 0 1,0 0 0,0 0 0,1-1 0,0 0 0,0 0 0,0 0 0,0 0 0,1-1 0,-1 0 0,1 0 0,0 0-1,0-1 1,0 0 0,0 0 0,0 0 0,1-1 0,-1 0 0,0 0 0,1-1 0,9 0 0,-13-1-74,0 1 0,0-1 0,0 0 0,0-1 0,0 1 0,0-1 0,-1 1-1,1-1 1,0 0 0,-1 0 0,0 0 0,1 0 0,-1 0 0,0 0 0,0-1 0,0 1 0,0-1 0,-1 0 0,1 1 0,-1-1 0,2-5 0,2-3-214,0 1 0,-1-1 0,-1 0-1,5-22 1,-7 24-87,0 1-1,0-1 1,-1 0-1,0 0 1,0 0-1,-1 1 1,-3-14-1,3 17 190,-1 0 0,0 1 0,0-1 0,-1 1 0,1 0 0,-1-1 0,0 1 0,0 1 0,-1-1 0,1 0 0,-1 1 0,0 0 0,1 0 0,-8-4 0,1 0 45,0 2 1,0-1-1,-1 1 1,-16-5-1,22 8 57,-1 1-1,1-1 1,0 1-1,-1 1 1,1-1-1,-1 1 1,1-1-1,-1 2 1,1-1-1,-1 1 1,-9 2-1,13-2 33,0 0-1,0 1 1,1-1-1,-1 1 1,0-1 0,1 1-1,-1 0 1,1 0-1,-1 0 1,1 0-1,0 0 1,0 0 0,0 0-1,0 0 1,0 1-1,0-1 1,1 0-1,-1 0 1,1 1 0,0-1-1,-1 1 1,1-1-1,0 0 1,0 1-1,1-1 1,-1 0-1,1 3 1,0 2 111,-1 0 0,1 0 0,1-1 0,-1 1 0,1-1-1,0 1 1,1-1 0,4 10 0,1-7-3,-1 0 0,1-1-1,1 1 1,0-2 0,0 1 0,0-1 0,1-1-1,0 1 1,0-2 0,1 1 0,-1-2-1,19 7 1,-10-6-31,0 0-1,1-1 0,0 0 1,-1-2-1,1-1 1,33-1-1,-49 0-134,-1-1 0,0 1 0,0-1 0,1 0-1,-1 0 1,0 0 0,0 0 0,0 0 0,0-1 0,0 0 0,0 1 0,-1-1-1,1 0 1,0 0 0,-1-1 0,0 1 0,1 0 0,-1-1 0,0 1 0,0-1-1,0 0 1,-1 0 0,1 0 0,-1 0 0,1 0 0,-1 0 0,0 0 0,0 0-1,-1 0 1,1-1 0,-1 1 0,1 0 0,-1-6 0,0-2-114,0-1 1,0 1-1,-1 0 1,-1 0 0,0 0-1,0 0 1,-1 0-1,-7-17 1,3 8 275,7 20-221,0-1 0,-1 1 0,1-1 0,0 0 0,0 1 1,0-1-1,-1 1 0,1-1 0,0 0 0,0 1 0,0-1 0,0 0 0,0 1 0,0-1 1,0 0-1,1 1 0,-1-1 0,0 1 0,0-1 0,0 0 0,0 1 0,1-1 0,-1 1 1,0-1-1,1 1 0,-1-1 0,0 1 0,2-2 0,11 2-2925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7.896"/>
    </inkml:context>
    <inkml:brush xml:id="br0">
      <inkml:brushProperty name="width" value="0.05" units="cm"/>
      <inkml:brushProperty name="height" value="0.05" units="cm"/>
    </inkml:brush>
  </inkml:definitions>
  <inkml:trace contextRef="#ctx0" brushRef="#br0">162 86 3650,'0'0'7296,"-17"-14"-6807,-52-42-196,67 54-287,0 1-1,0-1 0,0 1 1,0 0-1,0-1 1,0 1-1,-1 0 1,1 0-1,0 0 1,-1 1-1,1-1 1,-1 1-1,1-1 1,-1 1-1,1 0 1,-1 0-1,-3 0 1,5 0 0,-1 1 0,1 0 0,0-1 0,-1 1 0,1 0 0,0 0 0,-1 0 0,1-1 0,0 2 0,0-1 0,0 0 0,0 0 0,0 0 0,0 0 0,0 1 0,1-1 0,-1 0 0,0 1 0,1-1 0,-2 2 0,0 4 99,0 1 1,1-1 0,0 0-1,0 1 1,0-1 0,1 1-1,1 10 1,1-10 64,0-1-1,0 0 1,0 0 0,1 0-1,0 0 1,1-1 0,0 1 0,0-1-1,0 0 1,0 0 0,1 0-1,0-1 1,1 1 0,9 7-1,13 9 871,54 34-1,-59-42-773,-11-7-79,22 17 92,-33-23-279,1 0 0,-1 0 0,0 0-1,0 1 1,0-1 0,0 0 0,0 1 0,0-1 0,0 1 0,0-1 0,0 1 0,-1-1 0,1 1 0,-1 0 0,1-1 0,-1 1 0,0 0-1,1-1 1,-1 4 0,-1-4-2,0 0 0,1 1-1,-1-1 1,0 0 0,0 0-1,0 1 1,0-1-1,0 0 1,0 0 0,0 0-1,0 0 1,0 0 0,-1 0-1,1-1 1,0 1 0,-1 0-1,1-1 1,0 1 0,-1 0-1,1-1 1,-4 1 0,-37 9-71,35-9 19,-13 3-715,-1-1 1,0 0 0,1-2-1,-1 0 1,-40-5-1,51-3-1320,8-6-1197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8.650"/>
    </inkml:context>
    <inkml:brush xml:id="br0">
      <inkml:brushProperty name="width" value="0.05" units="cm"/>
      <inkml:brushProperty name="height" value="0.05" units="cm"/>
    </inkml:brush>
  </inkml:definitions>
  <inkml:trace contextRef="#ctx0" brushRef="#br0">0 341 11221,'0'0'1566,"23"-2"-627,73-13-608,-88 13-330,0 0 1,0-1-1,0 0 0,0 0 0,-1 0 0,1-1 1,-1-1-1,0 1 0,0-1 0,-1 0 1,1-1-1,-1 0 0,0 0 0,-1 0 0,1 0 1,-1-1-1,0 0 0,-1 0 0,5-10 1,-4 5-79,0 0 1,0-1 0,-2 1 0,1-1 0,-2 0-1,0 0 1,0 0 0,-1-1 0,-1 1 0,-2-17-1,2 26 86,-1 1-1,-1-1 0,1 1 1,0-1-1,-1 1 0,0 0 0,0 0 1,0 0-1,0 0 0,0 0 1,-1 0-1,1 0 0,-1 1 0,-3-4 1,5 6-9,0-1 0,1 0 0,-1 0 0,0 1 0,0-1 0,0 0 0,0 1 0,0-1 0,0 1 0,1-1 1,-1 1-1,0 0 0,0-1 0,-1 1 0,1 0 0,0 0 0,0 0 0,0 0 0,0 0 0,0 0 0,0 0 0,0 0 0,0 0 1,0 0-1,0 0 0,0 1 0,0-1 0,0 0 0,0 1 0,0-1 0,0 1 0,0-1 0,0 1 0,0 0 0,1-1 0,-1 1 0,0 0 1,0-1-1,0 1 0,1 0 0,-1 0 0,1 0 0,-1 0 0,1 0 0,-1-1 0,1 1 0,-1 0 0,1 0 0,0 0 0,-1 2 0,-2 8 58,0-1 0,0 0-1,1 0 1,1 1-1,0-1 1,0 1-1,1 0 1,1-1 0,-1 1-1,2-1 1,3 16-1,-3-19-10,0 0 0,1 0 0,-1-1 0,1 1-1,1-1 1,0 1 0,-1-1 0,2-1 0,-1 1 0,1 0 0,0-1-1,0 0 1,0 0 0,1-1 0,0 1 0,-1-1 0,12 5-1,-6-4-3,0 0-1,0-1 1,1-1-1,0 0 1,-1-1-1,1 0 1,0-1-1,0 0 1,0-1-1,0 0 1,23-4-1,-30 3-77,-1-1 1,0 0-1,0 0 0,0 0 1,0 0-1,0-1 0,0 0 0,-1 0 1,1 0-1,-1 0 0,0 0 1,0-1-1,0 0 0,0 1 0,-1-1 1,1 0-1,-1 0 0,0 0 1,0-1-1,-1 1 0,1 0 0,-1-1 1,0 1-1,1-7 0,2-12-742,0 1-1,-2-1 1,0-33-1,-2 48 557,0-23-575,0 30 851,0 0 0,0 1 1,0-1-1,0 0 1,0 1-1,0-1 0,0 0 1,0 0-1,-1 1 1,1-1-1,0 0 0,0 1 1,-1-1-1,1 1 1,-1-1-1,1 0 0,0 1 1,-1-1-1,1 1 1,-1-1-1,1 1 0,-1-1 1,1 1-1,-1-1 0,0 1 1,1 0-1,-1-1 1,0 1-1,1 0 0,-1-1 1,-1 1-1,0 2 124,1 1-1,-1 0 0,1-1 0,0 1 1,-1 0-1,1 0 0,1 0 1,-1 0-1,0 0 0,1 0 1,-1 0-1,1 5 0,0-6-36,-2 8 172,1 1-1,0 0 1,0 0 0,1 0-1,1 0 1,0 0 0,1-1-1,3 17 1,-3-24-312,-1 1 0,1 0-1,0-1 1,0 1 0,0-1-1,1 1 1,-1-1 0,1 0 0,-1 0-1,1 0 1,0-1 0,1 1 0,-1-1-1,0 1 1,1-1 0,-1 0-1,1 0 1,-1-1 0,1 1 0,0-1-1,0 0 1,0 0 0,0 0 0,0 0-1,7 0 1,44 1-2202,-51-2 1743,0-1 0,0 1-1,0-1 1,-1 0-1,1 0 1,0 0-1,-1 0 1,1-1-1,-1 0 1,1 1 0,5-5-1,10-14-3850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9.323"/>
    </inkml:context>
    <inkml:brush xml:id="br0">
      <inkml:brushProperty name="width" value="0.05" units="cm"/>
      <inkml:brushProperty name="height" value="0.05" units="cm"/>
    </inkml:brush>
  </inkml:definitions>
  <inkml:trace contextRef="#ctx0" brushRef="#br0">2 384 8116,'0'0'4933,"0"-23"-3199,-1 15-1737,1 0 0,0 0 0,0-1 0,1 1 1,0 0-1,0 0 0,0 0 0,1 0 0,1 0 0,0 0 1,0 0-1,0 1 0,1-1 0,0 1 0,6-10 0,-9 17 10,0-1 0,0 0-1,0 0 1,0 1 0,0-1-1,0 0 1,0 1 0,0-1-1,0 1 1,0-1-1,0 1 1,0-1 0,0 1-1,0 0 1,0 0 0,0 0-1,1 0 1,-1-1 0,0 1-1,0 1 1,0-1 0,0 0-1,0 0 1,1 0-1,-1 1 1,0-1 0,0 0-1,0 1 1,0-1 0,0 1-1,0-1 1,0 1 0,1 0-1,35 32 380,-18-16-29,-9-11-335,0-2 0,0 1 1,0-1-1,0-1 0,1 0 0,0 0 0,-1-1 1,1 0-1,0-1 0,0 0 0,0-1 1,0-1-1,0 1 0,13-3 0,-23 2-25,0 1-1,0 0 1,1-1-1,-1 1 1,0-1-1,0 0 1,0 1-1,0-1 1,0 0-1,0 1 1,0-1-1,0 0 1,0 0-1,0 0 1,0 0-1,0 0 1,0 0-1,-1 0 0,1 0 1,0 0-1,-1-1 1,1 1-1,0-1 1,4-39 115,-5 30 56,-1 0 0,0 0 0,-1 0 0,-1 1 0,-3-13-1,-6-4-364,-16-51 1672,20 21-8630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09.680"/>
    </inkml:context>
    <inkml:brush xml:id="br0">
      <inkml:brushProperty name="width" value="0.05" units="cm"/>
      <inkml:brushProperty name="height" value="0.05" units="cm"/>
    </inkml:brush>
  </inkml:definitions>
  <inkml:trace contextRef="#ctx0" brushRef="#br0">0 220 10341,'0'0'6611,"50"99"-5555,-36-82-960,3-4-96,-2-4-832,3-9-1889,-5 0-1793</inkml:trace>
  <inkml:trace contextRef="#ctx0" brushRef="#br0" timeOffset="1">4 0 13686,'0'0'849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0.338"/>
    </inkml:context>
    <inkml:brush xml:id="br0">
      <inkml:brushProperty name="width" value="0.05" units="cm"/>
      <inkml:brushProperty name="height" value="0.05" units="cm"/>
    </inkml:brush>
  </inkml:definitions>
  <inkml:trace contextRef="#ctx0" brushRef="#br0">1 1 5555,'0'0'9588,"0"8"-9425,5 60 7,-3-13 471,3 0 0,14 60-1,-16-101-576,0-1 0,1 1 0,1-1 0,0 0 0,1 0 0,0 0 0,1-1 0,0 0 0,1-1 0,0 1 0,1-1 0,0-1 0,19 17 0,-19-22-111,-1-1 1,1 1 0,0-1-1,1-1 1,-1 0-1,0 0 1,1-1 0,0 0-1,-1 0 1,1-1 0,0-1-1,0 0 1,14-1 0,-14 1 9,-6 0 34,-1-1 0,1 1 1,0-1-1,-1 0 0,1 0 0,0 0 0,-1 0 1,1 0-1,-1-1 0,1 0 0,-1 1 0,0-1 1,0-1-1,0 1 0,0 0 0,0-1 0,-1 1 1,1-1-1,-1 0 0,1 0 0,-1 0 0,0 0 0,0 0 1,0-1-1,-1 1 0,1-1 0,-1 1 0,0-1 1,2-6-1,1-9-16,-1 1 0,0-1 0,-2 0 0,0-27 0,-1 45 26,0 0 1,0 0-1,-1 1 0,1-1 0,0 0 0,-1 1 1,1-1-1,0 0 0,-1 1 0,1-1 0,-1 0 0,1 1 1,-1-1-1,0 1 0,1-1 0,-1 1 0,1-1 0,-1 1 1,0-1-1,1 1 0,-1 0 0,0-1 0,0 1 0,1 0 1,-1 0-1,0-1 0,0 1 0,1 0 0,-1 0 1,0 0-1,0 0 0,0 0 0,1 0 0,-1 0 0,0 0 1,0 1-1,1-1 0,-1 0 0,0 0 0,0 1 0,1-1 1,-1 0-1,0 1 0,1-1 0,-1 0 0,0 1 0,1-1 1,-1 1-1,1 0 0,-1-1 0,1 1 0,-1-1 1,1 1-1,-1 0 0,1-1 0,-1 1 0,1 0 0,0-1 1,-1 1-1,1 1 0,-4 6 8,1-1 1,0 1-1,1 0 0,0 1 1,0-1-1,1 0 1,0 1-1,0-1 0,1 0 1,0 1-1,0-1 1,1 1-1,4 16 0,-4-21-15,0 0-1,0 0 0,1 1 0,0-1 1,0 0-1,0 0 0,0-1 1,1 1-1,-1 0 0,1-1 0,0 1 1,0-1-1,0 0 0,1 0 0,-1 0 1,1-1-1,-1 1 0,1-1 0,0 0 1,0 0-1,0 0 0,0 0 0,1-1 1,-1 0-1,0 0 0,1 0 0,7 1 1,-6-2-120,-1 1 0,1-1 1,0-1-1,-1 1 0,1-1 1,0 0-1,-1 0 1,1 0-1,-1-1 0,1 0 1,-1 0-1,0 0 0,8-5 1,-3-1-523,1-1 0,-1 0 0,-1 0 1,12-14-1,-1 0-250,-10 12 848,0 1 0,1 0 0,0 1 0,1 1 0,-1-1 0,2 2 0,-1 0 0,23-10 0,-26 14 612,0 0-1,0 1 1,0 0 0,1 1 0,-1-1 0,0 2-1,1-1 1,18 3 0,-25-1-391,0 0 1,0 0 0,0 0-1,0 1 1,0 0-1,-1-1 1,1 1 0,0 0-1,-1 0 1,1 0-1,-1 1 1,0-1-1,0 0 1,0 1 0,0 0-1,0-1 1,0 1-1,-1 0 1,1 0 0,-1 0-1,0 0 1,0 0-1,0 0 1,0 0 0,0 1-1,0 4 1,2 11 371,-1 1 0,0 37 1,-2-52-640,0 0 1,-1 0-1,1 0 1,-1 0-1,-1 0 1,1 0 0,-1 0-1,1-1 1,-2 1-1,1-1 1,0 1-1,-1-1 1,0 0-1,0 0 1,0 0 0,0 0-1,-1 0 1,1-1-1,-1 1 1,0-1-1,0 0 1,0-1-1,-7 4 1,7-3-547,-1-1 0,0-1-1,0 1 1,0-1 0,0 0 0,0 0 0,0 0 0,0-1-1,0 1 1,0-1 0,0 0 0,0-1 0,0 1-1,0-1 1,-7-2 0,-28-16-10081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0.693"/>
    </inkml:context>
    <inkml:brush xml:id="br0">
      <inkml:brushProperty name="width" value="0.05" units="cm"/>
      <inkml:brushProperty name="height" value="0.05" units="cm"/>
    </inkml:brush>
  </inkml:definitions>
  <inkml:trace contextRef="#ctx0" brushRef="#br0">206 1 12566,'0'0'4658,"-112"22"-5731,67-14-3040,-3-4-3235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1.038"/>
    </inkml:context>
    <inkml:brush xml:id="br0">
      <inkml:brushProperty name="width" value="0.05" units="cm"/>
      <inkml:brushProperty name="height" value="0.05" units="cm"/>
    </inkml:brush>
  </inkml:definitions>
  <inkml:trace contextRef="#ctx0" brushRef="#br0">0 45 7812,'0'0'11349,"133"2"-11109,-79-8-240,2-3-32,-2-1-1393,-3-1-1920,-7 0-2850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1.173"/>
    </inkml:context>
    <inkml:brush xml:id="br0">
      <inkml:brushProperty name="width" value="0.05" units="cm"/>
      <inkml:brushProperty name="height" value="0.05" units="cm"/>
    </inkml:brush>
  </inkml:definitions>
  <inkml:trace contextRef="#ctx0" brushRef="#br0">415 15 6771,'0'0'4194,"2"-14"-1185,-5 28-2936,0 1 0,-1-1-1,0 1 1,-1-1-1,-1 0 1,0-1 0,-1 0-1,-16 24 1,9-12-46,1-1 15,-2-1 1,0 0 0,-20 23 0,30-40-83,0-1 0,-1 0 0,1 0 0,-1 0 0,0 0-1,0-1 1,0 0 0,-1-1 0,0 1 0,1-1 0,-1 0 0,0-1 0,0 1 0,-1-2 0,1 1 0,-13 1 0,12-3-141,-1 1-364,-1-1-1,0 0 1,1-1 0,-1 1-1,-16-5 1,23 4 413,0-1 1,0 1-1,0-1 1,0 1-1,0-1 0,0 0 1,1 0-1,-1 0 1,1 0-1,-1-1 1,1 1-1,0-1 0,0 0 1,0 1-1,0-1 1,1 0-1,-1 0 1,1 0-1,0 0 1,-2-5-1,0-6 121,0 0 1,1-1-1,0 1 1,1-1-1,1 1 1,1-16-1,0-2 58,-1 31-16,0-1 0,0 0-1,0 1 1,0-1 0,0 1-1,0-1 1,1 0 0,-1 1-1,1-1 1,-1 1 0,1-1-1,0 1 1,0-1 0,-1 1-1,1 0 1,0-1 0,0 1-1,0 0 1,0 0 0,1-1-1,-1 1 1,0 0 0,0 0-1,3-1 1,0 1 90,-1 0 0,0-1 1,1 2-1,-1-1 0,1 0 0,0 1 1,-1-1-1,1 1 0,-1 0 1,8 1-1,0 1 230,0 0 0,0 0-1,-1 1 1,1 1 0,-1 0 0,17 8 0,276 180 4358,-302-191-4960,1-1 0,-1 1 0,0-1 0,1 0 0,-1 0 0,0 0 0,1 1 0,-1-1 0,0 0 0,1-1 0,-1 1 0,0 0 0,1 0 0,-1 0 0,0-1 0,1 1 0,-1-1 0,0 1 0,0-1 0,1 0 0,-1 1 0,0-1 0,0 0 0,2-1 0,13-14-3903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1.397"/>
    </inkml:context>
    <inkml:brush xml:id="br0">
      <inkml:brushProperty name="width" value="0.05" units="cm"/>
      <inkml:brushProperty name="height" value="0.05" units="cm"/>
    </inkml:brush>
  </inkml:definitions>
  <inkml:trace contextRef="#ctx0" brushRef="#br0">273 75 5587,'0'0'6202,"-4"-10"-5332,-14-33 80,16 41-874,0 0-1,0 0 1,0 0 0,-1 1 0,1-1-1,0 0 1,-1 1 0,0 0 0,1 0 0,-1 0-1,0 0 1,1 0 0,-1 0 0,0 1-1,0-1 1,0 1 0,0 0 0,1 0-1,-1 0 1,0 0 0,0 1 0,0-1-1,-5 2 1,-1-1-21,2 0 31,-1 0 0,1 1 1,-1 0-1,1 0 1,0 1-1,0 0 0,0 0 1,0 1-1,1-1 0,-1 2 1,1-1-1,0 1 0,0-1 1,0 2-1,1-1 1,0 1-1,0-1 0,0 2 1,1-1-1,0 0 0,-5 12 1,3-7 120,1 1 0,0 0 0,1-1 0,0 2 0,1-1 0,0 0 0,1 1 0,1-1 0,0 1 0,1 0 0,0-1 0,2 17 0,0-24-172,-1 0-1,1-1 1,-1 1-1,1-1 1,0 1-1,1-1 1,-1 0-1,1 0 1,0 0-1,0 0 1,0-1-1,1 1 1,-1-1-1,1 0 1,0 1-1,0-2 1,0 1-1,0 0 1,0-1-1,1 0 1,-1 0-1,1 0 1,-1-1-1,1 1 1,0-1-1,5 0 1,16 4 22,0-1 0,0-2 1,41-1-1,-54-1-81,5 1-155,0-1 1,0-1-1,0-1 1,-1 0 0,1-1-1,-1-1 1,31-11-1,-43 10-739,-21-1-9686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3.331"/>
    </inkml:context>
    <inkml:brush xml:id="br0">
      <inkml:brushProperty name="width" value="0.05" units="cm"/>
      <inkml:brushProperty name="height" value="0.05" units="cm"/>
    </inkml:brush>
  </inkml:definitions>
  <inkml:trace contextRef="#ctx0" brushRef="#br0">104 1 2257,'0'0'7523,"0"121"-6530,-11-80-721,-1-2 64,-3-6-256,-3-3-80,1-7-352,1-10-1665,1-13-3201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7.142"/>
    </inkml:context>
    <inkml:brush xml:id="br0">
      <inkml:brushProperty name="width" value="0.05" units="cm"/>
      <inkml:brushProperty name="height" value="0.05" units="cm"/>
    </inkml:brush>
  </inkml:definitions>
  <inkml:trace contextRef="#ctx0" brushRef="#br0">1 213 288,'0'0'7510,"2"-8"-6587,2 1-590,-2 4-136,-1 1-1,0-1 1,0 1-1,0-1 1,0 0-1,0 1 1,0-1-1,-1 0 1,1 0-1,-1-5 1268,1 11-1213,2 9-95,1 0 1,0 0 0,1 0-1,1-1 1,-1 1 0,2-1-1,0 0 1,0-1 0,1 0-1,0 0 1,1-1 0,0 0-1,11 9 1,-12-12-108,1 0-1,-1 0 1,1-1-1,0 0 1,0-1-1,1 0 0,-1-1 1,1 0-1,0 0 1,0-1-1,0 0 1,0-1-1,0 0 1,0-1-1,1 0 1,19-2-1,-27 1-57,1 0 0,-1 1 0,1-1 0,-1-1 0,0 1 0,0 0-1,1-1 1,-1 0 0,0 1 0,0-1 0,-1 0 0,1-1 0,0 1 0,-1 0 0,1-1-1,-1 0 1,0 1 0,2-5 0,0 1 4,-1 0 0,0-1 0,0 1 0,-1-1 1,0 0-1,0 0 0,-1 0 0,2-11 0,-2-3 33,-1 0-1,-1 0 1,0 0 0,-2 0 0,-5-25 0,-2-15-498,12 21-5477,1 28-2313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7.519"/>
    </inkml:context>
    <inkml:brush xml:id="br0">
      <inkml:brushProperty name="width" value="0.05" units="cm"/>
      <inkml:brushProperty name="height" value="0.05" units="cm"/>
    </inkml:brush>
  </inkml:definitions>
  <inkml:trace contextRef="#ctx0" brushRef="#br0">0 320 8660,'0'0'2022,"1"-7"-1622,-1-3-466,6-43-375,-6 49 401,0 1 0,1-1 0,0 0 0,0 1 0,0-1 0,0 0 0,1 1 0,-1-1 0,1 1 0,4-6 0,-5 8 74,0 1 0,0-1-1,0 1 1,0-1 0,0 1-1,0-1 1,0 1-1,0 0 1,0 0 0,0 0-1,0 0 1,0-1 0,0 1-1,0 1 1,0-1 0,0 0-1,1 0 1,-1 0 0,0 0-1,0 1 1,0-1-1,0 1 1,0-1 0,0 1-1,1 0 1,25 17 639,-21-14-460,4 4-48,2-1 1,-1 0-1,1-1 0,0 0 0,0 0 0,0-2 1,1 1-1,0-2 0,0 1 0,0-2 0,0 0 1,26 1-1,-37-4-143,-1 1 0,1 0 1,-1-1-1,1 1 0,-1-1 1,0 0-1,1 1 0,-1-1 0,0 0 1,1 0-1,-1 0 0,0 0 1,0 0-1,0 0 0,0 0 1,0-1-1,0 1 0,0 0 0,0 0 1,0-1-1,-1 1 0,1-1 1,0 1-1,-1-1 0,0 1 0,1-1 1,-1 1-1,0-1 0,1 1 1,-1-1-1,0-2 0,2-59-193,-3 49 8,1-133-4813,0 120 1580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7.903"/>
    </inkml:context>
    <inkml:brush xml:id="br0">
      <inkml:brushProperty name="width" value="0.05" units="cm"/>
      <inkml:brushProperty name="height" value="0.05" units="cm"/>
    </inkml:brush>
  </inkml:definitions>
  <inkml:trace contextRef="#ctx0" brushRef="#br0">1 151 7027,'0'0'4482,"18"4"-3617,58 11-505,-70-14-386,-1-1-1,1 1 1,-1-2 0,1 1 0,-1 0-1,1-1 1,-1 0 0,1-1 0,-1 1 0,0-1-1,1 0 1,-1 0 0,0-1 0,-1 1-1,1-1 1,0 0 0,-1 0 0,1-1 0,-1 1-1,0-1 1,0 0 0,4-6 0,-4 6-480,-1-1 0,1 0 0,-1 0 0,0 0 0,0-1 0,0 1 0,-1-1 0,1 0 0,-2 1 0,1-1 0,0 0 0,-1 0 0,0 0 0,-1 0 0,0 0 0,1 0 0,-3-11 0,2 16 503,-1 0-1,0 1 1,0-1 0,1 0 0,-1 0 0,0 1-1,0-1 1,0 1 0,0-1 0,0 1 0,0-1-1,0 1 1,0-1 0,0 1 0,0 0 0,0 0 0,0-1-1,0 1 1,0 0 0,0 0 0,-1 0 0,-1 1-1,-31-1 867,30 1-508,1-1-147,0 1-1,0 0 0,0 0 1,0 0-1,0 0 0,0 1 1,1-1-1,-1 1 0,1 0 1,-1 0-1,1 0 0,0 0 1,-1 0-1,1 0 0,0 0 1,0 1-1,1-1 0,-1 1 1,0-1-1,1 1 0,0 0 1,-1 0-1,1 0 0,0 0 1,1 0-1,-2 3 1,-1 8 760,0-1 0,0 0 0,1 1 0,1 21 1,1-32-908,0 0 0,0 1 0,1-1 0,-1 1 0,1-1 1,0 0-1,0 0 0,0 1 0,1-1 0,-1 0 0,1 0 0,-1 0 1,1 0-1,0-1 0,0 1 0,1 0 0,-1-1 0,0 1 1,1-1-1,0 0 0,-1 0 0,1 0 0,0 0 0,0-1 0,0 1 1,0-1-1,0 1 0,1-1 0,-1 0 0,0 0 0,5 0 0,12 2-495,-1 0-1,1-1 1,0-1-1,25-3 0,-29 2-173,58-7-3316,6-15-3053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8.782"/>
    </inkml:context>
    <inkml:brush xml:id="br0">
      <inkml:brushProperty name="width" value="0.05" units="cm"/>
      <inkml:brushProperty name="height" value="0.05" units="cm"/>
    </inkml:brush>
  </inkml:definitions>
  <inkml:trace contextRef="#ctx0" brushRef="#br0">274 1 8100,'0'0'941,"6"20"201,55 169 1990,-41-147-1997,-15-33-869,0 0 0,-1 1 0,7 19 0,-12-28-216,-1-1 1,1 1 0,0-1 0,-1 0-1,1 1 1,0-1 0,-1 0-1,1 0 1,0 0 0,-1 0-1,1 0 1,0 0 0,-1 0-1,-1-1 1,-83-15-1251,55 10 900,0 0 0,0 2 0,-1 1 0,-52 3 0,81 0 332,-1 1 0,1 0 0,0-1 0,0 2 0,-1-1-1,1 0 1,0 1 0,0-1 0,1 1 0,-1 0 0,0 0 0,0 0 0,1 0-1,-1 0 1,1 1 0,0-1 0,0 1 0,0 0 0,0-1 0,0 1-1,0 0 1,1 0 0,0 0 0,-1 0 0,1 1 0,0-1 0,1 0 0,-1 0-1,0 1 1,1 5 0,-1-5 47,1 1 0,-1 0-1,1 0 1,0 0 0,1 0 0,-1 0-1,1 0 1,0-1 0,1 1-1,-1 0 1,1-1 0,-1 1 0,2-1-1,-1 1 1,0-1 0,1 0 0,0 0-1,0 0 1,0 0 0,4 4-1,6 0-27,-1-1-1,2 0 0,-1 0 1,1-1-1,0-1 0,0 0 1,1-1-1,-1-1 1,1 0-1,0-1 0,0-1 1,-1 0-1,1-1 0,0 0 1,20-4-1,-5 0-189,-1-1 1,0-1-1,0-2 0,-1-1 0,0-1 1,47-25-1,-66 30 0,0 0 1,0-1-1,0 0 1,-1 0-1,0-1 1,0 0-1,6-8 1,-10 10 57,-1 0 0,0 1 0,0-2 0,0 1 0,-1 0 1,0 0-1,0-1 0,0 1 0,-1-1 0,0 0 0,0 1 0,0-1 1,0 0-1,-1-6 0,-1 11 95,1-1 1,0 1-1,-1-1 1,1 0-1,-1 1 0,1 0 1,-1-1-1,0 1 1,0-1-1,0 1 0,0 0 1,0-1-1,0 1 1,0 0-1,0 0 0,0 0 1,0 0-1,-1 0 1,1 0-1,0 0 0,-1 0 1,1 1-1,-1-1 1,1 0-1,-1 1 0,1-1 1,-1 1-1,0 0 1,1-1-1,-3 1 0,2 0-5,0-1-1,0 1 0,0 0 0,0 0 0,0 0 1,0 0-1,-1 0 0,1 0 0,0 0 0,0 1 0,0-1 1,0 1-1,0 0 0,1-1 0,-1 1 0,0 0 0,0 0 1,0 0-1,1 0 0,-1 1 0,0-1 0,1 0 1,-1 1-1,-1 1 0,1 2 24,-1-1 1,1 1-1,0-1 1,1 1-1,-1 0 0,1 0 1,-1 0-1,2-1 1,-1 2-1,0-1 0,1 0 1,0 0-1,0 0 1,1 0-1,-1 0 1,1 0-1,0 0 0,0 0 1,1-1-1,0 1 1,-1 0-1,2-1 0,-1 1 1,0-1-1,1 1 1,0-1-1,0 0 1,0 0-1,0-1 0,1 1 1,0 0-1,0-1 1,0 0-1,0 0 0,0 0 1,0-1-1,1 1 1,-1-1-1,9 3 1,-5-2-75,0-1 1,-1 1-1,1-1 1,0 0-1,0-1 1,0 0-1,1-1 1,-1 1-1,0-1 1,0-1 0,0 0-1,10-2 1,-11 1-235,0 0 1,0 0 0,0-1 0,0-1 0,-1 1 0,1-1-1,-1 0 1,0 0 0,0-1 0,0 0 0,-1 0 0,0 0-1,0-1 1,0 1 0,0-1 0,-1-1 0,0 1-1,0 0 1,-1-1 0,4-10 0,-4 9 1,1-2 441,0 1 0,0 0 0,0 0 0,12-16 0,-14 22 55,1 0 0,-1 1-1,1-1 1,0 1 0,-1 0-1,1 0 1,0 0 0,0 0-1,1 1 1,-1-1 0,0 1-1,0 0 1,1 0 0,-1 0-1,1 0 1,-1 1 0,8-1-1,2 0 154,0 1-1,0 1 0,0 0 1,0 0-1,0 1 0,-1 1 1,1 0-1,-1 1 0,1 1 1,-1 0-1,0 0 1,-1 1-1,1 0 0,-1 1 1,-1 1-1,1 0 0,-1 0 1,13 14-1,-22-21-406,1 0 1,0 1-1,-1-1 1,0 0-1,1 1 1,-1-1-1,0 1 0,0-1 1,1 1-1,-1 0 1,-1-1-1,1 1 1,0 0-1,0 0 0,-1-1 1,1 1-1,-1 0 1,1 0-1,-1 0 1,0 0-1,1 0 0,-1 0 1,0 0-1,-1 0 1,1 0-1,0 0 1,0 0-1,-1-1 0,1 1 1,-1 0-1,0 0 1,0 0-1,1-1 1,-1 1-1,0 0 0,0-1 1,-1 1-1,1 0 1,0-1-1,0 0 1,-1 1-1,1-1 0,-1 0 1,1 0-1,-1 1 1,0-1-1,-2 1 1,-7 5-752,-1-1 0,0 0 0,-1-1 0,1 0-1,-19 4 1,-24 2-3517,-3-6-2687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49.874"/>
    </inkml:context>
    <inkml:brush xml:id="br0">
      <inkml:brushProperty name="width" value="0.05" units="cm"/>
      <inkml:brushProperty name="height" value="0.05" units="cm"/>
    </inkml:brush>
  </inkml:definitions>
  <inkml:trace contextRef="#ctx0" brushRef="#br0">0 471 10613,'19'-1'798,"-4"1"-541,0 0 12,0 0 0,0-2 1,0 0-1,0 0 0,-1-2 1,25-7-1,-16 2-72,-1 0 1,-1-1-1,0-1 1,33-22-1,-48 28-161,-1 1-1,1-1 1,-1 0 0,0 0 0,-1 0-1,1-1 1,-1 0 0,0 0 0,0 0-1,-1 0 1,1 0 0,-2-1 0,1 0-1,-1 1 1,0-1 0,0 0 0,0 0-1,-1 0 1,0-13 0,0 10-89,-1 0 0,0 0 1,-1 0-1,0 0 0,0 0 0,-1 1 0,-1-1 1,1 1-1,-2-1 0,1 1 0,-1 0 0,0 0 1,-1 0-1,0 1 0,-1 0 0,0 0 0,0 0 1,-11-10-1,11 11-10,-1 1 0,0 0 0,0 0 0,-1 1 1,1 0-1,-1 0 0,0 1 0,0 0 0,-11-3 0,17 6 52,-1 0 0,0 0 0,0 0 0,1 1 0,-1 0 0,0-1 0,0 1 0,0 0 0,0 1 0,1-1 0,-1 0 0,0 1 0,0-1 0,0 1 0,1 0 0,-1 0 0,0 0 0,1 0 0,-1 1 0,1-1 0,0 1 0,-1-1 0,1 1 0,0 0 0,0 0 0,0 0 0,0 0 0,0 0 0,0 0 0,1 1 0,-1-1 0,1 1 0,-2 3 0,-2 6 37,0 1 0,0 0 1,2 1-1,0-1 0,0 1 1,1-1-1,0 21 0,2-10 196,0 0-1,2 0 1,7 36-1,-6-47-88,1 1-1,0-1 1,1 0-1,1-1 1,0 1-1,1-1 1,0 0-1,1-1 1,13 16-1,-17-22-128,-1-1-1,1 0 1,0 0-1,1 0 1,-1-1-1,1 1 1,-1-1-1,1 0 1,0 0-1,0-1 1,0 0-1,1 0 1,-1 0-1,0 0 1,1-1 0,-1 0-1,1 0 1,0 0-1,-1-1 1,1 0-1,0 0 1,-1 0-1,1-1 1,0 1-1,9-4 1,-10 2-122,0-1 0,0 0 1,0 0-1,0 0 0,0 0 1,-1-1-1,0 0 0,1 0 1,-2 0-1,1 0 0,0-1 0,-1 1 1,0-1-1,0 0 0,0 0 1,0 0-1,-1 0 0,0-1 1,0 1-1,-1-1 0,2-7 0,2-11-333,-2 1-1,0-1 0,-1-39 0,-2 14 2797,1 90-1790,0-34-459,0-1 0,0 0-1,1 0 1,-1 0 0,2 0 0,-1 0-1,1-1 1,-1 1 0,2-1-1,-1 1 1,1-1 0,-1 0 0,1 0-1,6 4 1,-2-2 12,0 0 0,0-1 0,1 0 0,0-1 0,0 0 0,0 0 0,20 6-1,-8-4-6,0-2-1,0-1 0,0 0 0,1-2 0,-1 0 0,1-2 0,36-2 0,-52 0-133,1 1 1,0-1-1,-1 1 0,1-2 0,-1 1 0,0-1 0,0 0 0,0 0 0,0-1 0,0 0 1,-1 0-1,1 0 0,-1-1 0,0 1 0,-1-1 0,1 0 0,-1-1 0,0 1 0,0-1 1,3-6-1,-2 3-158,-1 0 1,0-1 0,-1 1 0,0-1-1,0 1 1,-1-1 0,0 0 0,-1 0-1,0 0 1,0 0 0,-1 0-1,-3-19 1,3 28 210,0-1 1,0 1-1,0-1 0,-1 1 0,1 0 0,0-1 0,-1 1 1,0-1-1,1 1 0,-1 0 0,0 0 0,0-1 0,1 1 1,-1 0-1,0 0 0,0 0 0,0 0 0,0 0 0,-1 0 1,1 0-1,0 0 0,0 1 0,-1-1 0,1 0 0,0 1 1,-1-1-1,1 1 0,0-1 0,-1 1 0,1 0 0,-1-1 1,1 1-1,-1 0 0,1 0 0,-1 0 0,1 0 0,0 0 1,-1 1-1,-1-1 0,0 1 46,0 0 0,-1 0 0,1 0-1,0 0 1,0 0 0,0 1 0,0 0 0,0-1 0,0 1-1,1 0 1,-1 0 0,1 1 0,-1-1 0,1 0 0,0 1 0,-3 3-1,2 0 82,-1 0-1,1 0 0,0 1 0,1-1 0,0 1 0,0 0 0,0 0 0,1 0 0,0 0 1,0 0-1,0 0 0,1 0 0,0 0 0,1 0 0,2 11 0,-2-13-111,1 0-1,-1 0 0,1 0 0,1 0 1,-1 0-1,1-1 0,0 1 0,0-1 1,0 1-1,0-1 0,1 0 0,0-1 1,0 1-1,0 0 0,0-1 0,0 0 1,1 0-1,0 0 0,-1-1 1,11 4-1,1-1-140,1 0 0,0-1 0,0-1 1,1 0-1,25 0 0,-32-3-603,1 0 1,-1 0-1,0-1 1,1-1-1,-1 0 0,0-1 1,0 1-1,0-2 1,13-5-1,11-16-5969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0.216"/>
    </inkml:context>
    <inkml:brush xml:id="br0">
      <inkml:brushProperty name="width" value="0.05" units="cm"/>
      <inkml:brushProperty name="height" value="0.05" units="cm"/>
    </inkml:brush>
  </inkml:definitions>
  <inkml:trace contextRef="#ctx0" brushRef="#br0">350 1 2817,'0'0'9156,"-109"0"-8947,59 0-177,2 11 304,9 6-336,6 3-272,4 4-1345,6-1-1392,4-5-3282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0.656"/>
    </inkml:context>
    <inkml:brush xml:id="br0">
      <inkml:brushProperty name="width" value="0.05" units="cm"/>
      <inkml:brushProperty name="height" value="0.05" units="cm"/>
    </inkml:brush>
  </inkml:definitions>
  <inkml:trace contextRef="#ctx0" brushRef="#br0">1 241 9973,'0'0'3054,"19"2"-1405,-17-2-1615,115 5 1379,-99-6-1317,0 0 1,0-1-1,0-1 0,0 0 1,28-11-1,-40 12-200,0 0 0,0-1 0,0 1 0,0-2 0,-1 1 0,1 0 0,-1-1 0,0 0 0,0 0 0,-1-1 0,1 0 0,-1 1 0,0-1 0,0-1 0,0 1 1,-1 0-1,0-1 0,0 0 0,0 0 0,-1 0 0,0 0 0,0 0 0,-1 0 0,1 0 0,-1-1 0,-1 1 0,1-1 0,-1 1 0,0-1 0,-1 1 0,1 0 0,-4-13 0,4 17 89,-1-1 0,0 1 0,1 0 0,-1-1 0,0 1 0,0 0 0,0 0 0,-1 0 0,1 0 0,0 0 0,-1 0 0,0 0 0,1 0 0,-1 1 0,0-1 0,0 1 0,0-1 0,0 1 0,0 0 0,0-1 0,0 1 0,0 0 0,0 0 0,-1 1 0,1-1 0,0 0 0,-1 1 0,1 0 0,0-1 0,-1 1 0,1 0 0,-4 0 0,1 0 21,1 1 0,-1-1 1,0 1-1,1 0 1,-1 0-1,1 1 0,0-1 1,-1 1-1,1 0 1,0 0-1,0 0 0,0 0 1,0 1-1,0 0 0,1 0 1,-4 3-1,-2 5 173,1 0 0,0 0 0,1 1-1,1 0 1,0 0 0,0 0 0,1 1-1,1 0 1,0 0 0,0 0 0,2 1-1,0-1 1,0 1 0,1-1 0,1 1-1,0-1 1,4 25 0,-3-30-124,1 0 1,-1 0 0,2 0-1,0 0 1,0 0-1,0-1 1,1 1-1,0-1 1,0 0 0,0 0-1,1 0 1,1-1-1,-1 0 1,1 0 0,0 0-1,0 0 1,1-1-1,-1 0 1,1-1-1,0 1 1,1-1 0,-1-1-1,1 1 1,-1-1-1,1-1 1,0 1-1,0-1 1,0-1 0,16 2-1,-12-2-150,-1 0 1,0-1-1,1 0 0,-1-1 0,0 0 1,0-1-1,1 0 0,-1-1 1,-1 0-1,19-8 0,-24 8-87,0 0-1,0 0 1,0-1 0,-1 1-1,1-1 1,-1 0-1,0 0 1,0-1 0,0 1-1,0-1 1,-1 0-1,0 0 1,0 0 0,0 0-1,-1-1 1,0 1-1,0-1 1,0 1 0,0-1-1,-1 0 1,0 1-1,0-9 1,0-35 1946,-1 59-166,0-1-1348,0 0 1,0 1 0,1-1-1,0 0 1,1 1 0,0-1-1,1 0 1,3 9 0,-4-14-352,0 0-1,1 0 1,0-1 0,-1 1 0,1-1 0,0 1-1,0-1 1,1 0 0,-1 0 0,1-1 0,-1 1-1,1-1 1,0 0 0,0 0 0,0 0 0,0 0-1,0-1 1,1 1 0,7 0 0,41 3-6740,-33-5-1467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0.986"/>
    </inkml:context>
    <inkml:brush xml:id="br0">
      <inkml:brushProperty name="width" value="0.05" units="cm"/>
      <inkml:brushProperty name="height" value="0.05" units="cm"/>
    </inkml:brush>
  </inkml:definitions>
  <inkml:trace contextRef="#ctx0" brushRef="#br0">1 1 10197,'0'0'3425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1.734"/>
    </inkml:context>
    <inkml:brush xml:id="br0">
      <inkml:brushProperty name="width" value="0.05" units="cm"/>
      <inkml:brushProperty name="height" value="0.05" units="cm"/>
    </inkml:brush>
  </inkml:definitions>
  <inkml:trace contextRef="#ctx0" brushRef="#br0">79 798 6323,'0'0'6208,"0"1"-6118,-1-1 0,1 1 1,0-1-1,-1 1 0,1-1 0,-1 0 0,1 1 0,-1-1 1,1 1-1,-1-1 0,1 0 0,-1 1 0,1-1 1,-1 0-1,1 0 0,-1 1 0,1-1 0,-1 0 0,0 0 1,1 0-1,-1 0 0,0 0 0,1 0 0,-1 0 0,1 0 1,-1 0-1,0 0 0,1 0 0,-2 0 0,-8-24-52,2-1-1,0 0 1,1-1-1,1 0 0,-3-41 1,8 58-36,-5-45-428,1-1 0,4 0-1,6-79 1,-2 114 386,1 1-1,0-1 1,2 1-1,0 0 0,1 0 1,1 1-1,0 0 1,21-31-1,-24 41 41,0 1-1,1-1 1,0 1 0,0 0-1,1 1 1,-1-1-1,1 1 1,1 0 0,-1 1-1,1 0 1,0 0-1,1 1 1,-1 0 0,1 0-1,-1 1 1,1 0-1,0 0 1,0 1 0,1 1-1,13-2 1,-21 3 21,0 0 0,-1 1 0,1-1 0,0 0 0,0 0 0,-1 1 0,1-1 0,-1 1 0,1 0 1,0 0-1,-1-1 0,1 1 0,-1 0 0,0 0 0,1 0 0,-1 0 0,0 1 0,0-1 0,1 0 0,-1 0 0,2 4 1,-1-1 19,0 1 1,0-1 0,0 1-1,0 0 1,-1 0 0,1 0-1,0 8 1,-1 3-16,0 1 0,0 0 0,-5 28 1,3-39-93,0-1 0,0 0 1,-1 0-1,1 0 0,-1 0 1,-1 0-1,1-1 0,-1 1 1,-6 8-1,8-11-179,-1 1 0,0-1 0,0 0-1,0 0 1,-1 0 0,1 0 0,0 0 0,-1-1 0,1 1-1,-1-1 1,0 1 0,1-1 0,-1 0 0,0 0 0,0 0 0,0 0-1,0-1 1,-4 1 0,6-10-3477,3-4 1962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1.567"/>
    </inkml:context>
    <inkml:brush xml:id="br0">
      <inkml:brushProperty name="width" value="0.05" units="cm"/>
      <inkml:brushProperty name="height" value="0.05" units="cm"/>
    </inkml:brush>
  </inkml:definitions>
  <inkml:trace contextRef="#ctx0" brushRef="#br0">203 96 6067,'0'0'9650,"-3"-14"-9312,-10-43-191,12 56-145,0-1-1,1 1 1,-1-1 0,0 1 0,0 0-1,0-1 1,0 1 0,0 0-1,0 0 1,0-1 0,0 1 0,-1 0-1,1 0 1,0 0 0,-1 0-1,1 1 1,-1-1 0,1 0 0,-1 1-1,1-1 1,-1 1 0,1-1-1,-4 0 1,-35 2-98,29-1 63,6 1 100,1 0 1,-1 0-1,0 0 1,1 1-1,-1-1 1,1 1-1,0 0 1,0 0-1,-1 1 0,1-1 1,1 1-1,-1 0 1,0 0-1,1 0 1,-1 1-1,1-1 1,0 1-1,0 0 0,0-1 1,1 1-1,0 1 1,-1-1-1,1 0 1,1 1-1,-1-1 1,-2 9-1,2-8-14,1 1 0,-1-1-1,1 0 1,0 1 0,0-1 0,1 1 0,-1-1 0,1 1-1,1-1 1,-1 1 0,1-1 0,0 1 0,0-1 0,0 0-1,1 1 1,-1-1 0,2 0 0,-1 0 0,0 0 0,1 0-1,0-1 1,7 9 0,-2-6-26,0 0 0,1-1 0,1-1 0,-1 1 0,1-1 0,-1-1 0,1 0 0,1 0 0,-1-1 0,0 0 0,16 1 0,9 0-278,1-2 0,39-2 0,-62 0 101,-1-1 58,0 0-1,0 0 0,-1-1 1,1-1-1,-1 0 0,1 0 1,-1-1-1,0-1 1,0 0-1,18-11 0,-24 13 112,0-1-1,0 0 1,0 0 0,0 0-1,0-1 1,-1 0-1,0 0 1,0 0-1,0 0 1,-1 0-1,0-1 1,0 0-1,0 1 1,-1-1-1,1 0 1,-2-1 0,1 1-1,-1 0 1,1 0-1,-2-1 1,1-6-1,-1 10 29,1 1 0,-1-1-1,0 1 1,-1-1 0,1 1 0,0-1-1,-1 1 1,1-1 0,-1 1 0,0-1-1,0 1 1,0 0 0,0 0 0,0-1-1,0 1 1,-1 0 0,-1-2-1,1 2-64,-1 1 0,1 0 0,0 0-1,-1 0 1,1 0 0,-1 0 0,0 0-1,1 1 1,-1-1 0,0 1 0,1-1-1,-1 1 1,0 0 0,1 0 0,-1 1-1,-3 0 1,5-1 1,-1 1 0,0 0 0,0 0 0,1 0 0,-1 0 0,0 0 0,1 0 0,-1 0 0,1 1-1,-1-1 1,1 0 0,0 1 0,0-1 0,-1 1 0,1 0 0,0-1 0,0 1 0,1 0 0,-1 0 0,0 0 0,1-1 0,-1 1 0,1 0 0,-1 0 0,1 0-1,0 0 1,0 0 0,0 3 0,-1 2-15,1 0 0,-1 0 0,1 0 0,1 0-1,0 0 1,0 0 0,2 9 0,0-12 19,-1 1 0,1-1 1,0 0-1,1 1 0,-1-1 0,1-1 1,0 1-1,0 0 0,0-1 0,0 0 1,0 0-1,1 0 0,-1-1 0,1 1 1,0-1-1,0 0 0,0-1 1,0 1-1,0-1 0,0 0 0,7 1 1,4 0-277,-1 0 1,1-1 0,-1-1 0,1 0 0,0-1 0,17-3 0,-27 2 66,1 0 1,0 0-1,-1 0 1,1-1-1,-1 0 0,0 0 1,0 0-1,0-1 1,0 0-1,-1 0 1,1-1-1,-1 0 1,5-6-1,4-6-1209,-1 0 1,19-36-1,-7 12 215,-23 37 1494,1 1-1,0-1 1,0 1-1,0 0 1,0 1-1,0-1 1,1 0-1,-1 1 1,1 0 0,0 0-1,-1 0 1,1 0-1,0 0 1,0 1-1,0 0 1,1 0-1,-1 0 1,0 0-1,0 1 1,1-1-1,-1 1 1,0 0-1,0 1 1,1-1-1,-1 1 1,0 0-1,0 0 1,0 0-1,7 3 1,2 0 196,-1 1 0,-1 0 0,1 1 0,-1 0 0,0 1 0,0 0 1,-1 1-1,15 14 0,-19-17-335,-1 1 0,0 0 0,0 0 0,-1 1 0,1-1 1,-1 1-1,-1 0 0,0 0 0,0 1 0,3 9 0,-5-14-163,-1 0 0,1-1 1,-1 1-1,0 0 0,0-1 0,0 1 0,0 0 1,-1-1-1,1 1 0,-1-1 0,1 1 0,-1 0 1,0-1-1,0 1 0,0-1 0,0 0 0,0 1 0,-1-1 1,1 0-1,-1 0 0,0 0 0,0 0 0,1 0 1,-1 0-1,0 0 0,0-1 0,-1 1 0,1 0 0,0-1 1,-1 0-1,1 0 0,-5 2 0,-71 23-3339,-3-11-3390,47-13 2030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3.974"/>
    </inkml:context>
    <inkml:brush xml:id="br0">
      <inkml:brushProperty name="width" value="0.05" units="cm"/>
      <inkml:brushProperty name="height" value="0.05" units="cm"/>
    </inkml:brush>
  </inkml:definitions>
  <inkml:trace contextRef="#ctx0" brushRef="#br0">1 1 2657,'0'0'4018,"0"21"-3098,1 71 795,18 120-1,-7-152-1146,-5-29-351,-1 0 0,2 53 0,-8-84-281,7-11-99,-3 1 31,1 1-1,0 0 0,1 1 1,0-1-1,0 1 1,0 0-1,12-10 1,-13 14 189,-1 1 0,0 0 0,1 0 0,0 1 1,0-1-1,-1 1 0,1 0 0,0 0 1,1 1-1,-1 0 0,0 0 0,0 0 0,1 0 1,-1 1-1,1 0 0,6 0 0,-7 2 70,-1-1 0,1 1 0,-1 0 0,0 0 0,1 0 0,-1 0 0,0 1 0,0 0 0,-1 0 0,1 0 0,-1 0 0,1 1 0,-1-1-1,0 1 1,0 0 0,-1 0 0,1 0 0,-1 0 0,0 0 0,3 6 0,1 4 7,1 1 0,-2-1-1,0 1 1,-1 0 0,3 17-1,-7-19-200,-5-24 174,-6-28 134,11 34-274,-1-9 297,0 0 0,2 0 1,-1 0-1,2 0 0,4-25 0,-4 35-314,-1 0 0,1 0 0,0 0 0,0 1 0,0-1-1,0 1 1,0-1 0,1 1 0,-1 0 0,5-3 0,-3 3-369,0 0 1,0 0 0,0 0 0,0 1 0,1-1 0,-1 1 0,1 0 0,0 1-1,9-3 1,6 0-4136,-5 2-3388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4.522"/>
    </inkml:context>
    <inkml:brush xml:id="br0">
      <inkml:brushProperty name="width" value="0.05" units="cm"/>
      <inkml:brushProperty name="height" value="0.05" units="cm"/>
    </inkml:brush>
  </inkml:definitions>
  <inkml:trace contextRef="#ctx0" brushRef="#br0">0 168 9476,'0'0'5107,"20"1"-3787,62 2-450,-74-4-804,0 1 0,0-1 0,-1-1 1,1 0-1,-1 0 0,1 0 0,-1-1 0,0 0 0,0-1 0,0 1 0,0-1 1,-1 0-1,0-1 0,1 0 0,-2 0 0,1 0 0,0-1 0,7-10 1,-12 15-73,0-1 0,1 0 0,-1 1 0,0-1 0,0 0 1,0 0-1,0 0 0,0 1 0,-1-1 0,1 0 1,-1 0-1,1 0 0,-1 0 0,0 0 0,1-1 0,-1 1 1,0 0-1,-1 0 0,1 0 0,0 0 0,0 0 0,-1 0 1,1 0-1,-1 0 0,0 0 0,0 0 0,1 0 0,-1 1 1,-1-1-1,1 0 0,0 0 0,0 1 0,0-1 1,-1 1-1,1-1 0,-1 1 0,1 0 0,-1-1 0,0 1 1,0 0-1,1 0 0,-1 0 0,0 0 0,0 0 0,0 1 1,0-1-1,0 1 0,-4-1 0,-3 0-23,0 0 1,-1 1-1,1 0 0,0 1 1,-1 0-1,1 0 0,0 1 1,0 0-1,0 1 0,0 0 1,0 0-1,1 1 0,-11 6 1,15-8 30,0 1 0,1 1 0,-1-1 0,0 0 1,1 1-1,0 0 0,0 0 0,0 0 1,0 0-1,1 0 0,0 1 0,-1-1 0,2 1 1,-1-1-1,0 1 0,1 0 0,0 0 1,0 0-1,0 0 0,1 0 0,0-1 0,0 1 1,0 0-1,0 0 0,1 0 0,2 9 1,-1-8 17,0 0 0,0 0 1,1 0-1,0-1 1,0 1-1,0-1 0,1 0 1,0 0-1,0 0 1,0-1-1,0 1 0,1-1 1,0 0-1,0 0 0,0-1 1,0 1-1,0-1 1,1 0-1,-1-1 0,9 3 1,2 2 25,0-2 0,1 0 0,0-1 0,0 0-1,0-2 1,20 2 0,-25-4-92,1 1-1,0-1 1,-1-1-1,1-1 0,-1 1 1,1-2-1,-1 0 1,17-6-1,-24 6-139,1 0 1,-1 0-1,0 0 1,-1-1-1,1 1 0,0-1 1,-1 0-1,0-1 1,0 1-1,0-1 1,-1 0-1,1 0 0,-1 0 1,0 0-1,-1 0 1,1-1-1,-1 1 0,0-1 1,-1 0-1,2-6 1,0-5-309,-1 1 0,-1 0 0,-1-26 0,2-17 832,-2 58-242,1-1 1,-1 0 0,1 1 0,0-1 0,0 0 0,-1 1 0,1-1 0,0 1 0,0 0 0,0-1 0,1 1-1,-1 0 1,0 0 0,0-1 0,1 1 0,-1 0 0,0 0 0,1 0 0,-1 1 0,1-1 0,0 0-1,-1 1 1,1-1 0,0 1 0,-1-1 0,1 1 0,0 0 0,-1-1 0,1 1 0,0 0 0,-1 0-1,1 0 1,0 1 0,0-1 0,2 1 0,3-1 154,1 1-1,-1 1 1,1-1-1,-1 1 1,0 0-1,14 7 1,-6-1 180,-1 2 0,0 0 0,-1 0 0,20 21 0,-28-27-376,0 1 1,-1 0 0,0 0 0,0 0-1,0 1 1,0 0 0,-1-1 0,0 1-1,0 0 1,-1 1 0,0-1-1,0 0 1,0 1 0,1 11 0,-3-16-81,0 0 0,0 0 0,-1 0 0,1 0 0,0 0 0,-1-1 0,0 1 0,1 0 0,-1 0 0,0 0 0,0 0 0,0-1 0,0 1 0,0 0 0,-1-1 0,1 1 0,0-1 0,-1 0 0,-2 3 0,-1-1-149,1 0 0,-1-1 0,0 1 0,0-1 1,0 0-1,0 0 0,-7 1 0,-6 1-1382,-1-2 0,0 0-1,-24 0 1,2-2-2883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5.888"/>
    </inkml:context>
    <inkml:brush xml:id="br0">
      <inkml:brushProperty name="width" value="0.05" units="cm"/>
      <inkml:brushProperty name="height" value="0.05" units="cm"/>
    </inkml:brush>
  </inkml:definitions>
  <inkml:trace contextRef="#ctx0" brushRef="#br0">1 631 8724,'0'0'6112,"23"0"-4220,-16-1-1784,11 2 106,0-1 1,-1-2-1,1 0 0,-1 0 1,1-2-1,-1 0 0,0-1 1,0-1-1,27-13 0,-30 11-160,0 0 1,-1-2-1,0 1 0,0-2 0,-1 0 0,-1 0 0,0-1 0,-1 0 1,0-1-1,0 0 0,-2 0 0,0-1 0,0-1 0,-1 1 0,-1-1 1,0 0-1,-1 0 0,-1-1 0,-1 0 0,0 0 0,-1 1 0,0-2 0,-2-25 1,0 24-189,-1 1 0,-1-1 0,0 0 0,-2 1 1,0 0-1,-1-1 0,-11-25 0,15 39 100,-1-1 0,-1 0 0,1 1 0,-1-1 0,1 1 0,-1 0 0,-1 0 0,1 0 0,0 0 0,-1 0 0,0 1 0,0-1-1,0 1 1,0 0 0,-1 1 0,1-1 0,-1 1 0,1 0 0,-1 0 0,0 0 0,0 0 0,0 1 0,0 0 0,0 0 0,0 0 0,0 1 0,0 0-1,-1 0 1,1 0 0,-8 2 0,9-1 24,-1 1-1,1 0 1,-1 0-1,1 0 1,0 0 0,0 1-1,0-1 1,1 1-1,-1 0 1,1 1-1,-1-1 1,1 0-1,0 1 1,0 0-1,0 0 1,1 0-1,0 0 1,-1 0-1,-1 5 1,-3 9 6,0 0-1,1 0 1,-6 27 0,6-14 112,1 0 0,1 0 1,1 0-1,2 1 0,2-1 1,4 32-1,-4-51-57,0-1-1,1 0 0,1 1 1,0-1-1,1-1 1,0 1-1,0 0 0,1-1 1,0 0-1,1 0 0,1 0 1,-1-1-1,1 0 0,1 0 1,-1-1-1,2 0 1,-1 0-1,1-1 0,17 11 1,-23-16-51,0-1 1,0 0-1,-1 0 1,1 0-1,0 0 1,0-1-1,0 1 1,0-1-1,0 1 1,0-1-1,0 0 0,0 0 1,0-1-1,0 1 1,0 0-1,0-1 1,0 0-1,0 0 1,0 0-1,0 0 1,0 0-1,-1-1 1,1 1-1,0-1 1,-1 0-1,1 1 1,-1-1-1,0 0 1,0-1-1,0 1 1,0 0-1,3-5 1,6-9-222,-1 1 1,0-1 0,-1-1-1,7-20 1,-7 17-28,5-2 253,-12 42 405,-2-16-380,0 0 0,0 1 1,1-1-1,-1 1 0,1-1 0,0 1 1,0-1-1,0 0 0,4 8 0,-1-8-15,-1 0-1,1 0 1,0-1-1,1 0 1,-1 0-1,0 0 1,1 0-1,0-1 1,-1 0-1,1 1 1,0-2-1,0 1 1,0-1 0,11 2-1,-8-2-15,1 0-1,-1 0 1,1-1 0,-1 0-1,1-1 1,0 1 0,-1-2-1,14-3 1,-19 4-43,0 0 0,0-1 1,-1 1-1,1-1 0,0 1 0,-1-1 1,1 0-1,-1 0 0,0 0 1,1-1-1,-1 1 0,0 0 0,0-1 1,-1 0-1,1 1 0,-1-1 0,1 0 1,-1 0-1,0 0 0,0 1 1,1-7-1,1-4-64,-1 1 1,-1-1-1,0-24 1,-1 31 90,0 5 351,2 3-296,1 0 0,-1 0 0,0 0 0,0 0 0,0 0 1,0 1-1,-1-1 0,1 1 0,-1-1 0,1 1 0,0 3 1,7 9 66,-2-8-146,0-1 0,0 0 1,1-1-1,-1 1 0,1-2 1,1 1-1,-1-1 1,1 0-1,-1-1 0,1 0 1,0 0-1,0-1 0,1 0 1,-1 0-1,0-1 1,0-1-1,1 1 0,-1-1 1,1-1-1,-1 0 0,12-3 1,-18 3-28,-1 0 1,1-1-1,-1 1 1,0-1-1,1 1 1,-1-1 0,0 0-1,0 0 1,0 0-1,0 0 1,-1 0-1,1-1 1,0 1-1,-1-1 1,0 1-1,1-1 1,-1 1-1,0-1 1,0 1-1,-1-1 1,1 0-1,0 0 1,-1-3-1,2-10-31,0 0 0,-2-31 0,-1 29 973,1 17-359,6 14-334,75 149 686,34 82 175,-102-211-1017,-2 1-1,-2 0 1,0 1 0,-3 0-1,5 56 1,-11-86-43,1 0 0,-1 0-1,-1 0 1,1 1 0,0-1 0,-1 0 0,0 0 0,-1 0-1,1 0 1,-1 0 0,0 0 0,0-1 0,0 1 0,-4 5 0,2-6-18,1-1 0,-1 1 0,0-1 1,0 0-1,0 0 0,0-1 0,-1 1 1,1-1-1,-1 0 0,0 0 1,1 0-1,-1-1 0,0 0 0,-8 2 1,-7 0-47,1 0 0,-1-1 0,0 0 0,0-2 0,0 0 0,0-2 0,-27-4 0,41 4 88,-1 1-1,1 0 1,1-1-1,-1 0 0,0-1 1,0 1-1,1-1 1,-1 0-1,1-1 0,0 1 1,0-1-1,0 0 1,1 0-1,-1-1 0,1 1 1,0-1-1,0 0 0,1 0 1,-1 0-1,1-1 1,0 1-1,1-1 0,-1 1 1,1-1-1,0 0 1,1 0-1,-2-10 0,1 8 99,1 0 0,1-1-1,-1 1 1,1 0-1,1-1 1,0 1 0,0 0-1,0 0 1,1 0-1,0 0 1,1 0 0,0 0-1,5-9 1,-2 8-9,0 0-1,1 0 1,0 0 0,1 1 0,0 0 0,0 1-1,1 0 1,0 0 0,15-9 0,59-30-535,-54 31-1966,0-1 1,41-31-1,-30 11-3549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8.099"/>
    </inkml:context>
    <inkml:brush xml:id="br0">
      <inkml:brushProperty name="width" value="0.05" units="cm"/>
      <inkml:brushProperty name="height" value="0.05" units="cm"/>
    </inkml:brush>
  </inkml:definitions>
  <inkml:trace contextRef="#ctx0" brushRef="#br0">216 234 8772,'0'0'7241,"0"-6"-6879,0-13-322,2 21-15,3 42 39,3 18 189,0-16-81,2 0 0,2-1 0,2 0 0,2-1 0,29 57 0,-45-101-393,-18-9-561,-7-6 271,-5-5 249,-1 2 1,-1 1-1,-1 1 1,0 2-1,-59-17 0,90 30 291,1 0 1,0 1-1,0 0 0,0-1 0,0 1 0,-1 0 0,1 0 0,0 0 0,0-1 0,-1 1 0,1 0 0,0 1 0,0-1 0,-1 0 1,1 0-1,0 0 0,0 1 0,0-1 0,-1 1 0,1-1 0,0 1 0,0-1 0,0 1 0,0 0 0,0-1 0,0 1 0,0 0 1,0 0-1,0 0 0,1 0 0,-1 0 0,0 0 0,0 0 0,1 0 0,-1 0 0,0 2 0,0 2 69,1 1 1,-1-1-1,1 1 0,1-1 1,-1 1-1,1-1 0,1 8 1,0-7-55,0 1 0,0-1 0,1 0 0,0 0 0,0 0 0,1 0 0,-1-1 0,1 1 0,0-1 0,0 0 0,1 0 1,0 0-1,0-1 0,0 0 0,0 1 0,1-2 0,-1 1 0,13 5 0,-5-3-12,1 0 0,0 0 0,0-1 0,1-1 0,-1-1 0,1 0 0,22 2 0,-23-4-168,0-1 0,0 0-1,1 0 1,-1-2 0,0 0 0,27-7-1,-35 6-7,0 1 0,0-1-1,-1 0 1,1-1 0,-1 0 0,1 0-1,-1 0 1,0 0 0,-1-1 0,1 1-1,-1-1 1,0-1 0,0 1 0,0 0-1,-1-1 1,0 0 0,3-7-1,6-16-482,1-6 3085,-4 75-1034,-8-35-1376,0 0-1,1 0 0,-1 0 0,1 0 0,0 0 1,0-1-1,1 1 0,-1-1 0,1 1 1,0-1-1,0 0 0,0 0 0,1 0 1,0-1-1,-1 1 0,1-1 0,7 5 1,-3-4-34,-1-1 1,1 0 0,0 0 0,0-1 0,0 0 0,0 0 0,0-1 0,0 0-1,1 0 1,10-1 0,-4 0 10,0 0-165,0 0 0,0-1 0,0 0 0,14-4 0,-25 4 19,0 0 1,-1 0-1,1 0 0,-1-1 0,1 1 0,-1-1 1,0 0-1,0 0 0,0 0 0,0-1 1,0 1-1,0 0 0,0-1 0,-1 0 0,1 0 1,-1 0-1,0 0 0,0 0 0,0 0 0,0-1 1,1-3-1,-3 7 155,0-1 1,1 1-1,-1 0 0,1-1 1,-1 1-1,0 0 1,1 0-1,-1 0 0,1-1 1,-1 1-1,0 0 0,1 0 1,-1 0-1,1 0 1,-1 0-1,1 0 0,-1 0 1,1 0-1,-1 0 1,1 0-1,-1 0 0,0 0 1,1 0-1,-1 0 0,1 0 1,-1 0-1,1 1 1,-1-1-1,0 0 0,1 0 1,-1 1-1,1-1 0,-1 0 1,0 0-1,1 1 1,-1-1-1,0 0 0,0 1 1,1-1-1,-1 0 1,0 1-1,1 0 0,22 22 166,-15-15 238,0-3-365,0 0 0,0 0 0,0-1 0,1 0 0,0-1 0,0 0 0,0 0 0,0-1 0,0 0 0,0-1 0,0 1 1,1-2-1,-1 0 0,0 0 0,1 0 0,-1-1 0,18-4 0,-22 4-78,1-1 1,-1 1-1,1-1 1,-1 0-1,0 0 1,0 0-1,0-1 0,0 0 1,0 0-1,-1 0 1,1 0-1,-1-1 1,0 0-1,0 0 0,0 0 1,0 0-1,-1-1 1,1 1-1,-1-1 1,-1 0-1,1 0 1,-1 0-1,1 0 0,-1-1 1,-1 1-1,1 0 1,-1-1-1,0 0 1,0 1-1,-1-8 0,-1 8-61,0 0 0,0-1-1,-1 1 1,1 0-1,-2 0 1,1 0 0,0 0-1,-1 0 1,0 0 0,0 1-1,0-1 1,-1 1-1,0 0 1,1 0 0,-1 0-1,-1 1 1,1-1 0,0 1-1,-1 0 1,-8-4-1,-2-2-67,0 1 0,0 1 0,-1 1 0,0 0 0,-28-7 0,34 11 147,-1 0 0,0 1 1,0 0-1,-17 1 0,27-1 0,-1 2 0,0-1 0,0 0 0,0 0 0,0 1 0,0-1 0,0 1 0,1-1 0,-1 1 0,0 0 0,0 0 0,1-1 1,-1 1-1,1 1 0,-1-1 0,1 0 0,-1 0 0,1 0 0,0 1 0,-1-1 0,1 1 0,0-1 0,0 1 0,0-1 0,0 1 0,0 0 0,1 0 0,-1-1 0,0 1 0,1 0 0,-1 0 0,0 3 0,1-1-8,0 0-1,0 0 1,1 0-1,-1-1 1,1 1-1,0 0 1,0 0-1,0-1 1,0 1-1,0-1 1,1 1-1,0-1 1,0 0-1,0 1 1,0-1-1,0 0 1,1 0-1,-1 0 1,1-1-1,0 1 1,0-1-1,0 1 1,0-1-1,0 0 1,5 2-1,11 6 6,0-1 1,1-1-1,32 9 0,-7-2-37,-31-10 47,0 0 0,-1 1 1,0 1-1,0 0 0,0 0 0,-1 2 1,0-1-1,0 2 0,-1 0 0,0 0 1,-1 1-1,0 0 0,-1 0 0,0 1 0,-1 1 1,0-1-1,-1 1 0,-1 1 0,0-1 1,-1 1-1,0 0 0,-1 0 0,3 20 1,1 12-46,-3 0 0,-2 66 0,1-111-639,3-11 446,5-11 70,4-32-294,-2 0-1,10-75 1,-18 85-122,1 1 0,3-1 1,1 2-1,32-77 0,-41 113 597,1 0 0,1 0 1,-1 0-1,1 0 0,0 1 0,0-1 0,0 1 0,7-6 0,-10 9 7,1 0-1,-1 1 0,0-1 0,0 0 1,0 0-1,1 1 0,-1-1 1,0 1-1,0-1 0,1 1 0,-1 0 1,1-1-1,-1 1 0,0 0 0,1 0 1,-1 0-1,1 0 0,-1 0 0,0 0 1,1 0-1,-1 1 0,0-1 1,1 0-1,-1 1 0,0-1 0,1 1 1,-1-1-1,0 1 0,0 0 0,1 0 1,-1 0-1,0-1 0,0 1 1,0 0-1,0 0 0,0 0 0,0 0 1,-1 1-1,1-1 0,0 0 0,0 2 1,4 5 78,-1 1 1,0 0 0,-1 0 0,0 0-1,0 1 1,-1-1 0,-1 0 0,2 11-1,-3-15-107,1-1-1,-1 0 0,0 1 0,0-1 0,0 0 1,0 1-1,-1-1 0,0 0 0,0 0 0,0 0 1,0 1-1,-1-1 0,1 0 0,-1-1 0,0 1 1,0 0-1,-1 0 0,1-1 0,-7 7 0,-1-5-81,0 1 0,0-1-1,-1-1 1,0 0 0,0-1-1,0 0 1,-1 0 0,1-1-1,-1-1 1,1 0 0,-1-1-1,-22-1 1,25 1 57,8 0-18,-1 0 0,1 1 1,-1-1-1,1 0 1,-1 0-1,0 0 1,1 0-1,-1-1 1,1 1-1,-1 0 0,1-1 1,-1 1-1,1-1 1,-1 1-1,1-1 1,-1 0-1,1 1 0,-1-1 1,1 0-1,0 0 1,0 0-1,0 0 1,-1 0-1,1 0 1,0-1-1,0 1 0,0 0 1,1-1-1,-1 1 1,0 0-1,0-1 1,1 1-1,-1-1 1,1 1-1,-1-1 0,1 1 1,0-1-1,-1 0 1,1 1-1,0-1 1,0 1-1,0-1 1,0 1-1,1-1 0,-1 0 1,0 1-1,1-2 1,0-2-8,1 0 1,0 0 0,0 0-1,0 0 1,1 0 0,-1 1-1,1-1 1,0 1 0,1 0-1,-1 0 1,1 0 0,0 0-1,5-4 1,30-16 41,0 2-1,54-21 1,37-21-98,-112 54 55,-1-1-1,-1 0 0,0-1 1,-1-1-1,15-16 0,-24 22 73,1-1-1,-2 0 1,1 0 0,-1 0-1,0-1 1,-1 0 0,0 0-1,-1 0 1,0 0-1,0-1 1,2-13 0,-2-5 118,0-1 0,-3-43 0,-1 29 10,1 39-50,0 0 0,-1 0 0,1 0 0,-1 0 0,0 0 0,0 0 0,0 0 0,-1 0 0,1 1 1,-1-1-1,0 0 0,-4-5 0,6 8-62,-1 1 1,1-1 0,-1 0-1,0 1 1,1-1 0,-1 1-1,0-1 1,1 1 0,-1-1-1,0 1 1,0 0-1,1-1 1,-1 1 0,0 0-1,0 0 1,1-1 0,-1 1-1,0 0 1,0 0 0,0 0-1,0 0 1,1 0 0,-1 0-1,-2 1 1,1 0-37,0 0 0,1 0 1,-1 0-1,0 0 0,0 0 0,1 1 1,-1-1-1,0 1 0,1-1 0,0 1 1,-1 0-1,1-1 0,0 1 0,-2 3 1,-6 12 63,1 0 1,0 1-1,1 0 1,1 0-1,1 1 1,1 0-1,-3 26 1,1 15 242,3 63 1,3-109-248,1 0 0,0-1 1,1 1-1,1 0 0,0-1 1,1 0-1,0 0 0,1 0 0,10 18 1,-13-26-106,1-1 1,0 1 0,0-1 0,0 1-1,1-1 1,-1 0 0,1 0-1,0-1 1,0 1 0,0-1-1,1 0 1,-1 0 0,1 0 0,-1-1-1,1 1 1,0-1 0,0 0-1,0-1 1,1 1 0,-1-1-1,0 0 1,0 0 0,1-1 0,-1 0-1,0 0 1,1 0 0,6-1-1,-9-1 63,1 0 0,-1 0 1,0 0-1,1-1 0,-1 1 0,0-1 0,0 0 0,0 0 0,-1 0 0,1 0 0,-1-1 0,0 1 0,0 0 0,3-7 1326,-1 11-1299,1 0-1,-1 0 0,0 0 1,0 1-1,0 0 1,0-1-1,0 1 1,7 5-1,19 8 66,-14-11-112,-1 0-1,1-2 1,15 2 0,-26-4-57,0 1-1,1-2 1,-1 1 0,0 0-1,0-1 1,0 0-1,0 0 1,0 0 0,0-1-1,-1 0 1,1 0-1,0 0 1,5-3-1,0-3-243,0 0-1,1 2 0,20-11 1,-26 15 377,0 1 0,1-1 1,-1 1-1,0 0 0,0 0 1,1 1-1,-1-1 0,0 1 1,1 1-1,-1-1 0,11 2 1,-11 0-58,0-1 0,0 0 0,1-1-1,-1 1 1,0-1 0,1 0 0,-1-1 0,0 1 0,0-1 0,1 0 0,-1 0 0,0 0 0,0-1 0,0 0-1,0 0 1,0 0 0,-1-1 0,8-5 0,-8 5-119,0-1 0,0 0 0,-1-1 0,0 1 0,0-1 0,0 1 0,0-1 0,-1 0 0,0 0 0,0 0 0,0 0 0,0 0 0,-1 0 0,0-1 0,0 1 0,-1 0 0,1-1 0,-1-8 0,-1 7 39,0 0 0,0-1 0,-1 1 0,0 0-1,0 1 1,-1-1 0,1 0 0,-1 1 0,-1-1 0,1 1-1,-1 0 1,0 0 0,-1 0 0,0 1 0,1 0 0,-2 0-1,1 0 1,-8-6 0,9 8 65,0 0 0,0 0 0,-1 1 0,1-1 0,0 1 0,-1 0 0,0 0 0,0 0 0,1 1 0,-1-1-1,0 1 1,0 0 0,0 1 0,0-1 0,0 1 0,-1 0 0,1 1 0,0-1 0,0 1 0,0 0 0,0 0 0,0 0 0,1 1 0,-1-1 0,0 1 0,1 1 0,-6 2 0,0 2 153,1 0 1,1 1 0,-1 0 0,1 0-1,1 1 1,0 0 0,-10 15-1,14-19-135,0 0 0,1-1 0,-1 1 0,1 0 0,0 0 0,1 0 0,-1 0 0,1 1-1,0-1 1,0 0 0,0 1 0,1-1 0,0 0 0,0 1 0,0-1 0,1 1-1,0-1 1,2 9 0,-1-12-82,-1 1-1,1-1 1,0 0-1,1 1 0,-1-1 1,0 0-1,1-1 1,-1 1-1,1 0 1,-1-1-1,1 1 1,0-1-1,0 0 1,-1 0-1,1 0 0,0 0 1,0 0-1,0-1 1,0 0-1,0 1 1,0-1-1,6 0 1,70-4-3859,-29-5-139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8.520"/>
    </inkml:context>
    <inkml:brush xml:id="br0">
      <inkml:brushProperty name="width" value="0.05" units="cm"/>
      <inkml:brushProperty name="height" value="0.05" units="cm"/>
    </inkml:brush>
  </inkml:definitions>
  <inkml:trace contextRef="#ctx0" brushRef="#br0">71 0 10037,'0'0'6218,"1"12"-6210,-6 267 470,-1-70-4088,6-212 3430,1 0-1,0 0 1,0 1 0,0-1-1,1 0 1,-1 1-1,1-1 1,-1 1-1,1-1 1,0 1 0,0 0-1,0 0 1,0 0-1,4-4 1,36-25-945,-35 27 1225,0 0 0,0 0 0,0 1 0,0 0 0,0 0 0,1 1 0,-1 0 0,1 0-1,14-1 1,-18 3 146,0 0-1,0 0 1,-1 0-1,1 1 1,0-1-1,-1 1 1,1 0-1,-1 0 1,1 0-1,-1 0 1,1 1-1,-1 0 1,0-1-1,0 1 1,0 0-1,0 0 1,0 1-1,0-1 1,0 1-1,-1-1 1,1 1-1,2 4 1,2 4 401,-1 1 0,0-1-1,0 1 1,5 21 0,-9-27-549,0 0-1,-1 1 1,1-1-1,-1 1 1,-1-1-1,1 1 1,-1-1-1,-1 1 1,1-1 0,-1 1-1,-2 8 1,2-13-103,-1 1 1,0-1-1,1 0 0,-1 1 1,0-1-1,0 0 1,0 0-1,-1 0 1,1-1-1,0 1 1,-1 0-1,1-1 1,-1 0-1,1 1 0,-1-1 1,0 0-1,1 0 1,-1 0-1,0-1 1,-5 1-1,-62 6-676,59-7 512,-11 1-496,1-1-1,0-1 0,-34-6 1,51 7 426,0-1 0,1 0 0,-1 0 0,0 0 0,0 0 0,1-1 1,-1 1-1,0-1 0,1 0 0,0 0 0,-1 0 0,1-1 0,0 1 0,0-1 0,0 0 1,1 1-1,-1-1 0,1-1 0,-1 1 0,1 0 0,0 0 0,0-1 0,1 0 0,-1 1 0,1-1 1,-2-5-1,2-15-2979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19.118"/>
    </inkml:context>
    <inkml:brush xml:id="br0">
      <inkml:brushProperty name="width" value="0.05" units="cm"/>
      <inkml:brushProperty name="height" value="0.05" units="cm"/>
    </inkml:brush>
  </inkml:definitions>
  <inkml:trace contextRef="#ctx0" brushRef="#br0">0 151 6675,'0'0'2412,"20"-1"-1308,120-15 1936,-117 13-2663,0-2 0,0-1 0,0-1 0,42-19 0,-63 25-360,0 1-1,-1-1 0,1 0 1,0 0-1,-1 0 1,1 0-1,-1 0 0,1 0 1,-1-1-1,0 1 0,1-1 1,-1 1-1,0-1 1,0 1-1,0-1 0,0 1 1,0-1-1,0 0 1,-1 0-1,1 1 0,-1-1 1,1 0-1,-1 0 0,1 0 1,-1 0-1,0 1 1,0-1-1,0 0 0,0 0 1,-1-3-1,0 3-6,0 0 0,0 0 0,0 0 0,0 0 0,0 0-1,-1 0 1,1 0 0,-1 0 0,1 1 0,-1-1 0,0 1 0,0-1 0,0 1 0,0 0-1,0-1 1,0 1 0,0 0 0,0 0 0,0 1 0,0-1 0,0 0 0,-1 1 0,1-1-1,-3 1 1,-6-2 21,0 1 1,0 1-1,0-1 0,0 2 0,0 0 0,0 0 1,0 1-1,0 0 0,0 1 0,0 0 0,-14 6 1,20-6 51,0-1 1,1 1 0,-1 0 0,1 0 0,0 1-1,0-1 1,0 1 0,0 0 0,0 0 0,1 0-1,0 1 1,0-1 0,0 1 0,0 0 0,1 0-1,-1 0 1,1 0 0,1 0 0,-1 0 0,1 0-1,0 1 1,0-1 0,0 1 0,1-1 0,0 6-1,-1-6-52,1 0-1,0 0 1,0 1-1,0-1 1,1 0-1,-1 0 1,1 0-1,1 0 1,-1 0-1,1-1 1,-1 1-1,1 0 0,1-1 1,-1 1-1,1-1 1,-1 0-1,1 1 1,1-1-1,-1-1 1,0 1-1,1 0 1,0-1-1,0 0 1,0 0-1,0 0 1,0 0-1,1-1 0,-1 1 1,1-1-1,7 2 1,-3-1-109,1 0 1,-1 0 0,1-1-1,0 0 1,0 0-1,0-1 1,0-1 0,0 0-1,0 0 1,0-1-1,0 0 1,0-1-1,0 0 1,17-6 0,-16 3-219,0 0 0,0-1 0,0 0 0,-1-1 0,1-1 0,-2 1 1,1-1-1,-1-1 0,0 0 0,-1 0 0,11-16 0,-5 6-147,0-1 287,0 1 0,1 0 0,22-19 0,-32 33 367,1 0-1,0 0 0,0 1 0,1 0 0,-1 0 1,1 1-1,0 0 0,0 0 0,0 1 1,0 0-1,0 0 0,0 0 0,1 1 0,11-1 1,-9 2 93,1 0 0,0 1 0,0 0 0,0 0 0,0 1 0,-1 0 0,1 1 0,12 5 0,-16-4-219,-1-1-1,1 1 1,-1 0-1,0 0 1,0 0-1,-1 1 1,1 0-1,-1 0 0,0 1 1,-1-1-1,1 1 1,-1 0-1,4 8 1,-6-11-75,-1-1 0,1 1 0,-1-1 0,0 1 0,0-1 1,0 1-1,0 0 0,0-1 0,-1 1 0,1 0 0,-1 0 0,0 0 1,0-1-1,0 1 0,0 0 0,0 0 0,0 0 0,-1 0 0,1-1 1,-1 1-1,0 0 0,0-1 0,0 1 0,0 0 0,-1-1 0,1 0 1,-1 1-1,1-1 0,-1 0 0,0 1 0,0-1 0,0 0 0,0 0 0,0-1 1,0 1-1,-1 0 0,1-1 0,-4 2 0,-11 6-190,1-2-1,-2 0 1,1-1-1,-34 8 1,22-7-482,-82 26-5674,100-32 2894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2.021"/>
    </inkml:context>
    <inkml:brush xml:id="br0">
      <inkml:brushProperty name="width" value="0.05" units="cm"/>
      <inkml:brushProperty name="height" value="0.05" units="cm"/>
    </inkml:brush>
  </inkml:definitions>
  <inkml:trace contextRef="#ctx0" brushRef="#br0">115 1 6371,'0'0'5763,"0"43"-5363,0-21 192,-13 8 176,-7 2-576,-5-1-192,-4-1-656,2-9-2513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2.869"/>
    </inkml:context>
    <inkml:brush xml:id="br0">
      <inkml:brushProperty name="width" value="0.05" units="cm"/>
      <inkml:brushProperty name="height" value="0.05" units="cm"/>
    </inkml:brush>
  </inkml:definitions>
  <inkml:trace contextRef="#ctx0" brushRef="#br0">0 571 8756,'0'0'2575,"20"-1"-1975,-1 1-480,1-1-1,-1 0 1,0-2 0,0 0 0,0-2-1,0 0 1,0-1 0,25-12 0,-31 12-137,0-1 0,-1-1-1,0-1 1,-1 1 0,1-2 0,-2 1 0,1-2 0,-2 1 0,1-2 0,-1 1 0,-1-1 0,0 0 0,-1-1 0,0 0 0,-1 0 0,0 0 0,-1-1 0,-1 0 0,0 0 0,-1 0 0,0 0-1,1-28 1,-4 28-42,0 0 0,-1 0 0,0 0 0,-1 0-1,-1 1 1,0-1 0,-1 1 0,0-1 0,-9-16-1,10 24 67,0 0-1,-1 1 0,1-1 1,-1 1-1,-1 0 1,1 0-1,-1 0 0,0 1 1,0 0-1,0 0 0,-1 0 1,1 1-1,-1-1 1,0 1-1,0 1 0,0-1 1,0 1-1,0 0 0,-1 0 1,1 1-1,-1 0 1,-6-1-1,9 2-4,1 0 1,-1 0-1,1 0 1,-1 0-1,0 1 0,1 0 1,-1-1-1,1 1 1,-1 0-1,1 1 1,0-1-1,-1 1 0,1-1 1,0 1-1,0 0 1,0 0-1,0 1 1,1-1-1,-1 0 0,0 1 1,1 0-1,0-1 1,0 1-1,0 0 1,0 0-1,0 0 0,0 1 1,1-1-1,-1 0 1,1 1-1,-1 5 1,-4 11 65,2 0 0,0 1 0,2 0 0,-1 26 0,3-42-35,-3 111 496,6-1 0,4 1 1,6-1-1,45 187 0,-53-280-717,16 76 434,-15-32-3238,-7-66 2868,0 1-1,1 0 1,-1-1 0,0 1 0,1-1 0,-1 1 0,0-1 0,0 1 0,1-1 0,-1 0 0,0 1 0,0-1 0,0 0-1,0 0 1,0 0 0,1 0 0,-1 0 0,0 1 0,0-2 0,0 1 0,0 0 0,0 0 0,0 0 0,1 0 0,-2-1-1,-3 1-533,-26 0-3005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3.567"/>
    </inkml:context>
    <inkml:brush xml:id="br0">
      <inkml:brushProperty name="width" value="0.05" units="cm"/>
      <inkml:brushProperty name="height" value="0.05" units="cm"/>
    </inkml:brush>
  </inkml:definitions>
  <inkml:trace contextRef="#ctx0" brushRef="#br0">0 463 8468,'0'0'992,"24"-11"414,18-7-711,0 3-1,87-21 1,-76 28-621,-32 6-57,1-1 0,-1-1 0,0-1 0,0-1 0,37-15 0,-53 17 18,0 0-1,1 0 1,-1 0-1,-1-1 1,1 1-1,-1-1 1,0 0 0,0-1-1,0 1 1,-1-1-1,1 1 1,-2-1-1,1 0 1,0 0-1,2-12 1,-3 9-96,1-1-1,-1 0 1,-1 0-1,0 1 1,0-1-1,-1 0 1,-1 0 0,1 0-1,-5-18 1,3 23 50,0-1 0,-1 1 1,0 0-1,0 0 0,0 0 0,0 1 1,-1-1-1,0 1 0,0 0 1,0 0-1,0 0 0,-1 0 0,0 1 1,1 0-1,-1 0 0,-6-3 1,-1 0 0,0 1 1,0 0-1,0 0 1,-1 1-1,1 1 1,-16-2 0,16 3 27,-1 1 1,0 0 0,0 1 0,1 0 0,-1 1-1,0 0 1,1 1 0,-23 7 0,31-8-12,0 1 0,0 0 1,0 0-1,0 0 0,0 1 0,1-1 0,-1 1 1,1 0-1,-1 0 0,1 0 0,0 0 1,1 1-1,-1-1 0,0 1 0,1 0 0,0 0 1,0-1-1,0 2 0,0-1 0,1 0 1,-1 0-1,1 0 0,0 1 0,0-1 0,1 0 1,-1 1-1,1-1 0,1 6 0,-1-7 2,0-1 0,0 1 0,0 0-1,1-1 1,-1 1 0,1 0 0,0-1-1,0 1 1,0-1 0,0 1 0,0-1-1,1 0 1,-1 1 0,1-1 0,-1 0 0,1 0-1,0 0 1,4 3 0,-2-1 10,1-1 0,0 0 0,1 0 0,-1 0 0,0-1 0,1 0 0,0 0 0,7 1 0,11 2 33,1-2-1,-1-1 1,31-1 0,-46-1-50,47-2-914,87-13-1,-131 14 819,0-1-1,-1 1 0,21 1 1,-31 1 96,0 0 1,1 0 0,-1 0-1,0 0 1,0 1 0,0-1 0,0 0-1,0 0 1,0 1 0,0-1-1,0 0 1,0 1 0,-1-1 0,1 1-1,-1-1 1,1 1 0,-1-1-1,1 3 1,6 30 458,-7-33-362,0-21 1173,0 17-1188,-1-12 440,1-1-1,1 1 1,1-1-1,0 1 1,4-16-1,-4 26-507,0-1 0,1 1 0,0 0 0,0-1 0,0 1 0,0 0 0,1 1 0,0-1 0,0 1 1,0-1-1,1 1 0,-1 0 0,1 1 0,0-1 0,0 1 0,7-4 0,54-23-4194,-33 15 160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2.061"/>
    </inkml:context>
    <inkml:brush xml:id="br0">
      <inkml:brushProperty name="width" value="0.05" units="cm"/>
      <inkml:brushProperty name="height" value="0.05" units="cm"/>
    </inkml:brush>
  </inkml:definitions>
  <inkml:trace contextRef="#ctx0" brushRef="#br0">154 1 1873,'0'0'7926,"18"13"-6979,58 42-96,-74-52-795,1 0-1,-1-1 0,1 1 0,-1 0 1,0 0-1,0 1 0,0-1 0,0 0 0,-1 1 1,0-1-1,1 1 0,-1-1 0,0 1 1,-1 0-1,1-1 0,-1 1 0,1 0 1,-1-1-1,0 1 0,-1 0 0,1 0 1,-2 5-1,1 9 166,0-13-199,1 1 0,-1 0 0,-1 0 0,1 0 0,-1 0 0,0-1 1,0 1-1,-1-1 0,1 1 0,-1-1 0,-1 0 0,1 0 0,-1 0 1,1-1-1,-1 1 0,-1-1 0,1 0 0,-1 0 0,1 0 0,-1-1 0,0 1 1,0-1-1,-1-1 0,1 1 0,-9 2 0,1 0-265,1 0 0,0-2 0,-1 1 0,0-2-1,0 0 1,0 0 0,0-1 0,0-1 0,0 0 0,0 0-1,-13-4 1,25 4 218,1 0-1,0 0 0,-1 0 1,1 0-1,0 0 0,-1 0 1,1 0-1,0 0 0,-1 0 1,1-1-1,0 1 0,-1 0 1,1 0-1,0 0 0,-1-1 1,1 1-1,0 0 0,0 0 1,-1-1-1,1 1 0,0 0 1,0-1-1,0 1 0,-1 0 1,1 0-1,0-1 0,0 1 1,0-1-1,0 1 0,0 0 1,0-1-1,0 1 0,-1 0 1,1-1-1,0 1 0,-1-6-2806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4.708"/>
    </inkml:context>
    <inkml:brush xml:id="br0">
      <inkml:brushProperty name="width" value="0.05" units="cm"/>
      <inkml:brushProperty name="height" value="0.05" units="cm"/>
    </inkml:brush>
  </inkml:definitions>
  <inkml:trace contextRef="#ctx0" brushRef="#br0">33 261 7155,'0'0'7796,"-8"-24"-7345,5-7-1008,-1 1 1,-10-35 0,10 46 475,4 26 119,1 0 1,0 0-1,0 0 1,0 0-1,1-1 1,0 1-1,0-1 1,1 1-1,0-1 1,0 0-1,0 0 1,1 0-1,0 0 1,0 0-1,0-1 1,1 0-1,0 0 1,0 0-1,0-1 1,6 5-1,-3-4-22,0 0 0,0-1 0,1 1 0,-1-1 0,1-1 0,0 0 0,-1 0 0,2-1 0,-1 0 0,0 0 0,0-1 0,1 0 0,-1-1 0,14-1 0,-20 0-39,0 0-1,-1 1 0,1-2 1,-1 1-1,1 0 1,-1 0-1,0-1 1,1 1-1,-1-1 1,0 0-1,0 1 1,0-1-1,0 0 1,0 0-1,0-1 1,-1 1-1,1 0 1,-1 0-1,0-1 1,1 1-1,-1-1 1,0 1-1,0-1 1,-1 0-1,1 1 1,-1-1-1,1 0 0,-1-5 1,2-5-156,-1-1-1,-1 0 1,0 1-1,-3-21 1,3 31 260,0 0 1,-1 0 0,0 0 0,0 0-1,0 0 1,0 0 0,0 0 0,0 1-1,-1-1 1,1 0 0,-1 0 0,0 1-1,-3-4 1,5 31 556,0-18-616,-1 5 60,1 0 0,1 1 0,0-1 0,1 0 0,3 14 0,-3-22-63,-1 1 0,2-1 0,-1 1 1,0-1-1,1 0 0,0 0 0,0 0 0,0-1 1,0 1-1,1-1 0,-1 1 0,1-1 0,0 0 1,0-1-1,0 1 0,6 2 0,1 1 8,1-1 0,0 0 0,0-1 0,1-1 0,-1 0 0,1 0 0,0-1 0,-1-1 0,1 0 0,0-1 0,0 0 0,0-1 0,-1-1 0,1 0 0,22-6 0,-28 6-22,0 0 1,0-1 0,-1 0 0,1 0 0,-1 0 0,1-1 0,-1 0 0,0 0 0,0-1 0,-1 1 0,0-1 0,0-1-1,0 1 1,0-1 0,-1 1 0,1-1 0,-2-1 0,1 1 0,-1 0 0,0-1 0,0 0 0,-1 0 0,1 0 0,-2 0-1,1 0 1,-1 0 0,0 0 0,0-12 0,-1 15 24,0 1 1,0-1-1,-1 0 0,1 0 1,-1 1-1,0-1 0,0 0 1,0 1-1,-1-1 0,1 1 1,-1-1-1,0 1 0,0 0 1,0 0-1,0 0 0,0 0 1,-1 0-1,1 0 0,-1 1 1,0-1-1,0 1 0,0-1 1,0 1-1,0 0 0,-1 1 1,1-1-1,0 0 0,-1 1 1,1 0-1,-1 0 0,0 0 1,1 0-1,-1 1 0,0-1 1,0 1-1,1 0 0,-6 0 1,6 0-37,1 1 0,0-1 0,0 0 0,-1 1 0,1-1 0,0 1 0,0-1 0,0 1 0,0 0 0,0 0 0,0 0 0,0 1 0,0-1 0,0 0 0,0 1 0,1-1 0,-1 1 0,0-1 0,1 1 1,0 0-1,-1 0 0,1 0 0,0-1 0,0 1 0,0 0 0,0 1 0,0-1 0,0 0 0,1 0 0,-1 4 0,-2 6-12,1 0-1,1 1 1,0 0 0,1 15 0,0-21 54,0-2-15,0-1 0,0 0 0,1 1 0,-1-1 0,1 0 0,0 0 0,0 0 0,1 0 0,-1 0 0,1 0 0,0 0 0,0 0 0,1 0 0,-1-1 0,1 1 0,-1-1 0,6 5 0,-2-3 7,0-1-1,0 1 1,1-1 0,-1-1 0,1 1 0,0-1 0,0 0-1,0-1 1,10 3 0,13 0 74,0 0 0,0-3 0,58-1 0,-81-1-83,13-1-9,0 0 0,0-2 0,0 0 0,-1-2 0,25-8 0,-32 9-12,0-1 1,0 0 0,0-1 0,0-1 0,-1 1-1,0-2 1,-1 0 0,0 0 0,10-11 0,-17 17 5,-1-1 0,1 0 0,-1 0 0,0 1 1,0-1-1,0-1 0,-1 1 0,1 0 0,-1 0 1,0 0-1,0-1 0,0 1 0,0-1 0,0 1 0,-1-1 1,0 1-1,1-1 0,-1 1 0,-1-1 0,1 1 0,0-1 1,-1 1-1,0-1 0,0 1 0,0-1 0,0 1 1,0 0-1,-1 0 0,1-1 0,-1 1 0,0 0 0,0 1 1,0-1-1,0 0 0,-1 0 0,1 1 0,-1-1 1,1 1-1,-1 0 0,0 0 0,0 0 0,0 0 0,0 1 1,-1-1-1,1 1 0,0 0 0,-1 0 0,1 0 0,0 0 1,-1 0-1,1 1 0,-7-1 0,8 2-22,0-1-1,0 1 1,1 0-1,-1 0 1,0 0-1,0 0 1,1 0-1,-1 0 1,0 1-1,1-1 0,-1 0 1,1 1-1,0-1 1,0 1-1,-1 0 1,1-1-1,0 1 1,0 0-1,0 0 1,1-1-1,-1 1 1,0 0-1,1 0 1,-1 0-1,1 0 1,-1 0-1,1 0 1,0 0-1,0 0 1,0 2-1,-1 8-20,0 0 0,1 0-1,2 22 1,-1-29 50,0-1 1,1 1-1,-1-1 0,1 0 0,0 0 0,0 0 0,1 0 0,-1 0 1,1 0-1,0-1 0,0 1 0,0-1 0,0 0 0,1 0 1,-1 0-1,1 0 0,0 0 0,0-1 0,0 0 0,0 0 0,0 0 1,0 0-1,1-1 0,-1 1 0,7 0 0,6 2 20,1-1 0,-1 0 0,1-2-1,-1 0 1,24-2 0,-35 1-89,1-1 1,-1 0-1,1-1 0,-1 1 1,0-1-1,0-1 0,1 1 1,-1-1-1,-1 0 0,1 0 1,0-1-1,-1 1 0,9-9 1,1-3-263,-1 0 1,0-1-1,10-18 1,-11 16 114,0 2 1,28-30 0,-36 42 285,0 0 0,0 0 1,1 0-1,0 0 0,-1 1 0,1 0 1,0 0-1,1 1 0,-1-1 0,0 2 1,1-1-1,-1 0 0,10 0 0,-11 1 23,-1 1 0,1-1 0,0 1 0,0 0 0,0 0 0,-1 0 0,1 1 0,0-1 0,0 1 0,-1 1 0,1-1 0,-1 0 0,1 1 0,-1 0 0,0 0 0,1 1 0,-1-1 0,0 1 0,0 0 0,-1 0 0,1 0 0,-1 0 0,1 1 0,-1-1 0,0 1 0,0 0 0,-1 0-1,1 0 1,-1 0 0,0 0 0,0 1 0,0-1 0,1 6 0,1 1 54,0 1-1,0-1 0,-1 1 0,-1 0 1,0 0-1,-1 0 0,1 19 0,-2-28-218,0 1 0,-1-1 0,1 1 0,0-1 0,-1 0 0,0 1 0,0-1 0,0 0 0,0 1 0,0-1 0,-1 0 0,1 0-1,-1 0 1,0 0 0,0-1 0,0 1 0,0 0 0,0-1 0,-1 1 0,1-1 0,-1 0 0,0 0 0,0 0 0,1 0 0,-1 0 0,0-1 0,-1 1 0,1-1-1,0 0 1,-5 1 0,-4 1-993,0-1-1,-1-1 1,1 0-1,-1-1 1,1-1-1,-1 1 1,-16-5-1,-22-13-5705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5.062"/>
    </inkml:context>
    <inkml:brush xml:id="br0">
      <inkml:brushProperty name="width" value="0.05" units="cm"/>
      <inkml:brushProperty name="height" value="0.05" units="cm"/>
    </inkml:brush>
  </inkml:definitions>
  <inkml:trace contextRef="#ctx0" brushRef="#br0">251 1 13030,'0'0'768,"-130"72"-752,99-31-16,2 4-992,-2 2-1025,2-3-1809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5.788"/>
    </inkml:context>
    <inkml:brush xml:id="br0">
      <inkml:brushProperty name="width" value="0.05" units="cm"/>
      <inkml:brushProperty name="height" value="0.05" units="cm"/>
    </inkml:brush>
  </inkml:definitions>
  <inkml:trace contextRef="#ctx0" brushRef="#br0">292 1 10789,'0'0'3959,"7"17"-3740,101 296 2113,-97-267-2476,-24-50-422,-47-23-710,-78-30-384,120 52 1610,1 0 0,-1 1 1,0 0-1,0 2 0,0 0 0,-21 1 1,36 1 69,0 1 0,1-1 0,-1 1 0,0 0 0,0 0 0,1 0 0,-1 0 0,1 1 0,-1-1 0,1 1 1,-1 0-1,1-1 0,0 1 0,0 0 0,0 0 0,0 1 0,0-1 0,0 0 0,1 1 0,-1-1 0,1 1 0,-1-1 0,1 1 0,0-1 0,0 1 1,1 0-1,-1 0 0,0 0 0,0 5 0,0-3 62,0 0 1,1 0 0,-1 1-1,1-1 1,0 0-1,1 1 1,-1-1 0,1 0-1,0 0 1,0 0-1,1 1 1,-1-1 0,1 0-1,0 0 1,6 8-1,-1-5 7,-1-2 1,2 1-1,-1-1 0,1 0 0,0 0 0,0-1 0,0 0 0,1-1 0,0 0 0,0 0 0,0-1 1,0 0-1,1 0 0,15 1 0,13 2 15,1-3 1,47-1-1,-82-2-100,34 0 24,9 1-272,84-10 1,-119 7 181,0 0 0,-1 0 0,1-1 0,0-1 0,-1 0 0,0-1 0,0 0 0,0 0 0,-1-1 1,0-1-1,0 0 0,11-10 0,-18 14 61,0 0 0,0 0 1,0 0-1,0 0 0,-1-1 1,0 1-1,0-1 0,0 0 1,0 1-1,0-1 0,-1 0 1,1 0-1,-1 0 0,0 0 1,-1 0-1,1-1 0,-1 1 1,1 0-1,-1 0 0,-1 0 1,1-1-1,0 1 0,-1 0 1,0 0-1,0 0 0,0 0 0,-1 0 1,1 0-1,-1 0 0,0 0 1,0 1-1,0-1 0,-1 1 1,1-1-1,-1 1 0,0 0 1,0 0-1,0 0 0,0 0 1,0 1-1,-1-1 0,1 1 1,-1 0-1,1 0 0,-1 0 1,0 1-1,0-1 0,0 1 1,0 0-1,0 0 0,0 0 1,-1 0-1,1 1 0,-4 0 0,4 0 76,0 1-1,0-1 0,0 1 0,0 0 0,0 1 1,0-1-1,0 1 0,1-1 0,-1 1 0,0 0 1,1 1-1,0-1 0,0 0 0,-1 1 0,1 0 1,1 0-1,-1 0 0,0 0 0,1 0 0,-1 0 1,1 1-1,0-1 0,0 1 0,1 0 0,-1-1 0,0 5 1,0-4 6,1 0 0,0 0 0,0-1 0,0 1 0,0 0 0,1 0 0,-1 0 0,1 0 0,0 0 0,0 0 0,1 0 0,-1 0 0,1 0 0,0 0 0,0 0 0,0 0 0,1-1 0,-1 1 0,1 0 0,0-1 0,0 1 1,0-1-1,0 0 0,1 0 0,-1 1 0,6 3 0,2 0-7,1 0 1,0-1 0,0 0-1,1-1 1,0 0 0,-1 0-1,2-2 1,-1 0 0,24 4 0,8-3-2352,64-1 0,-89-3 457,-2 0-2577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7.580"/>
    </inkml:context>
    <inkml:brush xml:id="br0">
      <inkml:brushProperty name="width" value="0.05" units="cm"/>
      <inkml:brushProperty name="height" value="0.05" units="cm"/>
    </inkml:brush>
  </inkml:definitions>
  <inkml:trace contextRef="#ctx0" brushRef="#br0">83 126 8212,'0'0'3724,"7"-17"-3329,23-52-3,-28 66-330,0 0 1,-1 0-1,1 1 0,1-1 1,-1 1-1,0 0 0,0 0 0,1 0 1,0 0-1,-1 0 0,1 0 0,0 1 1,0-1-1,0 1 0,0 0 0,0 0 1,5-2-1,48 0 882,-42 4-784,-9-2-132,-1 1 0,0 1-1,0-1 1,0 0 0,1 1-1,-1 0 1,0 0 0,0 0-1,0 1 1,0-1 0,0 1-1,0 0 1,-1 0 0,1 0-1,-1 1 1,1-1 0,-1 1-1,5 4 1,-5-2-32,1 1 0,-1-1 0,0 0 0,-1 1 0,1 0 1,-1 0-1,0-1 0,0 1 0,-1 0 0,0 1 0,0-1 0,0 8 0,0-2 12,-1 0 0,-1 0 0,0 0 0,-1 0 0,0 0 0,0 0-1,-1-1 1,-1 1 0,0-1 0,-1 0 0,0 0 0,0 0 0,-1-1 0,-1 1 0,0-1 0,-8 9 0,-15 14 21,-2-2 1,-1-1-1,-40 29 1,-17 15 13,88-74-37,1 1-1,0 0 0,0 0 1,-1 0-1,1 0 0,0 0 1,0 0-1,0 0 0,0 0 1,0 0-1,0 1 0,0-1 1,0 0-1,1 1 0,-1-1 1,0 0-1,1 1 0,-1-1 1,1 1-1,0-1 0,-1 1 1,1-1-1,0 1 0,0-1 1,0 1-1,0 0 0,0 1 1,2-1 50,0-1 0,0 1 0,0 0 0,0-1 1,0 0-1,0 0 0,0 1 0,0-1 0,0 0 1,1-1-1,-1 1 0,0 0 0,1-1 0,-1 1 0,0-1 1,4 1-1,45 4 1207,-1-2 0,53-3 0,-39 0-1637,-56 0-203,1-1 1,0 0 0,-1 0 0,1-1-1,9-3 1,25-11-3767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8.457"/>
    </inkml:context>
    <inkml:brush xml:id="br0">
      <inkml:brushProperty name="width" value="0.05" units="cm"/>
      <inkml:brushProperty name="height" value="0.05" units="cm"/>
    </inkml:brush>
  </inkml:definitions>
  <inkml:trace contextRef="#ctx0" brushRef="#br0">0 729 13126,'22'-6'205,"-6"1"-9,27-7 498,-1-1 0,68-34 0,-99 42-605,0-1 0,0 0-1,-1 0 1,0-1 0,0-1 0,0 0 0,-1 0 0,-1 0 0,1-1 0,-1-1 0,-1 0-1,0 0 1,0 0 0,-1-1 0,0 0 0,6-17 0,-4-8-260,-2-1-1,-2 0 1,-2-1-1,-3-61 1,1 81 99,-1 5-70,0-1-1,-1 0 0,0 1 1,-1-1-1,-1 1 0,0 0 1,-1 0-1,0 0 0,-10-16 0,12 24 131,1 1 0,-1-1-1,0 1 1,-1-1 0,1 1-1,-1 0 1,0 0 0,0 0-1,0 1 1,0-1-1,-1 1 1,1 0 0,-1 0-1,0 1 1,0 0 0,0-1-1,0 2 1,0-1 0,-1 0-1,1 1 1,0 0-1,-1 1 1,1-1 0,-1 1-1,1 0 1,-8 1 0,9 0 19,0 0 0,1 1 0,-1-1 0,0 1 0,1 0 0,-1 0 0,1 0 0,-1 1 0,1-1 0,0 1 0,0 0 0,0 0 0,1 0 0,-1 0 0,1 0 0,-1 1 0,1-1 0,0 1 0,-3 7 0,-2 5 82,0 1 0,2 0 0,-6 22 0,3 11 334,2-1-1,2 1 1,5 80 0,-1-103-236,1-6-25,0 1 0,2-1-1,9 38 1,-10-51-150,0-1 0,0 0 0,1 0-1,0 0 1,0 0 0,1-1 0,0 1 0,0-1 0,0 0-1,1 0 1,0 0 0,0-1 0,0 0 0,9 7-1,-12-11-59,0 0 0,0 0-1,0 0 1,0 0-1,0-1 1,0 1 0,0-1-1,0 1 1,0-1-1,0 0 1,0 1 0,0-1-1,0 0 1,0 0-1,0-1 1,0 1 0,0 0-1,1-1 1,-1 1-1,3-2 1,-1 0-13,1-1-1,-1 1 1,0-1 0,0 0 0,0 0-1,0 0 1,0-1 0,4-5-1,5-7-318,-1 0 0,-1-2 0,11-21 0,-20 36 232,7-17-188,-7 15 342,0 0-1,0 0 0,1 1 1,-1-1-1,1 1 0,0 0 0,7-8 532,-7 40 954,-2-19-1365,1 0-1,0 0 1,1 0 0,0 0 0,0-1-1,1 1 1,0-1 0,0 1 0,1-1-1,0-1 1,1 1 0,-1-1-1,1 0 1,1 0 0,0-1 0,0 1-1,0-2 1,0 1 0,1-1 0,0 0-1,0 0 1,0-1 0,1 0-1,0-1 1,-1 0 0,1 0 0,0-1-1,0 0 1,1-1 0,-1 0 0,13 0-1,-9 0-116,-1-1 0,1-1 0,-1 0 1,0 0-1,1-1 0,-1-1 0,0 0 0,23-10 0,-30 10-88,1 0 1,-1 0-1,0-1 1,0 1-1,0-2 1,0 1-1,-1 0 1,1-1-1,-1 0 1,0 0-1,-1 0 1,1 0-1,-1-1 1,0 1-1,0-1 1,-1 0-1,0 0 1,0 0-1,2-10 1,-3 8-20,0 1 1,0 0-1,0-1 1,-1 1-1,0 0 1,-1-1-1,0 1 1,0 0-1,0 0 1,-1-1-1,-3-8 1,4 13 89,-1-1 1,1 1 0,-1 0-1,0 0 1,0 0 0,0 1-1,0-1 1,0 0 0,-1 1-1,1-1 1,-1 1-1,0 0 1,1 0 0,-1 0-1,0 0 1,0 1 0,0-1-1,0 1 1,-1-1-1,1 1 1,0 0 0,-1 1-1,1-1 1,0 0 0,-1 1-1,-5 0 1,7 0 18,0 0 0,0 1-1,1-1 1,-1 0 0,0 1 0,0 0 0,1-1 0,-1 1-1,0 0 1,1 0 0,-1 0 0,1 0 0,-1 0 0,1 0-1,0 0 1,-1 1 0,1-1 0,0 0 0,0 1 0,0-1 0,0 1-1,0-1 1,0 1 0,0 0 0,1-1 0,-1 1 0,0 0-1,1-1 1,-1 1 0,1 4 0,-2 5 184,0 1-1,1 0 1,1 19-1,0-22-70,0-5-98,0-1 1,1 0-1,-1 0 1,0 0-1,1 0 1,0 0-1,0 0 1,0 0-1,0 0 1,0 0 0,1 0-1,-1-1 1,1 1-1,0-1 1,0 1-1,0-1 1,3 4-1,0-2-22,0-1 1,-1 1-1,1-1 0,1 0 1,-1-1-1,0 1 0,1-1 1,9 3-1,6-1-431,1 0 0,-1-2-1,43 0 1,-58-2 289,9 1-1045,1-1 1,0-1-1,0-1 1,25-5-1,5-13-4000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8.843"/>
    </inkml:context>
    <inkml:brush xml:id="br0">
      <inkml:brushProperty name="width" value="0.05" units="cm"/>
      <inkml:brushProperty name="height" value="0.05" units="cm"/>
    </inkml:brush>
  </inkml:definitions>
  <inkml:trace contextRef="#ctx0" brushRef="#br0">38 0 7267,'0'0'9626,"-5"9"-9399,-2 11-84,1-1-1,0 1 1,2 0 0,0 1-1,1-1 1,1 1 0,1 0 0,1-1-1,1 1 1,0 0 0,2-1 0,1 1-1,10 33 1,-11-44-114,2 0 0,-1-1-1,1 0 1,1 0 0,-1 0 0,2-1-1,-1 0 1,1 0 0,8 7 0,-10-11-78,-1 0 1,1-1-1,0 0 1,0 1-1,0-2 1,1 1 0,-1-1-1,1 1 1,0-2-1,-1 1 1,1 0-1,0-1 1,0 0 0,0-1-1,0 1 1,0-1-1,6-1 1,-7 0-57,-1-1 1,1 1-1,-1-1 1,0 0-1,1 0 1,-1-1-1,0 1 1,0-1-1,-1 0 1,1 0-1,0 0 1,-1-1-1,0 1 1,0-1-1,0 0 1,0 0-1,-1 0 1,5-8-1,-1 0-243,0 0 1,0-1-1,-1 0 1,-1 0-1,4-18 1,-1 84 3686,-6-47-3333,0 0 0,1 0 0,0 0 0,0 0 0,0-1 0,1 1 0,0-1 0,0 1 0,0-1 0,1 0 0,-1 0 0,1-1 0,7 7 0,-5-7-459,0-1 0,1 1 0,-1-1 1,1-1-1,0 1 0,0-1 0,0 0 1,0-1-1,0 1 0,1-1 1,-1-1-1,14 0 0,13 0-4728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9.174"/>
    </inkml:context>
    <inkml:brush xml:id="br0">
      <inkml:brushProperty name="width" value="0.05" units="cm"/>
      <inkml:brushProperty name="height" value="0.05" units="cm"/>
    </inkml:brush>
  </inkml:definitions>
  <inkml:trace contextRef="#ctx0" brushRef="#br0">0 1 12742,'0'0'2433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29.740"/>
    </inkml:context>
    <inkml:brush xml:id="br0">
      <inkml:brushProperty name="width" value="0.05" units="cm"/>
      <inkml:brushProperty name="height" value="0.05" units="cm"/>
    </inkml:brush>
  </inkml:definitions>
  <inkml:trace contextRef="#ctx0" brushRef="#br0">228 136 1793,'0'0'12067,"-3"-17"-10760,-12-51-728,14 65-525,0 1 0,0-1-1,0 0 1,0 1 0,0-1 0,-1 1 0,1-1 0,-1 1-1,1 0 1,-1-1 0,0 1 0,0 0 0,0 0 0,0 0-1,-1 1 1,1-1 0,0 0 0,-1 1 0,1-1 0,-1 1-1,0 0 1,1 0 0,-1 0 0,0 0 0,1 1 0,-1-1-1,0 1 1,0 0 0,0-1 0,0 1 0,0 0 0,-4 1 0,2 0 0,-1 0 0,0 0 1,1 0-1,-1 1 1,1 0-1,0 0 0,-1 0 1,1 0-1,0 1 0,0 0 1,0 0-1,-7 7 1,5-2 73,1 0 1,0 1 0,1 0-1,-1-1 1,2 2-1,-1-1 1,2 0 0,-1 1-1,1 0 1,0 0 0,-2 18-1,4-22-94,1 0 0,-1 0 0,1 0-1,0 0 1,0 0 0,1 0 0,0 0-1,0 0 1,0-1 0,1 1 0,0 0-1,0 0 1,0-1 0,1 0 0,0 1-1,0-1 1,0 0 0,0 0 0,1-1 0,0 1-1,7 6 1,-1-4-27,0 0 1,1-1-1,0 0 0,0-1 0,0 0 1,1 0-1,0-1 0,0-1 1,24 4-1,5-3-257,68-1 0,-87-3 125,-12 0 82,-1 0 0,1-1-1,0-1 1,0 1 0,0-1 0,-1-1 0,1 0 0,-1-1 0,0 1 0,0-2 0,0 1-1,14-11 1,-19 12 16,1-1 0,-1 0-1,0 0 1,0 0-1,0-1 1,0 0 0,-1 1-1,0-1 1,0 0 0,0-1-1,-1 1 1,0 0 0,0-1-1,0 0 1,0 1-1,-1-1 1,0 0 0,0 0-1,-1 1 1,0-1 0,0 0-1,-1-9 1,0 11 20,0 1 1,0 0-1,-1-1 0,0 1 1,1 0-1,-1 0 0,0 0 1,0 0-1,0 1 1,-1-1-1,1 1 0,-1-1 1,0 1-1,1 0 0,-1 0 1,0 0-1,0 0 0,0 0 1,-6-1-1,7 1-2,0 1-1,0 0 1,0 0-1,0 1 1,0-1-1,0 0 0,0 1 1,0-1-1,0 1 1,-1 0-1,1-1 1,0 1-1,0 0 1,0 0-1,-1 1 1,1-1-1,0 0 1,0 1-1,0-1 1,0 1-1,0 0 1,0 0-1,0 0 1,0 0-1,0 0 1,0 0-1,0 0 0,0 1 1,1-1-1,-1 1 1,-2 2-1,1 1 37,0 0 0,0 1-1,1-1 1,-1 1-1,1-1 1,1 1 0,-1 0-1,1 0 1,0-1 0,0 1-1,1 0 1,-1 0-1,1 0 1,1 0 0,-1 0-1,1 0 1,0 0-1,0 0 1,1 0 0,0-1-1,0 1 1,0-1-1,1 1 1,-1-1 0,1 0-1,1 0 1,-1 0-1,1 0 1,0 0 0,0-1-1,0 0 1,0 0 0,1 0-1,0 0 1,0-1-1,0 0 1,0 0 0,6 3-1,-1-2-87,-1 0 0,1 0 0,0-1 0,0 0 0,0-1-1,1 0 1,-1 0 0,1-1 0,-1-1 0,1 1 0,-1-2 0,0 0 0,1 0-1,15-4 1,-19 3-167,1-1-1,-1 1 0,0-2 0,0 1 1,0-1-1,0 0 0,-1 0 1,1-1-1,-1 0 0,0 0 0,-1 0 1,1-1-1,-1 0 0,0 0 1,-1 0-1,1 0 0,-1-1 0,0 0 1,-1 0-1,3-8 0,7-30-937,-11 34 1047,1 0 0,0 0 0,1 0 0,5-10 0,-8 18 216,1 0-1,-1 1 0,1-1 0,0 1 0,0-1 0,1 1 1,-1-1-1,0 1 0,1 0 0,-1 0 0,1 0 1,0 1-1,-1-1 0,1 1 0,0-1 0,0 1 1,0 0-1,5-1 0,4 0 336,-1 0 0,1 1 0,-1 1 0,0-1 0,1 2 0,-1 0 0,1 0 0,-1 1 0,0 1 0,0 0 1,0 0-1,0 1 0,0 0 0,13 8 0,-17-8-309,0 0 1,-1 0-1,1 1 0,-1 0 1,0 0-1,0 1 1,-1-1-1,1 1 1,-1 0-1,0 1 0,-1-1 1,0 1-1,0 0 1,0 0-1,-1 0 1,0 1-1,0-1 0,-1 1 1,0 0-1,-1-1 1,2 13-1,-3-17-178,0-1 0,0 1-1,-1-1 1,1 0 0,-1 1-1,1-1 1,-1 1 0,0-1-1,0 0 1,0 0 0,0 1-1,0-1 1,-1 0 0,1 0 0,-1 0-1,1 0 1,-1 0 0,0-1-1,0 1 1,0 0 0,0-1-1,0 1 1,0-1 0,0 0-1,0 0 1,0 0 0,-1 0-1,1 0 1,0 0 0,-1-1 0,-2 1-1,-11 3-857,0-1-1,0-1 1,-27 1 0,36-3 592,-74 1-4374,-12-1-2389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30.267"/>
    </inkml:context>
    <inkml:brush xml:id="br0">
      <inkml:brushProperty name="width" value="0.05" units="cm"/>
      <inkml:brushProperty name="height" value="0.05" units="cm"/>
    </inkml:brush>
  </inkml:definitions>
  <inkml:trace contextRef="#ctx0" brushRef="#br0">222 0 9925,'0'0'6098,"-37"68"-6098,4-18 48,-5 0-48,3-3-240,-4-8-1601,0-11-2064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5.552"/>
    </inkml:context>
    <inkml:brush xml:id="br0">
      <inkml:brushProperty name="width" value="0.05" units="cm"/>
      <inkml:brushProperty name="height" value="0.05" units="cm"/>
    </inkml:brush>
  </inkml:definitions>
  <inkml:trace contextRef="#ctx0" brushRef="#br0">162 132 3265,'0'0'6777,"0"-2"-6492,0 1 0,0-1 0,-1 0 0,1 1-1,0-1 1,-1 0 0,0 1 0,1-1 0,-1 1 0,0-1 0,0 1 0,1 0 0,-3-3-1,-1 3-284,-1-1-1,1 1 0,-1-1 0,1 1 0,-1 0 0,0 1 0,0-1 0,1 1 0,-1 0 1,0 0-1,1 1 0,-1-1 0,0 1 0,0 0 0,1 0 0,-1 1 0,1-1 0,0 1 1,-1 0-1,1 0 0,0 1 0,0-1 0,0 1 0,0 0 0,1 0 0,-1 0 0,1 1 1,0-1-1,-1 1 0,2 0 0,-1-1 0,0 1 0,1 1 0,0-1 0,0 0 0,0 0 1,0 1-1,1-1 0,0 1 0,0 0 0,-1 6 0,1-7 48,1 1 1,0 0-1,0-1 0,0 1 1,1 0-1,0-1 0,0 1 0,0-1 1,0 1-1,1-1 0,-1 1 1,1-1-1,0 0 0,1 0 0,-1 0 1,1 0-1,-1 0 0,1-1 1,0 1-1,1-1 0,-1 0 1,1 1-1,-1-2 0,1 1 0,0 0 1,0-1-1,0 0 0,0 0 1,1 0-1,-1 0 0,0 0 0,5 0 1,4 2-50,0 0 0,1-1 1,-1 0-1,0-1 0,1-1 0,0 0 1,-1-1-1,1 0 0,-1-1 1,1-1-1,-1 0 0,0-1 0,1 0 1,13-6-1,-20 6-157,-1 0 0,1 0-1,0 0 1,-1-1 0,0 0 0,0-1-1,0 1 1,0-1 0,-1 0 0,1-1 0,-1 1-1,-1-1 1,1 0 0,-1 0 0,0 0 0,0-1-1,-1 0 1,0 1 0,0-1 0,-1 0-1,1-1 1,-2 1 0,1 0 0,-1 0 0,0-1-1,0-13 1,2-1 1378,9 32 1249,3 7-2772,-2-7 466,0 0 1,0-1-1,1 0 0,-1-1 1,2-1-1,-1 0 0,1-1 0,0 0 1,1-2-1,-1 1 0,1-2 1,0 0-1,0-1 0,0-1 0,0 0 1,0-1-1,18-3 0,-31 3-204,1-1 0,-1 1 0,0-1 0,1 0 0,-1-1 0,0 1 0,0 0 0,1-1 0,-1 0 0,0 0 0,-1 0 0,1 0 0,0 0 0,-1 0 0,1-1 0,-1 1 0,1-1 0,-1 0 0,0 0 0,0 0 0,-1 0 0,1 0 0,-1 0 0,1 0 0,-1-1 0,0 1 0,0 0 0,1-6 0,-1 4-103,0 0 0,-1 0 0,1 0-1,-1 0 1,0 0 0,0 0 0,0-1 0,-1 1 0,0 0 0,0 0 0,0 0 0,-1 0 0,1 1 0,-1-1 0,0 0-1,-1 0 1,1 1 0,-7-8 0,2 4 62,-1 2 0,0-1 0,-1 1 0,1 0 0,-1 1 0,0 0 0,-1 0 0,1 1-1,-1 1 1,0-1 0,0 2 0,0-1 0,-14-1 0,17 3 145,-1 0-1,1 0 1,0 1-1,-1 0 1,1 1-1,0-1 1,-1 1-1,1 1 0,0-1 1,0 1-1,0 0 1,0 1-1,0 0 1,1 0-1,-1 0 1,1 1-1,0 0 1,0 0-1,-8 7 1,12-9 10,1 0 0,-1 0 1,1-1-1,0 1 0,-1 0 0,1 0 0,0 0 1,0 1-1,0-1 0,1 0 0,-1 0 0,0 0 1,1 1-1,-1-1 0,1 0 0,0 4 0,0-5-52,0 0-1,0 0 0,1 1 0,-1-1 0,0 0 0,1 0 0,-1 0 1,1 0-1,-1 0 0,1 0 0,0 0 0,-1 0 0,1 0 1,0 0-1,0 0 0,-1-1 0,1 1 0,0 0 0,0-1 0,0 1 1,0 0-1,0-1 0,0 1 0,0-1 0,0 1 0,0-1 0,1 0 1,-1 1-1,0-1 0,0 0 0,0 0 0,2 0 0,22 3-348,0-2 0,1-1 0,49-6 0,-52 2-1493,1-1 0,27-9 1,-8-1-5377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5.191"/>
    </inkml:context>
    <inkml:brush xml:id="br0">
      <inkml:brushProperty name="width" value="0.05" units="cm"/>
      <inkml:brushProperty name="height" value="0.05" units="cm"/>
    </inkml:brush>
  </inkml:definitions>
  <inkml:trace contextRef="#ctx0" brushRef="#br0">227 351 6547,'0'0'2246,"5"-23"2901,-12 20-5122,-1 0 1,1 1 0,-1-1 0,0 1-1,0 1 1,0 0 0,0 0 0,0 0 0,0 1-1,0 0 1,0 1 0,0-1 0,0 2-1,0-1 1,1 1 0,-1 0 0,0 1-1,1 0 1,0 0 0,-1 0 0,1 1-1,0 0 1,1 1 0,-1 0 0,-10 10-1,13-8-1,0 1 0,1 0 0,0 0 0,1 0 0,-1 0 0,2 1 0,-1-1 0,1 1 0,0-1 0,1 1 0,0-1 0,0 1 0,1-1 1,0 1-1,1-1 0,-1 0 0,2 1 0,-1-1 0,7 14 0,-4-16 1,0 0 1,1 0-1,0-1 1,0 1 0,0-1-1,0-1 1,1 1 0,-1-1-1,1 0 1,0 0-1,1-1 1,-1 0 0,1-1-1,-1 1 1,1-1 0,0-1-1,0 1 1,0-2-1,-1 1 1,1-1 0,0 0-1,0 0 1,0-1 0,0 0-1,0-1 1,15-4-1,-15 3-89,0 1-1,-1-2 1,1 1-1,0-1 1,-1 0-1,0-1 0,0 0 1,-1 0-1,1 0 1,-1-1-1,0 0 1,0 0-1,-1 0 0,0-1 1,0 0-1,-1 0 1,1 0-1,-2 0 1,1-1-1,-1 0 0,0 1 1,0-1-1,-1-1 1,0 1-1,1-14 0,-2 3-27,-1 0 0,-1 0-1,-1 0 1,0 0-1,-2 0 1,0 1 0,-1-1-1,-10-23 1,10 30 34,0 0 0,-1 1-1,-1-1 1,0 1 0,0 1 0,-1-1 0,0 1-1,-1 1 1,0-1 0,-1 2 0,0-1 0,0 1 0,-14-8-1,13 11 86,-1 0-1,0 0 1,1 1-1,-1 0 1,0 1-1,-1 1 1,1 0-1,-1 0 1,1 1-1,-1 1 1,1 0-1,-22 3 1,34-3-43,1 0 1,-1 0 0,0 0-1,1 1 1,-1-1 0,0 0 0,1 0-1,-1 0 1,0 0 0,1 1 0,-1-1-1,0 0 1,1 0 0,-1 0 0,0 1-1,1-1 1,-1 0 0,0 1 0,0-1-1,0 0 1,1 1 0,-1-1 0,0 0-1,0 1 1,0-1 0,0 0 0,1 1-1,-1-1 1,0 0 0,0 1 0,0-1-1,0 0 1,0 1 0,0-1-1,0 1 1,0-1 0,0 0 0,0 1-1,-1-1 1,1 0 0,0 1 0,0-1-1,0 1 1,0-1 0,0 0 0,-1 0-1,1 1 1,0-1 0,0 0 0,0 1-1,-1-1 1,1 0 0,0 0 0,-1 1-1,1-1 1,-1 0 0,83-4-125,0-4 0,84-19 1,48-6 1390,-194 32-796,-15 2-221,0-1 0,1 0 0,-1 0 0,1-1 0,-1 0 0,0 0 0,9-2 0,-10 1-3476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5.943"/>
    </inkml:context>
    <inkml:brush xml:id="br0">
      <inkml:brushProperty name="width" value="0.05" units="cm"/>
      <inkml:brushProperty name="height" value="0.05" units="cm"/>
    </inkml:brush>
  </inkml:definitions>
  <inkml:trace contextRef="#ctx0" brushRef="#br0">1 371 6627,'0'0'5261,"0"7"-4935,3 19-38,-2-20 277,-1-43 1564,0 23-2213,-1 8 56,1 0 0,0 0 1,0 0-1,1 0 1,0 0-1,0 1 0,0-1 1,3-6-1,-3 10 59,0 1-1,0-1 1,0 1-1,1 0 1,-1-1 0,0 1-1,1 0 1,-1 0-1,1 0 1,-1 0-1,1 0 1,0 0-1,-1 0 1,1 0-1,0 1 1,0-1-1,0 1 1,0-1-1,-1 1 1,1 0 0,0 0-1,0 0 1,0 0-1,0 0 1,0 0-1,0 0 1,-1 1-1,1-1 1,0 0-1,3 2 1,8 2 220,0 1 0,0 0 0,-1 0 1,0 1-1,17 11 0,41 19 563,-58-32-708,1 0 1,-1-1-1,1-1 0,0 0 0,23 1 1,-35-6-11,0 0 0,0-1 0,-1 1 0,1 0 0,-1 0 0,0 0 0,0 0 0,-1-6 0,1 5-56,-9-106 38,4 71-999,1-42 0,4 68-379,1 0 1,0 0-1,7-24 0,6 2-3630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6.333"/>
    </inkml:context>
    <inkml:brush xml:id="br0">
      <inkml:brushProperty name="width" value="0.05" units="cm"/>
      <inkml:brushProperty name="height" value="0.05" units="cm"/>
    </inkml:brush>
  </inkml:definitions>
  <inkml:trace contextRef="#ctx0" brushRef="#br0">0 0 8420,'0'0'6152,"3"23"-5525,0 5-433,4 31 43,1 0 0,31 105-1,-34-145-419,1 1-6081,-4-34 3649,-2 12 2720,0 1 0,0 0 0,0-1 0,1 1 0,-1 0 0,0-1 0,1 1 0,-1 0 1,1-1-1,-1 1 0,1 0 0,0 0 0,0-1 0,-1 1 0,1 0 0,0 0 1,0 0-1,0 0 0,0 0 0,0 0 0,0 0 0,1 1 0,0-2 0,2 0 253,0 1-1,-1-1 0,1 1 1,0 0-1,0 0 1,0 0-1,0 0 0,6 1 1,-3-1 161,0 1 1,-1 0-1,1 1 0,0 0 1,0 0-1,0 0 0,0 1 1,-1 0-1,14 5 1,32 33 972,20 14-280,-35-37-4571,-33-16 2342,0 0 0,0 0 0,0 0 0,-1-1 0,1 0 0,0 0 0,7-1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6.679"/>
    </inkml:context>
    <inkml:brush xml:id="br0">
      <inkml:brushProperty name="width" value="0.05" units="cm"/>
      <inkml:brushProperty name="height" value="0.05" units="cm"/>
    </inkml:brush>
  </inkml:definitions>
  <inkml:trace contextRef="#ctx0" brushRef="#br0">0 6 13558,'0'0'4162,"33"-6"-13686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7.008"/>
    </inkml:context>
    <inkml:brush xml:id="br0">
      <inkml:brushProperty name="width" value="0.05" units="cm"/>
      <inkml:brushProperty name="height" value="0.05" units="cm"/>
    </inkml:brush>
  </inkml:definitions>
  <inkml:trace contextRef="#ctx0" brushRef="#br0">0 202 9604,'0'0'5931,"20"2"-3322,63 3-885,-73-5-1560,1-1 0,0 0 0,0 0 1,-1-1-1,1 0 0,-1-1 0,1 0 1,-1-1-1,0 0 0,0 0 0,-1-1 0,17-11 1,-22 14-271,-1 0 1,0-1-1,1 1 0,-1-1 1,0 0-1,-1 1 1,1-1-1,0-1 1,-1 1-1,0 0 1,0-1-1,0 1 0,0-1 1,0 1-1,-1-1 1,1 0-1,-1 0 1,0 0-1,0 0 1,-1 0-1,1 0 0,-1 0 1,0 0-1,0 0 1,0 0-1,0 0 1,-1 0-1,0 0 1,0 0-1,0 0 0,0 1 1,0-1-1,-3-5 1,2 6 31,0 1 0,0-1 0,0 0 1,0 1-1,0-1 0,0 1 0,-1 0 0,1 0 1,-1 0-1,0 0 0,0 0 0,0 0 0,1 1 1,-1-1-1,-1 1 0,1 0 0,0 0 0,0 0 1,0 0-1,-1 1 0,1 0 0,0-1 1,-1 1-1,1 0 0,-6 1 0,4 0 77,-1-1 1,1 1-1,0 0 0,0 1 0,0 0 0,0-1 0,0 1 1,1 1-1,-1-1 0,1 1 0,-1 0 0,1 0 1,0 0-1,0 0 0,-5 7 0,3-4 227,1 1 1,0 0-1,0 1 0,1-1 0,0 1 0,0 0 1,1 0-1,0 0 0,1 0 0,-1 0 0,2 1 0,-1-1 1,1 1-1,0 0 0,1-1 0,0 1 0,1 11 0,0-17-221,0 0-1,1 0 0,-1 0 0,1 0 0,-1 0 0,1 0 0,0-1 0,0 1 1,0 0-1,0-1 0,1 0 0,-1 1 0,1-1 0,-1 0 0,1 0 0,0-1 1,-1 1-1,1 0 0,0-1 0,0 0 0,0 0 0,1 0 0,-1 0 0,0 0 1,0 0-1,6-1 0,12 4-579,-1-2 0,38 0 0,-56-2 469,90-1-6733,-55-5 419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7.385"/>
    </inkml:context>
    <inkml:brush xml:id="br0">
      <inkml:brushProperty name="width" value="0.05" units="cm"/>
      <inkml:brushProperty name="height" value="0.05" units="cm"/>
    </inkml:brush>
  </inkml:definitions>
  <inkml:trace contextRef="#ctx0" brushRef="#br0">0 345 10869,'0'0'7254,"0"-8"-4932,0-24-2851,2 31 536,-1 1 0,1 0 0,0-1 0,-1 1 1,1 0-1,0 0 0,-1 0 0,1 0 0,0 1 0,-1-1 1,1 0-1,-1 1 0,1-1 0,0 1 0,2 1 1,7 2 180,15 7 53,1-1 0,0-1 0,0-1 0,1-1 0,0-2 0,33 2 0,-42-6-213,-11 0-32,0 0 1,-1-1 0,1 0-1,14-3 1,-20 3 8,-1 0 1,0-1-1,1 1 1,-1-1 0,1 1-1,-1-1 1,0 0-1,1 1 1,-1-1 0,0 0-1,0 0 1,0 0-1,0 0 1,0 0 0,0 0-1,0 0 1,0-1-1,0 1 1,0 0 0,-1 0-1,1-1 1,0 1-1,-1 0 1,1-1 0,-1 1-1,1-1 1,-1 1-1,0-1 1,0 1 0,0-3-1,0-22 49,-1-1 1,-2 1-1,-11-52 0,0 3-2038,10-2-4789,6 51 1019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7:57.728"/>
    </inkml:context>
    <inkml:brush xml:id="br0">
      <inkml:brushProperty name="width" value="0.05" units="cm"/>
      <inkml:brushProperty name="height" value="0.05" units="cm"/>
    </inkml:brush>
  </inkml:definitions>
  <inkml:trace contextRef="#ctx0" brushRef="#br0">31 0 9060,'0'0'5667,"36"123"-2642,-22-70-1248,3 1-961,-1-6-432,1-11-368,-1-3-32,-3-10-240,-3-7-1136,-2-6-337,-5-7-704</inkml:trace>
  <inkml:trace contextRef="#ctx0" brushRef="#br0" timeOffset="1">0 276 11253,'0'0'12118,"160"-18"-11846,-84 1-272,3 0-1649,-10-3-2289,-18-5-4946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0.162"/>
    </inkml:context>
    <inkml:brush xml:id="br0">
      <inkml:brushProperty name="width" value="0.05" units="cm"/>
      <inkml:brushProperty name="height" value="0.05" units="cm"/>
    </inkml:brush>
  </inkml:definitions>
  <inkml:trace contextRef="#ctx0" brushRef="#br0">2 165 8052,'0'0'2409,"-1"15"-1521,1-10-806,-1 2 52,1 1 0,0 0 0,0 0 0,1 0 0,0-1 0,0 1 0,1 0 0,0-1 0,0 1 0,1-1 0,0 0-1,0 1 1,1-2 0,0 1 0,5 7 0,-4-8-4,1-1-1,-1 0 1,1 0 0,0-1-1,0 1 1,0-1-1,0-1 1,1 1 0,0-1-1,0 0 1,13 3-1,-16-5-87,0 0 0,1 0 0,-1 0 0,0-1 0,1 0-1,-1 0 1,0 0 0,1 0 0,-1-1 0,0 0 0,1 0 0,-1 0-1,0 0 1,0 0 0,0-1 0,0 0 0,0 0 0,0 0-1,-1 0 1,1-1 0,4-3 0,-2 0-52,0-1 0,-1 1 0,0-1 1,0 0-1,0 0 0,-1 0 0,0-1 0,-1 0 0,1 0 0,-1 0 0,-1 0 1,0 0-1,2-15 0,-1-5-238,-2 0 0,-4-52 0,0 8-2082,3 56-1192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0.538"/>
    </inkml:context>
    <inkml:brush xml:id="br0">
      <inkml:brushProperty name="width" value="0.05" units="cm"/>
      <inkml:brushProperty name="height" value="0.05" units="cm"/>
    </inkml:brush>
  </inkml:definitions>
  <inkml:trace contextRef="#ctx0" brushRef="#br0">0 311 8852,'0'0'5475,"4"-2"-4411,2-2-988,-1 0 0,0-1 0,0 0 0,0 0 0,0 0 0,-1-1 0,0 0 0,4-7 0,24-29-354,-31 41 274,0 0 0,0 0 0,0 0 1,1 0-1,-1 1 0,0-1 1,0 0-1,1 1 0,-1-1 0,0 1 1,1 0-1,-1-1 0,0 1 1,1 0-1,-1 0 0,1 0 0,-1 0 1,1 0-1,-1 0 0,0 0 0,1 0 1,-1 1-1,1-1 0,-1 0 1,0 1-1,1-1 0,-1 1 0,0 0 1,2 0-1,36 30 113,-27-21-45,-3-2-9,0-1 0,1-1 0,0 0 0,0 0 0,0-1-1,1-1 1,-1 1 0,1-2 0,0 1 0,1-1 0,-1-1 0,0 0 0,1-1 0,-1 0 0,1-1 0,20-2 0,-30 2-42,1-1 0,-1 0 0,0 0 0,1 0 0,-1 0-1,0 0 1,0 0 0,0 0 0,0-1 0,0 1 0,0-1 0,0 0 0,0 1 0,0-1 0,-1 0 0,1 0 0,-1 0 0,0 0 0,1-1 0,-1 1 0,0 0 0,0 0 0,0-1 0,-1 1 0,1-1 0,0 1 0,-1-4 0,3-9 59,-1 0 0,-1 0 0,-2-22 0,1 21-38,-1-29 118,1-16-573,2 22-3143,1 21-1468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1.307"/>
    </inkml:context>
    <inkml:brush xml:id="br0">
      <inkml:brushProperty name="width" value="0.05" units="cm"/>
      <inkml:brushProperty name="height" value="0.05" units="cm"/>
    </inkml:brush>
  </inkml:definitions>
  <inkml:trace contextRef="#ctx0" brushRef="#br0">141 169 10229,'9'-16'784,"24"-55"54,-31 68-792,-1 0 1,1 0-1,-1 0 1,0 0-1,0 0 0,0 0 1,0-1-1,0 1 1,-1 0-1,0-1 1,0 1-1,1 0 1,-2-1-1,1 1 1,0-1-1,-1 1 1,-1-6-1,1 8-34,0 0-1,0-1 1,0 1 0,-1 0-1,1 0 1,0 0 0,-1-1 0,1 1-1,0 1 1,-1-1 0,1 0-1,-1 0 1,0 0 0,1 1-1,-1-1 1,1 1 0,-1-1-1,0 1 1,0 0 0,1 0 0,-1 0-1,0 0 1,-2 0 0,-4 0-16,1 1 0,-1 1 1,1-1-1,-1 1 0,1 0 0,0 1 1,0-1-1,0 2 0,0-1 1,0 1-1,-11 8 0,13-7 48,0 1 0,-1 0 0,2 1 0,-1-1-1,1 1 1,0 0 0,1 0 0,-1 1 0,1-1 0,1 0-1,-1 1 1,2 0 0,-1 0 0,1-1 0,0 1 0,0 13-1,1-10 83,0 1-1,1-1 0,1 0 0,-1 0 0,2 1 0,0-1 0,0-1 0,1 1 0,0 0 0,11 19 0,80 101 1669,-69-100-1489,-2 1 0,-1 1 0,-1 1-1,-2 1 1,17 43 0,-35-75-304,-1 1 0,1-1 0,-1 1 0,0 0 0,0-1 0,-1 1-1,1 0 1,-1 0 0,0-1 0,0 1 0,0 0 0,0 0 0,0 0 0,-1-1 0,0 1-1,0 0 1,0-1 0,-2 5 0,1-5-11,0-1 0,-1 1 1,1-1-1,0 0 0,-1 0 0,0 0 1,1 0-1,-1 0 0,0-1 0,0 1 0,0-1 1,0 0-1,-1 1 0,1-2 0,0 1 1,0 0-1,-1-1 0,1 1 0,-7-1 0,3 1-123,-1 0-1,1-1 0,-1 0 0,0 0 0,0-1 1,1 0-1,-1 0 0,1 0 0,-1-1 0,-8-4 1,12 4 83,1 0 0,0 0 1,0-1-1,0 1 0,0-1 0,0 0 1,1 0-1,-1 0 0,1 0 1,0 0-1,0 0 0,0-1 1,0 1-1,1-1 0,-1 1 1,1-1-1,0 0 0,0 0 1,0 1-1,1-1 0,-1 0 1,1-5-1,-1-6-125,0 1 1,2-1-1,-1 0 0,2 1 1,0 0-1,1-1 0,0 1 1,1 0-1,1 0 0,0 0 1,1 1-1,0 0 0,1 0 1,1 0-1,15-19 0,-12 19 171,1-1 0,1 1-1,0 1 1,1 0-1,0 1 1,1 1-1,0 0 1,0 1 0,1 1-1,0 0 1,1 1-1,26-8 1,-38 13 124,0 1 1,1 0-1,-1 0 0,0 0 0,0 0 1,1 1-1,-1 0 0,0 0 1,1 0-1,-1 1 0,10 1 1,-11 0-38,-1 0 0,1 0 1,-1 0-1,1 1 1,-1-1-1,0 1 0,0 0 1,0 0-1,0 0 1,0 0-1,-1 1 0,1-1 1,-1 1-1,3 7 1,5-127-1744,13 32 1707,-21 77 109,1 0 1,0 0 0,1 1 0,0 0-1,0-1 1,0 1 0,0 0 0,1 1-1,9-9 1,-12 12-180,1 1 0,-1 0 0,1 0 0,-1 0 1,1 0-1,-1 0 0,1 0 0,-1 1 0,1-1 0,0 1 0,-1 0 0,1 0 0,0 0 0,-1 0 0,1 0 0,0 0 0,-1 1 0,1-1 0,3 2 0,2 1-780,-1-1 0,0 1 0,-1 0 0,1 1 0,10 6 0,1 5-2198,1-1-582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1.756"/>
    </inkml:context>
    <inkml:brush xml:id="br0">
      <inkml:brushProperty name="width" value="0.05" units="cm"/>
      <inkml:brushProperty name="height" value="0.05" units="cm"/>
    </inkml:brush>
  </inkml:definitions>
  <inkml:trace contextRef="#ctx0" brushRef="#br0">0 191 1153,'0'0'11792,"7"16"-10000,22 51-479,-27-64-1227,0-1 0,-1 0 1,1 0-1,0 1 0,0-1 0,0-1 1,0 1-1,0 0 0,1 0 0,-1-1 1,0 1-1,1-1 0,-1 0 0,1 0 0,0 0 1,-1 0-1,1 0 0,0-1 0,-1 1 1,1-1-1,0 0 0,0 1 0,0-1 0,-1-1 1,1 1-1,3-1 0,4 1 209,-6 0-222,9 1 104,1-1 1,0 0-1,-1-1 1,1 0-1,15-5 0,-26 5-167,0 0-1,0 0 0,0 0 0,0 0 0,0-1 0,0 1 1,0-1-1,0 0 0,-1 0 0,1 0 0,-1 0 1,1 0-1,-1-1 0,0 1 0,0-1 0,0 1 1,0-1-1,-1 0 0,1 0 0,-1 0 0,1 0 1,-1 0-1,0 0 0,0 0 0,-1 0 0,1 0 1,0-6-1,0 2-92,-1 1 0,1 0 0,-1 0 1,-1 0-1,1 0 0,-1 0 0,0 0 0,0 0 1,-1 0-1,0 0 0,0 1 0,0-1 0,-1 0 1,1 1-1,-1 0 0,-5-7 0,2 6 21,0 1-1,1 0 1,-2 0-1,1 0 1,0 1-1,-1 0 1,0 0 0,0 0-1,0 1 1,-1 0-1,1 1 1,-11-3-1,10 2 6,1 1 0,0 1-1,-1-1 1,0 1 0,1 0 0,-1 1 0,1 0-1,-1 0 1,0 0 0,-11 3 0,18-1 59,0-1 0,0 1 0,0 0 1,0 0-1,0 0 0,1-1 1,-1 1-1,0 0 0,1 0 0,-1 0 1,1 0-1,0 0 0,0 0 1,0 0-1,0 0 0,0 4 1,6 35 267,-2-33-181,1-1 1,0 1-1,0-1 0,1 0 1,0 0-1,0-1 0,0 0 1,1 0-1,0-1 0,0 1 1,0-1-1,1-1 0,11 6 1,-1-2 36,0 0 1,1-1-1,0-1 1,39 8 0,-40-11-136,1-1 1,0-1-1,0 0 1,1-1-1,22-4 1,-40 4-7,0-1 0,0 0 0,0 0-1,-1 0 1,1 0 0,0 0 0,-1 0 0,1 0 0,-1-1 0,1 1 0,-1 0 0,0-1 0,0 1-1,0-1 1,1 0 0,-1 1 0,0-1 0,-1 0 0,1 0 0,0 1 0,-1-1 0,1 0 0,-1 0-1,1 0 1,-1 0 0,0-3 0,2-59-440,-2 47 320,0 1-223,-1 6 412,1 0 1,1 0-1,-1 0 0,2 1 1,2-13-1,12-7-1518,16 5-3432,-14 13-832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0.375"/>
    </inkml:context>
    <inkml:brush xml:id="br0">
      <inkml:brushProperty name="width" value="0.05" units="cm"/>
      <inkml:brushProperty name="height" value="0.05" units="cm"/>
    </inkml:brush>
  </inkml:definitions>
  <inkml:trace contextRef="#ctx0" brushRef="#br0">0 490 13014,'0'0'2262,"25"-3"-1301,-19 3-921,24-4 64,0 0-1,1-2 0,-2-1 1,52-19-1,-73 22-254,1 1 1,0-1-1,-1-1 0,0 0 0,0 0 0,0 0 0,-1-1 0,1 0 0,-1-1 1,-1 0-1,0 0 0,1 0 0,-2-1 0,1 1 0,-1-1 0,-1-1 0,1 1 0,-2-1 1,1 0-1,-1 0 0,0 0 0,-1 0 0,0 0 0,0 0 0,-1-1 0,0-17 0,0 11-88,-2 0 0,1 0 0,-2 0 0,0 0 0,-8-26 0,8 35 249,0 0-1,-1 1 0,0-1 0,0 1 0,-1 0 0,0 0 0,0 0 0,0 1 0,-1 0 0,0-1 0,0 1 1,0 1-1,0-1 0,-1 1 0,-9-6 0,12 9 47,1-1 0,-1 1 0,0-1 0,0 1 0,0 0 0,0 0 0,0 0 0,0 1 1,0-1-1,0 1 0,0-1 0,0 1 0,0 0 0,0 0 0,0 1 0,-1-1 0,1 1 0,0-1 0,0 1 0,0 0 0,0 0 1,1 0-1,-1 1 0,0-1 0,0 1 0,1-1 0,-1 1 0,1 0 0,-1 0 0,1 0 0,0 0 0,0 1 0,0-1 0,0 0 1,0 1-1,0 0 0,-2 4 0,-4 8 70,1 0 1,1 0-1,0 1 0,0-1 1,-4 28-1,3-8 198,2 0-1,1-1 1,2 2 0,2-1-1,1 0 1,6 42-1,-4-64-238,0-1 0,0 1-1,1-1 1,1 0 0,0 0-1,1 0 1,0-1 0,0 0-1,1 0 1,1 0 0,17 18-1,-18-22-91,0 0-1,1-1 0,0 0 1,1 0-1,-1-1 1,1 0-1,0 0 0,0-1 1,0-1-1,1 1 0,0-1 1,-1-1-1,1 0 0,0 0 1,18 0-1,-14-3-215,-1 0-1,0-1 1,0 0-1,0-1 1,0-1-1,-1 0 1,1 0-1,-1-1 1,0-1-1,0 0 1,-1-1-1,0 0 1,0-1 0,0 0-1,-1-1 1,-1 0-1,1 0 1,-1-1-1,-1 0 1,0-1-1,0 0 1,-1 0-1,-1-1 1,7-16-1,-10 22 236,-1 0-1,0 0 0,-1 0 1,1-1-1,-1 1 0,0-1 0,-1 1 1,0-1-1,0 0 0,0 1 0,-1-1 1,0 1-1,-3-12 0,3 15 34,-1-1-1,0 1 0,1 0 0,-1 0 1,0 0-1,-1 0 0,1 0 1,0 0-1,-1 0 0,0 1 1,0-1-1,1 1 0,-1 0 1,-1 0-1,1 0 0,0 0 1,0 1-1,-1-1 0,1 1 1,-1 0-1,1 0 0,-1 0 0,0 1 1,1-1-1,-5 0 0,5 1 42,0 0-1,0 0 1,0 0-1,-1 0 1,1 0 0,0 1-1,0-1 1,0 1-1,0 0 1,0 0-1,0 0 1,0 0-1,0 1 1,0-1-1,1 1 1,-1 0-1,0-1 1,1 1-1,-4 4 1,2-2 57,0 1 0,1 0 0,0-1 0,0 1 0,0 1 0,1-1 0,0 0 0,-1 0 0,2 1 0,-3 8 0,2-5 14,1 1 1,-1-1 0,2 1 0,-1 0 0,1-1 0,1 1 0,0-1-1,0 1 1,1-1 0,0 1 0,1-1 0,0 0 0,6 14 0,-2-13-55,1 0 0,0 0 0,1-1 1,0 0-1,0-1 0,1 0 0,0 0 1,0-1-1,1 0 0,0-1 0,0 0 1,0-1-1,1 0 0,0-1 0,0 0 1,22 4-1,12 0-126,0-2 1,0-2-1,54-2 0,-38-2-2351,-62 0 2278,0 0 1,1 0-1,-1 0 1,0 0 0,0 0-1,0 0 1,1 1-1,-1-1 1,0 0-1,0 0 1,1 0-1,-1 0 1,0 0-1,0 0 1,0 0-1,1 0 1,-1 0-1,0 0 1,0-1-1,1 1 1,-1 0 0,0 0-1,0 0 1,0 0-1,1 0 1,-1 0-1,0 0 1,0-1-1,0 1 1,0 0-1,1 0 1,-1 0-1,0 0 1,0 0-1,0-1 1,0 1-1,0 0 1,1 0-1,-1 0 1,0-1 0,0 1-1,0 0 1,0 0-1,0-1 1,0 1-1,0 0 1,0 0-1,0 0 1,0-1-1,0 1 1,0 0-1,0 0 1,0-1-1,0 1 1,0 0-1,0 0 1,0-1-1,0 1 1,0 0 0,-1 0-1,1 0 1,0-1-1,0 1 1,0 0-1,0 0 1,0 0-1,-1 0 1,1-1-1,0 1 1,-14-6-6119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08.133"/>
    </inkml:context>
    <inkml:brush xml:id="br0">
      <inkml:brushProperty name="width" value="0.05" units="cm"/>
      <inkml:brushProperty name="height" value="0.05" units="cm"/>
    </inkml:brush>
  </inkml:definitions>
  <inkml:trace contextRef="#ctx0" brushRef="#br0">0 135 6323,'0'0'2716,"25"-8"-75,36 11-2204,-1 2 0,1 3 1,-1 3-1,0 2 0,-2 3 0,1 2 0,101 48 1,-147-60-374,1 1 0,-2 0 1,1 1-1,-1 0 0,17 15 0,-26-19-41,0-1 0,1 1 0,-1 0 0,-1 0-1,1 0 1,0 0 0,-1 0 0,0 1 0,0-1-1,0 1 1,-1-1 0,0 1 0,0 0-1,0 0 1,0-1 0,0 1 0,-1 0 0,0 0-1,0 0 1,-1 5 0,0-7-22,0 0 0,-1 1-1,1-1 1,-1 0 0,0 0 0,1 0 0,-1 0 0,-1 0-1,1-1 1,0 1 0,-1 0 0,1-1 0,-1 0 0,0 0-1,1 0 1,-1 0 0,-4 2 0,-57 28-201,58-29 161,-17 6-356,-1-2 1,0 0-1,-1-2 1,1 0-1,-1-2 1,0 0-1,-40-2 1,62-1 356,0-1 0,1 1 1,-1 0-1,0-1 0,0 0 1,0 0-1,0 0 0,0 0 0,1 0 1,-1 0-1,0-1 0,1 1 1,-1-1-1,1 0 0,0 0 1,-1 0-1,1 0 0,0 0 0,0 0 1,0-1-1,1 1 0,-1-1 1,1 1-1,-1-1 0,1 1 1,0-1-1,0 0 0,0 0 0,0 0 1,0 0-1,1 1 0,-1-7 1,-1-9-46,0 1 1,2-1-1,0 1 1,3-23-1,-1 28 61,1 0 0,0-1 0,1 1 0,1 0 0,-1 1 0,2-1-1,0 1 1,0 0 0,1 0 0,0 1 0,1 0 0,16-17 0,0 4 107,0 1 0,1 1 0,50-32 0,-53 41 252,0 1-1,1 1 0,44-13 0,23-10 865,-87 32-1070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2.495"/>
    </inkml:context>
    <inkml:brush xml:id="br0">
      <inkml:brushProperty name="width" value="0.05" units="cm"/>
      <inkml:brushProperty name="height" value="0.05" units="cm"/>
    </inkml:brush>
  </inkml:definitions>
  <inkml:trace contextRef="#ctx0" brushRef="#br0">0 314 9476,'4'19'1164,"-4"-18"-1152,39 188 5487,-27-139-4433,2-1-1,26 60 1,-40-220-3388,-15 3 436,-6-53-803,20 140 2501,1-1 1,1 1-1,0 0 0,2-1 1,7-28-1,-9 45 256,1 0 0,0 0 0,0 0 0,0 0 0,1 1-1,-1-1 1,1 1 0,0 0 0,0-1 0,1 2 0,-1-1 0,1 0 0,0 1 0,0-1-1,0 1 1,1 0 0,6-3 0,-9 5 28,1 0-1,0 0 1,-1 0 0,1 1-1,0-1 1,0 0 0,-1 1-1,1 0 1,0 0 0,0 0-1,0 0 1,0 0-1,-1 1 1,1-1 0,0 1-1,0 0 1,0 0 0,-1 0-1,1 0 1,-1 0 0,1 0-1,-1 1 1,1-1-1,-1 1 1,0 0 0,0 0-1,0 0 1,0 0 0,0 0-1,0 0 1,0 0 0,2 4-1,4 8 115,0-1 0,0 1 0,-1 0 0,9 29 0,-14-36-154,0 1 0,0 0 0,0 0 1,-1 0-1,0 0 0,-1 0 0,1 0 0,-2 1 0,1-1 0,-1 0 1,-3 11-1,3-17-73,0 0 0,-1 0 0,1 0 0,0 1 1,-1-2-1,0 1 0,1 0 0,-1 0 1,0-1-1,0 1 0,0-1 0,0 1 0,0-1 1,-1 0-1,1 0 0,0 0 0,-1 0 0,1 0 1,0 0-1,-1-1 0,1 1 0,-5-1 0,-3 2-115,0-1 0,1-1-1,-1 0 1,-15-2-1,24 2 76,-1 0-1,1-1 1,-1 1 0,0-1-1,1 1 1,-1-1 0,1 0-1,0 0 1,-1 1-1,1-1 1,0 0 0,-1 0-1,1 0 1,0-1-1,0 1 1,0 0 0,0 0-1,0-1 1,0 1 0,0 0-1,0-1 1,1 1-1,-1-1 1,0 1 0,1-1-1,0 0 1,-1 1 0,1-1-1,0 1 1,-1-1-1,1 0 1,0 1 0,0-1-1,1 0 1,-1-2 0,1 0-30,-1 0 0,1 0 0,-1 1 0,1-1 0,1 0 0,-1 0 0,0 0 0,1 1 0,0-1 0,0 1 0,0-1 0,0 1 0,0 0 1,4-3-1,2-2 64,2 1 0,-1 1 0,0-1 0,1 2 1,0-1-1,1 1 0,-1 1 0,1 0 1,19-4-1,2 2 622,67-4 1,-72 9-13,0-1-1,1-2 0,-1 0 0,28-9 1,-47 9-416,1 1 0,0-1 1,-1-1-1,0 1 0,0-1 1,0-1-1,-1 0 0,11-10 0,-15 14-168,-1-1 0,1 1 0,-1-1 0,0 0 0,0 0 0,0 0 0,0 0 0,0 0-1,-1 0 1,1-1 0,-1 1 0,0 0 0,0-1 0,-1 1 0,1-1 0,-1 1 0,1-1-1,-1 0 1,0 1 0,0-1 0,-1 1 0,1-1 0,-1 1 0,0-1 0,-1-5-1,0 6-27,0 0-1,-1 1 1,1-1-1,0 0 1,-1 1-1,1 0 0,-1 0 1,0 0-1,0 0 1,0 0-1,0 0 1,0 1-1,0-1 0,0 1 1,-1 0-1,1 0 1,0 0-1,-1 1 1,1-1-1,-1 1 0,1-1 1,-1 1-1,-5 1 1,3-1 27,0 0 1,0 0-1,-1 1 1,1 0-1,0 0 1,0 0-1,0 1 0,0 0 1,0 0-1,0 0 1,0 1-1,-7 4 1,8-1 191,-1-1 0,1 1 1,0 0-1,0 0 0,1 1 1,0-1-1,0 1 0,0 0 0,1 0 1,0 0-1,0 1 0,1-1 0,0 1 1,0 0-1,1-1 0,0 1 1,1 0-1,-1 0 0,1-1 0,1 1 1,1 9-1,-1-13-145,0-1 0,0 0 0,0 1 0,1-1 0,0 0 0,0 0 0,-1 1 0,2-1 0,-1-1 0,0 1 0,1 0 0,-1-1 0,1 1 0,0-1 0,0 0 0,0 1 0,0-1 0,0-1 0,0 1 0,0 0 0,1-1 0,5 2 0,9 3-58,-1-2 0,1 0 0,21 3 0,69 2-2126,-39-15-4611,-33-8-6324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4.220"/>
    </inkml:context>
    <inkml:brush xml:id="br0">
      <inkml:brushProperty name="width" value="0.05" units="cm"/>
      <inkml:brushProperty name="height" value="0.05" units="cm"/>
    </inkml:brush>
  </inkml:definitions>
  <inkml:trace contextRef="#ctx0" brushRef="#br0">3 340 9012,'0'0'3551,"0"16"-3065,0-3-733,-1 37 1273,1-44-732,-1-9-102,1-31-353,0 1-273,-1-19-666,2 38 1379,0 16 1182,0 6-1404,1 0 0,0 0 1,0 0-1,1-1 1,-1 1-1,2-1 1,-1 0-1,1 0 0,0 0 1,0-1-1,1 1 1,0-1-1,0 0 1,1 0-1,0 0 1,0-1-1,0 0 0,0 0 1,1-1-1,0 0 1,0 0-1,0 0 1,0-1-1,0 0 0,1-1 1,0 1-1,-1-1 1,1-1-1,0 0 1,0 0-1,0 0 0,0-1 1,0 0-1,0-1 1,11-1-1,-13 0-201,0 0 1,0 0-1,-1 0 0,1 0 1,-1-1-1,0 0 0,1 0 1,-1-1-1,-1 1 0,1-1 0,0 0 1,-1 0-1,0-1 0,0 1 1,0-1-1,-1 0 0,1 0 0,-1 0 1,0-1-1,3-9 0,0 0-153,-2 0-1,0 1 1,-1-1-1,0-1 0,-1 1 1,0-29-1,-2 59 1026,0 1 0,1 0 0,1-1-1,0 1 1,1-1 0,10 27 0,-11-35-704,2-1 1,-1 1 0,1-1-1,0 0 1,0 0 0,0 0-1,1-1 1,0 1-1,0-1 1,0 0 0,1-1-1,0 1 1,0-1 0,0 0-1,0-1 1,1 0-1,-1 1 1,9 1 0,-4-1 13,0-1 0,-1 0 0,1-1 0,0 0 0,0-1-1,0 0 1,0 0 0,1-2 0,-1 1 0,0-1 0,12-3 0,-19 3-45,1 0 0,-1-1-1,0 0 1,1 1 0,-1-1-1,0-1 1,0 1 0,0-1-1,-1 1 1,1-1 0,-1 0-1,1 0 1,-1-1 0,0 1-1,0-1 1,0 1 0,-1-1-1,1 0 1,-1 0 0,0 0-1,0 0 1,0-1 0,-1 1-1,0 0 1,1-1-1,-1 1 1,-1-1 0,1-8 0,0 2-45,0 0 1,-1 0 0,-1 0-1,0 0 1,0 0 0,-4-13-1,5 22 63,-1 0 0,0 0-1,1-1 1,-1 1-1,0 0 1,0 0 0,0 0-1,-1 0 1,1 0 0,-1 0-1,1 0 1,-1 1 0,1-1-1,-1 0 1,0 1 0,0 0-1,0-1 1,0 1 0,0 0-1,0 0 1,0 0-1,0 0 1,0 0 0,0 0-1,-1 1 1,1-1 0,0 1-1,-1-1 1,1 1 0,0 0-1,-1 0 1,1 0 0,0 1-1,-1-1 1,1 0 0,-3 1-1,3 0-3,0 0 1,-1 0-1,1 0 0,0 1 0,-1-1 1,1 0-1,0 1 0,0-1 0,0 1 1,0 0-1,0 0 0,1 0 0,-1 0 0,1 0 1,-1 0-1,1 0 0,0 0 0,-1 1 1,1-1-1,0 0 0,1 1 0,-1-1 1,0 1-1,1-1 0,-1 6 0,-1 8 124,0 1-1,2 31 1,0-33-100,0-10-23,0 0 0,1 0 0,0-1 0,0 1 0,0 0 1,0-1-1,1 1 0,0-1 0,0 1 0,0-1 0,0 0 0,1 0 0,0 0 0,0 0 0,0 0 0,0 0 0,0-1 0,1 0 0,0 0 0,-1 0 0,1 0 1,0 0-1,0-1 0,1 1 0,-1-1 0,1 0 0,-1-1 0,1 1 0,6 0 0,5 2-68,0 0 0,0-2-1,1 0 1,-1-1 0,0 0 0,1-2-1,24-3 1,-36 3 10,0 0 1,0 0-1,0 0 1,0-1-1,0 0 0,0 0 1,-1-1-1,1 1 1,-1-1-1,0 0 0,0 0 1,0 0-1,0-1 1,0 1-1,-1-1 0,1 0 1,-1 0-1,0 0 1,0 0-1,-1-1 0,3-5 1,-1 3-13,-2-1 1,1 1 0,-1-1-1,0 0 1,0 0 0,-1 0-1,0 0 1,-1 0 0,0 0-1,0 0 1,-1 0 0,-2-14-1,-4 7 888,3 29-147,2 28-380,3-36-275,1 0 0,-1-1 0,1 1-1,0-1 1,1 1 0,0-1 0,-1 0 0,1 0 0,1 0 0,-1-1 0,1 1 0,0-1 0,0 0 0,0 0 0,1 0 0,-1 0 0,1-1 0,0 0 0,0 0 0,0 0 0,7 2 0,-5-1-37,0-1 0,0 0 0,0 0 1,1-1-1,-1 0 0,1-1 0,-1 1 0,1-1 1,0-1-1,-1 0 0,1 0 0,0 0 0,0-1 1,-1 0-1,1 0 0,7-3 0,-10 1-114,0 0-1,-1-1 1,1 1-1,-1-1 1,0 0 0,0 0-1,0-1 1,-1 1-1,1-1 1,-1 1-1,0-1 1,-1 0-1,1 0 1,-1-1 0,0 1-1,0 0 1,-1-1-1,1 1 1,0-10-1,5-44-878,-7 47 3793,0 17-2768,1 0 1,-1-1 0,1 1 0,0-1-1,0 1 1,0-1 0,1 1-1,0-1 1,0 1 0,0-1 0,0 0-1,0 0 1,1 0 0,0-1-1,0 1 1,0-1 0,0 1-1,1-1 1,-1 0 0,1 0 0,0 0-1,-1-1 1,1 1 0,1-1-1,-1 0 1,0 0 0,0-1-1,1 1 1,-1-1 0,1 0 0,-1 0-1,6 0 1,2 1-358,0 0 1,1-1-1,-1-1 0,0 0 1,0-1-1,0 0 0,0-1 1,0 0-1,0-1 1,0 0-1,17-8 0,-21 7-192,1 0-1,-1 0 1,0-1-1,0-1 1,0 1-1,-1-1 0,1-1 1,11-13-1,-15 15 327,-1-1 0,0 0 0,1 0 1,-2 0-1,1 0 0,-1 0 0,0 0 0,0-1 0,-1 0 0,1 1 0,-2-1 0,1 1 0,-1-11 0,-9-98 2223,2 58 677,5-1 4683,2 71-6993,-1 39-289,6 128 972,-3-163-990,1 1 1,1 0 0,0-1 0,1 1 0,1-1-1,0 0 1,17 29 0,-3-18-661,-7-17-1344,-1-9-4093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4.576"/>
    </inkml:context>
    <inkml:brush xml:id="br0">
      <inkml:brushProperty name="width" value="0.05" units="cm"/>
      <inkml:brushProperty name="height" value="0.05" units="cm"/>
    </inkml:brush>
  </inkml:definitions>
  <inkml:trace contextRef="#ctx0" brushRef="#br0">0 69 10997,'0'0'9412,"127"0"-8179,-51-9-1009,16-2-224,1-2-784,-4 1-1249,-15 1-1777,-22-2-5282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5.380"/>
    </inkml:context>
    <inkml:brush xml:id="br0">
      <inkml:brushProperty name="width" value="0.05" units="cm"/>
      <inkml:brushProperty name="height" value="0.05" units="cm"/>
    </inkml:brush>
  </inkml:definitions>
  <inkml:trace contextRef="#ctx0" brushRef="#br0">45 111 8196,'0'0'2422,"0"19"-1699,1 82 949,5-1-1,4 1 0,33 143 1,-40-341-5602,-10 46 2461,-3-1-1,-26-82 0,21 87 1239,2 0 0,3-1 0,-6-60 0,15 38 2128,2 69-1809,-1 0 0,1-1-1,0 1 1,-1 0 0,1 0 0,0-1 0,0 1 0,0 0-1,0 0 1,0 0 0,0 0 0,0 0 0,0 1-1,1-1 1,-1 0 0,0 0 0,0 1 0,1-1 0,-1 1-1,0-1 1,1 1 0,-1 0 0,1-1 0,-1 1 0,0 0-1,1 0 1,-1 0 0,1 0 0,-1 0 0,3 1 0,48 2 879,-40-1-831,-1 2 0,1-1 0,-1 2 1,0-1-1,0 1 0,-1 1 1,1 0-1,-1 1 0,-1-1 0,1 2 1,-1 0-1,0 0 0,-1 0 0,10 13 1,-10-11-103,0 0 0,-1 0-1,0 1 1,0 0 0,-1 1 0,-1-1 0,0 1 0,-1 0 0,0 0 0,0 0-1,-2 1 1,1 0 0,0 16 0,-3-28-51,0 0 0,0 0 0,-1 0 0,1 0 0,0 1 0,0-1-1,-1 0 1,1 0 0,-1 0 0,1 0 0,-1 0 0,1 0 0,-1 0 0,0 0 0,1 0 0,-1 0 0,0-1-1,0 1 1,0 0 0,0 0 0,0-1 0,0 1 0,1-1 0,-3 2 0,-34 7-686,-38-11-1334,71 1 1917,1 1 0,-1-1 0,0 0 0,0 0-1,1 0 1,-1-1 0,1 1 0,-1-1 0,1 0 0,0 0 0,-1 0-1,1-1 1,0 1 0,1-1 0,-1 1 0,0-1 0,1 0-1,-1 0 1,1 0 0,0 0 0,0-1 0,0 1 0,1-1-1,-1 1 1,1-1 0,0 1 0,-1-1 0,2 0 0,-1 0-1,0 1 1,1-1 0,0 0 0,0 0 0,0 0 0,0 0 0,1 1-1,-1-1 1,1 0 0,0 0 0,0 1 0,0-1 0,1 0-1,-1 1 1,1 0 0,0-1 0,0 1 0,0 0 0,1 0-1,-1 0 1,5-5 0,2 2 253,0-1 0,1 2 1,0-1-1,0 1 0,0 1 0,0 0 0,1 0 0,0 1 0,0 0 0,0 1 1,0 0-1,22 0 0,-25 2 169,1-1 0,-1 2 0,1-1 0,-1 1 0,1 0 0,-1 1 1,1 0-1,-1 0 0,0 1 0,0 0 0,0 1 0,0 0 0,-1 0 0,1 0 0,-1 1 1,0 0-1,8 8 0,-6-2-157,0 1 0,-1 0 0,0 0 0,-1 0 0,0 1-1,-1 0 1,0 1 0,3 16 0,-8-29-467,-1-167-1781,1 163 2123,-1 1 0,1-1 1,0 0-1,-1 0 0,1 1 0,0-1 0,0 0 0,1 1 0,-1-1 0,1 1 0,-1-1 1,1 1-1,0 0 0,0 0 0,0 0 0,0 0 0,0 0 0,0 0 0,0 0 1,1 1-1,-1-1 0,1 1 0,2-2 0,1 1-575,-1 0 0,1 0 0,0 0 0,-1 1 0,1 0 1,7-1-1,11 2-5328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5.721"/>
    </inkml:context>
    <inkml:brush xml:id="br0">
      <inkml:brushProperty name="width" value="0.05" units="cm"/>
      <inkml:brushProperty name="height" value="0.05" units="cm"/>
    </inkml:brush>
  </inkml:definitions>
  <inkml:trace contextRef="#ctx0" brushRef="#br0">75 217 9396,'0'0'5376,"19"3"-3258,-5-1-1821,11 1 108,0 0 0,0-1 1,30-3-1,-49 1-395,0 0 0,0 0-1,0-1 1,0 0 0,0 0 0,0-1 0,0 0 0,0 0 0,-1 0-1,1-1 1,-1 1 0,1-1 0,-1-1 0,0 1 0,-1-1 0,1 0-1,0 0 1,-1 0 0,0 0 0,0-1 0,4-6 0,-6 7-91,0 1 1,0 0-1,-1-1 1,0 1-1,1-1 0,-1 1 1,0-1-1,-1 0 1,1 1-1,-1-1 1,1 0-1,-1 1 1,0-1-1,-1 0 1,1 0-1,-1 1 1,1-1-1,-1 0 0,0 1 1,-2-6-1,0 5 0,0-1 0,0 1 0,0 0 0,-1 0 0,1 0 0,-1 1 0,0-1 0,0 1 0,-1 0 0,1 0 0,0 0 0,-10-4 0,-3 0-33,0 1 0,-1 1 0,1 0 0,-1 1-1,0 1 1,0 1 0,-22 0 0,32 2 133,0 0-1,0 1 1,0-1-1,-1 2 1,1-1 0,0 1-1,1 1 1,-1-1-1,0 1 1,1 1 0,-12 6-1,16-8 21,0 0 0,0 1 0,0 0 1,1 0-1,-1 0 0,1 0 0,-1 0 0,1 0 0,0 0 0,0 1 0,1-1 0,-1 1 0,1-1 0,-1 1 0,1 0 0,0 0 0,1 0 0,-1-1 0,1 1 1,0 0-1,-1 0 0,2 0 0,-1 0 0,0 0 0,1 0 0,1 5 0,0-5-33,-1 0-1,1-1 1,-1 1 0,1-1-1,0 0 1,0 1 0,1-1-1,-1 0 1,1-1 0,-1 1-1,1 0 1,0-1 0,0 1-1,0-1 1,0 0 0,1 0-1,-1 0 1,1 0-1,-1-1 1,1 1 0,-1-1-1,1 0 1,0 0 0,0 0-1,4 0 1,13 2-589,1 0 0,0-2 0,23 0 0,-34-1-60,46-3-3970,-4-13-4591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6.065"/>
    </inkml:context>
    <inkml:brush xml:id="br0">
      <inkml:brushProperty name="width" value="0.05" units="cm"/>
      <inkml:brushProperty name="height" value="0.05" units="cm"/>
    </inkml:brush>
  </inkml:definitions>
  <inkml:trace contextRef="#ctx0" brushRef="#br0">0 0 4866,'0'0'9381,"0"99"-7397,0-34-1103,2 4-545,3-3 32,3-9-368,-2-6 64,2-8-160,-1-12-752,-3-8-753,-2-10-1120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6.427"/>
    </inkml:context>
    <inkml:brush xml:id="br0">
      <inkml:brushProperty name="width" value="0.05" units="cm"/>
      <inkml:brushProperty name="height" value="0.05" units="cm"/>
    </inkml:brush>
  </inkml:definitions>
  <inkml:trace contextRef="#ctx0" brushRef="#br0">0 54 12470,'0'0'1638,"18"0"-64,4 0-709,62 0-239,-42 2-2274,54 9 1,-78-8 1220,0 0 1,0 2-1,-1 0 0,1 1 0,-1 0 0,0 2 0,-1 0 0,0 1 1,0 1-1,27 22 0,-35-26 812,0-1 0,0 1 0,1-1 1,0 0-1,0-1 0,0 0 0,0-1 0,0 0 1,1 0-1,0-1 0,-1 0 0,1-1 0,0 0 1,0 0-1,0-1 0,0 0 0,0-1 0,0 0 1,0-1-1,12-3 0,-19 4-363,0-1 0,0 1 1,1-1-1,-1 0 0,0 1 0,0-1 1,0-1-1,-1 1 0,1 0 0,-1-1 0,1 1 1,-1-1-1,0 0 0,0 0 0,0 0 1,0 0-1,0 0 0,-1 0 0,1 0 1,-1-1-1,0 1 0,0 0 0,0-1 0,0 1 1,-1-1-1,0 0 0,1 1 0,-1-1 1,0 1-1,-1-1 0,1 1 0,-1-1 1,0 1-1,1-1 0,-1 1 0,-1 0 0,1-1 1,0 1-1,-1 0 0,0 0 0,0 0 1,0 0-1,0 0 0,-4-4 0,-3-1-44,-1 1-1,0 0 1,0 1-1,0 0 1,-1 0-1,0 1 1,0 0-1,0 1 1,-1 1-1,1-1 1,-1 2 0,0 0-1,0 0 1,0 1-1,0 1 1,0 0-1,-14 1 1,19 0 56,0-1 0,0 1 0,0 1 0,0-1 0,0 1 0,0 0 0,0 1 0,1 0 0,-1 0 0,1 0 0,0 1 0,-1 0 0,2 0 0,-1 0 0,0 1 0,1 0 0,0 0 0,0 0 0,1 1 0,-1-1 0,1 1 0,1 0 0,-1 1 0,1-1 0,0 1 1,0-1-1,1 1 0,-1 0 0,-1 12 0,4-17-85,-1 0 0,1 1 1,-1-1-1,1 0 0,0 0 1,0 0-1,0 1 0,0-1 1,1 0-1,-1 0 1,0 1-1,1-1 0,0 0 1,-1 0-1,1 0 0,0 0 1,0 0-1,0 0 0,2 2 1,-1-2-198,1 0-1,-1-1 1,1 1 0,-1-1 0,1 0 0,0 0 0,0 0-1,-1 0 1,1 0 0,0-1 0,0 1 0,0-1-1,0 0 1,5 0 0,32 1-3980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6.803"/>
    </inkml:context>
    <inkml:brush xml:id="br0">
      <inkml:brushProperty name="width" value="0.05" units="cm"/>
      <inkml:brushProperty name="height" value="0.05" units="cm"/>
    </inkml:brush>
  </inkml:definitions>
  <inkml:trace contextRef="#ctx0" brushRef="#br0">0 236 8708,'0'0'3516,"2"7"-3412,1 1-36,2 21 379,0-38-209,5-20-646,-8 21 311,1 1 1,0-1-1,0 1 1,0 0 0,1 0-1,7-11 1,-10 17 198,1-1 0,-1 0-1,1 1 1,0-1 0,0 1 0,0 0 0,0 0 0,0-1 0,0 1 0,0 1 0,0-1 0,0 0 0,1 0 0,-1 1 0,0-1-1,0 1 1,1 0 0,-1 0 0,0 0 0,1 0 0,-1 0 0,0 0 0,0 1 0,1-1 0,-1 1 0,0-1 0,0 1 0,3 1 0,73 33 1436,-65-27-1510,0-1-1,1-1 1,0 0 0,0-1-1,1-1 1,0 0 0,-1 0-1,17 0 1,-29-4-51,-1 1 0,0-1 0,0 0 0,0 0 0,0 0 0,1 0 0,-1 0 0,0 0 0,0-1 0,0 1 0,1 0 0,-1 0 0,0-1 0,0 1 0,0-1 0,0 1 0,0-1 0,0 0 0,0 1 0,0-1 0,0 0 0,0 1-1,1-3 1,1-25-372,-3 15 359,-1-1 37,-1 0 0,0 0 0,-1 1-1,-7-23 1,6 22-1152,0 0 0,1-1 0,-3-25 0,6 15-4067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7.163"/>
    </inkml:context>
    <inkml:brush xml:id="br0">
      <inkml:brushProperty name="width" value="0.05" units="cm"/>
      <inkml:brushProperty name="height" value="0.05" units="cm"/>
    </inkml:brush>
  </inkml:definitions>
  <inkml:trace contextRef="#ctx0" brushRef="#br0">1 365 6563,'0'0'5797,"3"-10"-4935,1-4-709,0-3-419,1 0 0,1 1 0,0 0 0,1 0 0,13-21 0,-18 34 361,0 0 0,0 0 1,0 1-1,0-1 0,1 1 1,-1-1-1,0 1 0,1 0 1,0 0-1,0 0 0,-1 0 1,1 0-1,0 1 0,0-1 1,1 1-1,-1 0 0,0 0 1,0 0-1,1 0 0,-1 1 1,0-1-1,1 1 1,-1 0-1,0 0 0,1 0 1,-1 1-1,0-1 0,1 1 1,-1-1-1,0 1 0,1 0 1,-1 0-1,0 1 0,0-1 1,0 1-1,0 0 0,3 2 1,29 18 530,-27-16-474,0 0 1,1 0-1,0-1 0,0 0 0,0-1 0,1 0 0,0 0 0,-1-1 0,1 0 0,0-1 0,15 2 1,-24-4-158,0-1 1,0 1 0,0 0 0,0-1-1,0 1 1,-1-1 0,1 1 0,0-1-1,0 0 1,0 1 0,-1-1 0,1 0 0,0 0-1,-1 1 1,1-1 0,-1 0 0,1 0-1,-1 0 1,1 0 0,-1 0 0,1 0 0,-1 0-1,0 0 1,0 0 0,1 0 0,-1 0-1,0 0 1,0 0 0,0-1 0,2-36-153,-2 35 152,-1-26 148,-8-43-1,-2-27-2897,13 93-1476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7.636"/>
    </inkml:context>
    <inkml:brush xml:id="br0">
      <inkml:brushProperty name="width" value="0.05" units="cm"/>
      <inkml:brushProperty name="height" value="0.05" units="cm"/>
    </inkml:brush>
  </inkml:definitions>
  <inkml:trace contextRef="#ctx0" brushRef="#br0">181 115 3362,'0'0'12018,"9"-12"-11703,24-40-96,-32 51-211,-1 1 0,1-1 0,0 0 1,-1 0-1,1 0 0,-1 0 0,1 0 0,-1 0 0,1 0 1,-1 0-1,0 0 0,1 0 0,-1 0 0,0 0 0,0 0 1,0 0-1,1 0 0,-1 0 0,-1 0 0,1 0 0,0 0 1,0 0-1,0 0 0,0 0 0,-1 0 0,1 0 0,0 0 1,-1 0-1,1 0 0,-1 0 0,1 0 0,-1 0 0,0 0 1,1 0-1,-1 0 0,0 1 0,0-1 0,-1-1 0,-2 0-23,1 1-1,-1 0 1,1 0-1,-1 0 0,0 0 1,0 0-1,-6 0 0,4 1-17,-4-2 5,0 1 0,1 1 1,-1-1-1,0 2 0,0-1 0,0 1 0,0 1 1,-17 4-1,23-4 61,0 0 0,0 0 0,0 0-1,0 1 1,1-1 0,-1 1 0,1 0 0,-1 0 0,1 0 0,0 1 0,0-1 0,1 1 0,-1-1 0,1 1 0,0 0-1,0 0 1,0 0 0,0 0 0,1 1 0,-1-1 0,1 0 0,-1 5 0,0 2 30,0 0 1,0 1-1,1-1 1,1 0-1,0 0 1,0 1-1,3 15 1,-2-24-78,-1 0 0,1 0 0,0-1 1,0 1-1,0 0 0,0 0 1,0 0-1,1-1 0,-1 1 1,1 0-1,0-1 0,0 1 1,0-1-1,0 0 0,0 0 0,0 0 1,0 0-1,1 0 0,-1 0 1,1-1-1,0 1 0,-1-1 1,1 1-1,0-1 0,0 0 0,0 0 1,0-1-1,0 1 0,0 0 1,0-1-1,4 0 0,-2 1-84,-1-1 0,1 0 0,0-1 0,0 1 0,0-1 0,0 0 0,-1 0-1,1-1 1,0 1 0,-1-1 0,1 0 0,-1 0 0,1-1 0,-1 1 0,4-4 0,-3 1-220,0 1 0,-1-1 0,0-1 0,0 1 0,0-1 0,0 1 0,-1-1 1,0 0-1,0 0 0,3-11 0,-3 5 57,-1 1 0,0-1 0,0 0 0,-1 0 0,-2-22 0,1 15 7382,-1 23-7110,1-1 1,-1 1-1,1 0 1,-1 0 0,1 0-1,0 0 1,1 0-1,-1 0 1,1 0 0,0 0-1,0 0 1,0 0-1,0-1 1,0 1 0,1 0-1,0-1 1,0 1-1,0-1 1,5 6 0,-3-6-494,0 1 0,0-1 0,1-1 0,-1 1 0,1-1 0,0 0 0,0 0 1,0 0-1,0 0 0,0-1 0,0 0 0,1 0 0,-1-1 0,0 1 0,10-1 0,20 0-6153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0.684"/>
    </inkml:context>
    <inkml:brush xml:id="br0">
      <inkml:brushProperty name="width" value="0.05" units="cm"/>
      <inkml:brushProperty name="height" value="0.05" units="cm"/>
    </inkml:brush>
  </inkml:definitions>
  <inkml:trace contextRef="#ctx0" brushRef="#br0">427 21 5907,'0'0'4100,"11"-8"-858,-12 7-3240,1 0-1,-1 1 1,1-1 0,-1 0 0,0 0-1,0 1 1,1-1 0,-1 0 0,0 1-1,0-1 1,0 1 0,1-1 0,-1 1 0,0-1-1,0 1 1,0 0 0,0-1 0,0 1-1,0 0 1,0 0 0,0 0 0,0 0 0,0 0-1,0 0 1,-1 0 0,-32-2-54,31 2 50,-23 1-45,-1 0 1,0 1-1,0 2 1,-39 11-1,57-13 86,1 0 1,-1 1-1,1 0 0,0 1 1,0 0-1,0 0 0,1 1 1,-1 0-1,1 0 0,0 1 0,0 0 1,1 0-1,0 0 0,0 1 1,1 0-1,-1 0 0,-6 13 1,10-16-8,0 1 1,0-1-1,0 1 1,1-1-1,0 1 1,0-1-1,0 1 1,0 0-1,1 0 1,-1-1 0,1 1-1,0 0 1,1 0-1,-1-1 1,1 1-1,0 0 1,0-1-1,1 1 1,-1 0-1,1-1 1,0 0-1,0 1 1,1-1 0,-1 0-1,1 0 1,0-1-1,0 1 1,0 0-1,0-1 1,1 0-1,0 0 1,-1 0-1,1 0 1,0 0-1,0-1 1,9 4 0,4 2 20,-1-1 0,1-1 0,0-1 1,1 0-1,-1-1 0,1-1 0,0-1 1,28 1-1,-27-2-75,37-1-44,-54 0 21,0 0-1,-1 0 1,1 0 0,0 0 0,0-1 0,0 1-1,0-1 1,0 1 0,0-1 0,0 0-1,-1 0 1,1 0 0,0 0 0,-1 0-1,1 0 1,-1 0 0,1-1 0,-1 1 0,1 0-1,-1-1 1,2-2 0,-3 4 2,0-1 0,0 0 0,0 1-1,-1-1 1,1 1 0,0-1 0,0 0 0,0 1 0,0-1 0,-1 0 0,1 1 0,0-1 0,0 1 0,-1-1-1,1 0 1,-1 1 0,1-1 0,0 1 0,-1-1 0,1 1 0,-1 0 0,1-1 0,-1 1 0,0-1-1,1 1 1,-1 0 0,1-1 0,-1 1 0,0 0 0,1 0 0,-1 0 0,1-1 0,-1 1 0,0 0-1,1 0 1,-1 0 0,0 0 0,1 0 0,-1 0 0,0 0 0,1 0 0,-2 1 0,-40-3-327,37 2 320,-18 0 74,0 0-1,0 1 1,1 2 0,-1 0 0,1 1 0,0 2-1,0 0 1,0 1 0,1 1 0,0 1 0,-35 21-1,52-27 71,0 0-1,0 0 1,0 1-1,1-1 1,-1 1-1,1 0 1,0 0-1,0 0 0,0 0 1,0 0-1,1 1 1,0-1-1,0 1 1,-2 6-1,2 0 104,0 0 0,0 0 0,1 0-1,0 0 1,2 16 0,0-23-155,0 0-1,0 1 1,0-1 0,1 0 0,0 0 0,0 0 0,0 0-1,0 0 1,0-1 0,1 1 0,0-1 0,-1 1-1,1-1 1,1 0 0,-1 0 0,0 0 0,1-1-1,-1 1 1,1-1 0,0 0 0,0 0 0,8 3 0,2 1 22,1 0 0,0-1 0,0-1 1,0 0-1,19 1 0,7 0-27,0-3 1,71-5-1,-89 1 8,-1-2 1,1 0-1,0-1 0,-1-1 1,0-1-1,29-14 1,-38 9-195,-11 5-4835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8.141"/>
    </inkml:context>
    <inkml:brush xml:id="br0">
      <inkml:brushProperty name="width" value="0.05" units="cm"/>
      <inkml:brushProperty name="height" value="0.05" units="cm"/>
    </inkml:brush>
  </inkml:definitions>
  <inkml:trace contextRef="#ctx0" brushRef="#br0">40 1 9364,'0'0'6785,"-5"22"-6342,-8 48-140,3 1 0,-1 85 0,11-128-317,0 25-2848,31-61-1537,-10-3 3065,74-35-1931,-83 41 3724,1 1 0,0 0 0,0 1-1,0 1 1,27-2 0,-33 4 139,0-1 0,0 2 1,0-1-1,0 1 0,0 0 1,0 0-1,0 0 0,9 4 1,-13-3-407,-1-1 1,0 1 0,1 0-1,-1 0 1,0 0-1,0 0 1,0 0 0,0 0-1,0 0 1,-1 1-1,1-1 1,-1 1 0,1-1-1,-1 1 1,0-1-1,0 1 1,0 0 0,-1 0-1,1 0 1,0-1-1,-1 1 1,0 0-1,0 3 1,1-2-144,0 0 0,-1-1 0,0 1 0,0 0 0,0 0 0,0 0 0,-1-1 0,1 1 0,-1 0 0,0-1 0,0 1 0,0 0 0,-1-1 0,1 0 0,-1 1 0,0-1 0,-3 6 0,1-6-70,0 0 0,0 0-1,-1 0 1,1-1 0,-1 1 0,0-1-1,1 0 1,-1 0 0,0-1-1,0 1 1,0-1 0,-10 1 0,-7 1-480,0-1 1,-42-1-1,56-1 190,-1-1-1,0 0 0,0 0 1,0-1-1,1 0 0,-1-1 1,1 0-1,-1 0 0,-13-8 1,21 10 257,-1 0 0,1 0 0,0 1 0,-1-1 0,1 0 0,0 0 0,-1 0 0,1-1 0,0 1 0,0 0 0,0 0 0,0 0 0,0-1 0,0 1 0,1-1 0,-1 1 0,0-1 0,1 1 0,-1-1 0,1 1 0,-1-1 0,1 1 0,0-1 0,0 1 0,0-1 0,-1 0 0,2 1 0,-1-1 0,0 0 0,0 1 0,0-1 0,1 1 0,-1-1 0,1 1 0,-1-1 0,1 1 0,0-1 0,-1 1 0,1-1 0,0 1 0,0 0 0,0 0 0,0-1 0,0 1 0,1 0 0,-1 0 0,0 0 0,3-1 0,7-8-268,0 2 1,1 0 0,1 0-1,16-7 1,-21 11 236,177-90-5515,-123 60 2524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08.609"/>
    </inkml:context>
    <inkml:brush xml:id="br0">
      <inkml:brushProperty name="width" value="0.05" units="cm"/>
      <inkml:brushProperty name="height" value="0.05" units="cm"/>
    </inkml:brush>
  </inkml:definitions>
  <inkml:trace contextRef="#ctx0" brushRef="#br0">0 82 144,'0'0'7537,"12"-16"-5408,38-50-134,-53 72-996,0 1 0,0-1 0,1 1 0,0-1 0,-3 12 0,-9 63 391,9-35-1335,1 86 1,5-128-53,-1 0 1,1 0 0,-1 0 0,1 0 0,0 0 0,1 0 0,-1 0 0,1-1 0,-1 1 0,1 0 0,0-1 0,1 1 0,-1-1 0,0 0 0,1 0 0,0 0 0,4 4 0,-1-3-48,0 0 1,1 0 0,-1 0-1,1-1 1,0 0 0,-1 0-1,1-1 1,15 3 0,4-1-463,-1-1 1,1-2-1,0-1 0,37-3 1,-57 2 350,0 1 0,0-1 0,-1 0-1,1 0 1,0-1 0,-1 1 0,1-1 0,-1-1 0,1 1 0,-1-1 0,0 0-1,0 0 1,-1 0 0,1-1 0,0 0 0,-1 0 0,0 0 0,4-5 0,-4 3 103,0-1 0,-1 1 1,0-1-1,0 0 0,-1 0 0,1 0 1,-2 0-1,1-1 0,-1 1 1,0 0-1,0-1 0,-1 1 1,-1-12-1,1 16 124,0 0-1,-1 0 1,1 0 0,-1 1-1,0-1 1,0 0 0,0 0 0,0 1-1,0-1 1,0 1 0,-1-1-1,0 1 1,1 0 0,-1-1-1,0 1 1,0 0 0,0 0 0,0 0-1,0 0 1,-1 1 0,1-1-1,-1 1 1,1-1 0,-1 1 0,1 0-1,-1 0 1,0 0 0,0 0-1,-4 0 1,4 0 67,-1 0 0,0 1 0,0-1 0,0 1 0,1 0 0,-1 0 0,0 1-1,0-1 1,1 1 0,-1 0 0,0 0 0,0 0 0,1 1 0,-1-1 0,1 1 0,0-1 0,-1 1 0,1 0 0,0 1 0,0-1-1,0 1 1,-3 2 0,3-2-99,0 1 0,1-1 0,-1 1 0,0-1-1,1 1 1,0 0 0,0 0 0,0 0 0,0 0 0,1 0 0,0 1-1,0-1 1,0 0 0,0 1 0,0-1 0,1 0 0,0 1-1,0-1 1,0 1 0,1-1 0,-1 1 0,1-1 0,0 0-1,0 1 1,1-1 0,-1 0 0,1 0 0,0 0 0,0 0-1,0 0 1,1-1 0,-1 1 0,1 0 0,0-1 0,0 0-1,0 0 1,1 0 0,-1 0 0,1 0 0,-1-1 0,1 1-1,0-1 1,7 3 0,4 1-19,0-1-1,0 0 1,1-1 0,-1 0-1,1-2 1,18 2-1,101-2-3207,-80-3-973,-49 0 534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18.807"/>
    </inkml:context>
    <inkml:brush xml:id="br0">
      <inkml:brushProperty name="width" value="0.05" units="cm"/>
      <inkml:brushProperty name="height" value="0.05" units="cm"/>
    </inkml:brush>
  </inkml:definitions>
  <inkml:trace contextRef="#ctx0" brushRef="#br0">1 319 6627,'0'0'7422,"17"-5"-6992,-12 3-391,8-1 42,0-1 0,0 0 1,-1-1-1,0-1 0,0 0 0,0 0 0,-1-1 0,0-1 1,11-9-1,-16 12-85,1-1 1,-1 0 0,0 0 0,-1 0-1,0-1 1,0 0 0,0 0 0,-1 0-1,0-1 1,0 0 0,-1 1 0,1-1-1,-2 0 1,1-1 0,-2 1 0,1 0-1,1-15 1,-3 22-3,0 0 0,0 1 1,0-1-1,0 0 0,0 0 0,0 1 0,0-1 1,0 0-1,1 0 0,-1 1 0,0-1 0,1 0 1,-1 1-1,0-1 0,1 1 0,-1-1 0,1 0 1,-1 1-1,1-1 0,-1 1 0,1-1 0,0 1 1,-1-1-1,1 1 0,-1 0 0,1-1 0,0 1 1,0 0-1,-1-1 0,1 1 0,0 0 0,-1 0 1,1 0-1,0-1 0,0 1 0,-1 0 0,1 0 0,0 0 1,0 0-1,-1 1 0,1-1 0,0 0 0,0 0 1,-1 0-1,1 0 0,0 1 0,-1-1 0,2 1 1,32 14-133,-21-7 172,5 3 100,-1 0 0,23 19 0,-36-27-156,-1 0 0,0 0 0,0 0 0,0 1 0,0-1-1,0 1 1,-1 0 0,1 0 0,-1 0 0,0 0 0,0 0 0,-1 0-1,1 0 1,-1 0 0,0 1 0,0-1 0,0 6 0,-1-8-22,-1-1 0,1 1 0,-1 0 0,1-1 1,-1 1-1,0-1 0,1 1 0,-1-1 0,0 1 0,0-1 1,0 0-1,0 0 0,0 1 0,0-1 0,-1 0 0,1 0 1,0 0-1,-1 0 0,1 0 0,0 0 0,-1-1 0,1 1 1,-1 0-1,0-1 0,1 1 0,-1-1 0,1 1 0,-1-1 1,0 0-1,-2 0 0,-59 4-946,54-4 594,8 0 350,1 0 1,-1 0 0,1 0 0,-1 0 0,0 0 0,1 0 0,-1 0 0,1 0 0,-1 0 0,1 0 0,-1-1-1,0 1 1,1 0 0,-1 0 0,1-1 0,-1 1 0,1 0 0,-1 0 0,1-1 0,-1 1 0,1-1 0,-1 1 0,1 0-1,0-1 1,-1 1 0,1-1 0,0 1 0,-1-1 0,1 1 0,0-1 0,-1 1 0,1-2 0,5-18-1211,-2 15 959,0 0 1,0 0 0,0 1-1,1-1 1,0 1 0,5-5-1,1 2 28,0 1 0,0 0-1,0 0 1,23-7 0,-22 10 759,0 0 1,1 1 0,-1 0 0,0 0 0,16 1-1,-23 2-258,0 0-1,-1 1 1,1-1 0,-1 1-1,1 0 1,-1 0-1,0 0 1,0 0-1,1 1 1,-2-1-1,1 1 1,0 0-1,0 0 1,3 6-1,18 14 704,-15-16-791,2-1-1,-1-1 1,1 1 0,0-2-1,0 0 1,0 0 0,0-1 0,1 0-1,-1-1 1,1 0 0,0-1 0,0 0-1,-1-1 1,1-1 0,19-2-1,-27 2-152,-1 0-1,1 0 1,-1 0-1,0 0 0,0-1 1,0 1-1,0-1 1,0 0-1,0 0 0,0 0 1,0 0-1,-1 0 0,1-1 1,-1 1-1,1-1 1,-1 0-1,0 0 0,0 0 1,0 0-1,-1 0 1,1 0-1,-1 0 0,0 0 1,0-1-1,0 1 1,0 0-1,1-6 0,-2 5-82,1-1-1,-1 0 1,0 0-1,0 0 0,0 1 1,-1-1-1,1 0 1,-1 0-1,0 1 0,-1-1 1,1 1-1,-1-1 1,0 1-1,0-1 0,0 1 1,-1 0-1,1 0 1,-1 0-1,-4-5 1,-4 0 55,-1 1 1,0 0 0,0 1 0,0 0 0,-1 0 0,0 2 0,0-1 0,0 2 0,-1 0 0,0 0-1,1 1 1,-1 1 0,0 1 0,-1 0 0,1 0 0,-27 4 0,39-3 43,1 0 1,-1 0 0,1 1-1,-1-1 1,1 0-1,-1 1 1,1-1-1,0 1 1,-1 0 0,1 0-1,0-1 1,-1 1-1,1 0 1,0 0-1,0 0 1,0 0-1,0 0 1,0 0 0,0 1-1,0-1 1,0 0-1,0 0 1,0 2-1,0 1 20,-1-1-1,1 1 0,0 0 0,0 0 0,1-1 0,-1 1 0,1 0 0,0 0 0,0 5 0,1-3 59,-1 0 0,1 0 0,0 0 0,0-1 0,1 1 0,0 0 0,0 0 0,0-1 0,0 1 0,1-1 0,0 0 0,4 6 0,2-4 1,-1 0 0,1 0 0,0-1 0,0-1 0,1 1 0,-1-2-1,1 1 1,0-1 0,1-1 0,-1 0 0,1 0 0,13 1 0,15 1 3,0-2 0,42-3 0,-43-1-67,-25 2-138,1-2 0,-1 0 0,24-5 0,-34 6 103,-1 0-1,0-1 1,0 1-1,0-1 1,1 0-1,-1 0 1,0 0 0,0 0-1,0 0 1,0 0-1,-1 0 1,1-1 0,0 1-1,0-1 1,-1 1-1,1-1 1,-1 0-1,1 0 1,-1 1 0,0-1-1,0 0 1,0 0-1,0 0 1,0 0-1,0-1 1,0 1 0,-1 0-1,1 0 1,-1 0-1,1-4 1,-2 2 30,1-1-1,-1 0 1,0 0 0,0 1 0,-1-1 0,0 1-1,1 0 1,-2-1 0,1 1 0,0 0-1,-1 0 1,0 0 0,1 0 0,-2 1 0,1-1-1,0 1 1,-1 0 0,1 0 0,-6-3-1,4 2-26,1 1 0,0 0-1,0-1 1,1 1-1,-1-1 1,1 0-1,0-1 1,0 1-1,0 0 1,0-1-1,1 0 1,0 1 0,0-1-1,-2-7 1,3 1-1850,1-1-1886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19.178"/>
    </inkml:context>
    <inkml:brush xml:id="br0">
      <inkml:brushProperty name="width" value="0.05" units="cm"/>
      <inkml:brushProperty name="height" value="0.05" units="cm"/>
    </inkml:brush>
  </inkml:definitions>
  <inkml:trace contextRef="#ctx0" brushRef="#br0">257 80 8964,'0'0'1505,"-20"-13"-1417,-62-39-80,80 50 4,0 0-1,-1 1 1,1-1 0,-1 1-1,0 0 1,1 0 0,-1 0 0,0 0-1,0 0 1,1 1 0,-1-1 0,0 1-1,0 0 1,0-1 0,0 2-1,0-1 1,0 0 0,1 0 0,-5 2-1,5-1 16,0 0-1,1 0 1,-1 0-1,1 1 1,-1-1-1,1 0 1,-1 1-1,1 0 1,0-1-1,0 1 1,-1 0-1,1-1 1,1 1-1,-1 0 1,0 0-1,0 0 1,1 0-1,-1 0 1,1 0-1,-1 2 1,0 2 65,0 1 0,1-1 1,0 1-1,0 0 0,0-1 0,1 1 1,0-1-1,0 1 0,1-1 0,-1 0 1,2 0-1,3 10 0,3-6 98,0 0-1,1-1 1,0 0 0,0 0-1,1-1 1,0-1 0,0 0-1,14 6 1,-9-4 26,0 0 0,-1 1 1,26 21-1,-40-30-220,-1-1 0,1 1-1,0 0 1,0 0 0,-1 0 0,1-1-1,-1 1 1,1 0 0,0 0 0,-1 0 0,0 0-1,1 0 1,-1 0 0,1 0 0,-1 0 0,0 0-1,0 0 1,0 0 0,0 0 0,0 0-1,0 0 1,0 0 0,0 0 0,0 0 0,0 0-1,0 0 1,0 0 0,-1 0 0,1 0 0,-1 0-1,1 0 1,0 0 0,-1 0 0,0 0 0,1 0-1,-1 0 1,1-1 0,-1 1 0,0 0-1,0 0 1,1-1 0,-1 1 0,0-1 0,0 1-1,0 0 1,0-1 0,0 0 0,0 1 0,0-1-1,0 1 1,0-1 0,-1 0 0,-10 5-82,1 0 0,-1-1 1,-17 3-1,22-6 49,-27 7-18,0-1-1,-1-2 1,-49 0 0,84-5 19,-1 0 0,1 0-1,-1-1 1,0 1 0,1 0 0,-1-1 0,1 1 0,-1 0 0,1-1 0,-1 1 0,1-1 0,-1 1 0,1-1 0,-1 1 0,1-1 0,-1 1 0,1-1 0,0 0 0,-1 1 0,1-1 0,0 0 0,0 1 0,0-1 0,-1 1 0,1-1 0,0 0 0,0 0 0,0 1 0,0-1 0,0 0 0,0 1 0,0-1 0,0 0 0,0 1 0,1-1 0,-1 0 0,0 1 0,0-1 0,1 1 0,-1-1 0,0 0 0,1 1 0,-1-1 0,0 1 0,1-1 0,-1 1 0,1-1 0,-1 1 0,2-1 0,22-26-3582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19.567"/>
    </inkml:context>
    <inkml:brush xml:id="br0">
      <inkml:brushProperty name="width" value="0.05" units="cm"/>
      <inkml:brushProperty name="height" value="0.05" units="cm"/>
    </inkml:brush>
  </inkml:definitions>
  <inkml:trace contextRef="#ctx0" brushRef="#br0">0 117 8196,'0'0'1822,"0"20"-894,2 65 505,-1-79-1339,0 0 0,0-1 0,0 1 0,1-1 0,0 1 0,0-1 0,1 0 0,0 0 0,-1 0 0,2 0 0,-1-1 0,0 1-1,1-1 1,0 0 0,0 0 0,0 0 0,1 0 0,-1-1 0,1 1 0,0-1 0,0-1 0,6 4 0,2 0-14,1-1 1,0-1-1,0 0 1,0 0-1,0-2 1,26 3-1,-24-4-41,1 0 0,0-1 0,0-1 0,-1 0-1,1-1 1,19-5 0,-32 5-16,0 1-1,0 0 0,0-1 0,0 0 1,-1 0-1,1 0 0,0 0 1,-1 0-1,0-1 0,0 0 1,0 0-1,0 1 0,0-2 1,0 1-1,-1 0 0,1-1 1,-1 1-1,0-1 0,0 1 1,0-1-1,-1 0 0,1 0 0,-1 0 1,0 0-1,0 0 0,0 0 1,-1 0-1,1-1 0,-1-7 1,-1 3 101,-1 0 0,0-1 1,0 1-1,0 0 0,-1 0 1,-1 1-1,1-1 0,-2 1 1,1 0-1,-1 0 0,0 0 1,-12-13-1,-19-36-1114,33 51 259,0 0 1,1 0-1,0 0 0,0 0 1,0 0-1,1 0 1,0 0-1,0-12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19.932"/>
    </inkml:context>
    <inkml:brush xml:id="br0">
      <inkml:brushProperty name="width" value="0.05" units="cm"/>
      <inkml:brushProperty name="height" value="0.05" units="cm"/>
    </inkml:brush>
  </inkml:definitions>
  <inkml:trace contextRef="#ctx0" brushRef="#br0">1 248 9636,'0'0'4304,"0"-21"-3557,0 18-847,0 0 0,0-1-1,0 1 1,0-1 0,1 1 0,0-1 0,-1 1 0,1 0 0,0-1 0,1 1 0,-1 0 0,0 0 0,1 0 0,0 0 0,0 0-1,3-3 1,-3 4 147,0 1 0,0-1 0,0 1 0,1 0 0,-1 0 0,1 0 0,-1 0 0,1 0 0,-1 1 0,1-1 0,0 1 0,-1 0 0,1 0 0,-1 0 0,1 0 0,0 0 0,-1 0 0,1 1 0,-1-1 0,1 1 0,-1 0 0,1-1 0,2 3 0,4 0 329,0 2 0,0-1 0,0 2 0,0-1 1,13 12-1,-13-10-200,1 0 1,0 0 0,0-1 0,12 6-1,-12-9-120,-1 0 0,1-1-1,0 0 1,0 0 0,0-1-1,0-1 1,11 0 0,-19 0-39,-1 0 0,0 0 0,0-1 0,0 1 0,0-1 0,0 1 0,0-1 0,0 0 0,0 1 0,0-1 1,0 0-1,0 1 0,0-1 0,0 0 0,-1 0 0,1 0 0,0 0 0,-1 0 0,1 0 0,0 0 0,-1 0 0,0 0 0,1 0 0,-1 0 1,1 0-1,-1-1 0,0 1 0,0 0 0,0 0 0,0 0 0,0 0 0,0-2 0,1-49-215,-2 37 4,-17-112-5996,18 95 705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0.280"/>
    </inkml:context>
    <inkml:brush xml:id="br0">
      <inkml:brushProperty name="width" value="0.05" units="cm"/>
      <inkml:brushProperty name="height" value="0.05" units="cm"/>
    </inkml:brush>
  </inkml:definitions>
  <inkml:trace contextRef="#ctx0" brushRef="#br0">23 271 11237,'0'0'8164,"10"95"-8004,-3-86-32,-3-5-128,4-4-736,-2 0-1617,5 0-1345,-5-7-480</inkml:trace>
  <inkml:trace contextRef="#ctx0" brushRef="#br0" timeOffset="1">0 1 12118,'0'0'3249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0.941"/>
    </inkml:context>
    <inkml:brush xml:id="br0">
      <inkml:brushProperty name="width" value="0.05" units="cm"/>
      <inkml:brushProperty name="height" value="0.05" units="cm"/>
    </inkml:brush>
  </inkml:definitions>
  <inkml:trace contextRef="#ctx0" brushRef="#br0">0 1 9012,'0'0'7913,"2"16"-7873,1 31-59,-1-8 195,2 1 0,1-1 0,19 70 1,-20-98-103,0 0 0,0 0 1,1-1-1,0 1 1,1-1-1,0 0 1,1-1-1,0 1 0,0-1 1,1-1-1,0 1 1,1-1-1,0-1 1,0 0-1,0 0 0,1 0 1,0-1-1,15 6 1,-6-6-40,0 0 1,1-2 0,0 0-1,0-1 1,0-1 0,0-1 0,28-2-1,-45 1-38,1-1 0,-1 1 0,0-1-1,1 1 1,-1-1 0,0 0 0,0 0 0,0-1 0,0 1-1,0-1 1,0 0 0,0 1 0,0-1 0,-1 0-1,1-1 1,-1 1 0,1 0 0,-1-1 0,0 1-1,0-1 1,0 0 0,0 0 0,0 0 0,-1 0 0,2-4-1,0 1-21,-1-1-1,-1 1 0,1-1 0,-1 0 0,0 1 1,0-1-1,-1 0 0,0 0 0,0 0 1,0 0-1,-3-11 0,2 18 19,1-1 0,-1 1 0,1-1 1,0 1-1,-1 0 0,1-1 0,-1 1 0,1 0 0,-1 0 1,0-1-1,1 1 0,-1 0 0,1 0 0,-1 0 0,1 0 1,-1-1-1,0 1 0,1 0 0,-1 0 0,1 0 0,-1 0 0,1 0 1,-1 1-1,0-1 0,1 0 0,-1 0 0,1 0 0,-1 0 1,1 1-1,-1-1 0,1 0 0,-1 1 0,1-1 0,-1 0 0,1 1 1,-1-1-1,1 0 0,-1 1 0,1-1 0,0 1 0,-1-1 1,1 1-1,0-1 0,-1 1 0,1 0 0,-2 5 8,0 0-1,0 1 0,1-1 0,-1 0 1,2 1-1,-1-1 0,1 1 1,0-1-1,0 1 0,1-1 1,0 1-1,0-1 0,0 1 1,1-1-1,3 8 0,-4-11 4,1 1 0,0 0 1,0 0-1,0-1 0,0 0 0,1 1 0,0-1 0,-1 0 0,1 0 0,0 0 1,0-1-1,1 1 0,-1-1 0,1 1 0,-1-1 0,1 0 0,0-1 0,-1 1 0,1-1 1,0 1-1,0-1 0,0 0 0,0 0 0,0-1 0,6 1 0,-3-1-232,1 0-1,0 0 0,0-1 1,-1 0-1,1 0 1,0-1-1,-1 0 1,1 0-1,-1 0 0,0-1 1,0-1-1,0 1 1,0-1-1,-1 0 0,1-1 1,-1 1-1,0-1 1,0 0-1,-1-1 0,1 0 1,5-7-1,16-18-1138,-11 12 869,1 2 0,30-26-1,-42 39 852,1-1-1,0 1 1,0 1-1,1-1 1,-1 1-1,1 1 1,0-1-1,-1 1 1,1 0-1,0 0 1,0 1-1,1 0 1,8 0-1,-14 1-114,0 0-1,1 0 1,-1 0 0,0 0-1,0 0 1,1 1-1,-1-1 1,0 1-1,0-1 1,0 1 0,0 0-1,0 0 1,0 0-1,0 0 1,0 0-1,0 1 1,0-1 0,0 0-1,-1 1 1,3 1-1,-1 3 151,0-1 0,0 1-1,-1-1 1,0 1 0,0 0 0,2 8-1,-3-12-286,2 9-164,-1-1 1,0 1-1,-1-1 1,1 1-1,-2-1 1,0 1-1,0 0 0,-2 11 1,1-21-107,1 0 0,-1-1 0,1 1 0,-1 0 0,1-1 0,-1 1 0,0-1 0,1 1 0,-1-1 0,0 1 0,1-1 0,-1 0 0,0 1 0,0-1 0,1 0 0,-1 1 0,0-1 0,0 0 0,0 0 0,1 0 0,-1 0 0,0 0 0,0 0 0,0 0 0,0 0 0,-24-1-4279,-1-4-1458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1.312"/>
    </inkml:context>
    <inkml:brush xml:id="br0">
      <inkml:brushProperty name="width" value="0.05" units="cm"/>
      <inkml:brushProperty name="height" value="0.05" units="cm"/>
    </inkml:brush>
  </inkml:definitions>
  <inkml:trace contextRef="#ctx0" brushRef="#br0">903 1 11749,'0'0'6707,"-134"60"-8211,84-38-1474,-8-3-1151,-6-6-4852</inkml:trace>
  <inkml:trace contextRef="#ctx0" brushRef="#br0" timeOffset="1">0 268 1345,'0'0'17784,"160"-19"-17784,-88-4-657,-5-4-2624,-20-7-8757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1.913"/>
    </inkml:context>
    <inkml:brush xml:id="br0">
      <inkml:brushProperty name="width" value="0.05" units="cm"/>
      <inkml:brushProperty name="height" value="0.05" units="cm"/>
    </inkml:brush>
  </inkml:definitions>
  <inkml:trace contextRef="#ctx0" brushRef="#br0">416 67 9364,'0'0'5483,"-4"-10"-5216,-14-28-46,16 36-221,-1 0-1,1 0 1,-1 1 0,0-1 0,1 1-1,-1-1 1,0 1 0,0 0 0,0 0-1,-1 0 1,1 0 0,0 1 0,0-1-1,0 1 1,0 0 0,-1 0 0,1 0-1,0 0 1,0 1 0,0-1-1,-5 2 1,-7-1-5,-2 0 34,1 1 0,-1 0-1,0 1 1,1 1 0,0 0 0,0 2-1,0 0 1,1 0 0,-1 1-1,-20 14 1,28-16 126,0 0 1,0 1-1,0 0 1,1 0-1,0 0 1,1 1-1,-1 0 1,1 0-1,1 1 1,-1-1-1,1 1 1,0 1-1,1-1 0,0 1 1,1-1-1,-1 1 1,2 0-1,-1 0 1,1 1-1,-1 10 1,3-16-94,0-1 0,1 1 0,-1 0 0,0-1 1,1 1-1,0-1 0,0 1 0,0-1 0,1 1 1,-1-1-1,1 0 0,0 1 0,-1-1 0,1 0 1,1 0-1,-1 0 0,0-1 0,1 1 0,0-1 1,-1 1-1,1-1 0,0 0 0,0 0 0,0 0 1,0 0-1,1 0 0,-1-1 0,1 0 0,-1 1 1,1-1-1,5 1 0,12 2 104,0-1-1,0-1 1,1 0-1,26-3 1,-29 1-82,15 0 68,0-2-1,41-7 1,-4-11-1271,-59 16-68,0-2 0,0 1-1,16-12 1,-20 9-2964,-6-1-1993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2.370"/>
    </inkml:context>
    <inkml:brush xml:id="br0">
      <inkml:brushProperty name="width" value="0.05" units="cm"/>
      <inkml:brushProperty name="height" value="0.05" units="cm"/>
    </inkml:brush>
  </inkml:definitions>
  <inkml:trace contextRef="#ctx0" brushRef="#br0">0 426 9540,'0'0'2236,"12"-2"-1958,24-8-177,-2 0 1,0-3 0,0-1 0,-1-1 0,-1-1 0,0-3 0,-1 0 0,-2-2 0,54-47 0,-77 61-261,0 0 0,0-1-1,-1 1 1,0-1 0,0 0 0,-1-1 0,0 1 0,0-1 0,-1 0 0,0 0 0,-1 0 0,0 0 0,0 0 0,-1-1 0,0 1 0,-1 0 0,0-1 0,-1 1 0,1 0 0,-4-15-1,3 23 136,1-1 0,-1 1 0,0 0-1,0-1 1,1 1 0,-1 0-1,0 0 1,0-1 0,0 1 0,0 0-1,0 0 1,-1 0 0,1 0 0,0 0-1,0 1 1,-1-1 0,1 0-1,0 0 1,-3 0 0,3 1 22,1 0 0,-1-1 0,0 1 0,1 0 0,-1 0 0,0 0 0,1 0 0,-1 0 0,0 0 0,1 0 0,-1 0 0,1 1 0,-1-1 0,0 0 0,1 0 1,-1 0-1,1 1 0,-1-1 0,0 0 0,1 1 0,-1-1 0,1 0 0,-1 1 0,1-1 0,-1 1 0,1-1 0,0 0 0,-1 1 0,1-1 0,0 1 0,-1 0 0,1-1 0,0 1 0,-1-1 0,1 1 0,0-1 0,0 1 0,0 0 0,-1-1 0,1 1 1,0 0-1,0-1 0,0 1 0,0-1 0,0 1 0,0 0 0,1-1 0,-1 2 0,0 3-10,1-1 0,-1 1 0,1 0 0,0-1 0,1 1 1,-1-1-1,1 1 0,0-1 0,0 0 0,0 1 0,0-1 0,1 0 1,5 6-1,49 46 511,-22-25-32,-17-13-216,-1 0 1,24 34-1,-38-47-243,1 0 1,-1 1-1,0-1 1,-1 1 0,1 0-1,-1 0 1,0-1-1,0 1 1,-1 0-1,0 1 1,0-1-1,0 0 1,-1 0 0,0 0-1,0 1 1,-2 7-1,1-10-35,-1 0-1,1-1 1,-1 1-1,-1 0 1,1-1-1,0 0 1,-1 1-1,0-1 1,1 0-1,-1 0 1,0-1-1,-1 1 1,1-1-1,0 1 1,-1-1-1,0 0 1,1 0-1,-1-1 1,-6 3-1,-8 2-175,0 0-1,-34 6 1,34-9 7,0-1 0,0 0 0,-1-2 0,-27-1 1,45 0 138,-1 1 0,1 0 1,-1-1-1,1 1 0,-1-1 1,1 0-1,0 0 0,-1 1 1,1-1-1,0 0 0,0 0 1,0 0-1,0 0 0,-1 0 0,1 0 1,1-1-1,-1 1 0,0 0 1,0-1-1,0 1 0,1 0 1,-1-1-1,0 1 0,1-1 1,0 1-1,-1-1 0,1 1 1,0-1-1,-1 1 0,1-1 1,0 1-1,0-1 0,1 1 1,-1-1-1,0 1 0,0-1 1,1 1-1,-1-1 0,2-2 1,-1-2-221,1-1 0,0 1 0,0-1 0,0 1 0,1 0 0,0 0 0,0 0 0,5-6 0,75-80-3195,42-53 7753,-124 143-4195,34-36 3282,-35 38-3311,1-1-1,0 0 0,0 1 0,0-1 0,-1 1 0,1-1 0,0 1 0,0 0 0,0-1 0,0 1 0,0 0 0,0-1 1,0 1-1,0 0 0,0 0 0,0 0 0,0 0 0,0 0 0,0 0 0,0 0 0,0 1 0,-1-1 0,1 0 0,0 0 1,0 1-1,0-1 0,0 0 0,0 1 0,0-1 0,0 1 0,-1-1 0,1 1 0,0 0 0,0-1 0,-1 1 0,1 0 0,0-1 1,-1 1-1,1 0 0,-1 0 0,1 0 0,-1 0 0,1-1 0,-1 1 0,0 0 0,1 2 0,63 157 2024,-19-42-1780,-41-109-604,3 7 6,-5-5-5620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2.541"/>
    </inkml:context>
    <inkml:brush xml:id="br0">
      <inkml:brushProperty name="width" value="0.05" units="cm"/>
      <inkml:brushProperty name="height" value="0.05" units="cm"/>
    </inkml:brush>
  </inkml:definitions>
  <inkml:trace contextRef="#ctx0" brushRef="#br0">0 530 12230,'0'0'1003,"20"-10"456,15-7-739,-1-1 1,62-46-1,-86 57-739,-1 0-1,0-1 1,0 0-1,-1-1 1,0 0-1,0 0 1,-1-1-1,0 0 1,-1 0 0,0-1-1,-1 1 1,0-1-1,0 0 1,-1-1-1,-1 1 1,3-17-1,-5 19-3,0-1 0,0 1 0,-1 0 0,-1 0-1,1-1 1,-2 1 0,1 0 0,-1 0 0,-1 0 0,0 0 0,0 0-1,0 1 1,-1-1 0,0 1 0,-1 0 0,0 0 0,0 1-1,-1-1 1,0 1 0,0 0 0,-1 1 0,0-1 0,0 1 0,0 1-1,-1-1 1,0 1 0,-11-5 0,15 8 13,1 0-1,-1 0 1,0 0-1,0 1 1,0 0 0,1-1-1,-1 2 1,0-1 0,-1 0-1,1 1 1,0-1-1,0 1 1,0 0 0,0 1-1,-4 0 1,5 0 0,0 0 0,0 0 0,1 1 0,-1-1 1,0 1-1,1 0 0,-1 0 0,1 0 0,0 0 0,0 0 0,0 0 0,0 0 0,0 1 1,0-1-1,0 1 0,1 0 0,-1-1 0,1 1 0,0 0 0,-1 3 0,-7 25 111,2 1-1,1-1 1,1 1-1,2 0 1,2 0-1,2 47 1,0-31 153,2 78 541,6-1 0,32 155 0,-35-245-1558,-1 0 0,1 43 0,-6-78 689,0 0 0,0 0 0,0 0 0,0 0 1,0 1-1,0-1 0,0 0 0,0 0 0,0 0 0,0 0 0,0 0 0,0 1 0,0-1 0,0 0 0,-1 0 0,1 0 0,0 0 0,0 0 0,0 1 0,0-1 0,0 0 0,0 0 0,0 0 1,-1 0-1,1 0 0,0 0 0,0 0 0,0 0 0,0 0 0,0 0 0,-1 1 0,1-1 0,0 0 0,0 0 0,0 0 0,0 0 0,-1 0 0,1 0 0,0 0 0,0 0 0,0 0 1,0 0-1,-1 0 0,1 0 0,0-1 0,0 1 0,0 0 0,0 0 0,0 0 0,-1 0 0,-2 0-765,-15-2-2125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3.151"/>
    </inkml:context>
    <inkml:brush xml:id="br0">
      <inkml:brushProperty name="width" value="0.05" units="cm"/>
      <inkml:brushProperty name="height" value="0.05" units="cm"/>
    </inkml:brush>
  </inkml:definitions>
  <inkml:trace contextRef="#ctx0" brushRef="#br0">0 329 8628,'0'0'4506,"19"-2"-2062,326-28 248,-326 27-2784,1 0 1,-1-1 0,-1-1 0,1 0 0,-1-2-1,23-11 1,-35 15 3,-1 0-1,0 0 0,0-1 1,0 1-1,-1-1 0,1 0 0,-1-1 1,0 1-1,0-1 0,0 0 1,-1 0-1,0 0 0,0 0 1,0-1-1,0 1 0,-1-1 1,0 0-1,0 0 0,-1 0 1,0 0-1,0 0 0,0 0 1,0-11-1,-2 12 47,0 1 0,0-1 0,0 0 0,0 1 1,-1 0-1,0-1 0,0 1 0,0 0 0,0 0 0,-1 0 0,1 0 0,-1 1 0,0-1 0,-1 1 0,1-1 1,0 1-1,-1 0 0,0 0 0,1 1 0,-1-1 0,0 1 0,-1 0 0,-4-2 0,-4-3 39,0 2-1,-1 0 1,1 1 0,-1 0-1,0 1 1,-23-3-1,19 5-5,0 0 0,0 1 0,0 1-1,0 1 1,-26 5 0,40-6 31,0 0 0,0 0 1,1 0-1,-1 0 0,1 0 1,-1 1-1,1 0 0,-1 0 1,1 0-1,0 0 0,0 0 0,0 0 1,0 1-1,0 0 0,0-1 1,1 1-1,-1 0 0,1 0 0,0 1 1,0-1-1,0 0 0,0 1 1,1-1-1,0 1 0,-1-1 1,1 1-1,0 0 0,1 0 0,-1-1 1,1 1-1,-1 0 0,1 6 1,1-9-28,-1 1-1,1-1 1,0 1 0,-1-1 0,1 1 0,0-1 0,0 1 0,0-1 0,0 0 0,0 1 0,0-1 0,0 0 0,1 0 0,-1 0 0,0 0 0,1 0 0,-1 0 0,0 0 0,1 0-1,-1-1 1,1 1 0,0 0 0,-1-1 0,1 0 0,-1 1 0,1-1 0,0 0 0,-1 0 0,3 0 0,60 3-167,-52-3 157,288 0-340,-291 0 421,-1 1 1,1 0-1,-1 0 0,1 1 1,-1 0-1,1 0 1,-1 1-1,0 0 0,0 0 1,7 5-1,-11-6-16,0 0 0,-1 1-1,1 0 1,-1-1 0,0 1-1,0 0 1,0 0 0,0 1-1,-1-1 1,1 1 0,-1-1-1,0 1 1,0 0 0,0 0-1,0 0 1,-1 0 0,1 0-1,-1 0 1,0 0 0,-1 1-1,1-1 1,0 8 0,-1-12-2,-8-26 325,5 17-258,0 1 0,1-1 0,1 0 1,-1 1-1,2-1 0,-1 0 0,1 0 0,0 0 0,1 1 0,2-14 0,-2 16-53,0 1 1,1-1-1,0 1 0,0-1 1,0 1-1,1-1 1,-1 1-1,1 0 0,0 0 1,1 1-1,-1-1 1,1 1-1,0-1 1,0 1-1,1 0 0,5-4 1,-5 5-222,1 0-1,-1 1 1,1 0 0,-1 0 0,1 0 0,0 0-1,8-1 1,23 1-4482,-17 2 87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4.245"/>
    </inkml:context>
    <inkml:brush xml:id="br0">
      <inkml:brushProperty name="width" value="0.05" units="cm"/>
      <inkml:brushProperty name="height" value="0.05" units="cm"/>
    </inkml:brush>
  </inkml:definitions>
  <inkml:trace contextRef="#ctx0" brushRef="#br0">1 283 6035,'0'0'8265,"4"10"-6024,1-57-2053,-2 1 1,-5-66-1,3 117-210,0 1 0,1 0-1,-1 0 1,1 0-1,0-1 1,1 1 0,-1-1-1,1 0 1,0 1-1,1-1 1,-1 0-1,1-1 1,0 1 0,0-1-1,7 5 1,-4-2-33,0-1 0,1 0 0,0-1 0,1 0 0,-1 0 0,1-1 0,0 0 0,15 5 0,-15-7-125,-1 0 0,1 0 0,0-1 1,0 0-1,0-1 0,17-1 0,-24 1 134,0 0-1,1-1 0,-1 1 0,0-1 0,0 1 0,0-1 1,0 0-1,0 0 0,0 0 0,0 0 0,0 0 0,-1 0 1,1-1-1,0 1 0,-1-1 0,1 1 0,-1-1 0,1 1 1,-1-1-1,0 0 0,1 0 0,-1 0 0,0 0 0,0 1 1,-1-1-1,1-1 0,0 1 0,-1 0 0,1 0 0,-1 0 1,1 0-1,-1-4 0,1-68-473,-2 45 1101,1 26 664,0 10 920,1 2-2133,0-1-1,0 0 1,1 0 0,0 0 0,0 0-1,1 0 1,0 0 0,0 0 0,1-1-1,0 0 1,0 1 0,1-1 0,-1-1-1,2 1 1,-1-1 0,1 0 0,0 0-1,0-1 1,1 0 0,-1 0 0,1 0-1,11 5 1,-9-5-36,0 0 0,1-1 0,-1 0 0,1-1-1,0 0 1,0 0 0,1-1 0,-1 0 0,1-1 0,-1 0 0,0-1 0,1 0 0,-1-1-1,1 0 1,-1 0 0,1-1 0,17-6 0,-22 6-57,-1-1 1,0 0-1,0 0 1,0 0-1,0 0 0,0-1 1,0 0-1,-1 0 1,0 0-1,0 0 0,0-1 1,0 0-1,-1 1 1,0-2-1,0 1 0,0 0 1,2-8-1,-1 4 27,-1-1 0,-1 0 1,0 0-1,0 0 0,-1-1 0,0 1 0,-1 0 0,0 0 0,-2-13 0,1 19 67,0 1-1,0-1 1,0 0 0,-1 1-1,0-1 1,1 1-1,-1-1 1,0 1 0,-1 0-1,1 0 1,0 0 0,-1 0-1,0 0 1,0 0-1,0 1 1,0 0 0,0-1-1,0 1 1,0 0 0,-1 0-1,1 1 1,-1-1-1,-5-1 1,5 2-6,1 0-1,0 0 1,0 0-1,0 0 1,-1 1-1,1 0 1,0-1-1,-1 1 1,1 0-1,0 0 1,-1 1-1,1-1 1,0 1 0,0 0-1,-1 0 1,1 0-1,0 0 1,0 0-1,0 1 1,0-1-1,0 1 1,1 0-1,-1 0 1,0 0-1,1 0 1,-5 5-1,2 1 70,0 0 0,0 1-1,1 0 1,0 0 0,1 0-1,0 0 1,0 0 0,1 1-1,-1 15 1,2-21-73,0 1-1,1 0 1,0 0 0,0 0-1,0 0 1,1 0 0,0 0-1,0-1 1,0 1 0,0 0-1,1-1 1,-1 1 0,1-1-1,1 1 1,-1-1 0,0 0-1,1 0 1,0 0 0,0 0-1,5 5 1,1-3-2,1 0 0,-1-1 1,1 0-1,0 0 0,0-1 0,1 0 0,0-1 1,-1 0-1,1-1 0,17 2 0,-6-2-221,0-1 0,0-1-1,0-1 1,30-5 0,-44 5 62,1-1 1,-1-1-1,0 1 1,0-1-1,0-1 1,0 1-1,0-1 1,-1-1-1,0 1 1,0-1-1,7-6 1,-10 7 18,0 0 0,0 0 0,-1-1 0,1 1 0,-1-1 0,0 0 0,0 0 0,-1 0 0,1 0 0,-1 0 0,0-1 0,0 1 0,-1-1 0,0 1 0,0-1 1,0 1-1,0-8 0,-2-28 444,-1 34 1422,1 27-962,0-15-690,1 0 0,0 0 0,0 1 0,0-1 0,1 0 0,-1 0 0,1 0 0,0 0 0,1 0 0,-1 0 0,1 0 0,5 9-1,-4-11-85,0 0-1,0 0 0,0 0 0,0-1 0,0 1 1,1-1-1,-1 0 0,1 0 0,0 0 1,0 0-1,0-1 0,-1 1 0,1-1 0,1 0 1,-1-1-1,7 2 0,5 1-188,0-1-1,0-1 1,0 0 0,1-1 0,19-3-1,-32 2 49,-1 1-1,1-1 0,0 1 1,-1-1-1,1-1 1,-1 1-1,0 0 0,1-1 1,-1 1-1,0-1 0,0 0 1,0 0-1,0-1 0,0 1 1,0 0-1,-1-1 0,1 0 1,-1 0-1,0 0 0,0 0 1,0 0-1,0 0 0,0 0 1,-1 0-1,1-1 1,-1 1-1,0-1 0,0 1 1,0-5-1,5-57-2815,-6 62 2993,1 0 0,-1 0 0,0 0 1,0-1-1,-1 1 0,1 0 0,-1 0 1,1 0-1,-1 0 0,0 0 0,0 0 0,-1 0 1,1 0-1,-1 0 0,1 0 0,-1 1 0,-7 0 4614,7 18-3395,1 13-713,1-29-550,0 2 11,0 1 0,1-1 0,-1 0 0,0 0-1,1 1 1,-1-1 0,1 0 0,0 0 0,0 0 0,0 0 0,0 0-1,0 0 1,0 0 0,0 0 0,1 0 0,-1 0 0,1 0 0,-1-1-1,1 1 1,0-1 0,0 1 0,2 0 0,1 1-74,0 0 0,1-1 0,-1 0 1,1 0-1,-1 0 0,1-1 0,0 0 0,10 1 0,-1-1-816,-1-1 0,1 0 0,0-1 1,-1-1-1,1-1 0,24-6 0,3-11-4226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4.599"/>
    </inkml:context>
    <inkml:brush xml:id="br0">
      <inkml:brushProperty name="width" value="0.05" units="cm"/>
      <inkml:brushProperty name="height" value="0.05" units="cm"/>
    </inkml:brush>
  </inkml:definitions>
  <inkml:trace contextRef="#ctx0" brushRef="#br0">0 0 10277,'0'0'9332,"3"90"-8564,9-29 161,0 4-721,-1-3-64,-1-4-144,0-8-96,1-11-352,-3-13-1185,-2-11-768,1-13-577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4.956"/>
    </inkml:context>
    <inkml:brush xml:id="br0">
      <inkml:brushProperty name="width" value="0.05" units="cm"/>
      <inkml:brushProperty name="height" value="0.05" units="cm"/>
    </inkml:brush>
  </inkml:definitions>
  <inkml:trace contextRef="#ctx0" brushRef="#br0">1 56 12374,'0'0'8147,"114"-4"-7042,-56-1-913,4-3-64,-6-1-128,-6 2-512,-13 1-257,-14 0-719,-15 1-817,-8-1-1825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7.800"/>
    </inkml:context>
    <inkml:brush xml:id="br0">
      <inkml:brushProperty name="width" value="0.05" units="cm"/>
      <inkml:brushProperty name="height" value="0.05" units="cm"/>
    </inkml:brush>
  </inkml:definitions>
  <inkml:trace contextRef="#ctx0" brushRef="#br0">2 225 5346,'0'0'6150,"0"-6"-5230,-1-9-589,0 5 860,7 26-410,-2-6-669,0 0 1,1 0 0,0-1 0,0 0-1,1 0 1,1 0 0,-1 0-1,1-1 1,1 0 0,-1-1-1,1 1 1,1-2 0,-1 1-1,1-1 1,0 0 0,1-1 0,-1 0-1,1-1 1,0 1 0,0-2-1,1 0 1,-1 0 0,1-1-1,-1 0 1,1-1 0,0 0 0,-1 0-1,23-3 1,-30 1-100,0 1 0,0-1 0,0 0 0,0 0 0,0 0 0,0 0 1,0-1-1,-1 1 0,1-1 0,0 0 0,-1 0 0,1 0 0,-1 0 0,1 0 0,-1 0 0,0-1 0,0 1 1,0-1-1,-1 0 0,1 1 0,0-1 0,-1 0 0,0 0 0,0 0 0,0 0 0,0 0 0,0 0 0,0 0 1,0-4-1,2-13-26,-1 0 0,-1-1 1,-1-29-1,0 29-44,-9-68 415,4 46-1736,2 0-4877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8.145"/>
    </inkml:context>
    <inkml:brush xml:id="br0">
      <inkml:brushProperty name="width" value="0.05" units="cm"/>
      <inkml:brushProperty name="height" value="0.05" units="cm"/>
    </inkml:brush>
  </inkml:definitions>
  <inkml:trace contextRef="#ctx0" brushRef="#br0">1 340 10261,'0'0'4789,"3"-3"-4157,20-20-361,-21 20-340,1 1 0,-1-1 0,0 0 1,1 1-1,-1-1 0,1 1 0,0 0 1,0 0-1,0 0 0,0 0 0,0 1 1,0-1-1,0 1 0,1-1 0,-1 1 0,1 0 1,-1 1-1,1-1 0,5 0 0,7 2 191,-1 1 1,1 0-1,-1 1 0,23 8 0,-23-7 70,1 0 0,0 0 0,-1-1 1,25 0-1,-39-3-124,0 0 1,0-1-1,-1 1 1,1-1 0,0 0-1,-1 1 1,1-1-1,-1 1 1,1-1-1,0 0 1,-1 1 0,0-1-1,1 0 1,-1 0-1,1 1 1,-1-1-1,0 0 1,1 0-1,-1 0 1,0 0 0,0 1-1,0-1 1,0 0-1,0 0 1,0 0-1,0-1 1,2-32 266,-2 27-240,-1-67-351,0 39-1441,2 0 0,5-38 0,2 36-1782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8.511"/>
    </inkml:context>
    <inkml:brush xml:id="br0">
      <inkml:brushProperty name="width" value="0.05" units="cm"/>
      <inkml:brushProperty name="height" value="0.05" units="cm"/>
    </inkml:brush>
  </inkml:definitions>
  <inkml:trace contextRef="#ctx0" brushRef="#br0">0 134 3089,'0'0'11462,"22"1"-10465,71 3-650,-89-4-304,0 1-1,1-1 1,-1 0 0,0 0-1,1 0 1,-1-1-1,0 0 1,0 0-1,0 0 1,1 0-1,-1 0 1,0-1 0,-1 0-1,1 0 1,0 0-1,0 0 1,-1 0-1,1-1 1,-1 0-1,0 0 1,0 0 0,3-3-1,-3 0-130,0 1-1,-1-1 1,0 0-1,0 0 1,0 0-1,-1-1 1,0 1-1,0 0 1,-1 0-1,0-1 1,0-7 0,-1 13 57,1-1 0,-1 1 0,1 0 0,-1 0 0,0-1 0,0 1 0,0 0 0,0 0 0,0 0 0,0 0 0,0 0 0,0 0 0,0 0 0,0 0 0,-1 1 0,1-1 0,0 0 0,0 1 0,-1-1 0,1 1 0,-1-1 0,1 1 0,0-1 0,-1 1 0,1 0 0,-1 0 0,1 0 0,-1 0 0,1 0 0,0 0 0,-1 0 0,1 1 1,-3 0-1,-1-1 36,-1 0 1,1 0-1,0 1 1,-1 0-1,1 1 1,0-1-1,0 1 1,-8 3-1,8 0 156,0 0 1,0 1-1,0-1 0,1 1 0,0 0 0,0 0 0,1 0 0,-1 1 0,1 0 0,1-1 0,-1 1 0,1 0 0,0 0 0,1 0 0,0 0 0,-1 11 0,1-11-1,0 1-1,1-1 1,0 1-1,0 0 1,1-1-1,-1 1 1,2-1-1,-1 1 1,1-1 0,0 0-1,1 0 1,-1 0-1,1 0 1,1 0-1,6 10 1,-3-10-140,1 0 0,0-1 0,0 0 0,1 0 1,-1-1-1,1 0 0,0 0 0,1-1 0,-1 0 0,1-1 0,0 0 1,16 3-1,3-1-791,0-2-1,0-1 1,33-2 0,2-7-3332,-6-15-2444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8.870"/>
    </inkml:context>
    <inkml:brush xml:id="br0">
      <inkml:brushProperty name="width" value="0.05" units="cm"/>
      <inkml:brushProperty name="height" value="0.05" units="cm"/>
    </inkml:brush>
  </inkml:definitions>
  <inkml:trace contextRef="#ctx0" brushRef="#br0">1 0 12854,'0'0'4578,"39"112"-4578,-25-93-320,1-6-625,-3-6-1136,3-5-288,-3-2-560,5-2-2145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9.202"/>
    </inkml:context>
    <inkml:brush xml:id="br0">
      <inkml:brushProperty name="width" value="0.05" units="cm"/>
      <inkml:brushProperty name="height" value="0.05" units="cm"/>
    </inkml:brush>
  </inkml:definitions>
  <inkml:trace contextRef="#ctx0" brushRef="#br0">1 0 2961,'0'0'14119,"105"65"-16456,-69-57-3762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2.774"/>
    </inkml:context>
    <inkml:brush xml:id="br0">
      <inkml:brushProperty name="width" value="0.05" units="cm"/>
      <inkml:brushProperty name="height" value="0.05" units="cm"/>
    </inkml:brush>
  </inkml:definitions>
  <inkml:trace contextRef="#ctx0" brushRef="#br0">0 116 7700,'0'0'4471,"17"6"-3692,5 2-464,1 2 1,-1 0-1,36 25 1,-45-27-271,1 0 0,0 0 0,0-2 1,0 1-1,1-2 0,-1 0 0,1-1 0,1 0 0,-1-1 1,0-1-1,1 0 0,-1-1 0,1-1 0,23-2 0,-36 1-69,1 0 0,-1 0-1,0 0 1,0-1-1,0 1 1,0-1-1,0 0 1,-1 1-1,1-1 1,0-1-1,-1 1 1,1 0-1,-1 0 1,0-1-1,0 0 1,0 1-1,0-1 1,0 0-1,-1 0 1,1 0-1,-1 0 1,0 0-1,0 0 1,0 0-1,1-6 1,0-1-224,0 0-1,0-1 1,-1 1 0,-1 0 0,0 0-1,0-1 1,-2-11 0,0 18 215,1 0 1,-1-1-1,1 1 0,-1 0 1,-1 0-1,1 0 0,0 0 1,-1 0-1,0 1 0,0-1 0,0 1 1,0 0-1,-1 0 0,1 0 1,-1 0-1,0 0 0,1 1 1,-1 0-1,-1 0 0,1 0 1,-5-2-1,2 2 95,0-1 0,1 1 0,-1 0-1,0 1 1,0 0 0,0 0 0,0 0 0,0 1 0,-1 0-1,1 0 1,0 1 0,0 0 0,-8 2 0,12-1-5,0-1 0,-1 1 1,2 0-1,-1 0 0,0 0 1,0 1-1,0-1 0,1 1 1,0-1-1,-1 1 0,1 0 1,0 0-1,0 0 0,1 0 1,-1 0-1,-2 7 0,3-9-82,0 1-1,1 0 1,-1-1-1,1 1 1,-1 0-1,1 0 1,-1 0-1,1 0 1,0-1-1,0 1 1,0 0-1,0 0 0,0 0 1,1 0-1,-1 0 1,1-1-1,-1 1 1,1 0-1,-1 0 1,1-1-1,0 1 1,0 0-1,0-1 1,0 1-1,0-1 1,0 1-1,0-1 1,0 1-1,1-1 1,-1 0-1,1 0 0,-1 0 1,3 2-1,4 0-437,0 0 0,0-1 0,0 1 0,1-2-1,-1 1 1,1-1 0,10 0 0,31 0-3262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29.977"/>
    </inkml:context>
    <inkml:brush xml:id="br0">
      <inkml:brushProperty name="width" value="0.05" units="cm"/>
      <inkml:brushProperty name="height" value="0.05" units="cm"/>
    </inkml:brush>
  </inkml:definitions>
  <inkml:trace contextRef="#ctx0" brushRef="#br0">306 179 11029,'0'0'1753,"-4"-14"-1558,-17-46-147,20 58-43,-1-1 0,0 0-1,0 0 1,0 1 0,0-1 0,-1 1 0,1 0 0,-1 0 0,1-1 0,-1 2 0,0-1 0,1 0 0,-1 0 0,0 1 0,0 0 0,-1 0 0,1 0 0,-6-2-1,-2 1 12,-1 1 0,1 0 0,-20 1 0,20 0-16,4 0 38,-1 0 0,0 0-1,1 1 1,-1 0 0,1 0 0,-1 1 0,1 0-1,0 0 1,0 1 0,0 0 0,-12 7 0,15-7 50,0 1 1,0-1-1,0 1 1,1 0 0,0 0-1,0 0 1,0 0-1,0 0 1,0 1 0,1 0-1,0-1 1,0 1-1,0 0 1,1 0 0,-1 0-1,1 0 1,0 0-1,0 8 1,0-2 70,0 0 0,1 0 1,0-1-1,1 1 0,0 0 0,0-1 1,1 1-1,1-1 0,0 1 0,0-1 0,1 0 1,10 19-1,-9-21-95,1-1 0,0 1 0,0-1 0,1 0 0,0 0 0,0 0 0,1-1 0,0-1 0,0 1 0,0-1 1,0 0-1,1-1 0,0 0 0,15 4 0,-15-5-24,0 0 1,1 0-1,-1-1 1,1-1-1,0 0 1,0 0-1,-1-1 1,1 0 0,0-1-1,17-3 1,-20 2-73,-1 0 1,1 0 0,-1-1 0,0 0-1,0 0 1,0 0 0,-1-1 0,1 0-1,-1 0 1,0 0 0,0-1 0,0 0-1,0 0 1,-1 0 0,0-1 0,4-6-1,-1 0-199,-1 1 0,0-2 0,-1 1-1,-1-1 1,0 0 0,0 0 0,-1 0 0,-1 0-1,0 0 1,-1-1 0,-1-20 827,2 35-526,0 0 0,0 1 1,0-1-1,0 1 1,0 0-1,-1-1 0,1 1 1,-1 0-1,1 0 0,-1 0 1,0 0-1,1 0 0,-1 0 1,0 1-1,1 2 0,6 11 256,-1-7-196,0-1 0,1 1-1,0-2 1,0 1 0,1-1 0,0-1-1,0 1 1,0-2 0,1 1 0,0-1-1,0-1 1,0 1 0,0-2 0,1 0-1,0 0 1,0-1 0,0 0 0,0 0 0,0-2-1,0 1 1,21-3 0,-29 1-140,0 0-1,0 0 1,0 0 0,0 0 0,0-1 0,0 1 0,-1-1-1,1 0 1,-1 0 0,1 0 0,-1 0 0,0 0 0,0 0-1,0 0 1,0-1 0,0 0 0,0 1 0,-1-1 0,1 0 0,-1 1-1,0-1 1,0 0 0,0 0 0,0 0 0,0 0 0,0-5-1,1 0-173,-1 0-1,0 0 0,0-1 1,0 1-1,-1 0 0,-1 0 1,1-1-1,-1 1 0,-3-11 1,1 11 72,-1 1 1,0 0-1,0 0 1,-1 1-1,1-1 0,-1 1 1,-1 0-1,1 0 1,-1 1-1,0 0 0,0 0 1,-1 0-1,-11-6 1,0 1-90,0 0 1,-1 1 0,0 1-1,-23-6 1,34 12 203,-1-1-1,0 2 1,0-1 0,-1 1-1,1 1 1,0 0 0,-12 1-1,20-1 27,0 1-1,0-1 1,0 1-1,-1-1 1,1 1-1,1 0 1,-1-1-1,0 1 1,0 0-1,0 0 0,0 0 1,0-1-1,1 1 1,-1 0-1,0 0 1,1 0-1,-1 0 1,1 1-1,-1-1 1,1 0-1,0 0 1,-1 0-1,1 0 1,0 0-1,0 1 1,-1-1-1,1 0 1,0 0-1,0 0 0,1 0 1,-1 1-1,0-1 1,1 2-1,-1 1 49,1 0 0,-1 0 0,1 0 0,0 0 0,1 0 0,-1 0-1,1 0 1,-1-1 0,4 5 0,2 1 69,1-1-1,1 0 1,0-1-1,0 0 0,0 0 1,0-1-1,1 0 1,0-1-1,12 4 1,104 35 293,-75-28-300,-19-5-139,0-1 0,1-2 0,0-1 0,0-1 0,54 1 0,-85-7 10,0 0 1,0 0-1,0-1 0,0 1 1,0-1-1,0 0 0,0 1 1,0-1-1,0 0 0,0 0 1,-1 0-1,1 0 0,0 0 1,-1-1-1,1 1 1,-1 0-1,1-1 0,-1 1 1,0-1-1,1 0 0,-1 1 1,0-1-1,0 0 0,0 0 1,-1 0-1,1 1 0,0-1 1,-1 0-1,1 0 0,-1 0 1,1 0-1,-1-3 0,2-10 155,-1 0 0,0 0 0,-3-23 0,1 14 24,0-39 95,0 32-2108,1-1-5373,0 19-1784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0.367"/>
    </inkml:context>
    <inkml:brush xml:id="br0">
      <inkml:brushProperty name="width" value="0.05" units="cm"/>
      <inkml:brushProperty name="height" value="0.05" units="cm"/>
    </inkml:brush>
  </inkml:definitions>
  <inkml:trace contextRef="#ctx0" brushRef="#br0">1 37 8884,'0'0'1756,"6"21"-238,-3-13-1323,7 27 709,0 0 0,5 49 1,-16-87-651,-3-47-367,1-55 1,3 104 173,1-1 1,-1 1-1,1-1 0,0 0 1,-1 1-1,1-1 0,0 1 1,0 0-1,0-1 0,0 1 0,1 0 1,-1-1-1,0 1 0,0 0 1,1 0-1,-1 0 0,1 0 1,-1 0-1,1 1 0,-1-1 1,1 0-1,0 1 0,-1-1 1,1 1-1,0-1 0,2 1 1,54-8 1102,-45 7-991,-4 0-164,56-6-924,-23-2-3474,-22 2-352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0.698"/>
    </inkml:context>
    <inkml:brush xml:id="br0">
      <inkml:brushProperty name="width" value="0.05" units="cm"/>
      <inkml:brushProperty name="height" value="0.05" units="cm"/>
    </inkml:brush>
  </inkml:definitions>
  <inkml:trace contextRef="#ctx0" brushRef="#br0">1 286 8820,'0'0'6408,"0"4"-5743,0-2 1025,0-17-946,5-106-985,-4 114 308,0 0 1,1 0-1,0 0 1,0 1-1,1-1 1,0 1-1,0 0 1,0-1-1,1 1 1,0 1-1,0-1 1,1 1 0,-1-1-1,1 1 1,0 0-1,7-4 1,-4 3-355,0 0 0,0 1 0,1 0 0,14-7 0,-16 9-1119,1 1 0,0-1-1,0 1 1,-1 1 0,15-2 0,-7 3-5779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1.027"/>
    </inkml:context>
    <inkml:brush xml:id="br0">
      <inkml:brushProperty name="width" value="0.05" units="cm"/>
      <inkml:brushProperty name="height" value="0.05" units="cm"/>
    </inkml:brush>
  </inkml:definitions>
  <inkml:trace contextRef="#ctx0" brushRef="#br0">0 82 8116,'0'0'8059,"13"16"-6765,41 53-456,-51-65-786,1-1 0,-1 0 0,1 0-1,0 0 1,0 0 0,0-1 0,0 1 0,0-1 0,1 0 0,-1 0-1,1-1 1,-1 0 0,1 1 0,0-1 0,-1-1 0,1 1-1,0-1 1,0 0 0,-1 0 0,1 0 0,0-1 0,5-1 0,13 1-18,-17 1-43,1 0 0,0 0-1,-1-1 1,1 0 0,0 0 0,-1-1-1,1 1 1,-1-1 0,9-5-1,-12 6-71,-1-1-1,1 0 0,-1 0 0,0 1 0,0-2 0,0 1 1,0 0-1,0 0 0,0-1 0,0 1 0,-1 0 0,0-1 1,1 0-1,-1 1 0,0-1 0,0 0 0,0 0 0,0 0 1,-1 1-1,1-1 0,-1 0 0,0 0 0,0-6 0,0 5 28,0-1-1,0 1 0,0 0 0,-1-1 0,0 1 0,0 0 1,0-1-1,0 1 0,0 0 0,-1 0 0,0 0 0,0 0 1,0 0-1,0 1 0,-1-1 0,0 1 0,1-1 0,-1 1 1,0 0-1,-1 0 0,1 0 0,0 0 0,-1 1 0,0-1 1,1 1-1,-1 0 0,0 0 0,-8-2 0,3 0 84,0 1 0,-1 1 0,0-1 0,1 1 0,-1 1 0,0 0-1,0 0 1,0 1 0,-17 2 0,24-2 37,0 0 0,0 1 0,0-1 0,0 1 0,0-1-1,0 1 1,0 0 0,0 1 0,0-1 0,1 0 0,-1 1 0,0-1 0,1 1 0,-1 0-1,1 0 1,0 0 0,-1 0 0,1 0 0,0 1 0,0-1 0,1 0 0,-1 1 0,0 0 0,1-1-1,0 1 1,-1 0 0,1 0 0,0 0 0,0 0 0,1 0 0,-1 0 0,1 0 0,-1 5-1,1-7-115,0 0 1,1-1-1,-1 1 0,0 0 0,0 0 0,1-1 0,-1 1 0,1 0 0,-1 0 0,0-1 0,1 1 0,-1-1 0,1 1 0,0 0 0,-1-1 0,1 1 0,-1-1 0,1 1 0,0-1 0,-1 0 0,1 1 0,0-1 0,0 1 0,-1-1 0,1 0 0,0 0 0,0 0 0,0 1 1,-1-1-1,1 0 0,1 0 0,32 1-2878,-26-1 1791,28 0-4317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1.450"/>
    </inkml:context>
    <inkml:brush xml:id="br0">
      <inkml:brushProperty name="width" value="0.05" units="cm"/>
      <inkml:brushProperty name="height" value="0.05" units="cm"/>
    </inkml:brush>
  </inkml:definitions>
  <inkml:trace contextRef="#ctx0" brushRef="#br0">0 377 3298,'0'0'13494,"6"-14"-11852,19-48-3274,-23 59 1613,0 0 0,0 1-1,0-1 1,0 0-1,0 1 1,1 0 0,-1-1-1,1 1 1,-1 0 0,1 0-1,0 0 1,0 1-1,0-1 1,0 1 0,0-1-1,0 1 1,0 0 0,0 0-1,1 1 1,-1-1-1,0 1 1,1-1 0,-1 1-1,0 0 1,5 1-1,7 1 382,0 1 0,0 0 0,0 1 0,21 9-1,23 6 501,-38-16-546,1-1 0,29-1 1,-41-1-261,-9 0-34,1-1-1,-1 1 1,1-1-1,-1 1 1,1-1-1,-1 0 0,1 1 1,-1-1-1,0 0 1,1 0-1,-1 0 1,0 0-1,0 0 0,0 0 1,0 0-1,0-1 1,0 1-1,0 0 1,0-1-1,0 1 0,0 0 1,-1-1-1,1 1 1,-1-1-1,1 1 0,-1-1 1,1 0-1,-1 1 1,0-1-1,0 1 1,0-1-1,0-2 0,0-68 137,-1 49-153,-4-36 123,-1-14-1013,14 29-8765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3.962"/>
    </inkml:context>
    <inkml:brush xml:id="br0">
      <inkml:brushProperty name="width" value="0.05" units="cm"/>
      <inkml:brushProperty name="height" value="0.05" units="cm"/>
    </inkml:brush>
  </inkml:definitions>
  <inkml:trace contextRef="#ctx0" brushRef="#br0">1 252 4226,'0'0'7289,"5"0"-6617,28 2 388,0-1-1,1-1 1,60-10 0,-86 9-1127,1-1 0,0 0 0,-1-1 1,1 0-1,-1 0 0,0 0 0,0-1 0,0-1 1,-1 1-1,1-1 0,-1-1 0,0 1 0,-1-1 1,1 0-1,-1-1 0,0 0 0,-1 0 0,1 0 1,-2 0-1,6-11 0,-7 13-98,-1 0 0,0 0 0,0 0 0,-1-1 0,1 1 0,-1-1 1,0 1-1,-1-1 0,1 1 0,-1-1 0,0 0 0,-2-5 0,2 8 126,-1 1-1,0-1 1,0 0-1,0 1 1,0 0-1,0-1 1,0 1 0,-1-1-1,1 1 1,-1 0-1,0 0 1,0 0-1,0 0 1,0 0-1,0 0 1,0 1-1,0-1 1,0 1 0,-1-1-1,1 1 1,-1 0-1,1 0 1,-1 0-1,1 0 1,-5 0-1,-3-2 10,1 1 0,-1 1-1,1 0 1,-1 0-1,0 1 1,1 0 0,-1 0-1,0 1 1,1 1-1,-19 4 1,23-4 95,0 0 1,1 0-1,-1 0 0,1 1 1,-1-1-1,1 1 0,0 0 1,0 0-1,0 1 0,1-1 1,-1 1-1,1 0 0,0 0 1,0 0-1,0 0 1,0 1-1,1-1 0,0 1 1,0-1-1,0 1 0,1 0 1,-3 8-1,3-6 147,0-1 0,0 1 1,0 0-1,1 0 0,0 0 1,0 0-1,0 0 0,1 0 0,0 0 1,1 0-1,0 0 0,0-1 0,0 1 1,0-1-1,1 1 0,1-1 0,-1 0 1,1 0-1,0 0 0,0-1 1,6 7-1,-3-5-61,1 0 0,1 0 1,-1-1-1,1 0 0,0 0 0,1-1 0,-1-1 1,1 1-1,0-1 0,0-1 0,1 0 1,-1-1-1,15 3 0,0-2 12,0-1 0,0 0 0,39-4 0,-56 1-385,-1 1 0,1-2 0,-1 1 1,0-1-1,0 0 0,0 0 0,0-1 0,0 0 1,0 0-1,-1-1 0,1 0 0,-1 0 0,0-1 1,0 1-1,0-1 0,7-9 0,-5 1-2774,-3-1-1318</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4.348"/>
    </inkml:context>
    <inkml:brush xml:id="br0">
      <inkml:brushProperty name="width" value="0.05" units="cm"/>
      <inkml:brushProperty name="height" value="0.05" units="cm"/>
    </inkml:brush>
  </inkml:definitions>
  <inkml:trace contextRef="#ctx0" brushRef="#br0">21 1 8964,'0'0'8068,"-11"96"-7604,5-58-448,2-5 32,4-5-96,0-4-32,0-5-544,0-6-945,0-7-1168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4.744"/>
    </inkml:context>
    <inkml:brush xml:id="br0">
      <inkml:brushProperty name="width" value="0.05" units="cm"/>
      <inkml:brushProperty name="height" value="0.05" units="cm"/>
    </inkml:brush>
  </inkml:definitions>
  <inkml:trace contextRef="#ctx0" brushRef="#br0">56 0 11237,'0'0'5155,"-41"101"-3251,33-71-1455,4 0-273,1-4-176,3 0-336,0-7-2642,0-10-3585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3.331"/>
    </inkml:context>
    <inkml:brush xml:id="br0">
      <inkml:brushProperty name="width" value="0.05" units="cm"/>
      <inkml:brushProperty name="height" value="0.05" units="cm"/>
    </inkml:brush>
  </inkml:definitions>
  <inkml:trace contextRef="#ctx0" brushRef="#br0">3 1 4882,'0'0'8676,"-1"0"-8519,1 0 0,0 1 0,0-1 0,0 0-1,-1 1 1,1-1 0,0 0 0,0 1 0,0-1 0,0 0-1,0 1 1,0-1 0,0 0 0,0 1 0,0-1 0,0 1-1,0-1 1,0 0 0,0 1 0,0-1 0,0 0 0,0 1 0,0-1-1,1 0 1,-1 1 0,0-1 0,0 0 0,0 1 0,0-1-1,1 0 1,-1 0 0,1 1 0,314 5 1265,-178-8-4005,-155-8-9051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6.789"/>
    </inkml:context>
    <inkml:brush xml:id="br0">
      <inkml:brushProperty name="width" value="0.05" units="cm"/>
      <inkml:brushProperty name="height" value="0.05" units="cm"/>
    </inkml:brush>
  </inkml:definitions>
  <inkml:trace contextRef="#ctx0" brushRef="#br0">1 378 8964,'0'0'4933,"13"-6"-4597,1 0-250,0-1 0,0-1 0,-1 0 0,0 0 0,0-1 0,-1-1 0,-1 0-1,0-1 1,19-22 0,-22 21-126,1-1 1,-2 1-1,0-1 0,0-1 0,-1 1 0,-1-1 0,0 0 0,-1-1 0,-1 1 1,0-1-1,0 1 0,-2-1 0,0 0 0,-1 0 0,0 0 0,-4-23 1,7 45 47,0 1 0,1-1 0,-1 0 1,2 0-1,-1 0 0,1-1 1,0 1-1,0-1 0,1 0 1,0-1-1,8 7 0,94 69 1487,-64-49-1171,-22-17-148,38 31 112,-57-44-284,-1 1 0,1 0 1,0-1-1,-1 1 0,0 0 0,0 0 1,0 0-1,0 1 0,0-1 0,-1 0 1,1 1-1,-1-1 0,0 1 0,0-1 1,0 1-1,0 4 0,-1-7-8,-1 1 0,1-1-1,0 0 1,-1 1 0,1-1 0,-1 0-1,1 0 1,-1 1 0,0-1 0,1 0-1,-1 0 1,0 0 0,0 0 0,0 0-1,0 0 1,0 0 0,0 0 0,0 0-1,0 0 1,0-1 0,0 1 0,-1 0-1,1-1 1,0 1 0,-3 0 0,-38 9 14,34-8-11,-38 4 3,-1-2 0,-58-2 0,86-2-56,19 0 20,-1 0-1,0 0 1,0 0 0,0 0 0,0-1 0,0 1 0,0 0 0,0 0 0,0 0 0,0-1 0,0 1-1,1-1 1,-1 1 0,0 0 0,0-1 0,0 1 0,1-1 0,-1 0 0,0 1 0,1-1-1,-1 0 1,0 1 0,1-1 0,-1 0 0,1 0 0,-1 0 0,1 1 0,-1-1 0,1 0 0,0 0-1,0 0 1,-1 0 0,1 0 0,0 0 0,0 0 0,0 1 0,0-1 0,0 0 0,0 0-1,0 0 1,0 0 0,0 0 0,0 0 0,1 0 0,-1 0 0,0 0 0,1 0 0,-1 1 0,0-1-1,1 0 1,0-1 0,1-4-579,1 0-1,0 1 0,0-1 0,0 1 1,1-1-1,5-6 0,24-21-3561,1-1-2300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3.120"/>
    </inkml:context>
    <inkml:brush xml:id="br0">
      <inkml:brushProperty name="width" value="0.05" units="cm"/>
      <inkml:brushProperty name="height" value="0.05" units="cm"/>
    </inkml:brush>
  </inkml:definitions>
  <inkml:trace contextRef="#ctx0" brushRef="#br0">236 66 6659,'0'0'5995,"-6"-9"-5739,-24-31-48,27 38-188,0 0 0,-1 0 0,0 0 0,1 1 0,-1-1 0,0 1 0,0 0 0,1 0 0,-1 0 0,0 0 1,0 1-1,0-1 0,0 1 0,0 0 0,0 1 0,0-1 0,0 0 0,-5 2 0,-9 0-25,14-2 37,-1 0 0,1 1 0,-1-1 0,1 1 0,0 0 0,-1 1 0,1-1 0,0 1 0,0 0 0,0 0 0,0 0 0,0 0 0,0 1 0,1 0 0,-1 0 0,1 0 0,-1 0 0,1 0 0,0 0 0,1 1 0,-1 0 0,1-1 0,-1 1 0,1 0 0,0 0 0,0 1 0,1-1 0,-1 0 0,1 0 0,0 1 0,0 5 0,-1-4 25,2 0-1,-1 0 1,1 0-1,-1 0 1,2 0-1,-1 0 0,1 0 1,0 0-1,0 0 1,0-1-1,1 1 1,0 0-1,0-1 1,1 1-1,-1-1 1,1 0-1,0 0 1,1 0-1,-1 0 1,1 0-1,0-1 1,0 0-1,9 7 1,-4-5-120,1-1 0,0-1 0,0 0 0,0 0 1,1-1-1,0 0 0,-1-1 0,1 0 0,0 0 0,0-1 0,0-1 0,12-1 1,-11 1-578,1-1 1,-1-1 0,0 0 0,0 0-1,0-1 1,-1-1 0,1 0 0,-1-1-1,0 0 1,18-11 0,7-14-6506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7.334"/>
    </inkml:context>
    <inkml:brush xml:id="br0">
      <inkml:brushProperty name="width" value="0.05" units="cm"/>
      <inkml:brushProperty name="height" value="0.05" units="cm"/>
    </inkml:brush>
  </inkml:definitions>
  <inkml:trace contextRef="#ctx0" brushRef="#br0">0 0 9476,'0'0'2778,"8"15"-2549,20 48 368,-2 1 0,-4 0 0,25 113 0,-48-149-1082,1-27 465,0-1-1,-1 1 0,1-1 1,0 0-1,0 1 0,0-1 0,0 1 1,-1-1-1,1 0 0,0 1 1,0-1-1,0 0 0,-1 1 0,1-1 1,0 0-1,-1 0 0,1 1 1,0-1-1,-1 0 0,1 0 1,0 1-1,-1-1 0,1 0 0,0 0 1,-1 0-1,1 0 0,-1 0 1,1 1-1,0-1 0,-1 0 1,1 0-1,-1 0 0,1 0 0,0 0 1,-1 0-1,1 0 0,-1 0 1,1-1-1,0 1 0,-1 0 1,1 0-1,-1 0 0,1 0 0,0-1 1,-1 1-1,1 0 0,0 0 1,-1 0-1,1-1 0,0 1 0,-1 0 1,1-1-1,0 1 0,0 0 1,-1-1-1,1 1 0,0 0 1,0-1-1,0 1 0,-1 0 0,1-1 1,0 1-1,0-1 0,0 1 1,-2-3-120,1 0 1,0-1 0,-1 1-1,1 0 1,0 0 0,1-1 0,-1 1-1,1 0 1,-1-1 0,1 1-1,0-7 1,5-41-1103,-4 46 1254,0 1-1,1-1 0,0 1 0,0 0 0,0 0 1,0 0-1,1 0 0,-1 0 0,1 0 0,0 0 1,0 1-1,1-1 0,-1 1 0,1 0 0,-1 0 1,1 1-1,0-1 0,0 1 0,0-1 0,1 1 1,-1 1-1,0-1 0,1 1 0,8-3 0,-7 3 180,1 0-1,-1 0 0,0 0 0,0 0 1,0 1-1,1 0 0,-1 0 0,0 1 1,0 0-1,1 0 0,-1 0 1,0 1-1,0 0 0,0 0 0,-1 1 1,1-1-1,-1 1 0,8 5 0,31 37 1118,-36-36-1231,0-1 0,0 1-1,0-1 1,1-1 0,0 0 0,0 0-1,1 0 1,12 5 0,-20-12-133,0 1 0,0-1 0,0 0 0,1 1 0,-1-1 1,0 0-1,0-1 0,0 1 0,1 0 0,-1 0 0,0-1 1,0 0-1,0 1 0,0-1 0,0 0 0,0 0 0,0 0 0,0 0 1,0 0-1,0-1 0,0 1 0,-1 0 0,1-1 0,0 0 1,-1 1-1,1-1 0,-1 0 0,0 0 0,0 1 0,0-1 0,0 0 1,0 0-1,1-3 0,2-2-12,-1-1 0,0 1 1,0-1-1,0 0 0,-1 0 0,0 0 0,1-14 1,-3 5 279,-1 1 0,-1-1 0,0 1 0,-1-1 0,-7-24 0,10 40-252,-3-23 54,8 17-3040,11 3-1747</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8.244"/>
    </inkml:context>
    <inkml:brush xml:id="br0">
      <inkml:brushProperty name="width" value="0.05" units="cm"/>
      <inkml:brushProperty name="height" value="0.05" units="cm"/>
    </inkml:brush>
  </inkml:definitions>
  <inkml:trace contextRef="#ctx0" brushRef="#br0">304 262 7331,'0'0'9199,"0"-12"-8705,-3-38-417,3 47-70,-1 1-1,0 0 1,0 0-1,0-1 1,0 1-1,0 0 1,-1 0-1,1 0 1,-1 0-1,1 0 1,-1 1-1,0-1 1,1 0 0,-1 1-1,0-1 1,0 1-1,0-1 1,0 1-1,-1 0 1,1 0-1,-4-1 1,-46-11-58,50 13 44,-11-2-17,-1 0 0,0 1 0,0 1 0,-1 0 0,1 1 0,0 0 0,-23 6 0,33-5 49,0-1 0,0 0 0,0 1 0,0 0 0,1 0 0,-1 0 0,1 0 0,-1 0 0,1 1 0,0 0 0,0-1 0,0 1 0,0 0 0,0 1 0,1-1 0,-1 0 0,1 1 0,0 0 0,0-1 0,0 1 0,1 0 0,-1 0 0,1 0 1,0 0-1,0 0 0,0 0 0,1 0 0,-1 0 0,1 1 0,0 3 0,0-2 23,-1-1 1,1 0-1,0 0 1,1 1-1,-1-1 1,1 0-1,0 0 1,0 1-1,1-1 1,-1 0 0,1 0-1,0 0 1,1-1-1,-1 1 1,1 0-1,0-1 1,0 0-1,0 0 1,1 0-1,-1 0 1,1 0-1,0 0 1,0-1-1,0 0 1,1 0-1,-1 0 1,1-1-1,0 1 1,0-1-1,-1 0 1,9 2 0,10 2-201,1-1 0,-1-1 0,1-1 0,-1-1 1,1-1-1,0-2 0,-1 0 0,30-5 1,-45 5-144,0-1 1,1 0-1,-1 0 1,0-1-1,-1 0 1,1 0 0,-1-1-1,1 0 1,-1 0-1,0-1 1,0 1 0,-1-2-1,1 1 1,-1-1-1,-1 0 1,1 0 0,-1-1-1,0 1 1,0-1-1,-1 0 1,0-1-1,0 1 1,-1-1 0,1 1-1,-2-1 1,1 0-1,-1 0 1,-1-1 0,1 1-1,-1-14 1,-1 3 699,-1 0 0,-1 0 0,-1 0 1,-1 0-1,0 0 0,-1 1 0,-2 0 1,1 0-1,-15-26 0,18 57 3817,1 68-3983,3-72-212,0 0 0,1 0 1,0 0-1,1 0 0,0-1 1,0 1-1,1-1 0,0 1 0,1-1 1,0-1-1,0 1 0,0-1 0,1 0 1,0 0-1,1 0 0,-1-1 0,1 0 1,0 0-1,13 7 0,-7-6-116,0 0 0,0-1 0,0-1-1,1 0 1,0-1 0,0 0 0,0-1-1,1 0 1,-1-1 0,1-1 0,23-1-1,-36-1 51,0 1-1,1-1 1,-1 1-1,0-1 1,0 0-1,0 0 1,0 0-1,0 0 1,0 0-1,-1 0 1,1-1-1,0 1 1,-1-1 0,1 1-1,0-1 1,-1 0-1,0 1 1,1-1-1,-1 0 1,0 0-1,0 0 1,0 0-1,0 0 1,-1 0-1,1 0 1,0 0-1,-1-1 1,0 1-1,1 0 1,-1 0-1,0-4 1,1-9-153,-1 1 0,0-1 1,-3-21-1,-1 18 703,0 25 932,3-4-1329,0 0 0,1 1 0,0-1 0,0 0 0,0 0 0,0 0 0,1 0 1,-1 0-1,2 6 0,1-5-82,-1-1-1,1 1 1,0-1 0,0 0-1,0 0 1,1 0 0,-1-1 0,1 1-1,-1-1 1,1 0 0,0 0 0,0 0-1,0 0 1,0-1 0,0 1-1,0-1 1,0 0 0,8 0 0,6 2 1,1-1 1,36-2 0,-51 0-144,-1-1-1,1 0 1,0 0-1,-1 0 1,1-1-1,0 1 1,-1-1-1,1 0 1,-1 0-1,0 0 1,0 0-1,0-1 1,0 1 0,0-1-1,0 0 1,-1 1-1,1-1 1,-1 0-1,0-1 1,0 1-1,0 0 1,0-1-1,-1 1 1,1-1-1,-1 0 1,0 1-1,1-5 1,2-8-185,0-1-1,-1 1 1,-1-1-1,1-31 1250,-3 77 1201,-1-23-2058,1-1-1,1 1 1,-1-1-1,1 1 1,0-1-1,0 0 1,1 1-1,-1-1 1,1 0-1,1 0 1,-1 0-1,1 0 1,-1 0-1,1-1 1,1 1-1,-1-1 1,1 1-1,-1-1 1,1-1-1,7 6 1,-5-5-274,0 0 1,0-1-1,0 0 1,1 0-1,0-1 1,-1 0-1,1 0 1,0 0 0,0-1-1,11 1 1,50-2-4656,-40-7 993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8.668"/>
    </inkml:context>
    <inkml:brush xml:id="br0">
      <inkml:brushProperty name="width" value="0.05" units="cm"/>
      <inkml:brushProperty name="height" value="0.05" units="cm"/>
    </inkml:brush>
  </inkml:definitions>
  <inkml:trace contextRef="#ctx0" brushRef="#br0">0 17 5138,'0'0'11686,"5"8"-11462,5 5-124,0-1-1,0 0 1,1 0 0,0-1 0,1-1-1,0 0 1,1 0 0,0-1 0,1-1 0,0 0-1,0-1 1,1-1 0,-1 0 0,1-1-1,1 0 1,-1-1 0,1-1 0,-1 0 0,28 0-1,-28-2-196,-1 0 0,0-1 0,1-1 0,-1 0 0,1-1 0,-1-1 0,17-5 0,-27 6 34,0 1-1,0-1 1,0 0-1,0-1 1,-1 1-1,1-1 1,-1 0-1,1 1 1,-1-1-1,0-1 1,0 1-1,-1 0 1,1-1-1,-1 0 1,1 1-1,-1-1 1,0 0-1,-1 0 1,1 0 0,-1 0-1,0-1 1,0 1-1,0 0 1,0 0-1,-1-1 1,1 1-1,-1 0 1,-1-6-1,1 6 63,0-1 0,-1 0 1,0 1-1,0-1 0,0 1 0,0-1 0,-1 1 0,0 0 0,-3-7 0,4 10 42,1 0 0,-1 0 0,0 0 0,1 0 0,-1 0 0,0 1 0,0-1 0,1 0-1,-1 1 1,0-1 0,0 0 0,0 1 0,0-1 0,0 1 0,0-1 0,0 1 0,0 0 0,0-1 0,0 1-1,0 0 1,0 0 0,0-1 0,-1 1 0,1 0 0,0 0 0,0 0 0,0 1 0,0-1 0,0 0 0,0 0-1,0 1 1,0-1 0,0 0 0,0 1 0,0-1 0,0 1 0,0-1 0,0 1 0,0 0 0,0-1-1,0 1 1,0 0 0,1 0 0,-1 0 0,0-1 0,1 1 0,-1 0 0,0 1 0,-4 5 150,0 1 0,1 0 1,-1-1-1,2 1 0,-1 1 1,1-1-1,1 0 0,-1 1 0,1-1 1,1 1-1,0 0 0,0 0 1,0 0-1,1-1 0,1 1 1,1 13-1,-1-19-203,-1-1 0,1 1 0,0 0 0,0 0 0,0-1 1,0 1-1,1 0 0,-1-1 0,1 1 0,-1-1 0,1 0 0,0 0 0,0 1 0,0-1 0,0 0 1,5 3-1,-2-2-20,1 1 0,0-1 1,0 0-1,1 0 0,-1-1 0,13 3 1,45 4-2709,-11-9-5016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8.997"/>
    </inkml:context>
    <inkml:brush xml:id="br0">
      <inkml:brushProperty name="width" value="0.05" units="cm"/>
      <inkml:brushProperty name="height" value="0.05" units="cm"/>
    </inkml:brush>
  </inkml:definitions>
  <inkml:trace contextRef="#ctx0" brushRef="#br0">0 57 16295,'0'0'913,"147"-11"-913,-51-8-1233,-3-7-3041</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9.807"/>
    </inkml:context>
    <inkml:brush xml:id="br0">
      <inkml:brushProperty name="width" value="0.05" units="cm"/>
      <inkml:brushProperty name="height" value="0.05" units="cm"/>
    </inkml:brush>
  </inkml:definitions>
  <inkml:trace contextRef="#ctx0" brushRef="#br0">305 0 11109,'0'0'3303,"2"15"-3156,1 10 128,1 0 0,2-1 1,0 0-1,1 0 0,2 0 1,1-1-1,0 0 0,2-1 1,26 38-1,-33-53-247,-4-6-24,0 1 0,0 0 1,0 0-1,0-1 1,0 1-1,1-1 1,-1 1-1,1-1 1,-1 0-1,1 0 0,-1 1 1,1-1-1,0 0 1,0 0-1,3 1 1,-4-2-59,-14-2-223,-79-26-596,-43-11-42,125 37 901,-9-2-13,1 1 1,-1 0-1,0 1 1,-30 2-1,46 0 40,0 0-1,1 0 0,-1 0 1,0 1-1,0-1 0,0 1 1,0 0-1,0 0 0,1 0 1,-1 0-1,0 0 0,1 1 1,-1-1-1,1 1 0,-1 0 1,1 0-1,0 0 0,0 0 1,0 0-1,0 0 0,0 0 1,0 1-1,1-1 0,-1 1 1,1-1-1,-1 1 0,1 0 1,0-1-1,0 1 0,0 0 1,1 0-1,-1 0 0,1 0 1,-1 0-1,1 0 0,0 4 1,0-3 28,0 1 0,1-1 0,-1 0 0,1 0 0,0 1-1,0-1 1,0 0 0,1 0 0,-1 0 0,1 0 0,0 0 0,0 0 0,1-1 0,-1 1 0,1-1 0,0 1 0,4 4 0,0-3 5,-1-1 0,1 1 0,-1-1 0,1 0 0,1 0 0,-1-1 0,0 0 1,16 4-1,8-1 83,0-1-1,0-2 1,57 0 0,-28-3 107,88-11-1,-127 7-212,0 0-1,1-1 1,-2-1-1,1-1 1,-1-1-1,0-1 1,30-18-1,-44 23-82,0 0 0,-1 0 0,1 0 0,-1-1 0,0 1-1,0-1 1,-1-1 0,1 1 0,-1-1 0,0 1 0,-1-1 0,1 0 0,-1-1-1,-1 1 1,1 0 0,-1-1 0,0 0 0,0 1 0,-1-1 0,0 0-1,0 0 1,-1 0 0,0 0 0,0 0 0,-2-12 0,1 16 91,0 0-1,0 0 1,0 0 0,-1 0 0,1 1 0,-1-1 0,0 1 0,0-1-1,0 1 1,0 0 0,0 0 0,0 0 0,0 0 0,-1 0-1,1 0 1,-1 1 0,0-1 0,1 1 0,-1-1 0,0 1-1,0 0 1,0 0 0,0 1 0,0-1 0,0 0 0,0 1-1,0 0 1,0 0 0,0 0 0,0 0 0,0 0 0,0 1-1,0-1 1,0 1 0,0 0 0,0 0 0,0 0 0,1 0-1,-1 0 1,0 1 0,1-1 0,-1 1 0,1 0 0,-1-1-1,1 1 1,0 0 0,-1 1 0,1-1 0,0 0 0,1 1-1,-4 4 1,1 2 199,1 0-1,0 0 1,0 0 0,1 0-1,0 1 1,1-1-1,0 1 1,1 17 0,0-23-213,0 0 0,1 0-1,0 0 1,-1-1 0,1 1 0,1 0 0,-1 0 0,1-1 0,-1 1 0,1-1 0,0 1 0,0-1 0,0 0 0,1 1 0,-1-1 0,1-1 0,0 1 0,0 0 0,0-1 0,0 1 0,0-1-1,1 0 1,5 3 0,4 1-270,1-1 0,0-1-1,0 0 1,1-1 0,25 2-1,74-4-5344,-33-7-2931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0.841"/>
    </inkml:context>
    <inkml:brush xml:id="br0">
      <inkml:brushProperty name="width" value="0.05" units="cm"/>
      <inkml:brushProperty name="height" value="0.05" units="cm"/>
    </inkml:brush>
  </inkml:definitions>
  <inkml:trace contextRef="#ctx0" brushRef="#br0">1 390 9172,'0'0'1790,"23"-3"-392,-14 2-1227,12-1 146,-1 0 1,0-2-1,0 0 1,0-2-1,-1 0 1,0-1-1,33-17 1,-43 19-305,-1-1 0,1-1 1,-1 0-1,-1 0 0,1 0 0,-1-1 1,0 0-1,-1 0 0,0-1 0,0 1 1,-1-2-1,0 1 0,-1 0 0,0-1 0,0 0 1,-1 0-1,-1 0 0,1 0 0,-2 0 1,1-1-1,-1 1 0,-1-1 0,0 1 1,0-1-1,-3-14 0,2 20-1,0 1 1,0 0-1,0-1 0,-1 1 1,1 0-1,-1 0 0,0 0 1,0 0-1,0 0 0,-1 0 1,0 1-1,-5-7 0,8 10-12,-1 0-1,1 0 1,0 0 0,0 0-1,-1 0 1,1 0-1,0 0 1,0 1 0,-1-1-1,1 0 1,0 0 0,0 0-1,0 0 1,-1 1-1,1-1 1,0 0 0,0 0-1,0 0 1,0 1 0,-1-1-1,1 0 1,0 0-1,0 1 1,0-1 0,0 0-1,0 0 1,0 1 0,0-1-1,0 0 1,0 0-1,0 1 1,0-1 0,0 0-1,0 0 1,0 1 0,0-1-1,0 0 1,0 0-1,0 1 1,0-1 0,0 0-1,0 0 1,0 1 0,0-1-1,0 0 1,1 1-1,0 18-56,8 14 288,1 0 0,28 61 0,-22-61-104,-3 1-1,16 56 1,-26-85-3103,-1-17 1558,-1 6 1244,0 0-1,0 0 1,0 0-1,1 0 1,-1 1-1,2-1 1,2-6 0,-1 6 244,1 0 0,-1 0 1,1 0-1,0 0 0,1 1 1,-1 0-1,1 0 0,0 1 1,0-1-1,1 1 0,-1 1 1,9-4-1,-10 5 174,1 1 0,-1 0 0,1 0-1,-1 0 1,1 1 0,-1 0 0,1 0 0,-1 0 0,1 1 0,-1 0-1,1 0 1,-1 0 0,0 1 0,1-1 0,-1 1 0,0 1 0,7 3-1,-4-2-93,28 15 439,57 22 0,-82-38-580,-1 1 1,1-1 0,-1-1-1,1 0 1,0 0-1,0-1 1,0-1-1,0 0 1,0 0-1,21-4 1,-31 3-27,1 0-1,0 1 1,-1-1 0,1-1-1,-1 1 1,1 0 0,-1 0-1,0-1 1,1 1 0,-1 0-1,0-1 1,0 1 0,0-1-1,0 0 1,0 1 0,0-1-1,0 0 1,-1 0-1,1 1 1,-1-1 0,1 0-1,-1 0 1,1-3 0,2-49-942,-3 49 787,-1-2 1,1 0 1,-1 0 0,-1 0 0,0 0-1,0 0 1,0 1 0,0-1 0,-1 0-1,-1 1 1,1 0 0,-1 0 0,0 0-1,0 0 1,0 0 0,-1 1 0,0 0-1,0 0 1,-1 0 0,1 1 0,-10-7-1,6 6 197,0-1 0,0 1 0,-1 1 0,0 0 0,1 0 0,-1 1 0,0 0 0,-1 1 0,1 0 0,0 0 0,-1 1 0,1 1 0,-20 1 0,28-1 18,1 1 0,-1-1 0,1 1 1,0 0-1,0 0 0,-1 0 1,1 0-1,0 0 0,0 0 1,0 0-1,0 0 0,0 1 1,0-1-1,0 0 0,0 0 1,0 1-1,1-1 0,-1 1 0,1-1 1,-1 1-1,1-1 0,-1 1 1,1-1-1,0 1 0,0-1 1,0 1-1,0-1 0,0 1 1,0 1-1,4 49 1012,-1-45-974,0-1 1,0 0-1,0 1 1,1-1-1,0-1 1,0 1-1,0 0 1,1-1-1,0 0 1,0 0 0,0-1-1,1 1 1,-1-1-1,1 0 1,0-1-1,1 1 1,-1-1-1,12 4 1,-1-1-20,0 0 1,1-1-1,0-1 0,-1 0 1,1-2-1,23 2 0,-22-4-18,-5 1-72,1-1 0,-1 0 0,1-1-1,-1 0 1,23-6 0,-34 6 18,0-1-1,1 1 0,-1-1 0,0 1 1,0-1-1,0 0 0,0 0 1,0 0-1,0 0 0,0-1 1,-1 1-1,1-1 0,-1 0 0,0 0 1,0 0-1,0 0 0,0 0 1,0 0-1,-1 0 0,1 0 1,-1-1-1,0 1 0,0-1 0,0 1 1,-1-1-1,1 1 0,-1-7 1,1-6-37,-1 1 1,-1-1 0,0 1-1,-1-1 1,-1 1 0,0 0-1,-9-25 1,10 36-93,1 2-29,0-1 0,0 1 0,1 0-1,-1 0 1,1 0 0,-1 0-1,1-1 1,0 1 0,-1 0 0,1 0-1,0-1 1,1 1 0,-1 0 0,1-4-1,4 1-3329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1.202"/>
    </inkml:context>
    <inkml:brush xml:id="br0">
      <inkml:brushProperty name="width" value="0.05" units="cm"/>
      <inkml:brushProperty name="height" value="0.05" units="cm"/>
    </inkml:brush>
  </inkml:definitions>
  <inkml:trace contextRef="#ctx0" brushRef="#br0">256 79 6723,'0'0'3362,"-19"-13"-2727,-58-38-187,75 49-408,-1 0 1,1 1 0,-1-1-1,1 1 1,-1 0 0,0 0-1,0 0 1,0 0 0,0 0-1,0 1 1,0-1 0,0 1-1,0 0 1,0 0 0,0 0-1,0 0 1,0 0 0,-4 2-1,5-1 7,1 0 1,-1 0-1,0 0 0,0 0 0,1 0 1,-1 1-1,1-1 0,0 1 0,-1-1 1,1 1-1,0 0 0,0-1 0,0 1 1,0 0-1,0 0 0,0 0 0,0 0 1,1 0-1,-2 3 0,1 3 156,0 0-1,0 0 1,0 0-1,1 0 1,0 0 0,1 0-1,0 0 1,0 0-1,1 0 1,2 9 0,1-7 92,0 0 1,0 0 0,1 0-1,0-1 1,1 0 0,0 0-1,12 11 1,63 50 1487,-24-22-1191,-58-48-612,0 0 0,0 0-1,1 0 1,-1 0-1,0 1 1,0-1-1,0 0 1,0 0-1,0 0 1,1 0-1,-1 1 1,0-1-1,0 0 1,0 0 0,0 1-1,0-1 1,0 0-1,0 0 1,0 0-1,0 1 1,0-1-1,0 0 1,0 0-1,0 1 1,0-1 0,0 0-1,0 0 1,0 0-1,0 1 1,0-1-1,0 0 1,0 0-1,0 0 1,-1 1-1,1-1 1,0 0 0,0 0-1,0 0 1,0 1-1,0-1 1,-1 0-1,1 0 1,0 0-1,0 0 1,0 0-1,-1 1 1,-15 6-674,-20 1-313,35-7 938,-49 5-3913,-100 1 0,124-7-2216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1.529"/>
    </inkml:context>
    <inkml:brush xml:id="br0">
      <inkml:brushProperty name="width" value="0.05" units="cm"/>
      <inkml:brushProperty name="height" value="0.05" units="cm"/>
    </inkml:brush>
  </inkml:definitions>
  <inkml:trace contextRef="#ctx0" brushRef="#br0">0 132 4194,'0'0'6357,"6"18"-4590,-5-14-1694,5 13 641,0 0 0,1-1-1,11 20 1,-14-29-520,0-1-1,0 1 1,1-1 0,0-1-1,0 1 1,0-1 0,1 0-1,0 0 1,0 0 0,0-1 0,1 0-1,-1 0 1,12 4 0,-9-4-38,1-1 1,-1-1 0,1 0 0,0 0 0,0-1 0,15 1-1,-22-2-120,0 0-1,0 0 0,0 0 0,-1-1 0,1 1 0,0-1 0,0 1 0,-1-1 1,1 0-1,0 0 0,-1 0 0,1-1 0,-1 1 0,1 0 0,-1-1 0,0 0 1,0 1-1,1-1 0,-1 0 0,0 0 0,-1 0 0,1-1 0,0 1 0,-1 0 1,1-1-1,1-4 0,1-3 5,-1-1 1,0 0-1,-1 0 0,0 0 1,-1 0-1,-1 0 0,1 0 1,-2-1-1,1 1 0,-2 0 1,-2-15-1,-3 1-860,-2 1 0,0 0 0,-21-40 0,26 56-2728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1.857"/>
    </inkml:context>
    <inkml:brush xml:id="br0">
      <inkml:brushProperty name="width" value="0.05" units="cm"/>
      <inkml:brushProperty name="height" value="0.05" units="cm"/>
    </inkml:brush>
  </inkml:definitions>
  <inkml:trace contextRef="#ctx0" brushRef="#br0">0 357 5346,'0'0'10290,"2"-10"-9831,1-7-264,-2 4-320,2-1 1,0 1-1,0-1 1,8-17-1,-10 28 146,0 0-1,1 1 1,-1-1-1,1 0 1,-1 0-1,1 1 1,0-1-1,0 1 1,0-1-1,1 1 0,-1 0 1,1 0-1,-1 0 1,1 0-1,0 1 1,-1-1-1,1 1 1,0-1-1,0 1 1,0 0-1,0 0 1,0 0-1,0 1 0,0-1 1,7 0-1,0 3 194,1-1-1,-1 1 1,0 1-1,0 0 1,0 1-1,-1-1 1,1 2-1,-1 0 1,0 0-1,15 11 0,-12-8-159,0-1 0,0 0 0,1-1-1,0 0 1,17 5 0,-24-9-87,0-1 0,0 0-1,0 0 1,-1 0 0,1-1 0,0 0 0,0 0 0,10-2-1,-15 1-11,1 1 0,0-1 0,0 0-1,0 1 1,-1-1 0,1 0-1,0 0 1,-1 0 0,1-1 0,-1 1-1,0 0 1,1-1 0,-1 1 0,0 0-1,0-1 1,1 0 0,-1 1 0,-1-1-1,1 0 1,0 1 0,0-1-1,-1 0 1,1 0 0,0 0 0,-1 1-1,0-1 1,0 0 0,1 0 0,-1-2-1,0-12-456,0 1 1,-1-1-1,0 1 0,-2-1 0,0 1 0,0 0 0,-1 0 1,-1 0-1,-13-27 0,5 6-1507,4 3-2046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2.187"/>
    </inkml:context>
    <inkml:brush xml:id="br0">
      <inkml:brushProperty name="width" value="0.05" units="cm"/>
      <inkml:brushProperty name="height" value="0.05" units="cm"/>
    </inkml:brush>
  </inkml:definitions>
  <inkml:trace contextRef="#ctx0" brushRef="#br0">0 407 10261,'0'0'3105,"48"61"-7507,-38-70-3938</inkml:trace>
  <inkml:trace contextRef="#ctx0" brushRef="#br0" timeOffset="1">0 97 4290,'0'0'7459,"56"-97"-16855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3.514"/>
    </inkml:context>
    <inkml:brush xml:id="br0">
      <inkml:brushProperty name="width" value="0.05" units="cm"/>
      <inkml:brushProperty name="height" value="0.05" units="cm"/>
    </inkml:brush>
  </inkml:definitions>
  <inkml:trace contextRef="#ctx0" brushRef="#br0">1 0 7940,'0'0'3102,"0"23"-2536,-1-7-536,3 122 1146,-1-121-971,1 0 1,1 0 0,0-1 0,2 1 0,0-1-1,0 1 1,10 16 0,-9-22-160,0-1 0,1-1 0,0 1 0,0-1 0,1 0 0,11 9 0,-17-15-97,0-1-1,1 0 0,-1 0 1,1-1-1,0 1 0,-1 0 1,1-1-1,0 1 0,0-1 1,0 0-1,0 0 0,0 0 0,0-1 1,0 1-1,0-1 0,0 1 1,0-1-1,0 0 0,0 0 1,1 0-1,-1-1 0,0 1 1,0-1-1,0 0 0,0 0 0,0 0 1,0 0-1,5-3 0,-3 0-67,-1 0-1,1 0 0,-1-1 0,0 1 0,0-1 1,0 0-1,-1 0 0,1 0 0,-1-1 0,-1 1 0,1-1 1,-1 0-1,0 0 0,0 1 0,1-11 0,1-6 646,-1 0-1,-1 0 0,-1-22 643,13 80-76,-12-31-1108,2 1 1,-1-1 0,1 1-1,-1-1 1,1 0-1,1 0 1,-1-1 0,1 0-1,0 1 1,0-1 0,0-1-1,0 1 1,1-1 0,-1 0-1,1 0 1,0-1-1,0 1 1,0-1 0,0-1-1,0 1 1,1-1 0,-1 0-1,0 0 1,1-1 0,-1 0-1,1 0 1,-1-1-1,12-1 1,-16 0-195,1 1-1,0 0 1,-1-1 0,1 1 0,0-1-1,-1 0 1,0 1 0,1-1-1,-1 0 1,0-1 0,0 1-1,0 0 1,0-1 0,-1 1-1,3-4 1,18-41-4063,-13 19 212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2.581"/>
    </inkml:context>
    <inkml:brush xml:id="br0">
      <inkml:brushProperty name="width" value="0.05" units="cm"/>
      <inkml:brushProperty name="height" value="0.05" units="cm"/>
    </inkml:brush>
  </inkml:definitions>
  <inkml:trace contextRef="#ctx0" brushRef="#br0">0 1 9652,'0'0'7361,"0"16"-7241,0-9-117,4 121 443,-2-106-321,1-1 1,0 0 0,2 1 0,12 33 0,-13-43-66,2-1-1,-1 0 1,2 0 0,-1 0-1,1-1 1,1 0 0,0 0-1,0-1 1,13 12 0,-13-16-25,-1 0 0,1 0 1,-1 0-1,1-1 0,1 0 1,-1 0-1,1-1 0,-1 0 1,1-1-1,0 0 0,0 0 1,0-1-1,14 0 0,-13 0-60,1-1 0,-1-1 0,1 0 0,-1-1 0,0 0 1,0 0-1,1-1 0,-2 0 0,16-7 0,-19 6-104,0 1 0,0-1-1,0-1 1,-1 1 0,1-1 0,-1 0 0,0 0 0,0 0-1,-1-1 1,0 0 0,0 0 0,0 0 0,0 0 0,-1 0 0,2-8-1,-2 7-1,-2-1-1,1 0 0,-1 1 1,0-1-1,-1 0 0,0-15 0,0 8 417,-1 14-240,1 1-1,0 0 1,0 0 0,-1 0 0,1 0 0,0-1 0,0 1 0,-1 0-1,1 0 1,0 0 0,-1 0 0,1 0 0,0 0 0,0 0-1,-1 0 1,1 0 0,0 0 0,-1 0 0,1 0 0,0 0-1,-1 0 1,1 0 0,0 0 0,0 1 0,-1-1 0,1 0 0,0 0-1,0 0 1,-1 0 0,1 0 0,0 1 0,0-1 0,-1 0-1,1 0 1,0 0 0,0 1 0,0-1 0,0 0 0,-1 0-1,1 1 1,0-1 0,0 0 0,0 0 0,0 1 0,-13 11 269,8-2 41,-1 0 1,1 0-1,1 0 1,0 1-1,0-1 1,-3 19 0,6-26-335,0 0 1,1 0 0,-1 1 0,1-1 0,0 0 0,-1 0-1,2 0 1,-1 1 0,0-1 0,0 0 0,1 0-1,0 0 1,0 1 0,0-1 0,0 0 0,0 0 0,0 0-1,1-1 1,0 1 0,-1 0 0,1 0 0,0-1 0,0 1-1,0-1 1,1 0 0,-1 0 0,4 3 0,2-1-263,1-1 1,-1 0-1,1 0 1,0-1-1,0 0 1,0-1-1,0 0 1,13 0-1,-10 0-866,1-2-1,-1 0 1,0 0-1,1-1 1,20-6-1,14-15-5796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2.929"/>
    </inkml:context>
    <inkml:brush xml:id="br0">
      <inkml:brushProperty name="width" value="0.05" units="cm"/>
      <inkml:brushProperty name="height" value="0.05" units="cm"/>
    </inkml:brush>
  </inkml:definitions>
  <inkml:trace contextRef="#ctx0" brushRef="#br0">791 8 10149,'0'0'2385,"-138"-8"-2385,96 8-1057,-3 8-4385</inkml:trace>
  <inkml:trace contextRef="#ctx0" brushRef="#br0" timeOffset="1">0 163 10101,'0'0'8932,"137"-13"-8932,-75 0-593,0-6-3568,-12-3-7125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3.637"/>
    </inkml:context>
    <inkml:brush xml:id="br0">
      <inkml:brushProperty name="width" value="0.05" units="cm"/>
      <inkml:brushProperty name="height" value="0.05" units="cm"/>
    </inkml:brush>
  </inkml:definitions>
  <inkml:trace contextRef="#ctx0" brushRef="#br0">297 134 1761,'0'0'14214,"7"-7"-13360,19-25-406,-25 31-427,0 0 0,0-1 0,0 1 0,0-1 0,0 0 0,0 1 0,0-1 0,0 0 0,-1 1 0,1-1 0,-1 0 0,1 0 0,-1 1 0,0-1 0,0 0 0,0 0 0,0 0 0,0 0 0,0 1 0,0-1 0,-1 0 0,1 0 0,-1 0 1,1 1-1,-1-1 0,0 0 0,1 1 0,-1-1 0,0 0 0,0 1 0,0-1 0,0 1 0,-1 0 0,-1-2 0,0-1-33,-1 1 0,0 0 0,0 1-1,0-1 1,0 1 0,-1 0 0,1 0 0,-1 0 0,1 0 0,-7-1 0,-2 1-20,0 0-1,-1 0 1,1 1 0,0 1-1,-1 0 1,1 1-1,0 0 1,-1 1-1,1 1 1,0 0 0,0 0-1,-12 7 1,19-8 38,0 1 1,1 0 0,-1 0-1,1 1 1,0 0-1,0 0 1,0 0 0,0 0-1,1 1 1,0 0 0,0 0-1,0 0 1,1 0-1,-1 1 1,1-1 0,0 1-1,1 0 1,0 0-1,0 0 1,0 0 0,0 0-1,1 0 1,0 1 0,0-1-1,1 0 1,0 13-1,0-16 18,1 0 1,-1-1-1,1 1 0,-1 0 0,1 0 0,0-1 0,0 1 0,0-1 0,0 1 0,1-1 0,-1 1 0,1-1 0,-1 0 0,1 1 1,0-1-1,0 0 0,0 0 0,2 2 0,2-1 15,-1 1 0,0-1 0,1 0 0,0 0 0,0 0 0,0-1 0,11 3 0,-4-2-13,1 0-1,0-2 1,0 1-1,-1-2 1,1 0-1,0 0 1,14-3-1,-23 1-184,0 0 1,0 0-1,0 0 0,-1 0 0,1-1 1,-1 1-1,1-1 0,-1-1 0,0 1 0,0 0 1,0-1-1,-1 0 0,1 0 0,-1 0 1,0 0-1,0-1 0,-1 1 0,1-1 0,-1 1 1,0-1-1,0 0 0,2-8 0,-1 1-363,0 1 0,0-1 0,-1 0 0,0 1 0,-1-1 0,-1 0 0,0 0 0,-3-22 0,5 44 4870,1 7-1326,-2-14-2972,-1 0 0,1-1 0,1 1 0,-1-1 0,0 1 1,1-1-1,-1 0 0,1 1 0,0-1 0,-1 0 0,1 0 0,0 0 0,0 0 0,1-1 0,3 4 0,7 2-246,1 0 0,0 0-1,0-1 1,0-1 0,1 0-1,0-1 1,0-1 0,0-1-1,18 2 1,28-2-4428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4.573"/>
    </inkml:context>
    <inkml:brush xml:id="br0">
      <inkml:brushProperty name="width" value="0.05" units="cm"/>
      <inkml:brushProperty name="height" value="0.05" units="cm"/>
    </inkml:brush>
  </inkml:definitions>
  <inkml:trace contextRef="#ctx0" brushRef="#br0">1 336 8548,'0'0'7233,"17"0"-5579,5-1-1306,0-1 1,0 0-1,0-2 1,0 0 0,-1-2-1,1 0 1,-1-2-1,31-15 1,-44 18-272,-1 0 1,1 0-1,-1-1 1,0 0-1,11-14 1,-16 18-131,-1 0 0,1 0 1,0 0-1,-1 0 0,0 0 1,0-1-1,1 1 0,-1 0 0,-1-1 1,1 1-1,0-1 0,-1 1 1,1-1-1,-1 1 0,1-1 1,-1 0-1,0 1 0,0-1 1,-1 1-1,1-1 0,0 1 1,-1-1-1,0 0 0,1 1 1,-1 0-1,-1-3 0,0 3-26,-1 0 0,1 1 0,0-1 0,0 1 1,-1-1-1,1 1 0,0 0 0,-1 0 0,1 0 0,-1 0 0,0 1 0,1-1 0,-1 1 0,1-1 0,-1 1 0,0 0 0,1 0 0,-5 1 0,0-1-25,0 0-1,0 0 1,0 1 0,0 0 0,0 1-1,-8 2 1,10-1 106,1 0 1,0 1-1,-1-1 0,1 1 1,1-1-1,-1 1 1,1 0-1,-1 1 0,1-1 1,0 1-1,1-1 0,-1 1 1,1 0-1,0 0 1,0 0-1,0 0 0,1 0 1,-1 0-1,2 0 0,-1 1 1,0-1-1,1 0 0,0 1 1,0-1-1,1 1 1,-1-1-1,1 0 0,0 0 1,1 1-1,-1-1 0,1 0 1,0 0-1,0 0 1,1-1-1,-1 1 0,1 0 1,0-1-1,0 0 0,1 0 1,0 0-1,-1 0 1,1 0-1,0-1 0,5 4 1,-2-4-8,-1 1 1,1-2-1,0 1 1,0-1-1,0 0 1,1 0 0,-1-1-1,0 0 1,0 0-1,1-1 1,-1 0-1,9-1 1,4-2-729,-1-1 0,0-1 0,21-9 0,32-7-1981,-64 19 2973,1 0-1,-1 0 1,1 1 0,0 1 0,0-1-1,-1 1 1,1 1 0,0-1 0,0 2 0,13 2-1,-19-2-152,0-1 0,0 1 0,0 0 0,0-1 0,0 1 0,0 1 0,0-1-1,-1 0 1,1 1 0,-1-1 0,0 1 0,0 0 0,0 0 0,0 0 0,0 0 0,0 0-1,-1 0 1,0 0 0,1 1 0,-1-1 0,0 0 0,-1 1 0,1-1 0,-1 1 0,1-1-1,-1 1 1,0-1 0,-1 6 0,1-8-131,0 0-1,0 1 0,0-1 1,-1 0-1,1 0 1,0 1-1,-1-1 1,1 0-1,-1 0 0,0 0 1,1 1-1,-1-1 1,0 0-1,1 0 1,-1 0-1,0 0 0,0 0 1,0 0-1,0-1 1,0 1-1,0 0 1,0 0-1,0-1 1,-2 2-1,-2 0-156,1-1 0,0 1 1,-1-1-1,1 0 0,-1 0 0,1-1 0,-8 1 0,5 0-75,0-1-1,-1-1 0,1 1 0,0-1 1,0 0-1,0-1 0,0 1 0,0-2 0,-12-4 1,16 5 193,1 0 0,-1-1 0,0 1 0,1-1 0,0 1-1,-1-1 1,1 0 0,0 0 0,0 0 0,1 0 0,-1 0 0,1 0 0,-1 0 0,1-1 0,0 1 0,0 0 0,1-1 0,-1 1 0,1-1 0,-1 1 0,1-1 0,0 1 0,1-1 0,-1 1 0,1-1 0,-1 1 0,1-1 0,0 1 0,3-7 0,2-6-96,0 1 1,2 0-1,0 0 1,18-24-1,-22 33 174,97-126-306,-89 120 683,-1 0-1,1 0 0,1 1 0,0 1 0,1 0 1,0 1-1,28-14 0,-40 22-228,0 0 0,0 0-1,0 0 1,0 0 0,0 1 0,1-1 0,-1 1-1,0-1 1,0 1 0,1 0 0,-1 0 0,0 0-1,0 0 1,1 0 0,-1 0 0,0 0-1,0 1 1,1-1 0,-1 1 0,0 0 0,0 0-1,0 0 1,0 0 0,0 0 0,0 0 0,0 0-1,0 1 1,0-1 0,2 4 0,1 2 70,-1 0 0,1 0 0,-2 1 0,1-1 0,-1 1 0,4 14 0,1 3 288,4 9-33,-3-6-445,1-1 0,2 0 0,0-1 0,2 0 0,24 34 0,-38-59-190,7 6-1324</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4.961"/>
    </inkml:context>
    <inkml:brush xml:id="br0">
      <inkml:brushProperty name="width" value="0.05" units="cm"/>
      <inkml:brushProperty name="height" value="0.05" units="cm"/>
    </inkml:brush>
  </inkml:definitions>
  <inkml:trace contextRef="#ctx0" brushRef="#br0">0 77 11957,'0'0'8420,"184"-17"-8420,-82 0-656,2-1-2722,-17-7-3040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5.307"/>
    </inkml:context>
    <inkml:brush xml:id="br0">
      <inkml:brushProperty name="width" value="0.05" units="cm"/>
      <inkml:brushProperty name="height" value="0.05" units="cm"/>
    </inkml:brush>
  </inkml:definitions>
  <inkml:trace contextRef="#ctx0" brushRef="#br0">0 184 12214,'0'0'5664,"21"2"-4264,-3 0-1133,0 2-138,0-2-1,0-1 0,0 0 1,0-1-1,0-1 1,34-6-1,-39 2-247,0-1 0,0 0 0,-1-1 0,0 0 1,0-1-1,-1 0 0,1-1 0,11-12 0,-18 17-95,0-1 1,0 0-1,0-1 1,0 1-1,-1-1 1,0 0-1,0 0 0,0 0 1,-1 0-1,0-1 1,0 1-1,-1-1 0,0 0 1,0 1-1,-1-1 1,2-8-1,-2 25 345,0 0 0,0-1-1,2 1 1,-1 0-1,1-1 1,0 0 0,1 1-1,6 9 1,-8-14-296,1-1 0,0 1 0,1-1 1,-1 1-1,1-1 0,0 0 0,0 0 0,0-1 0,0 1 0,1-1 0,0 0 0,-1 0 0,1-1 0,0 1 1,0-1-1,8 2 0,22 1-4074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5.643"/>
    </inkml:context>
    <inkml:brush xml:id="br0">
      <inkml:brushProperty name="width" value="0.05" units="cm"/>
      <inkml:brushProperty name="height" value="0.05" units="cm"/>
    </inkml:brush>
  </inkml:definitions>
  <inkml:trace contextRef="#ctx0" brushRef="#br0">1 0 11269,'0'0'304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5.987"/>
    </inkml:context>
    <inkml:brush xml:id="br0">
      <inkml:brushProperty name="width" value="0.05" units="cm"/>
      <inkml:brushProperty name="height" value="0.05" units="cm"/>
    </inkml:brush>
  </inkml:definitions>
  <inkml:trace contextRef="#ctx0" brushRef="#br0">0 265 7187,'0'0'7713,"0"-6"-7494,0-28 1062,27 33-278,-10 3-842,0 0 0,0 1 0,0 0 0,30 11 0,-27-7-69,0-1-1,0-2 0,24 3 1,33-4 81,-76-4-173,0 1-1,-1 0 1,1 0-1,0 0 0,-1-1 1,1 1-1,-1-1 1,1 1-1,0 0 1,-1-1-1,1 1 1,-1-1-1,1 1 0,-1-1 1,1 1-1,-1-1 1,1 0-1,-1 1 1,0-1-1,1 1 1,-1-1-1,0 0 0,0 1 1,1-1-1,-1 0 1,0 1-1,0-1 1,0 0-1,0 0 1,0 1-1,0-2 0,0-30-9,0 23 9,-1-4-143,-1-1 1,0 1 0,-1-1-1,0 1 1,-7-17-1,5 16-349,1 0 0,0 0 0,1 0-1,-1-22 1,3 10-3709</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6.395"/>
    </inkml:context>
    <inkml:brush xml:id="br0">
      <inkml:brushProperty name="width" value="0.05" units="cm"/>
      <inkml:brushProperty name="height" value="0.05" units="cm"/>
    </inkml:brush>
  </inkml:definitions>
  <inkml:trace contextRef="#ctx0" brushRef="#br0">215 107 7940,'0'0'6445,"-4"-15"-6266,-18-48-150,20 61-29,1 0 1,-1 0-1,0 0 0,1 0 0,-1 0 0,0 0 0,0 0 0,-1 1 0,1-1 0,0 1 0,0 0 0,-1-1 1,1 1-1,-1 0 0,1 0 0,-1 1 0,1-1 0,-1 0 0,0 1 0,1 0 0,-5-1 0,-50 5-39,52-2 82,1-1 0,0 1 1,0 0-1,0 0 0,0 0 1,0 0-1,1 1 0,-1 0 0,1-1 1,-1 2-1,1-1 0,0 0 0,0 0 1,0 1-1,1 0 0,-1-1 0,1 1 1,0 0-1,0 0 0,0 0 0,1 1 1,-1-1-1,1 0 0,0 1 0,1-1 1,-2 7-1,1-1 74,0-1-1,0 1 1,0 0 0,1 0 0,1-1-1,0 1 1,0 0 0,1 0 0,0-1 0,1 1-1,5 13 1,-4-16-101,1 1 0,0-1-1,1 0 1,-1 0 0,1-1 0,0 0 0,1 0-1,0 0 1,0-1 0,0 0 0,0 0-1,1-1 1,0 0 0,0 0 0,15 5-1,-8-5-278,1 0-1,0 0 1,0-1-1,0-1 0,0-1 1,1 0-1,28-3 0,-40 1 19,-1 1-1,1-1 1,0 0 0,-1 0-1,1 0 1,-1-1-1,1 1 1,-1-1-1,1 0 1,-1-1-1,0 1 1,0-1-1,0 0 1,0 0 0,-1 0-1,1 0 1,-1 0-1,0-1 1,0 0-1,5-7 1,-5 5 98,0-1 1,0 1-1,-1-1 0,0 0 1,0 0-1,2-12 0,-1-27 5640,18 69-5042,-16-18-388,0 0 0,0 0-1,0 0 1,1-1 0,-1 1 0,1-1 0,0-1-1,1 1 1,-1-1 0,1 0 0,-1 0 0,1-1 0,0 0-1,9 2 1,1-2 79,1 0-1,0-1 0,0-1 0,29-2 1,-43 1-166,0 0 0,0 0 0,0 0 1,-1 0-1,1-1 0,0 1 1,0-1-1,-1 0 0,1 0 0,-1 0 1,0-1-1,1 1 0,-1-1 0,0 0 1,-1 1-1,1-2 0,0 1 1,-1 0-1,3-4 0,-4 5-35,0-1 0,0 1 0,0 0 0,0 0 0,0-1-1,0 1 1,-1 0 0,1-1 0,-1 1 0,0-1 0,0 1 0,0-1 0,0 1 0,0-1-1,0 1 1,-1 0 0,1-1 0,-1 1 0,1-1 0,-1 1 0,0 0 0,0 0 0,0-1 0,0 1-1,-1 0 1,1 0 0,-1 0 0,1 0 0,-1 0 0,0 1 0,1-1 0,-5-3 0,-4-2-9,-1 1 1,1-1-1,-1 1 1,0 1-1,-1 0 1,1 1-1,-1 0 1,0 1-1,-17-3 1,-6 1 166,0 2 1,-38 1-1,69 2 49,-1 0-1,1 0 1,0 0-1,-1 1 1,1 0-1,0-1 1,-1 2 0,1-1-1,0 0 1,0 1-1,0 0 1,0 0-1,0 0 1,0 0-1,1 1 1,-1-1-1,1 1 1,-1 0-1,1 0 1,0 0-1,0 1 1,1-1-1,-1 1 1,1 0-1,-1-1 1,1 1-1,0 0 1,1 0-1,-1 0 1,1 1-1,0-1 1,0 0-1,-1 7 1,2-10-155,0 1-1,1-1 1,-1 0-1,1 1 1,-1-1-1,1 0 1,0 1-1,-1-1 1,1 0-1,0 0 1,0 0-1,0 1 1,0-1-1,0 0 1,0 0-1,0 0 1,0-1-1,0 1 1,0 0 0,1 0-1,-1-1 1,0 1-1,1 0 1,-1-1-1,0 1 1,1-1-1,1 1 1,44 7-911,-44-8 791,52 3-2423,2-2-1943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6.740"/>
    </inkml:context>
    <inkml:brush xml:id="br0">
      <inkml:brushProperty name="width" value="0.05" units="cm"/>
      <inkml:brushProperty name="height" value="0.05" units="cm"/>
    </inkml:brush>
  </inkml:definitions>
  <inkml:trace contextRef="#ctx0" brushRef="#br0">1 306 11477,'0'0'4890,"0"-25"-4935,0 8-324,2-22-857,-1 38 1211,-1 0-1,1 0 0,0 0 0,-1-1 1,1 1-1,0 0 0,0 0 0,0 1 1,-1-1-1,1 0 0,0 0 0,0 0 1,0 1-1,1-1 0,-1 0 0,0 1 1,0-1-1,0 1 0,0-1 0,1 1 1,-1 0-1,0-1 0,0 1 0,1 0 1,-1 0-1,0 0 0,0 0 0,3 0 1,8 1 348,1 0 0,-1 1 0,0 1 0,0 0 0,0 0 0,19 9 0,-19-7-190,0 0 0,0-2 0,0 1 0,0-1 0,1-1 0,20 2 0,-31-5-135,0 1-1,0-1 1,0 1 0,0-1 0,-1 1 0,1-1 0,0 0-1,-1 0 1,1 0 0,0 0 0,-1 0 0,1 0 0,-1 0-1,0 0 1,1-1 0,-1 1 0,0-1 0,0 1 0,0-1 0,0 1-1,0-1 1,0 0 0,0 1 0,-1-1 0,1 0 0,0 0-1,-1 1 1,0-1 0,1 0 0,-1 0 0,0 0 0,0-3-1,2-11 128,-1-1 0,-3-30 0,1 23 114,0-6-360,1-11-1733,2 15-3772,1 15-2911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3.871"/>
    </inkml:context>
    <inkml:brush xml:id="br0">
      <inkml:brushProperty name="width" value="0.05" units="cm"/>
      <inkml:brushProperty name="height" value="0.05" units="cm"/>
    </inkml:brush>
  </inkml:definitions>
  <inkml:trace contextRef="#ctx0" brushRef="#br0">1 255 4770,'0'0'8932,"50"116"-8484,-28-97-448,5-8 0,4-6-1216,1-5-705,-8 0-1697</inkml:trace>
  <inkml:trace contextRef="#ctx0" brushRef="#br0" timeOffset="1">78 0 14519,'0'0'1937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7.085"/>
    </inkml:context>
    <inkml:brush xml:id="br0">
      <inkml:brushProperty name="width" value="0.05" units="cm"/>
      <inkml:brushProperty name="height" value="0.05" units="cm"/>
    </inkml:brush>
  </inkml:definitions>
  <inkml:trace contextRef="#ctx0" brushRef="#br0">0 218 7668,'0'0'5498,"3"-7"-4770,0-4-610,-1 3-242,1 0 0,0 0 0,1 0-1,7-13 1,-10 19 190,1-1 1,0 1-1,-1 0 0,1 0 0,0 0 0,0 1 0,0-1 1,0 0-1,1 1 0,-1-1 0,0 1 0,1 0 0,-1 0 0,1 0 1,-1 0-1,1 0 0,-1 0 0,1 1 0,0-1 0,-1 1 1,5 0-1,9 1 304,0 1-1,0 1 1,0 0 0,-1 1-1,1 1 1,18 9 0,-17-7-280,-1-1-1,0-1 1,1-1 0,0 0 0,25 2 0,-40-5-73,0-1 0,0 0 0,-1 1 0,1-1 0,0 0 0,0 0 0,0-1 0,0 1 0,-1 0 0,1-1 0,0 1 0,0-1 0,-1 1 1,1-1-1,0 0 0,-1 0 0,1 0 0,0 0 0,-1 0 0,1 0 0,-1 0 0,3-3 0,-3 1-46,0-1-1,0 1 1,0-1-1,0 0 1,-1 1 0,1-1-1,-1 0 1,0 1-1,-1-7 1,1 1-157,0-5-829,1 0 0,0 0 0,0 0 0,7-24 0,0 14-3056</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7.431"/>
    </inkml:context>
    <inkml:brush xml:id="br0">
      <inkml:brushProperty name="width" value="0.05" units="cm"/>
      <inkml:brushProperty name="height" value="0.05" units="cm"/>
    </inkml:brush>
  </inkml:definitions>
  <inkml:trace contextRef="#ctx0" brushRef="#br0">0 114 11861,'0'0'5342,"7"19"-3878,24 62-637,-29-77-778,0 0 0,1 0-1,-1 0 1,1-1-1,0 1 1,0 0 0,0-1-1,1 0 1,-1 0 0,1 0-1,0 0 1,0-1-1,0 1 1,0-1 0,0 0-1,1 0 1,-1-1 0,8 3-1,1-2-68,1 0 1,0 0-1,-1-1 0,20-2 0,-16 1-196,-15 0 146,0 0 1,-1 0 0,1 0 0,0-1 0,0 1 0,-1 0-1,1-1 1,0 1 0,-1-1 0,1 0 0,-1 0 0,1 1-1,-1-1 1,1 0 0,-1 0 0,1 0 0,-1-1 0,0 1 0,0 0-1,1 0 1,-1-1 0,1-2 0,0 1-69,0-1 1,0 0-1,-1 0 0,1 0 1,-1 0-1,0-1 1,-1 1-1,1 0 0,-1-6 1,0-4-44,0 0 1,-1 0 0,-1-1-1,-7-25 1,6 26-21,0-1 0,0 1-1,0-22 1,3 1-6773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7.809"/>
    </inkml:context>
    <inkml:brush xml:id="br0">
      <inkml:brushProperty name="width" value="0.05" units="cm"/>
      <inkml:brushProperty name="height" value="0.05" units="cm"/>
    </inkml:brush>
  </inkml:definitions>
  <inkml:trace contextRef="#ctx0" brushRef="#br0">0 187 5122,'0'0'6187,"21"-1"-4485,12-2-1068,-1 0 0,0-2-1,59-17 1,-89 21-645,10-3 17,1-1-1,-1 0 1,0 0-1,11-9 1,-20 12-92,-1 1 0,1-2 1,0 1-1,-1 0 0,0 0 0,1-1 0,-1 1 1,0-1-1,0 0 0,-1 0 0,1 0 0,0 1 1,-1-2-1,0 1 0,0 0 0,0 0 1,0 0-1,0 0 0,0-1 0,-1 1 0,0-5 1,0 6 32,0 1 1,0-1-1,0 0 1,0 0 0,-1 0-1,1 0 1,-1 0 0,1 0-1,-1 0 1,0 0-1,0 1 1,0-1 0,0 0-1,0 1 1,0-1 0,0 1-1,-1-1 1,1 1-1,0-1 1,-1 1 0,1 0-1,-1 0 1,-3-2 0,1 1 30,-1 0 0,1 0-1,-1 1 1,0-1 0,0 1 0,0 0 0,0 1 0,0-1 0,-7 1 0,2 0 193,0 1 0,0 0 0,0 0 0,0 1 0,1 0 0,-1 1 0,1 0 0,0 0 0,-17 9 0,21-7 92,-1-1 1,0 1-1,1 0 0,0 0 1,0 1-1,1-1 1,-1 1-1,1 0 0,0 1 1,1-1-1,0 1 1,0-1-1,0 1 0,1 0 1,0 0-1,0 0 1,1 0-1,-1 0 0,2 1 1,-1-1-1,1 0 1,0 0-1,1 1 0,-1-1 1,3 8-1,-2-11-237,1 0 0,-1 0 0,1 0 0,0 0 0,0 0-1,0 0 1,1 0 0,-1-1 0,1 0 0,0 1 0,0-1 0,0 0 0,0 0-1,1 0 1,-1-1 0,1 1 0,0-1 0,0 0 0,-1 0 0,1 0 0,1-1-1,-1 1 1,0-1 0,5 1 0,9 2-893,0 0 0,0-2 1,0 0-1,25-1 0,5-1-4229</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58.157"/>
    </inkml:context>
    <inkml:brush xml:id="br0">
      <inkml:brushProperty name="width" value="0.05" units="cm"/>
      <inkml:brushProperty name="height" value="0.05" units="cm"/>
    </inkml:brush>
  </inkml:definitions>
  <inkml:trace contextRef="#ctx0" brushRef="#br0">0 1 15223,'0'0'3057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7.073"/>
    </inkml:context>
    <inkml:brush xml:id="br0">
      <inkml:brushProperty name="width" value="0.05" units="cm"/>
      <inkml:brushProperty name="height" value="0.05" units="cm"/>
    </inkml:brush>
  </inkml:definitions>
  <inkml:trace contextRef="#ctx0" brushRef="#br0">303 0 8852,'0'0'2145,"3"9"-1787,7 20 691,-1 1 0,8 54 0,6 21 392,-81-103-1043,2-4-810,28 0 278,1 1-1,-48 4 1,69-2 133,1-1 0,-1 1 0,0 1 0,0-1 0,0 1 0,1 0 0,-1 0 0,1 1 0,0 0 0,-1 0 0,1 0 0,1 0 0,-1 1 0,0 0 0,1 0 0,0 0 0,-8 10 0,10-11 30,0 1-1,-1-1 0,1 1 0,0 0 1,1 0-1,-1 0 0,1 0 0,0 0 0,0 0 1,0 0-1,0 1 0,1-1 0,-1 0 1,1 0-1,0 1 0,1-1 0,-1 0 1,1 1-1,0-1 0,0 0 0,0 0 0,0 0 1,1 0-1,-1 0 0,1 0 0,0 0 1,1-1-1,-1 1 0,1-1 0,-1 1 0,1-1 1,0 0-1,0 0 0,0 0 0,1-1 1,4 4-1,4 2 40,0 0-1,0-2 1,0 1 0,1-1 0,-1-1 0,1-1-1,1 0 1,-1 0 0,1-1 0,15 1 0,-9-2-112,-1-1 1,0 0-1,0-2 1,0 0 0,0-1-1,36-9 1,-48 9-83,-1-1 1,1 0-1,-1 0 1,0 0-1,0-1 1,0 0-1,0 0 1,0 0-1,-1-1 1,0 1-1,0-1 1,0-1-1,-1 1 1,1-1-1,-1 0 0,-1 0 1,1 0-1,-1 0 1,0-1-1,0 1 1,-1-1-1,2-6 1,5-58-1291,-9 60 1348,1 0-1,0 0 1,1 0 0,0 1-1,0-1 1,8-19 0,-8 28 108,0 0 1,0-1-1,0 1 1,0 0-1,1 0 1,-1 0 0,1 1-1,-1-1 1,1 1-1,-1-1 1,1 1-1,0 0 1,0 0-1,0 0 1,0 0 0,0 1-1,0-1 1,0 1-1,0-1 1,0 1-1,0 0 1,5 1 0,6 0 358,-1 0 0,1 1 0,22 5 0,-16-1-26,0 2 1,0 0-1,0 1 1,-1 0-1,0 2 1,-1 0-1,0 2 1,-1 0-1,26 25 1,-41-36-356,1 1 0,-1 0-1,0-1 1,0 1 0,0 0 0,0 0 0,-1 0 0,1 0 0,-1 0 0,1 1 0,-1-1 0,0 0-1,-1 1 1,1-1 0,-1 0 0,1 1 0,-1-1 0,0 7 0,-1-7-12,0 0 0,0-1-1,0 1 1,0 0 0,0-1 0,-1 1 0,1-1 0,-1 0 0,0 1 0,1-1 0,-1 0-1,0 0 1,0 0 0,-1 0 0,1 0 0,0-1 0,-1 1 0,1 0 0,-1-1 0,1 0-1,-6 2 1,-7 2-242,0 0 1,-1-2-1,0 0 0,0 0 0,0-2 0,-30 0 0,45-1 135,0 0 0,0 0 0,0 0 0,-1 0 0,1 0 0,0 0 0,0-1 0,0 1 0,0 0 0,0-1 1,0 1-1,0-1 0,0 0 0,0 1 0,0-1 0,0 0 0,0 1 0,0-1 0,0 0 0,1 0 0,-1 0 0,0 0 0,1 0 0,-1 0 0,0 0 0,1 0 0,0 0 0,-1 0 1,1 0-1,-1 0 0,1 0 0,0 0 0,-1-2 0,1-1-301,0 1 1,0-1-1,0 1 0,0-1 1,1 1-1,-1 0 0,1-1 1,0 1-1,0 0 0,0-1 1,2-3-1,22-24-6433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7.480"/>
    </inkml:context>
    <inkml:brush xml:id="br0">
      <inkml:brushProperty name="width" value="0.05" units="cm"/>
      <inkml:brushProperty name="height" value="0.05" units="cm"/>
    </inkml:brush>
  </inkml:definitions>
  <inkml:trace contextRef="#ctx0" brushRef="#br0">1 543 9428,'0'0'4170,"22"-6"-3457,-9 2-346,32-8 446,-1-1-1,58-27 0,-90 35-785,0-1 0,0 0 0,-1-1 0,0 0-1,0-1 1,0 0 0,-1-1 0,0 0 0,-1 0-1,0-1 1,-1-1 0,0 1 0,0-1 0,10-21-1,-13 18-110,-1-1-1,0 0 0,-1 0 1,-1 0-1,0 0 0,-1 0 1,-1-1-1,-1-19 0,0 25 40,0 0 0,-1 0 0,1 1-1,-2-1 1,1 0 0,-2 1 0,1 0-1,-1 0 1,-1 0 0,1 0 0,-1 0 0,-1 1-1,-9-12 1,13 18 45,0 0 0,0 0 0,0 0 0,0 1 1,0-1-1,-1 0 0,1 1 0,-1-1 0,1 1 0,-1 0 0,1 0 0,-1 0 0,0 0 0,1 0 1,-1 1-1,0-1 0,0 1 0,0 0 0,1 0 0,-1 0 0,0 0 0,0 0 0,0 0 0,0 1 1,1 0-1,-1-1 0,0 1 0,1 0 0,-1 0 0,0 1 0,1-1 0,0 0 0,-1 1 0,1 0 1,0-1-1,0 1 0,-1 0 0,1 0 0,1 0 0,-3 3 0,-4 4 91,0 2 1,1-1-1,0 1 0,0 0 0,1 0 0,1 0 1,-7 20-1,7-12 29,0-1 0,0 1 1,2 0-1,1 0 0,-1 34 0,3-47-144,0 0 0,0-1-1,1 1 1,0 0-1,0 0 1,0-1 0,1 1-1,0-1 1,0 1-1,0-1 1,1 0 0,-1 0-1,1 0 1,0 0-1,1 0 1,-1-1 0,1 1-1,0-1 1,0 0-1,1 0 1,-1 0 0,1-1-1,5 3 1,7 1-907,0-2-1,0 0 1,1-1 0,0-1 0,0 0-1,0-1 1,0-1 0,33-3 0,-24 2-856,29 0-2684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7.822"/>
    </inkml:context>
    <inkml:brush xml:id="br0">
      <inkml:brushProperty name="width" value="0.05" units="cm"/>
      <inkml:brushProperty name="height" value="0.05" units="cm"/>
    </inkml:brush>
  </inkml:definitions>
  <inkml:trace contextRef="#ctx0" brushRef="#br0">128 92 1713,'0'0'11669,"1"-13"-10634,-2-42-525,1 54-501,0 0 0,-1-1 0,1 1 0,-1 0 0,0 0 1,1-1-1,-1 1 0,0 0 0,0 0 0,0 0 0,0 0 0,0 0 0,0 0 0,0 0 1,0 0-1,0 0 0,-1 1 0,1-1 0,0 0 0,0 1 0,-1-1 0,1 1 1,0-1-1,-1 1 0,1 0 0,0 0 0,-1-1 0,-2 1 0,-39 1 104,38 0-98,3-1 12,0 1-1,-1-1 1,1 1-1,0 0 1,0 0-1,0 0 1,0 0-1,0 0 1,0 0-1,0 0 1,0 1-1,0-1 1,0 1 0,0 0-1,1-1 1,-1 1-1,1 0 1,0 0-1,-1 0 1,1 0-1,0 0 1,0 0-1,0 0 1,0 0 0,0 1-1,1-1 1,-1 0-1,0 5 1,1-5-14,-1 1 1,1 0-1,0-1 1,0 1 0,0 0-1,0-1 1,0 1-1,1-1 1,-1 1 0,1 0-1,-1-1 1,1 1-1,0-1 1,0 1 0,0-1-1,0 0 1,1 1-1,-1-1 1,1 0 0,-1 0-1,1 0 1,0 0-1,0 0 1,0 0 0,2 1-1,6 2-85,0-1 0,0 0 1,1-1-1,-1 0 0,1-1 0,-1 0 0,1-1 0,0 0 0,11 0 0,-15-1-234,0 0 0,0 0 0,0-1 0,0 1-1,0-2 1,0 1 0,-1-1 0,1 0-1,0 0 1,-1-1 0,0 0 0,0 0-1,1 0 1,-2-1 0,7-5 0,-10 7 224,0-1-1,0 0 1,0 0 0,0 0 0,-1 0 0,1 0 0,-1 0 0,0 0 0,0-1 0,0 1 0,0 0-1,-1-1 1,1 1 0,-1-1 0,0 1 0,0-1 0,-1-5 0,1 0 4697,0 37-1942,0-26-2675,-1 0 0,1 1 0,0-1 0,0 0 0,0 0 0,1 0 0,-1 0 0,0 0 0,1 1 0,-1-1 0,1 0 0,0 0 0,0 0 0,0 0 0,0 0 0,0-1 0,0 1 0,0 0 0,1 0 0,-1-1 0,1 1 0,-1-1 0,1 1 0,-1-1 0,1 0 0,0 1 0,0-1 0,0 0 0,0 0 0,0 0 0,0 0 0,0-1 0,0 1 0,0-1 0,0 1 0,0-1 0,0 0 0,0 1 0,4-2 0,40 6-2047,7-5-1747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8.997"/>
    </inkml:context>
    <inkml:brush xml:id="br0">
      <inkml:brushProperty name="width" value="0.05" units="cm"/>
      <inkml:brushProperty name="height" value="0.05" units="cm"/>
    </inkml:brush>
  </inkml:definitions>
  <inkml:trace contextRef="#ctx0" brushRef="#br0">6 249 9989,'0'0'2462,"3"5"-2209,13 15-263,-17-20-3,1-1-1,0 1 1,0 0 0,0 0-1,0 0 1,0-1 0,0 1-1,0 0 1,0 0 0,0-1-1,0 1 1,0 0 0,0 0 0,0 0-1,0-1 1,1 1 0,-1 0-1,0 0 1,0 0 0,0 0-1,0-1 1,0 1 0,0 0 0,0 0-1,1 0 1,-1 0 0,0-1-1,0 1 1,0 0 0,0 0-1,1 0 1,-1 0 0,0 0-1,0 0 1,0 0 0,0-1 0,1 1-1,-1 0 1,0 0 0,0 0-1,0 0 1,1 0 0,-1 0-1,0 0 1,0 0 0,1 0 0,-1 0-1,0 0 1,0 0 0,0 0-1,1 0 1,-1 1 0,0-1-1,0 0 1,0 0 0,0 0 0,1 0-1,-1 0 1,0 0 0,0 0-1,0 1 1,0-1 0,1 0-1,-1 0 1,0 0 0,0 0-1,0 1 1,0-1 0,2-15-34,-2 15 43,0-24-142,1 11 193,0 0 0,-1 0 0,-1-1 0,0 1 0,-1 0-1,0 1 1,-1-1 0,0 0 0,-1 1 0,0-1 0,-11-20 0,14 55 3842,1 9-3795,1-24-46,1 0 1,-1-1-1,2 1 0,-1-1 1,1 0-1,0 1 1,0-1-1,0-1 1,1 1-1,0 0 0,0-1 1,1 0-1,-1 0 1,1 0-1,0 0 1,1-1-1,-1 0 0,1 0 1,-1-1-1,10 5 1,-6-4-64,0 0 0,0 0 1,0-1-1,0-1 1,1 1-1,-1-2 0,1 1 1,0-1-1,-1-1 0,1 0 1,0 0-1,-1 0 1,1-2-1,9-1 0,-14 2-80,0-1 0,0 0 0,0 0-1,0 0 1,-1 0 0,1-1 0,-1 1-1,0-1 1,1 0 0,-1-1-1,-1 1 1,1-1 0,0 0 0,-1 0-1,0 0 1,0 0 0,0 0 0,0-1-1,-1 1 1,3-8 0,0-1 320,-2 1 0,0-1 0,0 0 1,-1 0-1,-1-1 0,0-22 643,0 80-460,0-38-383,0 1 1,1-1-1,0 1 0,0-1 0,1 0 0,0 0 0,0 0 0,0 0 0,0 0 0,1-1 0,0 1 0,1-1 0,-1 0 0,1-1 0,0 1 0,0-1 1,0 0-1,0 0 0,1 0 0,0-1 0,0 0 0,0 0 0,0 0 0,11 2 0,-2 1 5,0-2 0,1 0 1,-1-1-1,1 0 0,0-2 0,0 1 0,0-2 0,0 0 1,22-4-1,-33 3-42,0-1 1,0 1 0,0-1-1,0 0 1,0-1-1,0 1 1,-1-1 0,1 0-1,-1 0 1,0-1-1,0 1 1,0-1 0,0 0-1,0 0 1,-1 0-1,0 0 1,0-1 0,0 1-1,4-10 1,-4 9-11,-1-1-1,0 0 1,0 0 0,0 1-1,-1-1 1,0 0 0,0 0-1,0 0 1,-1 0 0,0-1-1,0 1 1,-1 0 0,1 0-1,-1 0 1,-1 0 0,1 0-1,-4-8 1,4 11 38,-1 0 0,1 1 0,0-1 0,-1 1 0,0 0 0,1-1 0,-1 1 0,0 0 0,0 0 0,0 0 0,-1 0 0,1 1 0,0-1 0,-1 1 0,1-1 0,-1 1 0,1 0-1,-1 0 1,0 0 0,1 0 0,-1 0 0,0 1 0,0-1 0,1 1 0,-1 0 0,0-1 0,0 2 0,0-1 0,0 0 0,1 0 0,-1 1 0,0 0 0,0-1 0,0 1 0,1 0 0,-1 0 0,1 1 0,-1-1 0,1 0 0,-1 1 0,1 0 0,0-1 0,0 1 0,-1 0-1,1 0 1,1 0 0,-1 0 0,0 1 0,0-1 0,1 0 0,0 1 0,-1 0 0,1-1 0,0 1 0,0-1 0,0 1 0,0 0 0,1 0 0,-1 3 0,0-2-8,1 0-1,0 0 1,-1 0 0,1 1-1,1-1 1,-1 0 0,1 0 0,-1 0-1,1 0 1,1 0 0,-1 0-1,0 0 1,1 0 0,0 0-1,0 0 1,0-1 0,0 1-1,1-1 1,-1 1 0,1-1 0,0 0-1,4 3 1,-2-2 19,1 0-1,0 0 1,0-1-1,0 0 1,0 0 0,1-1-1,-1 1 1,1-1-1,-1-1 1,1 1 0,0-1-1,0-1 1,7 1 0,-5 0-56,1-1 1,-1-1 0,0 1 0,0-1-1,0-1 1,0 0 0,0 0 0,0-1 0,0 0-1,15-8 1,-20 8-64,1 0-1,-1 0 0,0 0 0,0-1 1,0 0-1,-1 0 0,1 0 1,-1 0-1,0-1 0,0 1 1,0-1-1,-1 0 0,1 1 0,-1-1 1,-1 0-1,1-1 0,-1 1 1,1 0-1,-1 0 0,0-7 0,-2-12-50,1 15 1525,3 20-796,-2-6-540,0 0 0,1 0 0,0 0 0,0 0 0,0 0-1,1 0 1,-1-1 0,1 1 0,0-1 0,1 0 0,-1 0 0,1 0-1,-1 0 1,1 0 0,1-1 0,-1 0 0,0 0 0,1 0 0,-1 0-1,1-1 1,0 0 0,0 0 0,9 3 0,-1-2-61,0 0 0,0 0 0,1-1 0,-1-1 0,1 0 0,-1-1 0,1 0 0,17-3 0,-26 2-133,0 0-1,-1-1 0,1 1 1,0-1-1,-1 0 1,1 0-1,-1 0 1,1-1-1,-1 0 1,0 0-1,0 0 1,0 0-1,-1 0 0,1-1 1,-1 0-1,0 1 1,0-1-1,5-9 1,-4 5 96,0 1 1,0-2 0,-1 1 0,-1 0-1,1-1 1,-1 1 0,-1-1 0,1 1-1,-1-18 895,-1 62 670,-1-25-1202,1-1-110,-1-1 0,1 1 0,1 0 0,-1 0 0,5 16 0,-4-23-233,0 0 1,1 0 0,-1 1 0,1-1 0,0 0 0,0 0-1,0 0 1,1-1 0,-1 1 0,0 0 0,1-1 0,0 0 0,0 1-1,-1-1 1,1 0 0,1-1 0,-1 1 0,0 0 0,5 1-1,7 2-794,1-1-1,0-1 0,0 0 0,0-1 1,1 0-1,-1-2 0,0 0 0,19-2 1,22-4-5073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39.705"/>
    </inkml:context>
    <inkml:brush xml:id="br0">
      <inkml:brushProperty name="width" value="0.05" units="cm"/>
      <inkml:brushProperty name="height" value="0.05" units="cm"/>
    </inkml:brush>
  </inkml:definitions>
  <inkml:trace contextRef="#ctx0" brushRef="#br0">52 1 11957,'0'0'6355,"-1"12"-6160,-14 420-454,15-432 181,0 0-1,0-1 1,0 1-1,0 0 1,0 0-1,0 0 1,0 0 0,0 0-1,0-1 1,0 1-1,0 0 1,0 0-1,0 0 1,0 0-1,-1 0 1,1 0-1,0-1 1,0 1-1,0 0 1,0 0-1,0 0 1,0 0-1,0 0 1,0 0-1,0 0 1,-1 0-1,1 0 1,0-1-1,0 1 1,0 0 0,0 0-1,0 0 1,0 0-1,-1 0 1,1 0-1,0 0 1,0 0-1,0 0 1,0 0-1,0 0 1,0 0-1,-1 0 1,1 0-1,0 0 1,0 0-1,0 0 1,0 0-1,0 0 1,-1 0-1,1 0 1,0 0-1,0 1 1,0-1 0,0 0-1,0 0 1,0 0-1,0 0 1,-1 0-1,1 0 1,0 0-1,0 0 1,0 0-1,0 1 1,0-1-1,-6-15-814,5 9 629,1 0 1,0 0 0,0 0-1,1 0 1,-1 0-1,1 0 1,1 1 0,-1-1-1,1 0 1,0 0 0,0 1-1,6-11 1,-5 13 339,0-1 0,0 1 0,0 0 0,1 0 0,-1 0 0,1 1 0,-1-1 0,1 1 0,0 0 0,0 0 0,0 0 0,0 0 0,0 1 0,1-1 0,-1 1 0,0 0 0,1 1 0,5-1 0,-5 0 219,-1 0 1,1 1-1,0 0 0,0-1 0,-1 2 1,1-1-1,0 1 0,0-1 0,-1 1 1,1 0-1,0 1 0,-1-1 0,0 1 1,1 0-1,-1 0 0,0 0 0,0 1 1,7 5-1,-6-2-65,-1-1 0,0 1 1,0 0-1,0 0 0,-1 1 1,0-1-1,0 1 0,-1-1 1,0 1-1,0 0 0,0 0 1,0 8-1,0-8-200,-1 1 0,0 0 0,0-1 0,-1 1 0,0 0 0,0 0 0,-2 9 0,2-15-117,-1 1 0,0-1 0,0 1 0,0-1 0,0 0 0,-1 1 0,1-1 0,-1 0 0,1 0 0,-1 0 0,0 0 0,0 0 0,0-1 0,0 1 0,0 0 0,0-1 0,0 0 0,0 1 0,-1-1 1,1 0-1,0 0 0,-1 0 0,1 0 0,-4 0 0,-8 2-736,1-1 1,-1 0 0,1 0 0,-1-2-1,-18 0 1,25 0 228,1-1 0,0 1 0,-1-1 0,1-1-1,0 1 1,0-1 0,0 0 0,0 0 0,0-1 0,0 0 0,1 0 0,-1 0-1,-6-6 1,11 8 523,-1 0 0,1-1-1,-1 1 1,1-1-1,0 1 1,0-1 0,-1 0-1,1 1 1,0-1-1,1 0 1,-1 0-1,0 0 1,0 0 0,1 0-1,-1 0 1,1 0-1,0 0 1,0 0 0,0 0-1,0 0 1,0 0-1,0 0 1,0 0 0,0 0-1,1 0 1,-1 0-1,1 0 1,0 0 0,-1 0-1,1 1 1,0-1-1,0 0 1,0 0 0,0 1-1,1-1 1,-1 0-1,0 1 1,1-1 0,-1 1-1,1 0 1,-1-1-1,1 1 1,2-1-1,7-6 598,0 1-1,0 1 1,1-1-1,-1 2 1,17-6-1,-8 4 582,1 1 0,0 0 0,0 1 0,42-3 0,-54 8-665,-1 0-1,0 0 1,0 1 0,0 0-1,0 0 1,0 1-1,0 0 1,0 0-1,0 1 1,-1 0 0,1 0-1,-1 1 1,0 0-1,0 0 1,13 11-1,28 32 1348,1 0-3652,-51-56-3895,-14-29 221,7 1 6187,9 33-372,0 1-1,0-1 1,0 1-1,1-1 1,-1 1-1,1-1 1,0 1 0,0-1-1,0 1 1,1 0-1,-1 0 1,1-1-1,0 1 1,0 0 0,0 0-1,0 1 1,0-1-1,0 0 1,1 1 0,-1-1-1,5-2 1,2-2 198,0 1 1,0 0-1,0 1 1,1-1-1,0 2 1,0-1-1,0 2 1,1-1-1,17-3 1,-9 4-1519,0 1 1,28 0-1,-20 2-2973</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0.095"/>
    </inkml:context>
    <inkml:brush xml:id="br0">
      <inkml:brushProperty name="width" value="0.05" units="cm"/>
      <inkml:brushProperty name="height" value="0.05" units="cm"/>
    </inkml:brush>
  </inkml:definitions>
  <inkml:trace contextRef="#ctx0" brushRef="#br0">254 162 7139,'0'0'8404,"12"-16"-8134,33-51-36,-44 66-232,0 0 0,0 0 0,0 0 0,-1 0-1,1 0 1,0 0 0,-1-1 0,1 1 0,-1 0-1,0 0 1,1-1 0,-1 1 0,0 0 0,0-1-1,0 1 1,1 0 0,-1-1 0,-1 1 0,1 0-1,0-1 1,0 1 0,0 0 0,-1-1 0,1 1 0,-1 0-1,1 0 1,-1-1 0,1 1 0,-1 0 0,0 0-1,0 0 1,0 0 0,1 0 0,-3-2 0,0 1-6,-1 0 0,0 0 0,1 0 0,-1 0 0,0 0 0,-1 1 0,-6-2 0,3 1-14,-3-2-11,-1 1 0,0 0 1,0 0-1,0 2 0,0-1 1,0 2-1,0-1 0,0 2 1,0 0-1,0 0 0,0 1 1,-16 4-1,22-4 118,1 0 0,0 0 0,0 1-1,0-1 1,0 1 0,1 0 0,-1 1 0,1-1 0,0 1-1,0 0 1,0 0 0,0 0 0,0 0 0,1 0 0,0 1-1,0 0 1,0 0 0,1 0 0,-1 0 0,1 0 0,1 0-1,-1 1 1,1-1 0,-1 0 0,2 1 0,-1-1 0,0 1 0,2 10-1,-2-13-66,1 0 0,0 1 0,0-1 0,0 0 0,0 1 0,0-1 0,1 0 0,0 1 0,-1-1 0,1 0 0,1 0 0,-1 1-1,0-1 1,1 0 0,-1 0 0,1 0 0,0-1 0,0 1 0,0 0 0,1-1 0,-1 1 0,0-1 0,1 0 0,0 0 0,-1 0 0,1 0-1,0 0 1,0-1 0,0 1 0,0-1 0,0 0 0,1 0 0,-1 0 0,0 0 0,0 0 0,1-1 0,-1 0 0,1 1 0,-1-1 0,4-1-1,-1 2-102,-1-1-1,1 0 0,-1 0 0,0-1 0,1 0 0,-1 0 1,1 0-1,-1 0 0,0-1 0,0 0 0,0 0 0,0 0 0,0-1 1,7-4-1,-6 1-6,-1 1 0,1-1 0,-1 0 0,0 0 0,0-1 0,-1 0 0,0 0 0,0 0 0,3-10 0,-6 15 86,0 0 0,0 0 0,0 0 0,0 0 0,1 0-1,-1 0 1,0 0 0,1 0 0,-1 1 0,1-1 0,0 1 0,2-3 0,10 0-2351,0 4-1486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4.215"/>
    </inkml:context>
    <inkml:brush xml:id="br0">
      <inkml:brushProperty name="width" value="0.05" units="cm"/>
      <inkml:brushProperty name="height" value="0.05" units="cm"/>
    </inkml:brush>
  </inkml:definitions>
  <inkml:trace contextRef="#ctx0" brushRef="#br0">0 144 10405,'0'0'3375,"23"9"-2543,74 29-437,-85-34-308,1 0 0,-1-1-1,1 0 1,0-1 0,0 0 0,0-1 0,1-1 0,-1 0-1,0-1 1,14-2 0,-20 2-82,-3 0-75,-1-1-1,1 1 0,-1-1 0,1 1 0,-1-1 1,0 0-1,0 0 0,0 0 0,0-1 0,0 1 1,-1-1-1,1 1 0,-1-1 0,1 0 0,-1 0 1,0 0-1,0 0 0,0-1 0,-1 1 0,1 0 1,-1-1-1,0 1 0,2-8 0,-2 6-94,1 1 0,-1-1 1,0 1-1,-1-1 0,1 1 0,-1-1 0,0 0 0,0 1 0,0-1 1,0 0-1,-1 1 0,0-1 0,0 0 0,0 1 0,-1-1 0,1 1 0,-1 0 1,-4-8-1,2 8 152,-1 0 0,1 0 0,-1 1 0,0-1 0,0 1 0,0 0 0,0 0 0,-1 0 0,1 1 0,-1 0 0,-6-2 0,9 4 124,0-1 1,0 0-1,1 0 1,-1 1-1,0 0 1,0-1-1,0 1 1,0 0-1,1 1 1,-1-1-1,0 0 0,0 1 1,0 0-1,1-1 1,-1 1-1,0 0 1,1 0-1,-1 1 1,1-1-1,-1 0 1,1 1-1,-1 0 1,1-1-1,0 1 1,-3 3-1,0 4 70,-1-1-1,1 2 0,0-1 0,1 0 1,0 1-1,1 0 0,0 0 1,0 0-1,1 0 0,0 0 0,1 1 1,0-1-1,2 16 0,-1-25-229,0 0 0,0-1 1,0 1-1,0 0 0,0-1 0,0 1 0,0 0 0,1-1 0,-1 1 1,0 0-1,0-1 0,1 1 0,-1 0 0,0-1 0,1 1 0,-1-1 1,1 1-1,-1-1 0,1 1 0,-1-1 0,1 1 0,-1-1 0,1 0 1,0 1-1,-1-1 0,1 0 0,-1 1 0,1-1 0,0 0 0,-1 0 1,2 1-1,24 0-2435,-19-1 1598,25 0-2980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0.438"/>
    </inkml:context>
    <inkml:brush xml:id="br0">
      <inkml:brushProperty name="width" value="0.05" units="cm"/>
      <inkml:brushProperty name="height" value="0.05" units="cm"/>
    </inkml:brush>
  </inkml:definitions>
  <inkml:trace contextRef="#ctx0" brushRef="#br0">1 325 4498,'0'0'8876,"2"-17"-8729,7-54 8,-9 68-120,1 1 0,-1-1 0,1 1 0,-1 0 0,1-1 0,0 1 0,0 0 0,0 0 0,0 0 0,1 0 0,-1 0 0,0 0 0,1 0 0,0 0 0,-1 0 0,1 1 0,0-1 0,0 1 0,0-1 0,0 1 0,0 0 1,0 0-1,0 0 0,0 0 0,1 0 0,-1 0 0,0 0 0,1 1 0,-1-1 0,0 1 0,1 0 0,-1 0 0,0 0 0,5 0 0,0 1 66,0 0-1,0 1 1,0-1 0,-1 1-1,1 1 1,0-1 0,-1 1-1,0 0 1,7 5 0,-4-1 36,0-1 1,1 0-1,0-1 1,0 0 0,1-1-1,-1 0 1,1 0 0,0-1-1,0 0 1,0-1-1,20 1 1,-30-3-122,1-1-1,-1 0 1,0 0-1,0 1 1,1-1-1,-1 0 1,0 0-1,0 0 1,0 0-1,0 0 1,0 0 0,0-1-1,0 1 1,0 0-1,-1 0 1,1-1-1,0 1 1,-1 0-1,1-1 1,-1 1-1,1-1 1,-1 1 0,0-1-1,0 1 1,0-1-1,0-1 1,5-42 239,-4 11-179,5-50 170,-5 78-780,1-1 0,0 1 0,0-1 0,0 1 1,1 0-1,4-7 0,5-5-4233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8:40.816"/>
    </inkml:context>
    <inkml:brush xml:id="br0">
      <inkml:brushProperty name="width" value="0.05" units="cm"/>
      <inkml:brushProperty name="height" value="0.05" units="cm"/>
    </inkml:brush>
  </inkml:definitions>
  <inkml:trace contextRef="#ctx0" brushRef="#br0">1 240 7571,'0'0'8946,"19"-3"-6804,6-2-1854,1 0 0,-1-1 1,-1-2-1,1-1 0,-1 0 0,0-2 0,33-21 0,-50 27-301,0-1 0,-1 0 1,0 0-1,0 0 0,0-1 0,-1 0 0,0 0 0,-1 0 0,1-1 0,3-9 0,-7 15-35,-1 0-1,1 0 1,0 0 0,-1 0-1,0 0 1,1-1-1,-1 1 1,0 0-1,0 0 1,0 0-1,0-1 1,-1 1 0,1 0-1,0 0 1,-1 0-1,0 0 1,-1-4-1,0 4-14,1 0-1,-1 0 1,0 0-1,0 0 0,0 0 1,0 1-1,0-1 1,0 1-1,-1-1 0,1 1 1,0 0-1,-1 0 1,1 0-1,-1 0 0,1 0 1,-1 1-1,0-1 1,-4 1-1,1-1 25,-1 0 0,0 1 0,0 0 0,0 0-1,1 1 1,-1-1 0,0 2 0,0-1 0,1 1 0,-1 0 0,1 0 0,0 1 0,-1 0 0,-9 6-1,11-6 177,-1 1-1,1 0 0,0 1 0,0-1 0,1 1 0,-1 0 0,1 0 1,0 0-1,0 1 0,1-1 0,-1 1 0,1 0 0,1 0 1,-1 0-1,1 1 0,0-1 0,0 0 0,1 1 0,0-1 1,0 1-1,0 0 0,1-1 0,1 11 0,0-12-35,0-1 0,1 1-1,0-1 1,0 1 0,0-1 0,0 0 0,1 0-1,-1 0 1,1 0 0,0 0 0,0-1-1,1 1 1,-1-1 0,1 0 0,0 0-1,-1 0 1,1-1 0,0 1 0,8 2 0,6 5 77,1-2 0,0 0 1,23 5-1,61 7-3,-35-9-950,-61-8 765,-5-2-1195,-20 1-9319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1.865"/>
    </inkml:context>
    <inkml:brush xml:id="br0">
      <inkml:brushProperty name="width" value="0.05" units="cm"/>
      <inkml:brushProperty name="height" value="0.05" units="cm"/>
    </inkml:brush>
  </inkml:definitions>
  <inkml:trace contextRef="#ctx0" brushRef="#br0">89 206 7027,'0'0'3356,"-1"1"-3075,0 0 0,0 1 0,-1-1-1,1 0 1,0 0 0,-1 0 0,1 0-1,-1 0 1,1 0 0,-1-1 0,0 1-1,-2 0 1,0-5-215,0 0-1,0 0 1,0-1 0,0 1-1,0-1 1,1 0 0,0 0-1,0-1 1,1 1 0,-1-1-1,1 1 1,-2-11 0,-15-72-176,17 80 173,-1-14-328,4 20 49,2 13 39,1-1 279,0 0-1,0 1 0,1-1 1,0-1-1,1 1 0,0-1 1,1 0-1,0 0 0,0-1 1,0 0-1,13 10 0,-13-12-47,0 0 0,1-1 0,-1 0 0,1 0 0,1-1 0,-1 0 0,0 0 0,1-1 0,0 0 0,0 0 0,0-1 0,0 0 0,17 0 0,-23-1-107,0-1 0,1-1 0,-1 1 1,0 0-1,0-1 0,0 1 0,0-1 0,0 0 0,0 0 0,0 0 1,0-1-1,0 1 0,-1-1 0,1 0 0,-1 1 0,1-1 0,-1 0 1,1 0-1,-1-1 0,0 1 0,0 0 0,0-1 0,0 1 0,-1-1 1,1 0-1,0 1 0,1-6 0,0-2 0,0-1 1,-1 0-1,0 0 0,0 0 1,-1 0-1,-1-18 0,-1 37 136,1 0-1,0 0 0,1-1 1,0 1-1,0 0 1,0-1-1,1 1 1,0-1-1,1 1 0,0-1 1,0 0-1,0 0 1,1 0-1,0-1 0,0 1 1,1-1-1,0 0 1,0 0-1,0-1 1,1 1-1,0-1 0,0 0 1,0-1-1,1 1 1,-1-1-1,1-1 1,11 6-1,-7-6-127,-1 0 0,1 0 0,-1-1 1,1 0-1,0-1 0,0 0 0,0 0 0,0-2 1,19-1-1,-28 1-36,1 0 1,-1 0-1,1 0 1,-1-1-1,0 1 1,0 0-1,0-1 1,1 1 0,-1-1-1,-1 0 1,1 0-1,0 0 1,0 0-1,-1 0 1,1 0-1,-1 0 1,1 0-1,-1-1 1,0 1-1,0-1 1,0 1 0,0-1-1,-1 1 1,1-1-1,-1 1 1,1-5-1,1-10-462,0 0 0,-1-32 0,-1 37 450,-1 11 192,1 0 1,0-1 0,0 1 0,0 0 0,0 0-1,0 0 1,0 0 0,0-1 0,0 1 0,1 0-1,-1 0 1,0 0 0,1 0 0,-1 0 0,1 0-1,-1 0 1,1 0 0,0-2 0,21 15 498,-1 1-505,1 0 0,0-1 0,1-1-1,1-2 1,-1 0 0,1-1 0,1-2 0,-1 0-1,1-2 1,0 0 0,0-2 0,1-1 0,31-2-1,-55 0-104,1 0 0,-1 1 0,0-1 0,0-1 0,0 1 0,0 0 0,0 0-1,0-1 1,0 1 0,0-1 0,-1 1 0,1-1 0,-1 0 0,1 0 0,-1 0 0,0 0-1,1 0 1,-1 0 0,0 0 0,0 0 0,-1 0 0,1-1 0,0 1 0,-1 0-1,1-1 1,-1 1 0,0 0 0,0-1 0,0-2 0,1 0-26,0 0 0,-1 0 0,0-1 0,0 1 1,-1 0-1,1 0 0,-1 0 0,0 0 0,0 0 0,-1 0 0,1 0 0,-1 0 0,-3-5 1,0 4 27,-1 1 0,0 0 0,0 0 1,-1 0-1,1 1 0,-1-1 0,0 2 1,0-1-1,-1 1 0,1 0 0,-1 0 1,1 1-1,-1 0 0,-13-1 1,-12-2-4,0 2 0,-36 2 1,59 1 16,0 1 0,0 0-1,-1 0 1,1 1 0,0 0 0,1 1 0,-1 0 0,0 1 0,1 0 0,-15 8 0,21-10-6,-1 1 0,1-1 0,0 1 0,-1 0 0,1-1-1,0 2 1,1-1 0,-1 0 0,0 0 0,1 1 0,0-1 0,0 1-1,0 0 1,0 0 0,1 0 0,-1 0 0,1 0 0,0 0-1,0 0 1,0 0 0,1 0 0,0 1 0,-1-1 0,2 0-1,-1 0 1,0 0 0,1 1 0,1 3 0,-1-5-21,0-1 1,0 1 0,0-1-1,0 1 1,0-1-1,1 0 1,0 0 0,-1 1-1,1-1 1,0 0-1,0-1 1,0 1 0,0 0-1,0-1 1,0 1-1,0-1 1,1 1 0,-1-1-1,1 0 1,-1 0-1,1 0 1,-1 0 0,4 0-1,6 2-380,2-1 1,-1 0-1,17 0 0,-29-2 362,71 2-3233,3-2-2819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2.468"/>
    </inkml:context>
    <inkml:brush xml:id="br0">
      <inkml:brushProperty name="width" value="0.05" units="cm"/>
      <inkml:brushProperty name="height" value="0.05" units="cm"/>
    </inkml:brush>
  </inkml:definitions>
  <inkml:trace contextRef="#ctx0" brushRef="#br0">159 0 11637,'0'0'5053,"12"20"-4703,88 164 760,-36-74-849,-64-107-266,0-3-49,-11-1-308,0 0 187,0-1-1,1-1 1,-1 1 0,-16-8-1,-23-6-268,40 14 401,-8-3 4,0 1-1,-1 1 1,0 0 0,0 2-1,0 0 1,0 1 0,-28 3-1,46-2 40,-1 0 0,1 0 0,0 0 0,0 0-1,0 0 1,0 0 0,0 0 0,0 0-1,1 0 1,-1 0 0,0 0 0,0 1-1,1-1 1,-1 0 0,1 0 0,-1 1-1,1-1 1,0 0 0,0 1 0,-1-1-1,1 1 1,0-1 0,0 0 0,0 3-1,0 0 11,0 0 0,0 1 0,1-1-1,-1 0 1,1 0 0,0 0 0,2 7 0,0-6 60,1 0 0,0 0 0,1 0 1,-1 0-1,1-1 0,0 0 1,0 0-1,0 0 0,0-1 1,1 1-1,-1-1 0,1 0 1,0-1-1,0 0 0,0 0 1,7 2-1,13 3 183,0-2 1,39 5-1,-9-5-42,1-3 0,102-8-1,-142 4-211,0-1 0,0-1-1,-1 0 1,1-2 0,-1 1-1,0-2 1,-1 0 0,0-1-1,0-1 1,0 0 0,19-16-1,-31 22-50,-1 0-1,0 0 0,0 0 0,0 0 1,0-1-1,0 1 0,-1-1 0,1 1 1,-1-1-1,0 1 0,0-1 0,0 0 0,-1 1 1,1-1-1,-1 0 0,0 1 0,0-1 1,0 0-1,-1 0 0,-1-7 0,2 9 50,-1 0 0,1-1 0,-1 1 0,0 0 0,0 0 0,0 0 0,0-1 0,-1 1 0,1 0 0,0 1 0,-1-1 0,0 0 0,1 0 0,-1 1 0,0-1 0,0 1 0,0-1 0,0 1 0,0 0 0,0 0 0,0 0 0,0 0 0,0 0 0,-1 0-1,1 0 1,0 1 0,-1-1 0,1 1 0,0 0 0,-1 0 0,1 0 0,0 0 0,-4 0 0,5 1 29,-1 0 0,1 0 0,0 0 0,-1 0 0,1 0 0,0 0 0,-1 0 1,1 1-1,0-1 0,0 0 0,0 1 0,0-1 0,0 1 0,0-1 0,1 1 0,-1-1 0,1 1 0,-1 0 0,1-1 0,-1 1 0,1 0 0,0-1 0,0 1 0,-1 0 0,2 3 0,-1 46 538,1-48-562,0 0 0,0 0 0,1-1 1,-1 1-1,1 0 0,0-1 0,-1 1 1,1-1-1,0 0 0,0 0 0,1 0 1,-1 0-1,0 0 0,1 0 0,-1 0 1,1-1-1,0 1 0,-1-1 0,1 0 1,0 0-1,0 0 0,0 0 0,4 0 1,8 3-444,0-1 0,1-1 0,18 1 0,18-2-2673,-5-1-1763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2.810"/>
    </inkml:context>
    <inkml:brush xml:id="br0">
      <inkml:brushProperty name="width" value="0.05" units="cm"/>
      <inkml:brushProperty name="height" value="0.05" units="cm"/>
    </inkml:brush>
  </inkml:definitions>
  <inkml:trace contextRef="#ctx0" brushRef="#br0">1 0 11829,'0'0'3778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3.219"/>
    </inkml:context>
    <inkml:brush xml:id="br0">
      <inkml:brushProperty name="width" value="0.05" units="cm"/>
      <inkml:brushProperty name="height" value="0.05" units="cm"/>
    </inkml:brush>
  </inkml:definitions>
  <inkml:trace contextRef="#ctx0" brushRef="#br0">1 381 8516,'0'0'5715,"21"4"-2968,72 10-815,-81-14-1808,0 1 0,0-2 1,0 0-1,0 0 0,0-1 0,0 0 0,0-1 1,0-1-1,-1 0 0,1 0 0,-1-1 0,0 0 0,-1-1 1,1-1-1,-1 1 0,-1-2 0,1 1 0,-1-1 1,9-11-1,-13 14-170,-1 0 0,0 0 0,-1 0 0,1-1-1,-1 1 1,0-1 0,0 0 0,-1 0 0,0 0 0,0 0 0,0 0 0,-1-1 0,0 1 0,0 0 0,0-1 0,-1 1 0,0-1 0,-1 1-1,1-1 1,-1 1 0,0 0 0,-1-1 0,-3-9 0,2 6-42,-1 0 0,0-1 0,-1 1 0,0 1-1,-1-1 1,0 1 0,0 0 0,-1 0 0,-1 1 0,1 0-1,-1 0 1,-16-12 0,20 17 71,1 1 1,-1 0-1,0 0 0,1 0 0,-1 0 0,0 0 1,0 1-1,0 0 0,0 0 0,0 0 0,-1 0 1,1 0-1,0 1 0,0 0 0,-1 0 0,1 0 1,0 1-1,0-1 0,-5 2 0,4 0 13,0 0-1,0 1 1,0 0-1,0-1 1,0 2-1,1-1 1,-1 0-1,1 1 1,0 0-1,0 0 1,1 0-1,-7 9 1,0 3 92,1 0 0,0 1 1,1 1-1,1-1 0,1 1 1,0 0-1,-4 24 0,6-22 26,1 0 0,1 0-1,1 0 1,1 0 0,0 0-1,6 34 1,-4-45-87,0 0 0,0-1-1,1 1 1,0-1 0,1 0 0,0 0-1,0 0 1,1-1 0,0 1 0,0-1 0,1 0-1,-1-1 1,2 1 0,-1-1 0,1-1 0,0 1-1,11 6 1,-6-5 11,1 0 0,0-1 0,1-1 0,0 0 0,0-1 0,0 0 0,24 2 0,7-2-30,50-2 0,-70-2-58,-10 0-44,-1-1 0,0-1 0,1 0 1,-1-1-1,0 0 0,0-1 1,-1-1-1,1 0 0,-1-1 1,0 0-1,13-9 0,-21 11 44,1 1 1,-1-1-1,0 0 0,0-1 0,-1 1 1,1-1-1,-1 0 0,0 0 0,0 0 1,0-1-1,-1 0 0,0 1 0,0-1 1,-1 0-1,1 0 0,-1 0 0,-1-1 1,1 1-1,-1 0 0,0-1 0,0 1 1,-1-1-1,0 1 0,0-1 0,-1 1 1,-1-11-1,1 15 55,0-1 1,0 1 0,0-1-1,-1 1 1,1-1 0,-1 1-1,1 0 1,-1 0-1,0 0 1,0 0 0,0 0-1,0 0 1,0 0-1,0 1 1,0-1 0,-1 1-1,1-1 1,0 1-1,-1 0 1,1 0 0,-1 0-1,0 0 1,-4 0 0,4 0 14,1 0 1,0 1-1,-1 0 1,1-1-1,0 1 1,-1 0-1,1 0 1,0 0-1,-1 1 1,1-1-1,0 0 1,0 1-1,-1 0 1,1-1 0,0 1-1,0 0 1,0 0-1,0 0 1,0 1-1,0-1 1,0 0-1,0 1 1,0-1-1,0 1 1,1 0-1,-1-1 1,-1 4-1,0-1 55,1 0 0,0 0-1,0 0 1,1 0 0,-1 1-1,1-1 1,0 0 0,0 1-1,0-1 1,1 1 0,0-1-1,-1 1 1,2-1 0,-1 1-1,0-1 1,1 1 0,0-1-1,0 0 1,0 1 0,2 3-1,0-3-19,1 0-1,-1 0 1,0 0-1,1-1 0,0 0 1,0 0-1,0 0 1,1 0-1,-1-1 0,1 1 1,0-1-1,0 0 1,0-1-1,0 1 1,7 1-1,5 2-145,1 0 0,0-2 1,-1 0-1,1-1 0,20 0 0,48 0-6031,-60-3 1112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3.560"/>
    </inkml:context>
    <inkml:brush xml:id="br0">
      <inkml:brushProperty name="width" value="0.05" units="cm"/>
      <inkml:brushProperty name="height" value="0.05" units="cm"/>
    </inkml:brush>
  </inkml:definitions>
  <inkml:trace contextRef="#ctx0" brushRef="#br0">1 1 12470,'0'0'2513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3.940"/>
    </inkml:context>
    <inkml:brush xml:id="br0">
      <inkml:brushProperty name="width" value="0.05" units="cm"/>
      <inkml:brushProperty name="height" value="0.05" units="cm"/>
    </inkml:brush>
  </inkml:definitions>
  <inkml:trace contextRef="#ctx0" brushRef="#br0">7 1 992,'0'0'17240,"-7"24"-17240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6.774"/>
    </inkml:context>
    <inkml:brush xml:id="br0">
      <inkml:brushProperty name="width" value="0.05" units="cm"/>
      <inkml:brushProperty name="height" value="0.05" units="cm"/>
    </inkml:brush>
  </inkml:definitions>
  <inkml:trace contextRef="#ctx0" brushRef="#br0">1 451 10053,'0'0'4844,"22"-15"-4401,69-49-395,-82 58-59,-1-1 1,0 0-1,0 0 0,-1 0 0,0-1 0,0 0 0,-1-1 0,0 1 0,0-1 0,-1-1 0,0 1 1,-1-1-1,0 1 0,3-13 0,-4 2-70,0-1 0,-1 1 0,-1-1 1,-1 0-1,-2-23 0,1 37 92,0 0 0,-1 1 0,1-1 0,-1 1 0,-5-13 0,-5-15 134,11 32-137,2 12-72,0 0 0,0 1 1,1-1-1,1 0 0,0 0 0,0 0 0,7 15 1,41 69 933,-4-9-208,-43-76-669,0 1 1,0 0 0,-1 0 0,-1 0 0,0 1-1,0-1 1,-1 1 0,0 12 0,-1-22-24,0 0 1,0 0 0,0 0-1,-1 0 1,1 0 0,0 0-1,-1 0 1,1 0 0,-1 0-1,1 0 1,-1 0 0,0-1-1,1 1 1,-1 0 0,0 0-1,0-1 1,1 1 0,-1 0-1,0-1 1,0 1 0,0-1-1,0 1 1,0-1 0,0 1-1,-1 0 1,-38 6-802,37-7 712,0 1 0,0-1 0,0 0 0,-1 0 0,1-1 0,0 1 1,0 0-1,0-1 0,0 0 0,0 0 0,0 0 0,0 0 1,0 0-1,0-1 0,0 1 0,1-1 0,-1 0 0,0 0 0,1 0 1,-4-3-1,5 2-30,0 0 1,0 0 0,1 1-1,-1-1 1,1 0 0,0 0-1,-1 0 1,1 0 0,1 0-1,-1 0 1,0 0 0,1 0-1,-1 0 1,1 0 0,0 1 0,0-1-1,0 0 1,2-4 0,0 3 60,0 0 0,0 0 1,1 0-1,-1 0 0,1 1 1,0-1-1,0 1 0,0 0 1,9-5-1,2 1 225,0 0 0,1 1 0,0 0 0,0 2 0,24-5-1,-30 7 232,0 0 0,0 0-1,-1 1 1,2 1 0,-1 0-1,0 0 1,0 1 0,0 0-1,-1 1 1,1 0 0,0 0-1,0 1 1,-1 0 0,0 1-1,17 9 1,-10-3-182,-1-1-1,2-1 1,-1 0-1,1-1 1,0-1-1,0 0 1,1-1-1,0-1 1,0-1 0,30 1-1,-47-4-194,0 0-1,0 0 1,0-1 0,0 1-1,0-1 1,0 1-1,-1-1 1,1 1 0,0-1-1,0 0 1,0 1-1,0-1 1,-1 0 0,1 0-1,0 0 1,-1 1-1,1-1 1,-1 0 0,1 0-1,-1 0 1,1 0 0,-1 0-1,1 0 1,-1 0-1,0 0 1,0 0 0,0 0-1,1 0 1,-1 0-1,0 0 1,0-2 0,0-41-768,0 34 512,-1 3 177,0 0 0,-1 1 0,0 0 0,0-1 0,0 1 0,-1 0 1,0 0-1,0 0 0,0 0 0,-1 1 0,0-1 0,0 1 0,0 0 0,-1 0 0,0 0 0,0 1 0,0 0 0,0 0 0,-1 0 0,-6-3 0,-7-5-50,0 2-1,0 0 1,-1 1-1,-39-12 0,55 19 148,1 1 1,-1 0-1,1 0 0,-1 1 0,0-1 1,1 1-1,-1 0 0,1 0 0,-1 0 0,-4 1 1,7-1 5,0 1 1,0 0-1,0-1 1,0 1-1,0 0 1,0 0-1,0 0 1,0 0-1,1 0 1,-1 0 0,0 0-1,0 0 1,1 0-1,-1 0 1,1 1-1,-1-1 1,1 0-1,0 0 1,-1 1 0,1-1-1,0 0 1,0 0-1,0 1 1,0-1-1,0 0 1,0 0-1,0 1 1,1 1 0,-1 2 86,1 0 0,0 0 1,1 0-1,-1 1 1,1-1-1,0-1 1,1 1-1,-1 0 1,1 0-1,0-1 1,0 0-1,0 1 1,0-1-1,1 0 1,0-1-1,0 1 1,0-1-1,0 1 1,9 4-1,5 4 180,2-2 0,-1 1 0,32 10 0,-20-11-171,1-2-1,1 0 1,-1-3-1,1 0 1,0-2-1,50-2 1,-80-1-98,0 0 1,-1 0 0,1 0-1,-1 0 1,1 0-1,0 0 1,-1-1 0,1 1-1,-1-1 1,1 0-1,-1 0 1,1 0 0,-1 0-1,1 0 1,-1 0-1,0-1 1,0 1 0,0-1-1,0 0 1,0 1 0,0-1-1,2-3 1,-1 0-7,-1 0 1,-1 0-1,1 0 1,-1-1-1,0 1 0,0 0 1,-1-1-1,1 1 1,-1 0-1,-1-7 1,-5-125-3301,10 113-359,15 1-3191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7.130"/>
    </inkml:context>
    <inkml:brush xml:id="br0">
      <inkml:brushProperty name="width" value="0.05" units="cm"/>
      <inkml:brushProperty name="height" value="0.05" units="cm"/>
    </inkml:brush>
  </inkml:definitions>
  <inkml:trace contextRef="#ctx0" brushRef="#br0">318 91 10453,'0'0'1609,"-23"-15"-1559,-72-42 12,89 54-42,1 1 0,-1-1 1,1 1-1,-1 0 0,0 0 1,0 1-1,0 0 0,0 0 1,0 0-1,0 1 1,0 0-1,0 0 0,0 0 1,0 1-1,0 0 0,0 0 1,0 1-1,-10 3 0,13-4 29,-1 0-1,1 0 1,0 1-1,-1-1 1,1 1-1,0-1 1,0 1-1,0 0 1,0 1-1,1-1 1,-1 0-1,0 1 1,1-1-1,0 1 0,-1 0 1,1 0-1,0 0 1,1 0-1,-1 0 1,1 1-1,-1-1 1,1 0-1,0 1 1,0-1-1,0 1 1,1-1-1,-1 1 1,1-1-1,0 1 1,0-1-1,0 1 0,1 3 1,0 2 149,1-1 0,0 0 0,0 0 0,1 0 1,0 0-1,1 0 0,-1-1 0,2 1 0,-1-1 0,1 0 0,0 0 1,9 9-1,43 36 771,-36-33-653,0 0-1,22 28 0,-41-45-315,0-1-1,-1 1 1,0 0-1,1 0 1,-1 0-1,0-1 1,0 2-1,0-1 0,0 0 1,0 0-1,-1 0 1,1 0-1,0 0 1,-1 1-1,0-1 1,0 0-1,1 0 1,-1 1-1,-1-1 1,1 5-1,-1-5-1,0 0 0,-1-1-1,1 1 1,0 0 0,0 0 0,-1-1-1,1 1 1,-1-1 0,0 1-1,1-1 1,-1 1 0,0-1 0,0 0-1,0 0 1,0 0 0,0 0 0,-3 1-1,-8 2-11,0-1 0,-1 0 0,0-1 0,1 0 0,-19-1 0,21 0-73,1-1-31,1 1 1,0-1 0,0-1 0,-18-3-1,26 4 51,0 0-1,0 0 1,0-1-1,0 1 1,0 0-1,0-1 1,0 1-1,0-1 1,0 1-1,0-1 1,0 0-1,0 1 1,0-1-1,1 0 1,-1 0-1,0 0 1,0 0-1,1 1 1,-1-1-1,1 0 1,-1 0-1,1 0 0,-1 0 1,1 0-1,0 0 1,-1 0-1,1-1 1,0 1-1,0 0 1,0 0-1,-1 0 1,1 0-1,1 0 1,-1 0-1,0 0 1,0 0-1,0-1 1,0 1-1,1 0 1,-1 0-1,1 0 0,-1 0 1,1 0-1,-1 0 1,1 0-1,-1 1 1,1-1-1,0 0 1,1-2-1,21-19-4190,12-2-2443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4.557"/>
    </inkml:context>
    <inkml:brush xml:id="br0">
      <inkml:brushProperty name="width" value="0.05" units="cm"/>
      <inkml:brushProperty name="height" value="0.05" units="cm"/>
    </inkml:brush>
  </inkml:definitions>
  <inkml:trace contextRef="#ctx0" brushRef="#br0">0 0 8868,'0'0'2049,"13"54"-2289,-11-54 80,0 0-865,2-11-175,0-11-2930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7.477"/>
    </inkml:context>
    <inkml:brush xml:id="br0">
      <inkml:brushProperty name="width" value="0.05" units="cm"/>
      <inkml:brushProperty name="height" value="0.05" units="cm"/>
    </inkml:brush>
  </inkml:definitions>
  <inkml:trace contextRef="#ctx0" brushRef="#br0">1 180 5410,'0'0'8103,"22"18"-6916,73 59-523,-84-69-555,-1-1-1,1 1 0,0-2 0,1 0 0,0 0 1,0-1-1,0 0 0,0-1 0,1-1 1,-1 0-1,1 0 0,0-1 0,0-1 0,0-1 1,18 0-1,-30 0-48,0-1 1,0 1-1,0-1 1,0 1-1,0-1 1,0 0-1,-1 1 1,1-1-1,0 0 1,0 1-1,-1-1 1,1 0-1,0 0 0,-1 0 1,1 0-1,-1 0 1,1 1-1,-1-1 1,1 0-1,-1 0 1,0 0-1,1 0 1,-1-1-1,0 1 1,0 0-1,0 0 1,0 0-1,0 0 1,0 0-1,0-1 1,0-45 402,0 36-352,-8-104-171,2 58-1849,3 0-3533,3 30-2418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7.823"/>
    </inkml:context>
    <inkml:brush xml:id="br0">
      <inkml:brushProperty name="width" value="0.05" units="cm"/>
      <inkml:brushProperty name="height" value="0.05" units="cm"/>
    </inkml:brush>
  </inkml:definitions>
  <inkml:trace contextRef="#ctx0" brushRef="#br0">1 177 10389,'0'0'4727,"2"-6"-4601,1-1-129,2-6-5,0 1-1,0 1 0,1-1 0,1 1 0,13-18 0,-19 27 36,1-1 0,0 1 0,1 0 0,-1 0 0,0 1 0,0-1 0,1 0-1,-1 1 1,1-1 0,-1 1 0,1 0 0,0 0 0,0 0 0,-1 0 0,1 0 0,0 1-1,0-1 1,0 1 0,0 0 0,0 0 0,0 0 0,-1 0 0,1 0 0,0 1-1,0-1 1,0 1 0,0 0 0,0 0 0,-1 0 0,1 0 0,0 0 0,-1 0 0,1 1-1,2 1 1,41 34 294,7 5-253,-49-39-34,0 0 0,0-1 1,1 0-1,-1 0 0,0 0 0,1-1 0,-1 1 0,1-1 0,0 0 0,-1 0 0,6-1 0,-9-2-38,0 0-1,0 0 1,0 0 0,0 0-1,-1 0 1,1-1 0,-1 1-1,1 0 1,-1-1 0,0 1-1,0 0 1,0 0 0,0-1-1,-1-4 1,1 4-160,0-83-5196,0 51 2204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8.167"/>
    </inkml:context>
    <inkml:brush xml:id="br0">
      <inkml:brushProperty name="width" value="0.05" units="cm"/>
      <inkml:brushProperty name="height" value="0.05" units="cm"/>
    </inkml:brush>
  </inkml:definitions>
  <inkml:trace contextRef="#ctx0" brushRef="#br0">1 413 11141,'0'0'4594,"45"95"-5154,-18-91-2385,-4-4-1810</inkml:trace>
  <inkml:trace contextRef="#ctx0" brushRef="#br0" timeOffset="1">38 96 9540,'0'0'5843,"15"-95"-10341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8.574"/>
    </inkml:context>
    <inkml:brush xml:id="br0">
      <inkml:brushProperty name="width" value="0.05" units="cm"/>
      <inkml:brushProperty name="height" value="0.05" units="cm"/>
    </inkml:brush>
  </inkml:definitions>
  <inkml:trace contextRef="#ctx0" brushRef="#br0">22 1 9925,'0'0'6912,"-3"21"-6683,0 6-64,-5 36 322,2 1 0,4 86-1,3-142-442,1-1-1,-1 0 1,1 0-1,1 0 0,-1 0 1,1 0-1,0-1 1,1 1-1,0-1 1,0 0-1,0 0 0,1 0 1,-1 0-1,1-1 1,1 0-1,-1 0 1,1 0-1,0-1 0,0 0 1,0 0-1,9 4 1,-6-4-78,0 0 0,0 0 0,0-1 0,0-1 0,1 1 1,-1-1-1,1-1 0,-1 0 0,1 0 0,0-1 0,-1 0 0,1-1 0,0 0 1,-1-1-1,18-4 0,-22 4-51,1 0 0,-1 0 0,-1-1 0,1 0 0,0 0 1,-1 0-1,1 0 0,-1-1 0,0 0 0,0 1 0,0-2 0,-1 1 0,1 0 1,-1-1-1,0 1 0,0-1 0,-1 0 0,4-8 0,-3 2 25,1 0 0,-2 0 0,1 0-1,-2-1 1,1 1 0,-2-1 0,0-20-1,0 31 83,0 0-1,0 0 1,0 0-1,0 0 1,0 1-1,0-1 0,0 0 1,0 0-1,-1 0 1,1 0-1,0 0 0,0 0 1,-1 1-1,1-1 1,-1 0-1,1 0 1,0 1-1,-1-1 0,0 0 1,1 0-1,-1 1 1,1-1-1,-1 1 1,0-1-1,1 0 0,-1 1 1,0 0-1,0-1 1,0 1-1,1-1 0,-1 1 1,0 0-1,0-1 1,0 1-1,0 0 1,1 0-1,-1 0 0,0 0 1,0 0-1,0 0 1,0 0-1,0 0 0,0 0 1,0 0-1,1 0 1,-1 1-1,0-1 1,0 0-1,0 1 0,0-1 1,1 0-1,-1 1 1,-1 0-1,-4 2 128,1 0 0,0 0 1,0 1-1,0 0 0,0 0 0,-5 5 0,6-4-21,0 1-1,0 0 0,0-1 0,1 1 1,0 0-1,0 1 0,1-1 0,-3 8 1,5-12-139,-1 0 0,0 0 0,1 0 0,0 0 0,-1 0 0,1 0 0,0 0-1,0 0 1,0 1 0,0-1 0,0 0 0,1 0 0,-1 0 0,1 0 0,-1 0 0,1 0 0,0 0 0,-1 0 0,1 0 0,0 0 0,1-1 0,-1 1 0,0 0 0,0-1 0,1 1 0,-1-1 0,1 1 0,-1-1 0,1 1 0,0-1 0,2 1 0,10 3-899,1-1 0,-1-1 1,1 0-1,0-1 0,0-1 0,0-1 0,0 0 1,21-2-1,-30 2 227,55-5-8065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8.935"/>
    </inkml:context>
    <inkml:brush xml:id="br0">
      <inkml:brushProperty name="width" value="0.05" units="cm"/>
      <inkml:brushProperty name="height" value="0.05" units="cm"/>
    </inkml:brush>
  </inkml:definitions>
  <inkml:trace contextRef="#ctx0" brushRef="#br0">744 32 1056,'0'0'10853,"-120"-32"-10484,74 32-369,-3 0-240,-1 0-3490</inkml:trace>
  <inkml:trace contextRef="#ctx0" brushRef="#br0" timeOffset="1">1 144 3970,'0'0'13702,"116"7"-13702,-52-7-928,0 0-3506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09.421"/>
    </inkml:context>
    <inkml:brush xml:id="br0">
      <inkml:brushProperty name="width" value="0.05" units="cm"/>
      <inkml:brushProperty name="height" value="0.05" units="cm"/>
    </inkml:brush>
  </inkml:definitions>
  <inkml:trace contextRef="#ctx0" brushRef="#br0">346 95 2257,'0'0'11589,"0"-6"-11237,0 4-341,0 0 0,0 0 0,0 0 0,0-1 0,-1 1-1,1 0 1,-1 0 0,1 0 0,-1 0 0,0 0-1,0 0 1,0 0 0,0 0 0,0 0 0,0 0-1,-1 1 1,1-1 0,-2-2 0,-1 1 5,0 0-1,-1-1 1,1 1 0,-1 1-1,1-1 1,-1 1 0,-10-4-1,-8 0 25,1 1 0,-1 1 0,0 0 0,-1 2 0,1 1 0,-34 2 0,53 0 42,-1-1 0,1 1 0,0 0 0,0 0 0,0 1 0,0-1 0,0 1 0,0 0 0,1 0 0,-1 0 0,1 0 0,-1 1 0,1-1 0,0 1 0,0 0 0,0 0-1,0 0 1,0 0 0,1 1 0,-1-1 0,1 1 0,0 0 0,0-1 0,0 1 0,1 0 0,-1 0 0,1 0 0,0 0 0,0 0 0,1 1 0,-1-1 0,1 0 0,0 0-1,0 0 1,0 1 0,1-1 0,-1 0 0,1 0 0,0 0 0,0 0 0,2 5 0,-2-7-56,1 0 0,-1 0 0,1 0 1,0-1-1,0 1 0,0 0 0,0-1 0,0 1 0,0-1 0,0 1 0,0-1 1,0 0-1,1 0 0,-1 0 0,0 0 0,1-1 0,-1 1 0,1-1 0,-1 1 1,1-1-1,3 0 0,63 1 135,-53-2-182,-8 1-237,0-1 0,0 0 0,0-1 0,0 1 0,-1-2 0,1 1 0,0-1 0,-1 0 0,0 0 0,0-1 0,0 0 0,7-5 0,-10 5 70,0 1 0,0 0 0,0-1 0,-1 0 0,1 0 0,-1 0 0,0 0 0,0 0 0,0-1 0,-1 1-1,0-1 1,0 0 0,0 1 0,0-1 0,-1 0 0,0 0 0,0 0 0,0-1 0,0-7 1937,-1 20 1417,0-3-2983,1 0-1,0-1 0,-1 1 0,1-1 1,0 0-1,1 1 0,-1-1 0,1 0 1,-1 0-1,1 1 0,0-1 1,0-1-1,1 1 0,-1 0 0,0 0 1,1-1-1,0 0 0,-1 1 0,1-1 1,0 0-1,0 0 0,0-1 0,1 1 1,-1 0-1,0-1 0,7 2 0,9 3-279,0-1 0,-1-1 0,34 3 0,16-3-2283,-3-3-2929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0.129"/>
    </inkml:context>
    <inkml:brush xml:id="br0">
      <inkml:brushProperty name="width" value="0.05" units="cm"/>
      <inkml:brushProperty name="height" value="0.05" units="cm"/>
    </inkml:brush>
  </inkml:definitions>
  <inkml:trace contextRef="#ctx0" brushRef="#br0">1 501 12134,'0'0'2064,"22"0"-1597,-2 0-44,19 1 52,1-2 0,-1-1 0,1-3 0,63-14 0,-92 15-465,0 1-1,-1-1 1,1-1-1,-1 0 1,0 0 0,0-1-1,-1-1 1,0 1-1,15-15 1,-19 15-51,0-1 1,0 1-1,0-1 0,-1 1 1,-1-1-1,1 0 1,-1-1-1,0 1 0,0-1 1,-1 1-1,0-1 1,-1 0-1,0 1 0,0-1 1,0-15-1,-2 8 18,0 0 0,-1 0 0,-1 0 0,0 0 0,-1 1 1,0-1-1,-2 1 0,-8-19 0,8 23 25,1-1 1,-2 1-1,1 0 1,-1 1-1,-1 0 1,1 0-1,-2 0 1,1 1-1,-1 0 1,0 1-1,-13-8 1,20 13-14,0 1 0,-1-1 0,1 1 0,-1 0 0,0 0 0,1 0 0,-1 0 0,0 1 0,0-1 0,1 1 0,-1-1 0,0 1 0,0 0 0,0 0 0,0 0 0,1 0 0,-1 1 0,0-1 0,0 1 0,0 0 0,1 0 0,-1 0 0,0 0 0,1 0 0,-1 0 0,1 1 0,0-1 0,-1 1 0,1 0 0,0 0 0,0 0 0,-3 3 0,-3 6-5,0 0 0,0 0 0,1 1 0,1 1 0,-8 18 0,-10 31 344,2 1-1,3 1 0,2 0 1,-12 110-1,19-66 126,4 1 0,10 121 0,9-132-318,-8-67-1872,3 58-1,-8-88 1623,0-1 1,0 1-1,0 0 1,0-1-1,-1 1 1,1 0-1,0-1 0,0 1 1,-1-1-1,1 1 1,0 0-1,-1-1 1,1 1-1,0-1 0,-1 1 1,1-1-1,-1 1 1,1-1-1,-1 1 1,1-1-1,-1 0 0,1 1 1,-1-1-1,0 0 1,1 1-1,-1-1 1,1 0-1,-1 0 1,0 0-1,1 1 0,-1-1 1,0 0-1,1 0 1,-2 0-1,-25-1-2161,22 1 1652,-24-5-3882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0.710"/>
    </inkml:context>
    <inkml:brush xml:id="br0">
      <inkml:brushProperty name="width" value="0.05" units="cm"/>
      <inkml:brushProperty name="height" value="0.05" units="cm"/>
    </inkml:brush>
  </inkml:definitions>
  <inkml:trace contextRef="#ctx0" brushRef="#br0">1 354 3265,'0'0'7062,"24"-8"-4754,80-25 155,-78 26-2114,0 2 1,1 1 0,-1 1 0,1 1-1,0 2 1,32 2 0,9 0-509,103-2-1455,-168 0 1572,-1 0 1,1 0-1,-1 0 1,0 0-1,1-1 1,-1 0 0,1 1-1,-1-1 1,0 0-1,1 0 1,-1 0-1,0 0 1,0-1 0,0 1-1,0-1 1,0 1-1,0-1 1,0 1-1,-1-1 1,3-2 0,-2 0-95,1 0 1,-1 0 0,0 0 0,-1 0 0,1-1 0,-1 1 0,1 0 0,-1 0 0,-1-1-1,2-7 1,-2 5 54,1 0-1,-2-1 1,1 1-1,-1 0 0,0 0 1,0 0-1,-1 0 0,0 0 1,0 0-1,0 1 1,-1-1-1,0 1 0,-1-1 1,-4-6-1,-2 2 98,0 1-1,-1 0 1,-1 0-1,0 1 1,0 1-1,-1 0 1,0 1-1,-17-8 1,20 11 42,0 0-1,0 1 1,0 0-1,-1 1 1,0 0 0,1 0-1,-1 1 1,0 1-1,0 0 1,0 0-1,1 1 1,-13 2 0,21-2-43,0 0 0,-1 1 0,1-1 0,0 0 0,0 1 0,0 0 0,0-1 1,0 1-1,0 0 0,0 0 0,0 0 0,1 0 0,-1 0 0,1 0 0,0 1 1,-1-1-1,1 0 0,0 1 0,0-1 0,1 1 0,-1-1 0,0 1 0,1 0 0,0-1 1,-1 1-1,1-1 0,0 1 0,0 0 0,1-1 0,-1 1 0,1 0 0,-1-1 1,1 1-1,0-1 0,0 1 0,0-1 0,0 0 0,0 1 0,0-1 0,1 0 0,2 3 1,9 4 2,0-1 0,1-1 0,0 0 1,0-1-1,1-1 0,-1 0 0,1-1 1,26 4-1,35 12 28,-64-16-42,60 25 77,-68-27-73,1 1 0,-1-1-1,0 1 1,0-1-1,0 1 1,0 0 0,-1 1-1,1-1 1,-1 1 0,0-1-1,0 1 1,5 8-1,-8-11-4,0-1-1,0 0 0,1 1 0,-1-1 0,0 0 1,0 1-1,0-1 0,0 0 0,0 1 0,1-1 1,-1 0-1,0 1 0,0-1 0,0 1 1,0-1-1,0 0 0,0 1 0,0-1 0,0 0 1,0 1-1,-1-1 0,1 1 0,0-1 0,0 0 1,0 1-1,0-1 0,-1 0 0,1 1 0,0-1 1,0 0-1,0 1 0,-1-1 0,1 0 0,0 0 1,-1 1-1,-15 0 193,12-1-125,1-1 1,0 0-1,0 0 1,0 0-1,0 0 1,0 0-1,0 0 1,1-1-1,-5-2 1,5 1 21,0 0 0,0 1 1,0-1-1,1 0 1,-1 0-1,1 0 1,-1 0-1,1-1 0,0 1 1,1 0-1,-1 0 1,0-1-1,1 1 1,0 0-1,0-1 0,0 1 1,0-1-1,0 1 1,1 0-1,-1-1 0,1 1 1,0 0-1,0 0 1,0 0-1,4-6 1,-2 1-21,2 1 1,-1 0 0,1 0-1,0 0 1,1 0-1,-1 1 1,1 0 0,0 0-1,8-5 1,-6 5-94,1 1 0,0 0 0,0 0 0,0 1 0,1 0 0,-1 1 0,1 0 0,0 0 0,16-1 0,52-1-7247,-52 5 33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1.444"/>
    </inkml:context>
    <inkml:brush xml:id="br0">
      <inkml:brushProperty name="width" value="0.05" units="cm"/>
      <inkml:brushProperty name="height" value="0.05" units="cm"/>
    </inkml:brush>
  </inkml:definitions>
  <inkml:trace contextRef="#ctx0" brushRef="#br0">2 366 10389,'0'0'5058,"-1"-10"-4623,1-3-442,-1-214-1072,5 201 1551,-4 25-454,0 0 0,1 1 1,-1-1-1,0 0 0,0 0 0,1 0 0,-1 0 0,0 1 0,1-1 0,-1 0 0,1 0 0,-1 1 0,1-1 0,-1 0 1,1 1-1,-1-1 0,1 0 0,0 1 0,-1-1 0,1 1 0,0-1 0,-1 1 0,1-1 0,0 1 0,0 0 0,1-1 1,11 39-31,-9-24 2,-1-2-17,2 0 0,0 0 0,0 0 1,1-1-1,1 0 0,0 0 0,14 17 0,-17-23-119,0-1 1,0 0-1,1 0 1,-1-1-1,1 1 0,0-1 1,0 0-1,0 0 1,0-1-1,1 1 1,-1-1-1,1 0 0,-1-1 1,1 1-1,0-1 1,0 0-1,0-1 1,-1 1-1,9-2 0,-12 1 66,-1-1-1,1 1 1,-1-1-1,1 0 0,-1 1 1,1-1-1,-1 0 0,0 0 1,1 0-1,-1 0 0,0 0 1,0 0-1,0-1 1,0 1-1,0 0 0,0-1 1,0 1-1,0 0 0,-1-1 1,1 1-1,0-1 1,-1 1-1,1-1 0,-1 1 1,0-1-1,1 0 0,-1 1 1,0-1-1,0-2 0,0-61-933,0 48 1137,-1 1 125,3-6 7774,2 29-7994,0 0-1,0 0 0,0 0 1,1-1-1,0 1 1,0-1-1,0-1 1,1 1-1,0-1 1,0 0-1,1 0 1,8 5-1,-4-3 37,1 0-1,0-1 0,0 0 1,0-1-1,1-1 0,23 6 0,-19-7-68,0-1-1,-1 0 0,1-1 0,0-1 0,0-1 0,0 0 0,33-8 0,-45 8-42,0 0 0,-1-1 0,1 0-1,0 0 1,-1 0 0,1-1 0,-1 0 0,0 1-1,0-1 1,0-1 0,0 1 0,0-1-1,-1 1 1,1-1 0,-1 0 0,0 0 0,-1 0-1,1-1 1,-1 1 0,1-1 0,-1 0-1,-1 1 1,1-1 0,-1 0 0,1 0-1,-1 0 1,-1 0 0,1 0 0,-1 0 0,0-7-1,0 6 47,-1 0 0,0 1-1,0-1 1,0 0 0,-1 1-1,0-1 1,0 1 0,0 0-1,0 0 1,-1-1 0,0 1-1,0 1 1,-1-1 0,1 0 0,-1 1-1,0 0 1,0 0 0,0 0-1,-1 0 1,-7-4 0,9 6 58,-1 0 1,0-1-1,1 2 1,-1-1 0,0 0-1,0 1 1,0 0-1,0 0 1,0 0 0,-1 0-1,1 1 1,0 0-1,0 0 1,-1 0 0,1 0-1,0 0 1,0 1-1,0 0 1,0 0 0,0 0-1,0 1 1,0-1-1,0 1 1,0 0 0,0 0-1,1 0 1,-1 0 0,-5 5-1,2-1 119,1 0-1,-1 1 1,1 0 0,1 0-1,-1 0 1,1 1 0,0-1 0,1 1-1,0 0 1,0 1 0,1-1-1,0 1 1,0-1 0,1 1-1,0 0 1,0 0 0,1 0-1,0 14 1,2-21-169,-1 1 0,0 0 0,1 0 0,-1 0 0,1-1 0,0 1 0,0-1 0,0 1 0,0 0 0,1-1 0,-1 0-1,1 1 1,-1-1 0,1 0 0,0 0 0,0 0 0,4 3 0,-1 0-62,1-1 0,0-1 0,0 1 0,0-1 0,0-1 0,1 1 0,6 1-1,9 2-856,1-1-1,0-2 0,30 2 0,8-4-4029,-4-1-3149</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1.785"/>
    </inkml:context>
    <inkml:brush xml:id="br0">
      <inkml:brushProperty name="width" value="0.05" units="cm"/>
      <inkml:brushProperty name="height" value="0.05" units="cm"/>
    </inkml:brush>
  </inkml:definitions>
  <inkml:trace contextRef="#ctx0" brushRef="#br0">40 277 5026,'0'0'12497,"0"0"-12449,-1 0 1,1 0 0,-1-1-1,1 1 1,-1 0 0,1 0-1,-1 0 1,1 0-1,-1-1 1,1 1 0,-1 0-1,1 0 1,-1-1 0,1 1-1,0 0 1,-1-1 0,1 1-1,-1-1 1,1 1-1,0 0 1,-1-1 0,1 1-1,0-1 1,0 1 0,-1-2-1,-7-27 63,3 12-98,0-1 1,1 0 0,-2-33-1,5 46-23,1 1 0,1-1 0,-1 0 0,0 1 0,1-1 0,0 0 0,0 1 0,1-1 0,-1 1 0,1 0 0,0-1 0,0 1 0,0 0 1,1 0-1,0 0 0,-1 0 0,1 1 0,1-1 0,5-5 0,-3 4-54,1 1 1,-1 0-1,1 0 1,0 0-1,0 1 1,0 0-1,1 0 1,-1 0-1,14-2 1,1 3-1641,-1 0 0,28 1 0,-15 1-2098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5.043"/>
    </inkml:context>
    <inkml:brush xml:id="br0">
      <inkml:brushProperty name="width" value="0.05" units="cm"/>
      <inkml:brushProperty name="height" value="0.05" units="cm"/>
    </inkml:brush>
  </inkml:definitions>
  <inkml:trace contextRef="#ctx0" brushRef="#br0">0 49 8100,'0'0'3142,"4"18"-2461,14 60-273,-16-73-398,-1-1 0,1 0 0,0 0 0,1 0 0,-1 0 0,1 0 0,-1 0 0,1-1 0,0 1 0,1-1 1,-1 0-1,1 0 0,-1 0 0,1 0 0,0-1 0,0 1 0,0-1 0,0 0 0,0 0 0,1-1 0,-1 1 0,0-1 0,1 0 0,-1 0 0,1 0 0,0-1 0,-1 0 0,1 0 0,-1 0 1,1 0-1,0-1 0,-1 1 0,1-1 0,-1 0 0,0-1 0,1 1 0,-1-1 0,0 0 0,0 0 0,0 0 0,0-1 0,6-4 0,-3 1-292,-1 0-1,-1 0 1,1-1 0,-1 0-1,0 0 1,0 0 0,-1 0-1,0-1 1,-1 0-1,1 0 1,-2 0 0,1 0-1,-1 0 1,2-14-1,0-39 5624,-4 79-4941,0 0 0,1 0 0,1 0 0,1 0 0,8 31 0,-9-45-367,0 1 0,0 0 1,0 0-1,0-1 1,1 1-1,0-1 0,0 1 1,0-1-1,1 0 1,-1-1-1,1 1 0,0 0 1,0-1-1,1 0 0,-1 0 1,0 0-1,1-1 1,0 0-1,-1 1 0,1-2 1,0 1-1,0 0 1,0-1-1,1 0 0,5 0 1,-3 0-79,1 0 0,-1-1 0,0 0 0,0-1 0,0 0 0,1 0 0,-1 0 0,0-1 1,0-1-1,-1 1 0,1-1 0,0-1 0,-1 1 0,11-8 0,-10 5-234,-1 1-1,0-1 1,-1-1 0,1 1 0,-1-1-1,-1 0 1,1 0 0,-1-1-1,0 0 1,-1 0 0,0 0-1,0 0 1,-1-1 0,0 1 0,0-1-1,-1 0 1,0 0 0,-1 0-1,0 0 1,0-11 0,-1 19 319,0 0 1,0 0-1,0 0 1,0 0 0,0 0-1,0 0 1,0 0-1,0 0 1,0 0-1,0 0 1,0 0-1,-1 0 1,1 0 0,-1 0-1,1 0 1,0 0-1,-1 0 1,1 0-1,-1 1 1,0-1-1,1 0 1,-1 0-1,0 1 1,1-1 0,-1 0-1,0 1 1,0-1-1,0 1 1,0-1-1,1 1 1,-1-1-1,0 1 1,0 0 0,0-1-1,0 1 1,0 0-1,0 0 1,0-1-1,0 1 1,0 0-1,0 0 1,0 0-1,0 1 1,0-1 0,0 0-1,-2 1 1,1-1 83,-1 1 0,1 0 1,-1 0-1,1 0 0,0 0 0,-1 0 1,1 1-1,0-1 0,0 1 1,0 0-1,0-1 0,0 1 1,0 0-1,1 0 0,-1 0 0,1 0 1,-2 3-1,-1 2 99,1 0 0,1 0 0,-1 1 0,1-1-1,1 0 1,-1 1 0,1 0 0,0-1 0,1 1 0,0 0 0,0-1 0,1 1-1,1 10 1,-1-15-216,1 1 0,-1-1 0,1 0 0,-1 1 0,1-1 0,0 0 0,0 0-1,1 0 1,-1-1 0,0 1 0,1 0 0,0-1 0,0 0 0,0 1 0,0-1 0,0 0-1,0 0 1,0-1 0,0 1 0,1-1 0,-1 0 0,1 0 0,-1 0 0,1 0 0,0 0-1,-1-1 1,1 0 0,0 1 0,5-2 0,0 2-577,1-1 1,-1-1-1,0 1 0,18-5 1,-23 4-55,0 0 1,0-1-1,-1 0 1,1 1-1,0-1 1,-1-1-1,1 1 1,3-4-1,21-23-8519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2.243"/>
    </inkml:context>
    <inkml:brush xml:id="br0">
      <inkml:brushProperty name="width" value="0.05" units="cm"/>
      <inkml:brushProperty name="height" value="0.05" units="cm"/>
    </inkml:brush>
  </inkml:definitions>
  <inkml:trace contextRef="#ctx0" brushRef="#br0">320 148 9508,'0'0'6894,"4"-13"-6462,11-40-5,-14 51-413,-1 0-1,0 0 0,1 0 0,-1 0 1,0 1-1,0-1 0,0 0 1,0 0-1,0 0 0,-1 0 1,1 0-1,-1 1 0,1-1 0,-1 0 1,1 0-1,-1 1 0,0-1 1,0 0-1,0 1 0,0-1 1,0 1-1,0-1 0,0 1 0,-1 0 1,1-1-1,0 1 0,-1 0 1,-1-2-1,-3 0-20,0 0 1,0 0-1,0 1 0,0-1 0,-11-1 1,13 3 20,-8-3-11,-1 1-1,1 1 1,-1 0 0,1 1-1,-1 1 1,0 0-1,1 0 1,-1 1-1,1 1 1,-1 0-1,-22 7 1,29-7 44,1 0 0,-1 1 1,1 0-1,-1 0 1,1 0-1,0 1 0,0-1 1,1 1-1,-1 1 1,1-1-1,0 1 0,0-1 1,0 1-1,0 0 1,1 0-1,0 1 0,0-1 1,1 1-1,-1-1 1,1 1-1,0 0 0,1 0 1,0 0-1,-1 0 1,2 0-1,-1 7 0,0-9-32,1 1-1,0-1 0,-1 0 0,2 1 1,-1-1-1,0 0 0,1 1 0,0-1 1,0 0-1,0 0 0,1 1 0,-1-1 1,1 0-1,0 0 0,0-1 0,1 1 1,-1 0-1,1-1 0,-1 1 0,1-1 1,0 0-1,1 0 0,-1 0 0,0 0 1,1-1-1,-1 1 0,1-1 0,0 0 1,0 0-1,0 0 0,0-1 0,0 1 1,1-1-1,6 1 0,1 1-139,0 0 1,1-1-1,-1-1 0,1 0 0,-1 0 0,1-2 0,-1 1 1,1-2-1,-1 1 0,1-2 0,13-4 0,-21 6-40,0-1 0,0 0 1,0-1-1,0 1 0,0-1 0,0 0 0,-1 0 0,0-1 0,1 1 0,-1-1 0,0 0 1,-1 0-1,1 0 0,-1-1 0,0 1 0,0-1 0,0 0 0,0 0 0,-1 0 1,0 0-1,0 0 0,0-1 0,-1 1 0,0 0 0,0-1 0,0 1 0,0-7 0,-1-37 1540,-2 40 1322,0 33-1553,2-20-1149,-1 0 0,1-1 0,0 1 1,1-1-1,-1 1 0,0-1 0,1 1 0,0-1 0,0 1 0,0-1 0,0 0 1,1 1-1,-1-1 0,1 0 0,0 0 0,0 0 0,0 0 0,0 0 0,4 4 0,-1-4-199,-1 0-1,1 0 1,-1-1-1,1 1 1,0-1-1,0 0 1,0-1-1,0 1 1,1-1-1,-1 0 0,0 0 1,0 0-1,6-1 1,-3 1-368,2 0-551,-1-1 0,1 0 0,0 0 0,-1 0 0,1-1 0,10-3 0,4-9-5358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2.586"/>
    </inkml:context>
    <inkml:brush xml:id="br0">
      <inkml:brushProperty name="width" value="0.05" units="cm"/>
      <inkml:brushProperty name="height" value="0.05" units="cm"/>
    </inkml:brush>
  </inkml:definitions>
  <inkml:trace contextRef="#ctx0" brushRef="#br0">0 347 6819,'0'0'10613,"0"86"-10581,13-64-32,12-3-1745,6-8-2641,2-9-6259</inkml:trace>
  <inkml:trace contextRef="#ctx0" brushRef="#br0" timeOffset="1">64 134 13158,'0'0'6083,"0"-108"-6627,25 93-3250,6 4-3698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2.946"/>
    </inkml:context>
    <inkml:brush xml:id="br0">
      <inkml:brushProperty name="width" value="0.05" units="cm"/>
      <inkml:brushProperty name="height" value="0.05" units="cm"/>
    </inkml:brush>
  </inkml:definitions>
  <inkml:trace contextRef="#ctx0" brushRef="#br0">19 1 4098,'0'0'16247,"10"123"-15718,-10-62-49,0-1-480,0-4 0,-6-8-96,2-5-320,0-9-913,-3-8-656,3-9-976,0-10-1313</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3.290"/>
    </inkml:context>
    <inkml:brush xml:id="br0">
      <inkml:brushProperty name="width" value="0.05" units="cm"/>
      <inkml:brushProperty name="height" value="0.05" units="cm"/>
    </inkml:brush>
  </inkml:definitions>
  <inkml:trace contextRef="#ctx0" brushRef="#br0">0 43 12662,'0'0'10453,"125"-7"-9509,-59 3-592,0-1-352,-4 1-80,-10-2-160,-10 1-1025,-18 3-671,-19 0-209,-24-5-7940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5.716"/>
    </inkml:context>
    <inkml:brush xml:id="br0">
      <inkml:brushProperty name="width" value="0.05" units="cm"/>
      <inkml:brushProperty name="height" value="0.05" units="cm"/>
    </inkml:brush>
  </inkml:definitions>
  <inkml:trace contextRef="#ctx0" brushRef="#br0">251 158 4002,'0'0'6576,"-8"0"-6285,2 0-142,-1 0-1,1-1 1,0 0 0,0 0 0,0 0-1,0-1 1,0 0 0,-9-4 0,12 5-62,0-1 1,1 1 0,-1-1 0,0 0-1,1 1 1,-1-1 0,1 0 0,0-1-1,0 1 1,0 0 0,0-1-1,0 1 1,0-1 0,1 0 0,-1 1-1,1-1 1,0 0 0,0 0 0,0 0-1,0 0 1,0 0 0,1 0-1,-1-4 1,0 4-36,1 0 0,0 0 0,0 0 0,0 0 0,0 0 0,0 0 1,0 0-1,1 0 0,0 0 0,-1 0 0,1 0 0,0 0 0,1 0 0,-1 1 0,0-1 0,1 0 0,0 1 0,-1-1 0,1 1 0,3-3 0,-1 2-48,0 1-1,1-1 1,-1 1 0,1 0-1,-1 1 1,1-1 0,0 1-1,0 0 1,0 0-1,0 0 1,9 1 0,-10-1 39,0 1-1,0 0 1,0 0 0,0 0 0,0 1 0,0-1 0,0 1-1,0 0 1,0 0 0,0 0 0,0 1 0,-1-1 0,1 1-1,0 0 1,-1 0 0,0 0 0,6 5 0,-5-3 17,-1 0 0,0 0 0,0 0 1,0 1-1,-1 0 0,1-1 0,-1 1 0,0 0 1,0 0-1,-1 0 0,1 0 0,-1 0 1,0 8-1,0 1-16,0 0 1,-1 0 0,-1-1 0,0 1-1,-1 0 1,-1 0 0,0-1-1,-1 1 1,0-1 0,-1 0-1,-1 0 1,0-1 0,0 1-1,-2-1 1,1-1 0,-1 1 0,-1-1-1,0-1 1,-1 0 0,0 0-1,0-1 1,-1 0 0,0 0-1,0-2 1,-1 1 0,0-1-1,-26 9 1,29-12-82,0 0-1,-1-1 1,0 0 0,1-1-1,-1 0 1,0-1 0,0 0-1,0 0 1,-18-2 0,27 1 0,1-1 0,-1 0 1,1 0-1,-1 0 0,1 0 1,-1 1-1,1-1 0,0 0 1,-1 0-1,1 0 0,0 0 1,0 0-1,0 0 1,0 0-1,0 0 0,0 0 1,0 0-1,0 0 0,0 0 1,0 0-1,0 0 0,1 0 1,-1 0-1,1-1 0,7-25-799,-6 25 805,1 1 1,-1-1-1,1 0 0,-1 1 1,1-1-1,-1 1 1,1 0-1,0 0 1,0 0-1,0 0 0,-1 1 1,1-1-1,0 1 1,0 0-1,0-1 1,0 1-1,0 0 0,0 1 1,0-1-1,4 2 1,0-1 98,1 1 0,-1-1 0,0 2 1,0-1-1,-1 1 0,1 0 0,7 5 1,8 7 205,1-1 1,0-2-1,1 0 1,0-1 0,1-2-1,0 0 1,0-2-1,1 0 1,0-2 0,0-1-1,0-1 1,44-1-1,-67-2-267,0 0 0,0 0 0,0 0 0,0 0 0,0-1 0,0 1 0,0-1 0,0 1 0,0-1 0,0 0 0,0 0 0,-1-1 0,1 1 0,0-1 0,-1 1 0,1-1 0,-1 0 0,1 0 0,2-2 0,-3 0-106,0 0 0,0 0 1,0 0-1,-1 0 0,0 0 0,1 0 1,-1 0-1,0 0 0,-1 0 0,1-1 0,-1 1 1,0 0-1,0-5 0,-1-17-1051,3-41-5920,3 28-3129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6.534"/>
    </inkml:context>
    <inkml:brush xml:id="br0">
      <inkml:brushProperty name="width" value="0.05" units="cm"/>
      <inkml:brushProperty name="height" value="0.05" units="cm"/>
    </inkml:brush>
  </inkml:definitions>
  <inkml:trace contextRef="#ctx0" brushRef="#br0">329 1 8116,'0'0'1686,"1"17"-859,-1-13-786,1 19 484,1-1 0,1 1 1,1-1-1,14 43 1,-7-41 31,-7-18-399,-1 0 0,0 0 0,0 0-1,-1 0 1,0 1 0,3 13 0,-5-20 47,-160-12-720,0 0 3,157 11 518,1 1 0,-1 0 0,0 1 0,0-1-1,0 0 1,1 1 0,-1 0 0,0-1 0,0 1 0,1 0-1,-1 0 1,1 1 0,-1-1 0,1 0 0,-1 1 0,1 0 0,0-1-1,0 1 1,0 0 0,0 0 0,0 0 0,0 1 0,1-1 0,-1 0-1,1 1 1,-1-1 0,1 1 0,0-1 0,0 1 0,0-1-1,0 1 1,0 0 0,1 0 0,-1-1 0,1 5 0,0-2 62,0 1 0,0-1 0,0 0 0,1 1 0,0-1 0,0 0 0,0 0 1,1 0-1,0 0 0,-1 0 0,2 0 0,-1-1 0,1 1 0,0-1 0,-1 1 0,2-1 1,-1 0-1,6 5 0,2 0 43,1 0 1,0-1-1,0-1 0,1 0 1,0 0-1,0-2 1,1 1-1,0-2 0,-1 0 1,21 3-1,0-2-14,0-1 1,1-3-1,41-2 0,-59 0-73,-1-1 0,0-1 1,0 0-1,0-2 0,-1 1 0,0-2 0,1 0 1,-2-1-1,17-10 0,-24 14-107,-1-1-1,1 0 0,-1-1 1,-1 1-1,1-1 1,-1-1-1,1 1 1,-1-1-1,-1 0 1,1 0-1,-1 0 1,0 0-1,-1-1 1,1 0-1,-1 1 1,-1-1-1,1 0 1,-1-1-1,0 1 1,-1 0-1,2-13 1,-3 14-61,0 1 0,0 0 0,0-1 0,-1 1 0,0-1 0,0 1 0,0 0 0,0 0 0,-1 0 0,-3-7 0,3 9 182,0 1-1,0 0 0,0 1 0,0-1 1,0 0-1,0 1 0,0-1 1,-1 1-1,1 0 0,-1-1 0,1 1 1,-1 0-1,1 1 0,-1-1 1,0 0-1,1 1 0,-1-1 0,0 1 1,0 0-1,1 0 0,-7 1 0,7-1 19,-1 1-1,1 0 0,-1 0 1,1 0-1,0 0 0,-1 1 1,1-1-1,0 0 0,0 1 1,0 0-1,0 0 0,0-1 1,0 1-1,0 0 0,0 0 0,1 1 1,-1-1-1,1 0 0,0 0 1,0 1-1,0-1 0,0 1 1,-1 2-1,-2 5 332,0 1 0,1-1 0,0 0 0,-1 16 0,3-22-276,1 0 0,-1 0 0,1 0 0,0 0 0,1 0 0,-1 0-1,0 1 1,1-1 0,0 0 0,0 0 0,1 0 0,1 5 0,-1-7-93,0 1 0,0-1 1,0 0-1,0 0 0,1 0 1,-1 0-1,1 0 0,-1 0 1,1-1-1,-1 1 0,1-1 1,0 0-1,0 0 0,0 0 1,0 0-1,-1 0 0,6 0 1,12 3-160,1-1 1,-1-1-1,1-1 1,27-2-1,-32-1-879,1 0 0,-1-1-1,19-5 1,14-11-4267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7.302"/>
    </inkml:context>
    <inkml:brush xml:id="br0">
      <inkml:brushProperty name="width" value="0.05" units="cm"/>
      <inkml:brushProperty name="height" value="0.05" units="cm"/>
    </inkml:brush>
  </inkml:definitions>
  <inkml:trace contextRef="#ctx0" brushRef="#br0">0 129 10949,'0'0'3308,"7"16"-2705,18 52-419,-18-56-806,-3-20 14,-3-20-723,-1 27 1139,-6-89-3008,4 80 3389,0 1-1,-1-1 1,0 0-1,-1 1 0,0-1 1,-8-14-1,12 30 3368,0 3-3248,1 0 0,0 0-1,0-1 1,1 1 0,4 11 0,-2-11-238,1-1 1,0 1-1,0-1 0,1 0 1,0-1-1,0 1 1,1-1-1,0 0 1,0-1-1,0 0 1,1 0-1,0-1 1,0 1-1,1-2 1,11 6-1,-5-5-206,0-1 0,1 0 0,0 0 0,0-2 0,0 0 0,0-1 0,0 0 0,22-3 1,-35 2 27,1-1 0,-1 0 0,0 0 0,1 0 1,-1 0-1,0-1 0,0 1 0,0-1 1,0 1-1,-1-1 0,1 0 0,0-1 1,-1 1-1,1 0 0,-1-1 0,0 1 0,0-1 1,0 1-1,0-1 0,0 0 0,0 0 1,-1 0-1,0 0 0,1 0 0,-1-1 0,0 1 1,-1 0-1,1-1 0,0 1 0,-1 0 1,0-5-1,1-1 113,0 0-1,-1 0 1,0 0 0,-1 0 0,0 1 0,0-1 0,-1 0-1,0 1 1,0-1 0,-1 1 0,-4-10 0,4 27 3558,3-3-3447,0 0-1,0 0 0,0 0 1,0 0-1,1-1 1,0 1-1,1 0 0,2 9 1,1-8-43,0-1 1,0 0 0,1 0 0,0 0-1,0-1 1,0 0 0,0 0 0,1 0-1,0-1 1,0 0 0,0 0 0,0-1-1,1 0 1,11 3 0,-9-3-48,1 0 0,0-1 1,0 0-1,0 0 0,0-2 1,0 1-1,0-1 0,0-1 0,0 0 1,13-3-1,-20 3-8,0 0 0,0-1-1,-1 1 1,1-1 0,0 0 0,-1 0-1,0 0 1,1-1 0,3-3 0,-2 1-448,-1 0 0,1 0 1,-1-1-1,0 0 0,-1 0 1,1 0-1,-1 0 1,3-8-1,-3 4 177,1-1 0,-2 1-1,1 0 1,0-15 0,-3-9 5053,1 40-4684,1 1-1,-1 0 0,2-1 1,-1 0-1,1 1 0,0-1 0,0 0 1,0 0-1,1 0 0,0-1 1,0 1-1,1-1 0,-1 0 1,1 0-1,0-1 0,1 1 1,-1-1-1,1 0 0,7 3 1,-7-4-583,1 0 0,-1 0 1,1-1-1,-1 0 1,1 0-1,0-1 1,0 0-1,0 0 0,0 0 1,0-1-1,0 0 1,7-1-1,-3-2-3793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7.644"/>
    </inkml:context>
    <inkml:brush xml:id="br0">
      <inkml:brushProperty name="width" value="0.05" units="cm"/>
      <inkml:brushProperty name="height" value="0.05" units="cm"/>
    </inkml:brush>
  </inkml:definitions>
  <inkml:trace contextRef="#ctx0" brushRef="#br0">0 0 3057,'0'0'14263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7.989"/>
    </inkml:context>
    <inkml:brush xml:id="br0">
      <inkml:brushProperty name="width" value="0.05" units="cm"/>
      <inkml:brushProperty name="height" value="0.05" units="cm"/>
    </inkml:brush>
  </inkml:definitions>
  <inkml:trace contextRef="#ctx0" brushRef="#br0">1 75 10549,'0'0'11477,"122"-6"-10725,-74-1-303,2-3-449,-3 1-48,-5-2-128,-9 2-1281,-11 1-752,-11 1-1169,-11-1-2704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8.764"/>
    </inkml:context>
    <inkml:brush xml:id="br0">
      <inkml:brushProperty name="width" value="0.05" units="cm"/>
      <inkml:brushProperty name="height" value="0.05" units="cm"/>
    </inkml:brush>
  </inkml:definitions>
  <inkml:trace contextRef="#ctx0" brushRef="#br0">418 81 10453,'0'0'3633,"-5"-12"-3198,-17-37-37,20 47-388,-1 0 0,1 0 1,0 1-1,-1-1 0,1 1 1,-1-1-1,0 1 0,1 0 0,-1 0 1,0 0-1,0 0 0,0 0 1,1 0-1,-1 1 0,0 0 0,0 0 1,0-1-1,0 2 0,0-1 1,0 0-1,0 1 0,0-1 0,-3 2 1,-9-1-2,-3 1 105,0 0 0,1 1-1,0 1 1,-1 1 0,2 1 0,-1 0-1,1 1 1,0 0 0,0 2 0,1 0 0,0 0-1,0 2 1,1-1 0,1 2 0,0 0-1,-15 18 1,25-27-26,1 1 0,-1 0 0,1 0 0,-1 0-1,1 0 1,0 0 0,1 1 0,-1-1 0,1 0 0,0 1 0,0-1-1,0 1 1,0 0 0,1-1 0,0 1 0,0 0 0,0-1 0,1 1-1,0-1 1,-1 1 0,2-1 0,-1 1 0,2 5 0,1-4-30,-1 0 1,1 0 0,0 0-1,0-1 1,1 0 0,-1 1-1,1-1 1,0-1-1,1 1 1,-1-1 0,1 0-1,0 0 1,0-1 0,9 5-1,6 0-250,-1-1 0,1-1 0,0-1 0,1-1 0,-1-1 0,1 0 0,0-2 0,0 0 0,-1-2 0,1 0 0,0-2 0,25-5 0,11-6-3039,0-2 0,-1-3 0,64-31 0,-112 46 2346,8-3 623,1-1 0,-1-1 0,0-1 0,18-14 0,-32 22 581,-1 1-1,1-1 1,0-1-1,-1 1 1,0 0 0,1 0-1,-1-1 1,0 1-1,-1-1 1,1 0-1,0 0 1,-1 0-1,1 0 1,-1 0-1,0 0 1,0 0 0,0 0-1,0 0 1,-1 0-1,1-1 1,-1 1-1,0 0 1,0 0-1,0-1 1,0 1-1,-1 0 1,1 0 0,-1 0-1,0-1 1,0 1-1,0 0 1,0 0-1,-2-3 1,0 2-183,-1 0 0,1 0-1,-1 0 1,0 1 0,1-1 0,-2 1 0,1 0 0,0 0 0,-1 0 0,1 1-1,-1-1 1,0 1 0,0 0 0,0 1 0,0-1 0,0 1 0,-9-1 0,-1 0-133,0 0 1,-1 1 0,1 1 0,-29 3 0,39-3 10,1 1-1,0 0 1,0 0 0,0 0-1,0 1 1,0-1 0,1 1 0,-1 0-1,0 0 1,1 0 0,-1 1-1,1-1 1,0 1 0,0 0 0,0 0-1,0 0 1,0 0 0,1 1 0,0-1-1,-4 7 1,3-4 126,0 1-1,1-1 1,0 1-1,0 0 1,0 0 0,1 0-1,0 0 1,0 0 0,1 0-1,0 1 1,1 9-1,0-13-97,-1-1-1,1 0 0,0 1 0,0-1 0,0 0 0,1 0 0,-1 0 1,1 0-1,-1 0 0,1 0 0,0 0 0,0-1 0,0 1 0,0-1 1,1 1-1,4 2 0,-2-1 8,1 0-1,0 0 1,1-1 0,-1 0 0,1 0 0,0 0-1,10 2 1,1-2-71,1 0 0,0 0 0,-1-2 0,1-1 0,22-1 0,-37 0-56,-1 1-1,1-1 0,-1 0 0,1 0 1,-1 0-1,1-1 0,-1 1 0,0-1 1,0 0-1,0 0 0,0 0 0,0 0 1,0 0-1,0-1 0,-1 1 1,1-1-1,-1 0 0,0 0 0,1 0 1,-2 0-1,1 0 0,3-6 0,-3 4-26,0 0 0,-1 0-1,1 0 1,-1-1-1,0 1 1,0 0-1,-1 0 1,1-1 0,-1 1-1,-1 0 1,1 0-1,-1-1 1,0 1-1,0 0 1,-2-7 0,-4-2-2729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2.430"/>
    </inkml:context>
    <inkml:brush xml:id="br0">
      <inkml:brushProperty name="width" value="0.05" units="cm"/>
      <inkml:brushProperty name="height" value="0.05" units="cm"/>
    </inkml:brush>
  </inkml:definitions>
  <inkml:trace contextRef="#ctx0" brushRef="#br0">1 56 13366,'0'0'2577,"141"0"-2193,-91 0 97,-5-2-161,-8 1-272,-4-1 64,-1-2-112,-3 0-192,0-1-657,0-5-1616,-7-3-1168,-5-2-4467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5.384"/>
    </inkml:context>
    <inkml:brush xml:id="br0">
      <inkml:brushProperty name="width" value="0.05" units="cm"/>
      <inkml:brushProperty name="height" value="0.05" units="cm"/>
    </inkml:brush>
  </inkml:definitions>
  <inkml:trace contextRef="#ctx0" brushRef="#br0">251 0 10069,'0'0'4546,"-108"6"-3138,89 1-1408,-1 4-160,-1 4-128,-2 4-624,2-1-769,5 1-64,1-4-384,7-6-1344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19.120"/>
    </inkml:context>
    <inkml:brush xml:id="br0">
      <inkml:brushProperty name="width" value="0.05" units="cm"/>
      <inkml:brushProperty name="height" value="0.05" units="cm"/>
    </inkml:brush>
  </inkml:definitions>
  <inkml:trace contextRef="#ctx0" brushRef="#br0">1 293 6883,'0'0'7390,"0"-12"-6824,0-2-515,0-2-57,0 0 0,0 0 0,2 0 0,0 1 0,1-1 0,0 1 0,8-19-1,-11 33 10,1 1-1,-1-1 1,1 1-1,0-1 0,-1 0 1,1 1-1,0 0 0,0-1 1,-1 1-1,1-1 1,0 1-1,0 0 0,0-1 1,0 1-1,-1 0 0,1 0 1,0 0-1,0 0 1,0 0-1,0 0 0,0 0 1,0 0-1,-1 0 1,1 0-1,0 0 0,0 1 1,0-1-1,0 0 0,-1 1 1,1-1-1,0 0 1,0 1-1,-1-1 0,1 1 1,1 0-1,25 19 105,-16-10-57,0 0 0,1-1 1,0 0-1,0-1 0,1-1 1,0 0-1,0-1 0,1 0 1,0-1-1,0 0 0,0-1 1,1-1-1,-1 0 0,27 1 1,-40-4-83,1-1 1,-1 0-1,0 0 1,0 0-1,1-1 1,-1 1 0,0 0-1,0 0 1,0-1-1,0 1 1,0 0-1,0-1 1,-1 1 0,1-1-1,0 1 1,-1-1-1,1 1 1,-1-1-1,0 0 1,1 1 0,-1-1-1,0 0 1,0 1-1,0-1 1,0 0-1,0 1 1,-1-3 0,-2-51-218,-20 3 928,20 46-595,-1 0 1,1 0 0,0-1 0,1 1-1,-1-1 1,1 0 0,1 0 0,-1 0-1,0-12 1,5 13-2089,13 2-1837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0.065"/>
    </inkml:context>
    <inkml:brush xml:id="br0">
      <inkml:brushProperty name="width" value="0.05" units="cm"/>
      <inkml:brushProperty name="height" value="0.05" units="cm"/>
    </inkml:brush>
  </inkml:definitions>
  <inkml:trace contextRef="#ctx0" brushRef="#br0">268 182 10101,'0'0'2929,"12"-18"-2446,35-57-286,-46 74-183,0-1 0,1 1 0,-1-1 0,0 1-1,0-1 1,-1 0 0,1 1 0,0-1 0,0 0 0,-1 0 0,1 0-1,-1 1 1,0-1 0,1 0 0,-1 0 0,0 0 0,0 0-1,0 0 1,-1 0 0,1 0 0,0 0 0,-1 1 0,1-1-1,-1 0 1,1 0 0,-1 0 0,0 1 0,0-1 0,0 0-1,0 1 1,0-1 0,0 1 0,0-1 0,-1 1 0,1 0-1,-1-1 1,1 1 0,-1 0 0,1 0 0,-1 0 0,1 0 0,-1 0-1,-3-1 1,-5-1-45,0 0 0,1 0 0,-1 1 0,-1 1 0,-17-1 0,22 1 54,-11 0-57,-1 0 0,0 1 0,1 0 0,-1 2 0,-33 6 0,46-7 48,1 1 0,-1-1 0,1 1 0,0 0 0,-1 0 0,1 0 0,0 1 0,0-1 0,1 1 0,-1 0 0,0 0 0,1 0 0,0 1 0,0-1 0,0 1 0,0 0 1,1 0-1,-1 0 0,1 0 0,0 0 0,0 0 0,0 1 0,1-1 0,-1 1 0,1-1 0,1 1 0,-2 6 0,1-4 63,1-1 0,0 1-1,0-1 1,0 0 0,1 1 0,0-1-1,0 0 1,0 0 0,1 1-1,0-1 1,0 0 0,1-1 0,0 1-1,0 0 1,6 8 0,-4-8-48,0 0-1,1-1 1,-1 0 0,1 0-1,0 0 1,1-1 0,-1 0-1,1 0 1,0-1 0,0 0 0,0 0-1,14 4 1,-5-4-162,0 1 1,0-2-1,0 0 1,0-1-1,0-1 1,0-1-1,0 0 1,0 0-1,25-7 0,-35 7 53,-1-1 0,1 1 0,-1-1 0,1 0 0,-1 0 0,0-1 0,0 1 0,0-1 0,0 0 0,0-1 0,-1 1 0,1-1 0,-1 0 0,0 0 0,0 0 0,-1 0 0,1-1 0,-1 0-1,0 0 1,0 0 0,-1 0 0,1 0 0,-1 0 0,0-1 0,0 1 0,-1-1 0,0 1 0,0-1 0,0 1 0,0-7 0,-1 6 185,1 1-1,-1 0 1,0-1 0,0 1-1,-1 0 1,0-1 0,1 1 0,-2 0-1,1 0 1,-1-1 0,1 1-1,-2 0 1,1 1 0,0-1 0,-1 0-1,0 1 1,0-1 0,0 1-1,-6-6 1,8 10-77,1-1 0,-1 1-1,0-1 1,1 1 0,-1-1 0,0 1-1,1 0 1,-1 0 0,0-1 0,0 1-1,1 0 1,-1 0 0,0 0-1,0-1 1,0 1 0,1 0 0,-1 0-1,0 0 1,0 0 0,0 1 0,1-1-1,-1 0 1,0 0 0,0 0 0,1 1-1,-1-1 1,0 0 0,0 1 0,1-1-1,-1 1 1,0-1 0,1 0-1,-1 1 1,1 0 0,-1-1 0,0 1-1,1-1 1,-1 1 0,1 0 0,0-1-1,-1 1 1,1 0 0,-1-1 0,1 1-1,0 0 1,0 0 0,-1 0 0,1-1-1,0 1 1,0 0 0,0 1-1,-9 41 252,9-39-253,0 1 0,0 0-1,1-1 1,0 1 0,0 0 0,0-1-1,0 0 1,1 1 0,0-1 0,0 0 0,0 1-1,0-1 1,1 0 0,-1-1 0,1 1 0,0 0-1,0-1 1,0 0 0,1 1 0,-1-1 0,1-1-1,0 1 1,0 0 0,0-1 0,0 0 0,0 0-1,1 0 1,-1 0 0,7 1 0,1 1-30,1-1 1,0 0-1,-1 0 1,1-1-1,0-1 1,0 0-1,0-1 0,21-2 1,-29 1-33,0 0 0,0 0 0,0 0-1,0-1 1,0 1 0,0-1 0,0-1 0,-1 1 0,1-1-1,6-4 1,-8 4-13,-1 1 0,0 0 0,0-1 0,0 1 0,0-1 0,0 0 0,-1 1 0,1-1 0,-1 0 0,0 0 0,0 0 0,0 0 0,0 0 0,0 0 0,0-1 0,-1 1 0,0 0 0,0-5 0,1-5-176,-1 9 293,0-1 0,1 0 0,-2 1 0,1-1 0,0 0 0,-1 1 0,0-1 1,0 0-1,0 1 0,-1-1 0,0 1 0,1 0 0,-5-7 0,6 64 2136,2-48-2201,1 0-1,0-1 1,-1 1 0,1-1-1,1 0 1,-1 1-1,0-2 1,1 1 0,0 0-1,0-1 1,0 1 0,1-1-1,-1-1 1,1 1-1,-1 0 1,1-1 0,0 0-1,0 0 1,0-1 0,6 2-1,-2 0-215,1-1 0,0 0 0,0 0 0,-1-1 0,1 0 0,0-1-1,0 0 1,0-1 0,0 0 0,10-3 0,-16 3-29,-1 0 0,1-1 0,-1 0 0,1 0-1,-1 0 1,0 0 0,0 0 0,0-1 0,0 1 0,-1-1 0,1 0 0,-1 0-1,1 0 1,-1 0 0,0 0 0,0-1 0,-1 1 0,1 0 0,0-1 0,-1 1-1,0-1 1,0 0 0,1-6 0,0-4-523,0-1 1,-1 0-1,0 0 1,-6-33 10247,3 63-7625,-1 24-2068,3-35 234,0-1 0,0 0 0,0 0 0,0 1 0,0-1 0,1 0 0,0 0 0,0 0 0,0 0 0,0 0 0,0 0 0,0 0 0,1 0 0,0 0 0,-1 0 0,1-1 0,0 1 0,4 3-1,-2-3-228,0 0-1,1-1 1,-1 0-1,1 0 1,-1 0-1,1 0 1,0-1-1,0 0 0,0 0 1,0 0-1,9 0 1,18 0-3082,-2-1-1507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0.422"/>
    </inkml:context>
    <inkml:brush xml:id="br0">
      <inkml:brushProperty name="width" value="0.05" units="cm"/>
      <inkml:brushProperty name="height" value="0.05" units="cm"/>
    </inkml:brush>
  </inkml:definitions>
  <inkml:trace contextRef="#ctx0" brushRef="#br0">1 1 12822,'0'0'7988,"120"95"-7572,-73-71-32,3-3-208,2-6-96,-7-6-160,-3-5-688,-9-4-801,-2 0-752,-6 0-2193,-11-19-2978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0.819"/>
    </inkml:context>
    <inkml:brush xml:id="br0">
      <inkml:brushProperty name="width" value="0.05" units="cm"/>
      <inkml:brushProperty name="height" value="0.05" units="cm"/>
    </inkml:brush>
  </inkml:definitions>
  <inkml:trace contextRef="#ctx0" brushRef="#br0">258 0 2401,'0'0'15559,"-135"107"-14406,102-72-1073,6 1 64,6-3-144,5-1-1633,3-8-2497,1-11-2993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5.363"/>
    </inkml:context>
    <inkml:brush xml:id="br0">
      <inkml:brushProperty name="width" value="0.05" units="cm"/>
      <inkml:brushProperty name="height" value="0.05" units="cm"/>
    </inkml:brush>
  </inkml:definitions>
  <inkml:trace contextRef="#ctx0" brushRef="#br0">233 196 192,'0'0'5077,"0"-5"-4677,0-16 155,0 16 491,1-3 2223,6-22-1829,-5 27-1303,-1-1 0,1 1 0,-1-1 0,1 1 0,-1-1 1,0 0-1,-1 1 0,1-1 0,-1 0 0,1 0 0,-1 1 0,0-1 1,-1 0-1,1 0 0,-1 0 0,1 1 0,-1-1 0,-2-6 0,1 8-145,0-1 0,0 0 0,0 0 1,0 1-1,-1-1 0,1 1 0,-1-1 0,1 1 0,-1 0 0,0 0 0,0 1 0,0-1 0,0 0 0,0 1 0,0 0 0,-1 0 0,1 0 0,0 0 0,-1 0 0,-4 0 0,-3-1-10,0 0-1,0 1 1,0 1-1,0-1 1,0 2-1,0 0 1,0 0-1,-19 5 1,26-5 40,0 1 0,1 0 0,-1-1 0,0 1 0,1 1 0,0-1 0,-1 0 0,1 1 0,0 0 0,0 0-1,0 0 1,1 0 0,-1 0 0,1 0 0,0 1 0,0-1 0,0 1 0,0 0 0,0 0 0,1-1 0,0 1 0,0 0 0,0 0 0,0 0 0,0 0 0,1 8 0,-1-8 53,1 0 0,0 0 0,-1 0 0,2 0 0,-1 0 0,0 1 0,1-1 0,0 0 0,0 0 0,0 0 0,1-1 0,-1 1 0,1 0 0,0 0 0,0-1 0,4 7 0,-2-7-28,-1 0 1,1 0 0,-1 0-1,1-1 1,0 1-1,0-1 1,0 0-1,1 0 1,-1-1-1,0 1 1,1-1-1,-1 0 1,1 0-1,8 1 1,-1-1-62,0 0 1,0-1-1,0 0 0,0-1 1,0 0-1,-1-1 0,1-1 1,0 1-1,-1-2 1,17-7-1,-23 9-165,0 0 0,0-1-1,0 0 1,-1 0 0,0 0 0,1-1-1,-1 1 1,0-1 0,-1 0 0,1 0-1,-1-1 1,0 1 0,0-1 0,0 1-1,0-1 1,-1 0 0,0 0 0,0 0-1,0 0 1,-1-1 0,0 1 0,0 0-1,0-1 1,-1 1 0,1-7 0,-1 6 47,-3-34-774,3 39 997,-1 0-1,1 0 0,0-1 0,-1 1 0,1 0 0,0 0 0,-1 0 0,1 0 0,-1 0 0,0 0 0,1 0 0,-1 0 1,0 0-1,0 1 0,1-1 0,-1 0 0,0 0 0,0 1 0,0-1 0,0 0 0,0 1 0,0-1 0,0 1 0,0-1 0,0 1 1,0 0-1,0-1 0,-1 1 0,1 0 0,-2 0 0,3 23 1647,0-17-1629,1-1-1,-1 1 1,1-1 0,1 1 0,-1-1 0,1 1 0,0-1 0,0 0-1,0 0 1,1 0 0,0 0 0,0 0 0,0-1 0,1 1-1,-1-1 1,1 0 0,0 0 0,0 0 0,1-1 0,-1 0 0,1 1-1,0-1 1,-1-1 0,1 1 0,10 3 0,-1-1-391,1 0 0,-1 0 0,1-2 1,0 0-1,0-1 0,0 0 0,0-1 0,22-1 1,-14-6-3011,-11-12-1279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5.719"/>
    </inkml:context>
    <inkml:brush xml:id="br0">
      <inkml:brushProperty name="width" value="0.05" units="cm"/>
      <inkml:brushProperty name="height" value="0.05" units="cm"/>
    </inkml:brush>
  </inkml:definitions>
  <inkml:trace contextRef="#ctx0" brushRef="#br0">1 1 13302,'0'0'3970,"66"24"-3858,-20-15-48,8 0-128,6-1-336,4-1-1553,0-1-1585,-2-2-2160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6.079"/>
    </inkml:context>
    <inkml:brush xml:id="br0">
      <inkml:brushProperty name="width" value="0.05" units="cm"/>
      <inkml:brushProperty name="height" value="0.05" units="cm"/>
    </inkml:brush>
  </inkml:definitions>
  <inkml:trace contextRef="#ctx0" brushRef="#br0">1 1 12454,'0'0'4236,"4"24"-3841,6 38 133,0 6 341,3 1 0,37 112 0,-46-170-1001,-2-6-187,-1-1 1,1 1 0,0-1 0,0 1-1,1-1 1,0 0 0,2 4-1,-5-13-4052,0 2 3814,-1-1 1,0 1-1,0 0 0,0 0 1,0 1-1,-1-1 1,1 0-1,-1 0 1,0 1-1,1-1 1,-5-3-1,-18-25-5934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6.409"/>
    </inkml:context>
    <inkml:brush xml:id="br0">
      <inkml:brushProperty name="width" value="0.05" units="cm"/>
      <inkml:brushProperty name="height" value="0.05" units="cm"/>
    </inkml:brush>
  </inkml:definitions>
  <inkml:trace contextRef="#ctx0" brushRef="#br0">1 295 8932,'0'0'4925,"21"0"-4183,20 1-590,138-4 523,-156 1-688,1 0-1,-1-2 0,0 0 0,0-2 0,41-15 0,-57 18-146,1-1 1,-1-1-1,0 1 1,0-1-1,-1-1 0,0 1 1,0-1-1,0 0 1,0-1-1,-1 1 0,0-1 1,-1 0-1,1 0 0,-1 0 1,0-1-1,-1 0 1,0 1-1,0-1 0,-1 0 1,0-1-1,-1 1 1,1 0-1,-1-1 0,-1 1 1,0 0-1,0-1 0,-1 1 1,-2-16-1,2 22 302,1-1 0,-1 1 0,0-1 0,0 1 0,0-1 0,0 1 0,0 0-1,0-1 1,-1 1 0,1 0 0,-1 0 0,1 0 0,-1 0 0,0 0 0,-4-2 0,-2 16 1130,8-11-1213,-9 33 789,2 0-1,1 0 1,2 0-1,2 1 1,1 0 0,4 47-1,-2-73-753,1 0 1,0 0-1,0 0 0,1 0 0,0-1 0,1 1 0,5 9 0,-7-15-198,-1 0 1,1 0-1,0 0 0,1 0 0,-1-1 0,0 1 0,1-1 0,-1 0 0,1 0 0,4 3 1,-6-4-156,1-1 0,-1 1 0,1 0 0,0-1 1,-1 1-1,1-1 0,0 0 0,0 0 1,-1 1-1,1-1 0,0 0 0,0 0 0,-1-1 1,1 1-1,0 0 0,-1-1 0,1 1 1,0-1-1,-1 1 0,1-1 0,2-1 0,9-10-4014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26.753"/>
    </inkml:context>
    <inkml:brush xml:id="br0">
      <inkml:brushProperty name="width" value="0.05" units="cm"/>
      <inkml:brushProperty name="height" value="0.05" units="cm"/>
    </inkml:brush>
  </inkml:definitions>
  <inkml:trace contextRef="#ctx0" brushRef="#br0">1 261 9428,'0'0'7748,"136"0"-5267,-82-1-1168,4-7-673,-2 1-576,-8-1 80,-9 3-144,-8-1-432,-10 2-209,-5 2-815,-5-1-449,-3-5-544,-2-3-1137,-6-4-2977</inkml:trace>
  <inkml:trace contextRef="#ctx0" brushRef="#br0" timeOffset="1">270 0 12005,'0'0'1441,"-25"103"1424,17-49-672,6 2-992,2-4-401,0-7-672,2-6-80,16-5-48,3-10-1168,2-6-1377,-5-10-2385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1.677"/>
    </inkml:context>
    <inkml:brush xml:id="br0">
      <inkml:brushProperty name="width" value="0.05" units="cm"/>
      <inkml:brushProperty name="height" value="0.05" units="cm"/>
    </inkml:brush>
  </inkml:definitions>
  <inkml:trace contextRef="#ctx0" brushRef="#br0">75 225 4274,'0'0'5717,"6"6"-4874,6 28 312,-1 0-1,-2 1 0,10 66 1,-7-31-501,59 325 1568,-70-424-2963,-8-32-390,-9 4 15,-3 1 0,-32-68 0,-23-64-539,61 144 1672,3-1 0,1 0 0,2 0 1,-2-81-1,9 123 36,0 0 0,0 0-1,0 0 1,1 1 0,-1-1 0,1 0 0,0 0 0,0 1 0,0-1 0,0 0 0,0 1 0,1-1 0,-1 1 0,1-1 0,0 1 0,-1 0 0,1 0 0,0 0 0,0 0 0,4-3 0,-1 2 26,0 0-1,0 0 1,1 1 0,-1 0 0,1 0 0,-1 0 0,1 1 0,0-1-1,9 0 1,3 1 181,-1 1-1,0 0 0,0 1 1,1 1-1,-1 1 1,22 6-1,-26-5-169,0 1 1,0 1-1,0 0 0,-1 1 0,0 0 1,0 1-1,0 0 0,13 13 0,-21-17-72,0-1 1,0 1-1,0 0 0,-1 0 0,1 1 0,-1-1 0,0 1 0,0 0 0,-1 0 0,1 0 0,-1 0 0,0 0 1,-1 0-1,1 0 0,-1 1 0,0-1 0,0 1 0,-1-1 0,1 1 0,-1-1 0,0 1 0,-1-1 0,0 1 0,-1 5 1,0-6-33,0-1 1,-1 0-1,0 0 1,1 0 0,-1 0-1,-1 0 1,1 0-1,0-1 1,-1 0 0,0 0-1,0 0 1,0 0-1,0 0 1,0-1-1,-1 0 1,1 0 0,-1 0-1,1 0 1,-7 1-1,-6 2-73,0-1 0,0-1 0,0 0-1,-20 0 1,21-2-24,6 0-79,0 0 0,0-1 0,0 0 1,-15-2-1,24 2 168,-1-1 0,1 1 0,0 0 0,0 0 0,-1-1 0,1 1 0,0-1 0,0 1 0,-1-1 0,1 0 0,0 1 0,0-1 0,0 0 0,0 0 1,0 0-1,0 1 0,0-1 0,1 0 0,-1 0 0,0-1 0,0 1 0,1 0 0,-1 0 0,0 0 0,1 0 0,0-1 0,-1 1 0,1 0 0,-1 0 0,1-1 0,0 1 0,0 0 0,0 0 1,0-1-1,0 1 0,0 0 0,0-1 0,0 1 0,1 0 0,-1-1 0,1-1 0,1 1-1,-1-1 1,1 0-1,0 1 0,0-1 1,0 1-1,0-1 0,0 1 1,0 0-1,1 0 0,-1 0 1,1 0-1,0 0 1,-1 1-1,1-1 0,0 1 1,0 0-1,0 0 0,4-1 1,60-16 27,-65 18-4,127-16 647,-86 12 370,65-13 0,-105 16-960,0 0 1,0 0 0,1 0 0,-1 0 0,0 0-1,0-1 1,0 1 0,-1-1 0,1 0-1,0 0 1,-1 0 0,1 0 0,-1-1-1,0 1 1,1-1 0,-1 1 0,-1-1 0,1 0-1,0 0 1,0 0 0,-1 0 0,2-4-1,-1-3-346,1-1-1,-2 1 0,1-1 0,-1 1 0,-1-18 0,-1 26 247,1 0-1,-1 0 1,1 1 0,-1-1-1,0 0 1,1 1 0,-1-1-1,0 1 1,0-1 0,0 1-1,0-1 1,-1 1 0,1 0-1,0 0 1,-1-1 0,1 1-1,0 0 1,-1 0 0,1 0-1,-1 1 1,0-1 0,1 0-1,-1 1 1,0-1 0,1 1-1,-1-1 1,0 1-1,0 0 1,1-1 0,-1 1-1,0 0 1,0 0 0,0 0-1,1 1 1,-4 0 0,2-1 40,0 0 1,0 0-1,0 0 1,0 0-1,0 1 1,0 0-1,0-1 0,0 1 1,0 0-1,1 1 1,-1-1-1,0 0 1,1 1-1,-1-1 1,1 1-1,-1 0 1,1 0-1,0 0 1,0 0-1,0 1 1,-4 4-1,4 0 110,-1 0 0,1 1-1,1-1 1,0 1 0,0 0-1,0-1 1,1 1 0,0 0-1,0-1 1,1 1 0,0 0-1,0-1 1,1 1 0,0-1 0,0 1-1,1-1 1,0 0 0,0 0-1,1 0 1,0-1 0,0 1-1,1-1 1,-1 0 0,1 0-1,1 0 1,-1-1 0,1 0 0,0 0-1,11 7 1,-2-3-52,0-1 0,1-1 1,0-1-1,0 0 0,1-1 0,-1-1 1,1 0-1,0-1 0,0-1 0,1-1 0,-1 0 1,31-4-1,-47 3-66,1 0-1,-1-1 1,0 1-1,0 0 1,0-1 0,0 1-1,0-1 1,0 1-1,0-1 1,0 1 0,0-1-1,0 0 1,0 0 0,0 0-1,0 1 1,0-1-1,-1 0 1,1 0 0,0 0-1,-1 0 1,1 0-1,0 0 1,0-3 0,6-35-355,-8 26 280,1 0 0,-2 1-1,-5-25 1,-1 15 114,6 18-17,0 0 0,1 1 0,-1-1 1,1 0-1,0 0 0,0 0 1,0 0-1,0-1 0,1 1 0,0 0 1,0-7-1,3 9-215,-1 1-1,1-1 1,0 1 0,0 0-1,-1-1 1,1 1 0,0 1-1,0-1 1,0 0 0,0 1 0,0 0-1,0-1 1,0 1 0,5 1-1,-3-1-377,28-1-2925,-1 1-1971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5.956"/>
    </inkml:context>
    <inkml:brush xml:id="br0">
      <inkml:brushProperty name="width" value="0.05" units="cm"/>
      <inkml:brushProperty name="height" value="0.05" units="cm"/>
    </inkml:brush>
  </inkml:definitions>
  <inkml:trace contextRef="#ctx0" brushRef="#br0">15 1 5186,'0'0'3279,"-1"21"-1921,-1-1-1234,-8 148 2460,9-139-2292,1 1 0,2-1 0,1 1 0,8 32-1,-15-112-6759,4 42 6446,1 0-1,0-1 1,0 1-1,0 0 1,1 0-1,1 0 1,5-15-1,-5 20 220,0-1-1,0 0 1,0 1 0,1 0 0,-1 0-1,1 0 1,-1 0 0,1 0-1,0 1 1,1 0 0,-1 0-1,0 0 1,0 0 0,1 0 0,5 0-1,-7 1-18,1 0-1,-1 0 0,0 1 0,0 0 0,0-1 1,0 1-1,0 0 0,1 1 0,-1-1 1,0 0-1,0 1 0,0 0 0,0 0 0,0 0 1,0 0-1,0 0 0,0 0 0,-1 1 1,1 0-1,0-1 0,-1 1 0,1 0 1,3 4-1,10 15 290,-2 1 0,0 1-1,-1 0 1,-1 1 0,-1 0 0,9 32 0,-20-64-2034,0 0 0,1 0-1,0 1 1,0-1 0,3-11 0,-1 6 1487,0 0 1,1 1-1,1-1 0,0 1 1,0 0-1,1 0 1,1 0-1,13-17 1,-19 28 200,-1 0 1,1 0-1,-1 0 1,1 0 0,0 0-1,0 1 1,-1-1-1,1 0 1,0 0-1,0 1 1,0-1 0,0 0-1,0 1 1,0-1-1,0 1 1,0 0-1,0-1 1,0 1 0,0 0-1,0-1 1,0 1-1,0 0 1,0 0-1,1 0 1,-1 0 0,0 0-1,0 0 1,0 0-1,0 0 1,0 1 0,0-1-1,0 0 1,0 1-1,0-1 1,1 1-1,-2-1 1,1 1 0,0-1-1,0 1 1,0 0-1,0-1 1,0 1-1,0 0 1,-1 0 0,1 0-1,0 0 1,4 7 578,0 0 1,-1 1-1,0-1 1,6 18 0,2 3-370,-10-24-437,0-1 0,1 0 0,0-1 1,0 1-1,0 0 0,0-1 0,0 0 0,1 0 0,0 0 1,5 4-1,-7-6-323,0 0-1,0 0 1,1 0 0,-1-1 0,0 1 0,1 0 0,-1-1 0,0 0 0,1 0 0,-1 1 0,0-1-1,1-1 1,-1 1 0,4-1 0,5-3-5104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2.884"/>
    </inkml:context>
    <inkml:brush xml:id="br0">
      <inkml:brushProperty name="width" value="0.05" units="cm"/>
      <inkml:brushProperty name="height" value="0.05" units="cm"/>
    </inkml:brush>
  </inkml:definitions>
  <inkml:trace contextRef="#ctx0" brushRef="#br0">0 522 7603,'0'0'6358,"1"6"-3958,-1-23-1708,-1-58-1202,3 49 189,-1 26 329,-1 0 1,0 0 0,0 0-1,0 1 1,0-1-1,0 0 1,0 0-1,0 0 1,0 0-1,0 0 1,0 0-1,0 1 1,0-1 0,0 0-1,0 0 1,0 0-1,1 0 1,-1 0-1,0 0 1,0 0-1,0 1 1,0-1-1,0 0 1,0 0 0,1 0-1,-1 0 1,0 0-1,0 0 1,0 0-1,0 0 1,0 0-1,1 0 1,-1 0-1,0 0 1,0 0 0,0 0-1,0 0 1,0 0-1,1 0 1,-1 0-1,0 0 1,0 0-1,0 0 1,0 0-1,0 0 1,1 0 0,-1 0-1,0-1 1,0 1-1,0 0 1,0 0-1,6 13 86,0 0 0,1 0 1,0-1-1,0 0 0,2-1 0,-1 0 0,21 20 0,-25-26-133,1-1 0,0 1 0,0-1 1,1 0-1,-1 0 0,1-1 0,0 0 0,-1 0 0,2 0 1,-1 0-1,0-1 0,0 0 0,1-1 0,-1 1 0,1-1 1,-1-1-1,1 1 0,0-1 0,8-1 0,-12 0-33,0 0 0,0-1-1,0 1 1,0-1-1,0 0 1,0 0 0,-1 0-1,1 0 1,-1 0-1,1 0 1,-1-1 0,0 0-1,0 1 1,0-1-1,0 0 1,-1 0 0,1 0-1,-1 0 1,1 0 0,-1 0-1,0 0 1,0-1-1,-1 1 1,1 0 0,-1 0-1,1-5 1,1-6-227,-1-1 0,0 1 0,-1-1 0,-4-24 0,-1 15 1019,1 22 1488,4 5-2117,0-1 0,1 1-1,-1-1 1,1 1-1,0-1 1,0 0-1,0 1 1,0-1 0,0 0-1,0 0 1,1 1-1,-1-1 1,1 0-1,1 2 1,6 5 22,-1-1 1,1 0-1,0 0 0,1 0 1,0-1-1,0-1 1,1 0-1,-1 0 0,1-1 1,1 0-1,-1-1 0,0 0 1,24 3-1,-1-2 5,0-1 0,1-2 0,58-5 1,-89 3-136,0-1 1,0 0-1,0 1 0,0-1 1,0-1-1,-1 1 1,1-1-1,0 1 1,-1-1-1,1 0 1,-1 0-1,0-1 1,1 1-1,-1-1 1,0 1-1,0-1 1,-1 0-1,1 0 1,-1 0-1,1-1 1,-1 1-1,0-1 0,0 1 1,-1-1-1,1 0 1,-1 1-1,0-1 1,0 0-1,0 0 1,0 0-1,0-7 1,0 4-9,-1 1 0,0-1 1,0 1-1,0 0 0,-1-1 1,0 1-1,0 0 1,0 0-1,-1-1 0,0 1 1,0 0-1,0 1 0,-1-1 1,0 0-1,0 1 0,-1-1 1,0 1-1,0 0 0,-6-7 1,4 7 30,-1 0 1,1 0 0,-1 1-1,0 0 1,0 0-1,0 0 1,0 1-1,-1 0 1,0 1 0,1 0-1,-1 0 1,0 0-1,0 1 1,-8 0 0,13 1-3,1 1 0,0 0 0,0-1 1,0 1-1,0 0 0,0 0 1,0 1-1,0-1 0,1 0 1,-1 0-1,0 1 0,0-1 1,1 1-1,-1 0 0,1-1 1,0 1-1,-1 0 0,1 0 1,0 0-1,0 0 0,0 0 0,0 0 1,1 0-1,-1 0 0,1 1 1,-1-1-1,1 0 0,-1 4 1,-1 8 147,0 0 1,0 0 0,1 16 0,1-25-114,0-1 1,1 1-1,-1-1 0,1 1 1,0-1-1,0 0 0,0 1 1,1-1-1,0 0 1,0 0-1,0 0 0,0 0 1,0 0-1,1-1 0,0 1 1,-1-1-1,5 4 1,-1-2-10,1 0-1,-1 0 1,1 0 0,0-1 0,1 0 0,-1-1 0,1 1 0,13 3 0,6-1-32,0 0 0,0-2 0,1-1 0,41-1 0,-52-2-193,-1-1 0,1 0-1,0-1 1,-1-1-1,1 0 1,15-6 0,-27 7 110,0 0 1,0 0-1,-1 0 1,1 0-1,-1-1 1,0 0-1,0 1 1,0-2-1,0 1 0,0 0 1,-1-1-1,1 0 1,-1 0-1,0 0 1,0 0-1,0 0 1,-1-1-1,0 1 1,0-1-1,0 0 1,0 1-1,-1-1 1,3-10-1,-3-2 230,0 0 1,-1 1-1,-1-1 1,0 0-1,-1 1 0,-1-1 1,-1 1-1,0 0 1,-1 0-1,-1 0 0,0 1 1,-1 0-1,-15-24 1,21 37 377,-1 10-283,-2 17-40,2 0 0,0 0 1,2-1-1,3 36 0,-3-54-185,1 0-1,0 0 1,1-1-1,-1 1 1,1 0-1,0-1 1,0 0 0,1 1-1,0-1 1,0 0-1,0 0 1,0-1-1,1 1 1,0-1-1,0 1 1,0-1-1,0 0 1,1-1-1,-1 1 1,1-1-1,0 0 1,0 0-1,0 0 1,1-1-1,5 3 1,0-2-105,1 0 1,-1 0-1,0-1 1,1-1-1,-1 0 1,1 0-1,0-1 1,-1 0-1,1-1 1,-1-1-1,21-5 1,-25 5-63,0 0 0,-1-1 1,1 0-1,-1-1 0,0 1 0,0-1 1,0-1-1,0 1 0,-1-1 0,0 0 1,0 0-1,0 0 0,0-1 1,-1 1-1,0-1 0,0 0 0,-1-1 1,1 1-1,-1-1 0,2-7 0,2-14-64,-2 0-1,0 0 0,-2 0 0,-1-1 1,-2 1-1,0-1 0,-7-38 0,7 61 481,-1 1 0,0-1 1,0 1-1,0-1 0,-1 1 0,0-1 0,0 1 0,0 0 0,-1 0 0,-5-9 729,6 35-161,-3 15-378,2 0 0,2 0 0,1 1 0,2-1-1,9 48 1,-9-73-405,1 0-1,0 0 0,1-1 1,0 1-1,1-1 0,0 0 1,1 0-1,0-1 0,10 14 1,-10-18-76,-1 1-1,1-1 1,0 0 0,0-1 0,0 1 0,1-1 0,0 0 0,-1-1-1,1 0 1,1 0 0,-1 0 0,0-1 0,1 0 0,-1-1-1,12 2 1,-14-3-188,5 2-337,0-1 0,0-1-1,0 0 1,14-2 0,-22 2 255,0 0 0,-1 0 0,1-1 0,0 1 0,0-1-1,-1 1 1,1-1 0,-1 0 0,1 0 0,0 0 0,-1 1 0,1-2 0,-1 1 0,0 0 0,1 0 0,-1 0 0,0-1 0,0 1 0,0 0 0,0-1 0,0 1 0,0-1 0,0 1 0,0-1 0,-1 0 0,1 1 0,-1-1 0,1 0 0,-1 1 0,1-5 0,0-18-7368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3.242"/>
    </inkml:context>
    <inkml:brush xml:id="br0">
      <inkml:brushProperty name="width" value="0.05" units="cm"/>
      <inkml:brushProperty name="height" value="0.05" units="cm"/>
    </inkml:brush>
  </inkml:definitions>
  <inkml:trace contextRef="#ctx0" brushRef="#br0">0 36 12838,'0'0'6915,"100"5"-5939,-45-5-79,8 0-657,1-11-208,-2 0-64,-6 2-1393,-6 5-736,-7 0-1712,-6 2-1778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4.280"/>
    </inkml:context>
    <inkml:brush xml:id="br0">
      <inkml:brushProperty name="width" value="0.05" units="cm"/>
      <inkml:brushProperty name="height" value="0.05" units="cm"/>
    </inkml:brush>
  </inkml:definitions>
  <inkml:trace contextRef="#ctx0" brushRef="#br0">275 363 9636,'0'0'7121,"13"-5"-6393,39-18 3,-51 23-708,0 0 1,0-1-1,0 1 0,-1 0 0,1-1 0,0 1 0,0-1 0,0 1 1,-1-1-1,1 0 0,0 1 0,-1-1 0,1 0 0,0 1 0,-1-1 1,1 0-1,-1 0 0,1 1 0,-1-1 0,0 0 0,1 0 0,-1 0 1,0 0-1,1 0 0,-1 0 0,0 0 0,0 0 0,0 1 0,0-1 1,0 0-1,0 0 0,0 0 0,0 0 0,0 0 0,-1 0 0,1 0 1,0 0-1,-1-1 0,-18-18-24,10 16-28,-1 0 1,0 1-1,0 0 0,0 1 1,0 0-1,-1 0 0,-11 1 0,-77 2-98,73 1 111,22-3 27,-1 1 0,0 1 0,0-1 0,0 1 1,1 0-1,-1 0 0,0 0 0,1 0 0,-1 1 1,1 0-1,-1 0 0,1 0 0,0 1 0,0-1 1,0 1-1,0 0 0,0 0 0,1 0 0,-1 1 1,1-1-1,0 1 0,0 0 0,0 0 0,1 0 1,-1 0-1,1 0 0,0 1 0,0-1 1,1 1-1,-1-1 0,1 1 0,0 0 0,0 0 1,0-1-1,1 1 0,0 0 0,0 0 0,0 0 1,2 6-1,-1-6 10,0-1 1,1 0 0,-1 0-1,1 0 1,0 0 0,1 0-1,-1-1 1,0 1 0,1-1-1,0 0 1,0 1 0,0-1-1,0 0 1,1-1-1,-1 1 1,1 0 0,0-1-1,-1 0 1,1 0 0,0 0-1,0-1 1,1 1 0,6 1-1,5 1-11,0 0 0,0-1 0,1-1-1,31 1 1,-35-3-184,0 0 0,-1-1 1,0-1-1,1 0 0,-1-1 0,23-7 0,-32 9 58,1-1-1,-1 1 0,1-1 1,-1 0-1,0 0 1,0 0-1,0-1 1,0 1-1,0-1 0,0 0 1,-1 1-1,1-1 1,-1 0-1,0-1 0,0 1 1,0 0-1,0 0 1,-1-1-1,1 1 0,-1-1 1,0 0-1,0 1 1,0-1-1,0 0 1,-1 0-1,1-7 0,-1 3 33,0 3 22,0 0 0,0-1 0,-1 1-1,1 0 1,-1 0 0,-2-7 0,2 10 139,1 1 1,-1 0-1,0-1 1,1 1-1,-1 0 1,0 0-1,0 0 1,0 0-1,0 0 1,0 0-1,0 0 1,0 0 0,0 0-1,-1 0 1,1 1-1,0-1 1,0 0-1,-1 1 1,1-1-1,0 1 1,-1-1-1,1 1 1,-1 0-1,1 0 1,-1 0 0,1-1-1,0 1 1,-3 1-1,3-1-31,-1 1 0,1 0 0,0-1 0,0 1 0,-1 0 0,1 0 0,0 0 0,0 0 0,0 0 0,0 0 1,0 0-1,0 0 0,0 0 0,1 1 0,-1-1 0,0 0 0,1 0 0,-1 1 0,0-1 0,1 1 0,0-1 0,-1 0 0,1 1 0,0-1 0,0 1 0,0-1 0,0 4 0,-1-2 0,1 1-1,-1 0 1,1-1-1,0 1 1,1 0-1,-1 0 1,1-1 0,-1 1-1,1 0 1,2 5-1,1-4-45,0-1-1,0 0 1,0-1-1,1 1 1,0-1-1,-1 0 1,1 0-1,0 0 1,0-1-1,1 0 1,-1 0-1,0 0 1,1 0-1,-1-1 1,1 0-1,10 1 1,12 0-535,55-1 0,-80-1 451,0-1-1,0 1 1,0-1-1,0 1 0,0-1 1,0 0-1,-1 0 0,1 0 1,0 0-1,0-1 1,-1 1-1,1-1 0,-1 0 1,0 0-1,1 0 0,-1 0 1,0 0-1,0 0 1,0 0-1,-1-1 0,1 1 1,0-1-1,-1 1 0,1-1 1,-1 0-1,0 1 0,0-1 1,0 0-1,-1 0 1,2-5-1,-1 3 77,-1 0-1,1 0 1,-1-1 0,0 1 0,0 0-1,-1 0 1,1 0 0,-1 0 0,0 0 0,-1 0-1,1 0 1,-1 0 0,0 0 0,0 0-1,-1 1 1,1-1 0,-5-4 0,7 14 3334,0 19-3011,3-19-274,0-1-1,-1 0 1,1 0-1,0 0 1,1 0-1,-1 0 1,1-1-1,0 1 0,0-1 1,0 0-1,0 0 1,0-1-1,1 1 1,-1-1-1,1 0 1,0 0-1,-1-1 1,1 1-1,10 1 1,6 2-92,1-2 1,0 0 0,25 0 0,-36-3 19,-2 1-165,0-1 0,0 0 1,-1-1-1,1 1 0,0-2 0,10-2 0,-17 3 148,0 0-1,0 0 0,1 0 0,-1 0 0,0-1 0,0 1 0,0-1 0,0 1 0,0-1 1,-1 0-1,1 0 0,0 0 0,-1 0 0,0 0 0,1 0 0,-1 0 0,0 0 0,0-1 0,0 1 1,0 0-1,0-1 0,-1 1 0,1-1 0,-1 1 0,0-1 0,1-2 0,0-9 61,0 0 1,-1 0-1,0 0 0,-1 0 0,-1 0 0,-5-25 1,8 77 2762,-1-35-2734,-1 1 0,1-1 0,0 1 0,0-1 0,0 1 0,0-1 1,0 1-1,1-1 0,0 1 0,-1-1 0,1 0 0,1 1 0,-1-1 0,0 0 0,1 0 1,0 1-1,-1-1 0,5 4 0,0-1-120,1 0 0,-1 0 0,1-1-1,1 0 1,-1 0 0,1-1 0,-1 0 0,1 0 0,1-1 0,-1 0 0,0 0-1,1-1 1,-1 0 0,1-1 0,0 0 0,-1 0 0,1-1 0,0 0 0,17-2-1,-20 1-174,0 0-1,0 0 0,-1-1 0,1 1 1,0-1-1,-1-1 0,1 1 0,-1-1 1,0 0-1,0 0 0,0 0 0,0-1 0,0 0 1,-1 0-1,0 0 0,0-1 0,0 1 1,0-1-1,-1 0 0,1 0 0,-1 0 1,-1 0-1,1-1 0,-1 1 0,0-1 0,0 1 1,0-1-1,-1 0 0,1-11 0,2-24 1040,-2-1-1,-2 1 0,-9-74 1,5 108 3090,1 15-2860,-1 18-1071,2-3 273,1 1-1,1-1 1,1 1 0,1-1-1,6 27 1,-6-43-164,0 0 0,0-1 0,1 0-1,0 1 1,0-1 0,0 0 0,1 0 0,0 0 0,0-1 0,0 0-1,1 1 1,0-1 0,0-1 0,0 1 0,0-1 0,1 0 0,0 0 0,0-1-1,0 1 1,0-1 0,0-1 0,10 4 0,-3-3-608,1 0-1,0-1 1,0 0 0,0-2 0,0 1-1,0-2 1,17-1 0,-29 2 320,-1 0 1,0 0-1,0-1 0,0 1 1,0 0-1,0 0 1,0 0-1,0-1 0,0 1 1,0 0-1,0-1 0,0 1 1,-1-1-1,1 1 1,0-1-1,0 0 0,0 1 1,0-1-1,-1 0 1,1 0-1,0 1 0,-1-1 1,1 0-1,-1 0 1,1 0-1,-1 0 0,1 0 1,-1 0-1,1 0 0,-1 0 1,0 0-1,1-1 1,0-18-7127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4.616"/>
    </inkml:context>
    <inkml:brush xml:id="br0">
      <inkml:brushProperty name="width" value="0.05" units="cm"/>
      <inkml:brushProperty name="height" value="0.05" units="cm"/>
    </inkml:brush>
  </inkml:definitions>
  <inkml:trace contextRef="#ctx0" brushRef="#br0">1 42 7603,'0'0'15143,"155"11"-14390,-62-11-753,7-13-881,-11-6-2176,-19-1-3618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5.196"/>
    </inkml:context>
    <inkml:brush xml:id="br0">
      <inkml:brushProperty name="width" value="0.05" units="cm"/>
      <inkml:brushProperty name="height" value="0.05" units="cm"/>
    </inkml:brush>
  </inkml:definitions>
  <inkml:trace contextRef="#ctx0" brushRef="#br0">1 452 11909,'0'0'353,"20"0"714,4 0-753,0-1 1,0-1-1,0-1 0,0-2 1,0 0-1,29-11 1,-38 10-293,0-1 0,-1 0 0,1-1 0,-2-1 0,1 0 0,-1 0 0,19-20 0,-26 23-83,0-1 1,-1 0-1,0 0 1,0 0-1,-1-1 1,0 1-1,0-1 1,-1 0-1,0-1 1,0 1-1,-1 0 0,0-1 1,-1 1-1,0-1 1,0-16-1,0 16 33,-1 0-1,-1 0 0,0 0 0,0 1 0,-1-1 0,0 0 0,0 1 1,-1-1-1,0 1 0,0 0 0,-1 0 0,0 0 0,-1 0 0,0 1 0,0 0 1,0 0-1,-1 0 0,0 1 0,0-1 0,-1 1 0,-14-9 0,19 13 54,-1 0-1,0 1 0,0-1 0,0 1 0,-1 0 0,1 0 0,0 0 0,0 0 0,-1 1 0,1-1 0,0 1 0,-1 0 1,1 0-1,0 0 0,-1 0 0,1 0 0,0 1 0,-1 0 0,-3 1 0,2 0 36,1 0 1,0 1-1,0-1 0,0 1 1,0 0-1,0 0 0,1 0 1,-1 1-1,1-1 0,0 1 1,0 0-1,-3 4 0,-1 4 133,1 0-1,0 1 1,1-1 0,0 1-1,1 0 1,0 0-1,1 1 1,-2 19-1,4-21-38,0-1-1,1 1 1,0 0-1,1 0 0,1-1 1,0 1-1,0 0 1,1-1-1,5 13 1,-4-16-100,0 0 0,0-1-1,1 0 1,0 0 0,0 0 0,1 0 0,0-1 0,0 0 0,0 0 0,1-1 0,0 0-1,0 0 1,11 6 0,-1-3 14,-1-1-1,1 0 1,0-1-1,1-1 1,-1-1 0,36 4-1,-16-5-61,-1-1 0,54-6 0,-80 3-69,0 0-1,-1-1 1,1-1 0,0 0 0,-1 0-1,0-1 1,0 0 0,0 0-1,0-1 1,-1 0 0,0-1-1,0 0 1,0 0 0,-1-1-1,1 0 1,5-8 0,-8 9-62,0-1 0,-1 1-1,0 0 1,0-1 0,0 0 0,-1 0 0,0 0 0,-1 0 0,1-1 0,-1 1 0,-1-1 0,1 1 0,-2-1-1,1 1 1,-1-1 0,0 0 0,0 0 0,-1 1 0,0-1 0,0 1 0,-4-10 0,5 14 173,-1 1 0,0-1 0,0 1 0,0-1 1,0 1-1,0-1 0,0 1 0,-1 0 0,0 0 0,1 0 1,-1 0-1,0 0 0,0 0 0,0 0 0,0 0 1,0 1-1,0-1 0,0 1 0,-1-1 0,1 1 0,-1 0 1,1 0-1,-1 0 0,1 0 0,-4 0 0,4 1 46,0 0 0,-1 1-1,1-1 1,0 0-1,0 1 1,0 0-1,0-1 1,0 1 0,0 0-1,0 0 1,0 0-1,0 1 1,0-1 0,0 0-1,1 1 1,-1-1-1,1 1 1,-1-1 0,1 1-1,-1 0 1,1 0-1,0-1 1,0 1-1,0 0 1,0 0 0,0 0-1,0 0 1,1 1-1,-1-1 1,0 2 0,0-1-72,-1 1 1,1-1 0,0 0 0,1 1 0,-1-1-1,0 1 1,1-1 0,0 1 0,0-1-1,0 1 1,0 0 0,1-1 0,-1 1 0,1-1-1,0 1 1,0-1 0,0 0 0,0 1 0,1-1-1,-1 0 1,1 0 0,3 5 0,0-4-189,0 0 1,-1-1-1,1 0 1,0 0-1,0 0 1,1 0-1,-1-1 1,1 0-1,-1 0 1,1-1-1,-1 1 1,1-1-1,8 0 1,53 4-3546,6-4-3308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6.237"/>
    </inkml:context>
    <inkml:brush xml:id="br0">
      <inkml:brushProperty name="width" value="0.05" units="cm"/>
      <inkml:brushProperty name="height" value="0.05" units="cm"/>
    </inkml:brush>
  </inkml:definitions>
  <inkml:trace contextRef="#ctx0" brushRef="#br0">1 136 6259,'0'0'5157,"4"19"-4327,51 351 5122,-51-337-5893,1 0 0,2-1 1,15 47-1,-10-127-1446,-7-7 478,-2 0 0,-3 0 0,-2 1 0,-3-1 0,-2 1 0,-15-59 0,18 97 999,-14-92-210,17 35 2807,2 72-2627,-1 0 1,1 0-1,0 0 1,-1 0-1,1 0 0,0 0 1,0 0-1,0 0 1,0 0-1,0 1 0,0-1 1,0 0-1,0 1 1,1-1-1,-1 0 0,0 1 1,0 0-1,0-1 1,1 1-1,-1 0 0,0-1 1,0 1-1,1 0 1,-1 0-1,0 0 0,1 0 1,-1 0-1,2 1 1,40 1 70,-42-2-125,7 2 76,0 1 0,1-1 1,-1 1-1,0 1 0,-1 0 0,1 0 0,0 0 1,-1 1-1,0 0 0,0 0 0,-1 1 1,10 10-1,-5-5 69,-1 0 1,0 1-1,-1 1 1,0-1-1,-1 2 0,8 16 1,-15-26-152,1-1 0,0 1 0,-1-1 0,0 1-1,0 0 1,0 0 0,-1-1 0,1 1 0,-1 0 0,0 0 0,0 0 0,0 0 0,0-1-1,-1 1 1,1 0 0,-1 0 0,0 0 0,-2 3 0,1-4-14,0 0-1,0 0 1,0 0-1,0 0 1,-1-1-1,0 1 1,1-1 0,-1 1-1,0-1 1,0 0-1,0 0 1,0 0-1,-1-1 1,1 1 0,-6 1-1,-6 1-481,-1 0 0,0-1 0,0-1 0,0-1-1,0 0 1,0-1 0,-20-2 0,8-6-1801,9-11-1185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7.177"/>
    </inkml:context>
    <inkml:brush xml:id="br0">
      <inkml:brushProperty name="width" value="0.05" units="cm"/>
      <inkml:brushProperty name="height" value="0.05" units="cm"/>
    </inkml:brush>
  </inkml:definitions>
  <inkml:trace contextRef="#ctx0" brushRef="#br0">337 111 5410,'0'0'9560,"-5"-10"-9366,3 5-194,0 1 0,0 0 0,0-1 0,-1 1 0,1 0 0,-1 1-1,0-1 1,0 0 0,-1 1 0,1 0 0,-1-1 0,0 2 0,0-1 0,0 0-1,0 1 1,0-1 0,0 1 0,-1 1 0,1-1 0,0 0 0,-9-1 0,-10-1-24,0 0 1,0 2 0,0 0 0,0 2-1,0 0 1,-38 6 0,58-4 37,0-1 1,1 0-1,-1 1 1,0-1-1,0 1 1,1 0-1,-1 0 0,1 0 1,0 0-1,-1 0 1,1 1-1,0-1 1,0 1-1,1 0 0,-1-1 1,0 1-1,1 0 1,0 0-1,-1 0 1,1 0-1,1 0 1,-1 0-1,0 0 0,1 0 1,-1 0-1,1 6 1,-1-2 124,1-1 0,0 1 0,0 0 0,1 0 0,-1 0 1,2-1-1,-1 1 0,1 0 0,0-1 0,0 1 0,6 10 0,-3-10-44,0 0-1,1 0 1,-1-1-1,2 0 1,-1 0-1,1 0 1,0-1-1,0 0 1,0 0-1,1 0 1,0-1-1,15 6 1,-11-6-55,-1-1 0,0 0 0,1-1 0,0 0 1,0 0-1,-1-1 0,1-1 0,0 0 0,14-2 1,-21 1-153,-1-1 1,1 0 0,-1 1 0,1-2-1,-1 1 1,0 0 0,0-1 0,0 0-1,0 0 1,-1 0 0,1 0 0,-1-1-1,0 1 1,0-1 0,0 0 0,0 0-1,-1 0 1,1 0 0,-1-1 0,0 1-1,0-1 1,-1 1 0,1-1 0,-1 1-1,0-1 1,-1 0 0,1-5 0,0 5 45,0 0 0,0 0 0,0 0 0,-1-1 0,0 1 0,0 0 0,-1-1 0,0 1 1,1 0-1,-2 0 0,1 0 0,-1 0 0,1 0 0,-1 0 0,-1 0 0,1 0 0,-1 1 1,0-1-1,0 1 0,0 0 0,0 0 0,-1 0 0,1 0 0,-7-4 0,9 7 108,0 1 1,0-1-1,1 1 0,-1-1 0,0 1 0,0 0 0,1-1 0,-1 1 0,0 0 1,0 0-1,0 0 0,0-1 0,1 1 0,-1 0 0,0 0 0,0 0 0,0 0 0,0 1 1,0-1-1,1 0 0,-1 0 0,0 0 0,0 1 0,0-1 0,1 0 0,-1 1 0,0-1 1,0 1-1,1-1 0,-1 1 0,0-1 0,0 2 0,-1 0 31,0 1-1,1-1 1,-1 1-1,1 0 1,0 0-1,0-1 1,0 1-1,0 0 1,-1 5-1,-3 64 941,5-71-974,-1 3-22,1-1-1,0 0 1,1 1-1,-1-1 0,0 0 1,1 0-1,0 1 1,0-1-1,0 0 1,0 0-1,0 0 1,1 0-1,0 0 1,-1 0-1,1 0 0,0-1 1,0 1-1,0-1 1,1 1-1,-1-1 1,0 0-1,1 0 1,0 0-1,-1 0 1,5 2-1,1-1-119,1 0 0,0 0 0,-1-1 0,1 0 0,0-1 0,0 0 0,0 0 0,12-2 0,-16 2-87,-1-1 0,1-1 1,-1 1-1,0-1 0,1 0 0,-1 0 0,0 0 0,1 0 0,-1-1 0,0 1 0,0-1 1,0 0-1,0-1 0,0 1 0,-1-1 0,1 0 0,-1 1 0,0-1 0,0-1 0,0 1 0,5-7 1,-1-2-284,0-1 1,-1 0 0,-1-1 0,0 1 0,4-19-1,9-26 492,-17 56 166,0-1-1,0 0 1,1 0 0,-1 1 0,0-1 0,1 1 0,0-1 0,-1 1 0,1 0-1,0 0 1,0 0 0,1 0 0,-1 0 0,0 0 0,1 0 0,-1 1-1,1-1 1,-1 1 0,1 0 0,0 0 0,-1 0 0,1 0 0,0 0-1,0 0 1,4 0 0,-4 2-18,1-1-1,-1 1 0,0-1 1,0 1-1,1 0 1,-1 0-1,0 0 1,0 0-1,0 1 0,0 0 1,0-1-1,-1 1 1,1 0-1,0 0 1,-1 0-1,1 1 0,-1-1 1,0 0-1,0 1 1,0 0-1,3 5 1,5 8 69,-1 1 1,-1 0 0,-1 1-1,8 26 1,-12-31-719,0 0 0,-1 1 0,0-1 0,0 15-1,15-48-2462,6-26 1095,46-77 1152,-66 119 927,0 0 1,1 0-1,-1 0 0,1 1 0,-1 0 0,1-1 1,0 2-1,0-1 0,1 0 0,-1 1 1,0-1-1,1 1 0,0 1 0,7-3 0,-8 3-113,-1 0-1,0 1 0,1-1 0,-1 1 0,1 0 1,-1 0-1,1 0 0,-1 1 0,0-1 1,1 1-1,-1 0 0,0 0 0,1 0 0,-1 0 1,0 1-1,0-1 0,0 1 0,0 0 0,0 0 1,0 0-1,-1 0 0,3 3 0,6 5-36,-1 1-1,-1 0 0,0 1 0,0 0 0,-2 0 1,1 1-1,-1 0 0,-1 0 0,-1 1 0,1 0 1,-2 0-1,0 0 0,-1 0 0,0 1 0,0 15 1,-3-29-151,0 0 0,-1 0 0,1 1 0,0-1 0,-1 0 0,1 0 0,0 0 0,-1 0 0,1 0 0,-1-1 0,1 1 1,-1 0-1,0 0 0,1 0 0,-1 0 0,0-1 0,0 1 0,0 0 0,0-1 0,1 1 0,-1 0 0,0-1 0,0 1 1,0-1-1,0 0 0,0 1 0,0-1 0,0 0 0,0 1 0,0-1 0,-1 0 0,-1 0 0,-37 0-3805,29-6 635,9-12-2400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7.610"/>
    </inkml:context>
    <inkml:brush xml:id="br0">
      <inkml:brushProperty name="width" value="0.05" units="cm"/>
      <inkml:brushProperty name="height" value="0.05" units="cm"/>
    </inkml:brush>
  </inkml:definitions>
  <inkml:trace contextRef="#ctx0" brushRef="#br0">345 101 11397,'0'0'3314,"-20"-14"-3157,-66-44-178,77 54 17,0-1 0,-1 1 0,0 1-1,0 0 1,0 0 0,0 1 0,0 0 0,0 1 0,-1 0 0,1 1 0,0 0 0,-21 3 0,-8-1 75,37-3-55,1 1-1,-1 1 0,0-1 0,0 0 1,0 0-1,0 1 0,0-1 0,1 1 1,-1 0-1,0-1 0,0 1 0,1 0 1,-1 0-1,0 0 0,1 0 0,-1 0 1,1 1-1,0-1 0,-1 0 0,1 1 1,0-1-1,-2 3 0,1 0 81,0-1-1,1 1 0,0 0 1,-1 0-1,1-1 0,1 1 1,-1 0-1,0 0 1,1 0-1,0 7 0,0-4 26,1-1-1,-1 1 1,1-1-1,0 1 1,1-1-1,0 1 1,0-1-1,0 0 1,1 0-1,0 0 1,0 0-1,0 0 1,7 7-1,-3-6-101,-1-2-1,2 1 1,-1-1-1,0 0 1,1-1-1,0 0 0,0 0 1,0 0-1,1-1 1,-1-1-1,1 1 1,-1-1-1,1-1 1,0 1-1,0-2 1,0 1-1,16-2 1,-20 0-176,0 0 0,0 0 1,0 0-1,-1-1 1,1 1-1,0-1 0,-1 0 1,1-1-1,-1 1 1,0-1-1,0 0 0,0 0 1,7-7-1,-7 6-229,-1-1-1,0 1 0,0-1 1,0 0-1,0 0 0,-1-1 1,0 1-1,0 0 0,0-1 1,-1 1-1,1-1 1,-1 0-1,-1 1 0,1-9 1,0 3-98,0-32-1122,-1 42 1790,0-1 1,0 0-1,0 1 0,0-1 0,-1 1 1,1-1-1,0 1 0,-1-1 0,1 1 0,-1-1 1,1 1-1,-1 0 0,0-1 0,0 1 1,0 0-1,1-1 0,-1 1 0,0 0 1,-1 0-1,1 0 0,-1-1 0,1 2-81,1 0 0,-1 0 0,0 0 0,1 0 0,-1 1 0,1-1 0,-1 0-1,0 0 1,1 1 0,-1-1 0,1 0 0,-1 1 0,1-1 0,-1 1 0,1-1 0,0 1 0,-1-1-1,1 1 1,-1-1 0,1 1 0,0-1 0,-1 1 0,1-1 0,0 1 0,0 0 0,0-1 0,-1 1-1,1-1 1,0 1 0,0 0 0,0-1 0,0 1 0,0-1 0,0 1 0,0 0 0,0 1 0,-2 24 3,2-23-185,0 0 0,0 0 0,0 0 0,1 0 0,-1 0 0,1 0 0,0 0 0,0 0 0,0 0 0,0 0 0,0 0 0,0-1 0,1 1 0,-1 0 0,1-1 0,3 4 0,-1-3-319,-1 0 0,1 0-1,0-1 1,0 1-1,1-1 1,-1 0-1,0 0 1,1 0 0,-1-1-1,7 2 1,31 5-3580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38.262"/>
    </inkml:context>
    <inkml:brush xml:id="br0">
      <inkml:brushProperty name="width" value="0.05" units="cm"/>
      <inkml:brushProperty name="height" value="0.05" units="cm"/>
    </inkml:brush>
  </inkml:definitions>
  <inkml:trace contextRef="#ctx0" brushRef="#br0">279 170 8580,'0'0'1430,"-4"-17"125,-17-54-221,20 67-1284,-1 1 0,0 0 0,0-1 0,0 1-1,-1 0 1,1 0 0,-1 1 0,1-1 0,-1 0-1,0 1 1,0 0 0,0-1 0,-1 1 0,1 0 0,0 1-1,-1-1 1,1 1 0,-1-1 0,0 1 0,1 0 0,-1 0-1,-6 0 1,-4 0 89,0 0-1,-1 1 1,1 0 0,-16 4-1,25-4-133,1 1 12,0-1 0,0 1 0,0 0 0,0 0 1,0 0-1,0 0 0,0 1 0,1 0 0,-1 0 1,0 0-1,1 0 0,0 0 0,-1 1 0,1-1 1,0 1-1,1 0 0,-1 0 0,0 0 0,1 0 0,-1 1 1,1-1-1,0 1 0,0-1 0,1 1 0,-1 0 1,1 0-1,0 0 0,0-1 0,-1 6 0,1-1 43,0-1 0,1 1 0,0-1 0,0 1 0,1-1 0,0 1 0,0-1 0,0 0 0,1 1 0,0-1 0,1 0 0,0 0 0,0 0 0,0-1 0,7 10 0,10 9 381,1-1 1,1-1-1,28 23 0,-24-22-101,-1 0 0,26 33 0,-50-57-362,-1 1-1,1-1 1,-1 0-1,1 1 0,-1-1 1,0 1-1,1-1 0,-1 1 1,0-1-1,1 1 1,-1-1-1,0 1 0,1-1 1,-1 1-1,0-1 0,0 1 1,0-1-1,0 1 1,0 0-1,0-1 0,0 1 1,1-1-1,-2 1 1,1-1-1,0 1 0,0 0 1,0-1-1,0 1 0,0-1 1,0 1-1,-1-1 1,1 1-1,0-1 0,0 1 1,-1-1-1,1 1 1,0-1-1,-1 1 0,1-1 1,-1 1-1,1-1 0,0 1 1,-1-1-1,1 0 1,-1 1-1,1-1 0,-1 0 1,1 0-1,-1 1 1,1-1-1,-1 0 0,0 0 1,1 0-1,-1 0 0,1 0 1,-1 1-1,1-1 1,-1 0-1,0 0 0,0-1 1,-47 1-740,35 0 460,11 0 286,-4 0-145,0 0 0,0 0-1,0-1 1,0 1-1,0-1 1,-11-4-1,15 4 143,1 1-1,0-1 0,0 0 0,-1 0 0,1 0 0,0 0 1,0 0-1,0 0 0,0 0 0,0-1 0,0 1 0,1 0 1,-1 0-1,0-1 0,0 1 0,1 0 0,-1-1 0,1 1 1,-1-1-1,1 1 0,0-1 0,0 1 0,0-1 0,-1 1 1,1-1-1,1 1 0,-1-1 0,0 1 0,0-1 0,0 1 1,1-1-1,-1 1 0,2-3 0,-1 0 25,1 1 0,0-1 1,0 1-1,0 0 0,0 0 0,1 0 1,-1 0-1,1 0 0,0 0 0,0 0 0,0 1 1,0-1-1,0 1 0,0 0 0,1 0 0,4-2 1,68-27 228,-60 25-127,128-38 278,22-8 320,-144 43-427,-1 0 0,0-2 0,-1 0 0,0-1 0,25-21 0,-41 30-254,0-1-1,0 1 0,-1-1 1,1 0-1,-1 0 0,1 0 1,-1 0-1,-1 0 0,1-1 1,-1 0-1,1 1 0,-1-1 1,0 0-1,-1 0 0,1 0 1,-1 0-1,0 0 0,-1-1 1,1 1-1,-1 0 0,0 0 1,0-1-1,-1-4 0,0 7-35,0 1-1,0 0 0,0-1 1,0 1-1,0 0 0,0 0 1,-1 0-1,1 0 0,-1 0 1,0 0-1,1 0 0,-1 1 1,0-1-1,0 0 0,0 1 0,0 0 1,0-1-1,-1 1 0,1 0 1,0 0-1,-1 0 0,1 1 1,0-1-1,-1 0 0,1 1 1,-1 0-1,-3-1 0,-11-1-46,-1 0-1,-28 1 1,38 1 46,4 0 35,0 0 1,0 0 0,0 1 0,-1-1-1,1 1 1,0 0 0,0 1 0,0-1 0,0 1-1,1-1 1,-1 1 0,0 0 0,1 1-1,-1-1 1,1 1 0,0-1 0,0 1 0,0 0-1,0 0 1,0 0 0,1 0 0,-4 6 0,3-3 170,0 0 0,0 0 0,0 1 0,1 0 0,0-1 0,1 1 0,-1 0 0,1 0 0,0 0 0,1 0 0,0 0 0,1 12 0,-1-16-94,1 0 1,-1-1-1,1 1 0,0 0 0,0-1 1,0 1-1,0 0 0,1-1 1,-1 0-1,1 1 0,-1-1 1,1 0-1,0 0 0,0 1 0,0-2 1,4 5-1,0-2 26,0-1 1,0 1-1,0-1 0,0 0 1,1 0-1,10 3 1,4-1 27,1-1 1,0 0-1,28 0 1,70-3-428,-73-1-2968,-68 0-13315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1.225"/>
    </inkml:context>
    <inkml:brush xml:id="br0">
      <inkml:brushProperty name="width" value="0.05" units="cm"/>
      <inkml:brushProperty name="height" value="0.05" units="cm"/>
    </inkml:brush>
  </inkml:definitions>
  <inkml:trace contextRef="#ctx0" brushRef="#br0">388 20 6867,'0'0'3338,"0"-19"-2717,0 356 3667,-11-337-4561,-273-15-1725,280 15 2023,1 0-1,-1 0 0,1 0 1,-1 0-1,1 0 0,-1 1 1,1-1-1,-1 1 1,1 0-1,0 0 0,-1 1 1,1-1-1,0 1 0,0-1 1,0 1-1,0 0 1,0 0-1,0 0 0,0 1 1,1-1-1,-1 1 0,1-1 1,0 1-1,0 0 1,0 0-1,0 0 0,0 0 1,1 0-1,-1 0 0,1 1 1,0-1-1,0 0 1,0 1-1,0-1 0,1 1 1,-1-1-1,1 1 0,0-1 1,0 1-1,0-1 1,0 1-1,1-1 0,1 6 1,-1-4 23,1-1 0,0 0 0,0 1 0,0-1 0,0 0 1,1 0-1,-1-1 0,1 1 0,0 0 0,0-1 0,0 0 0,1 1 1,-1-1-1,1-1 0,0 1 0,0 0 0,0-1 0,0 0 0,0 0 0,6 2 1,6 2 34,0 0 1,1-1 0,-1 0 0,24 2 0,0-2 25,1-1 1,78-5-1,-99-1-98,0 0 0,0-1-1,0-2 1,0 0-1,-1-1 1,0 0 0,34-18-1,-47 21-15,0-1-1,0 1 1,0-1 0,-1 0-1,1-1 1,-1 1-1,0-1 1,-1 0-1,1 0 1,-1-1 0,0 1-1,0-1 1,0 0-1,-1 0 1,0 0-1,0 0 1,-1-1 0,0 1-1,0-1 1,0 0-1,-1 1 1,0-1-1,0 0 1,-1 0 0,0 0-1,0 0 1,0 0-1,-3-10 1,2 14 12,0 0 0,0 0 0,0 1 1,-1-1-1,1 0 0,-1 0 0,0 1 1,1-1-1,-1 1 0,0-1 0,-1 1 0,1 0 1,0 0-1,-1 0 0,1 0 0,-1 0 0,1 1 1,-1-1-1,0 1 0,0 0 0,0 0 1,0 0-1,0 0 0,-4-1 0,5 2-16,-1-1 0,1 0 0,-1 1 0,1 0 0,-1 0 0,0 0 0,1 0 0,-1 0 0,1 0 0,-1 0 0,1 1 0,-1 0 0,1-1 0,0 1 0,-1 0 0,1 0 0,0 0 0,-1 0-1,1 1 1,0-1 0,0 1 0,0-1 0,0 1 0,0 0 0,1 0 0,-1-1 0,0 1 0,1 0 0,-3 4 0,2-1 26,0-1 1,-1 1-1,1 0 0,1-1 1,-1 1-1,1 0 0,0 0 1,0 0-1,1 1 0,-1-1 1,1 0-1,0 0 0,0 0 1,1 0-1,0 0 0,0 0 1,0 0-1,0 0 0,1 0 1,0 0-1,0 0 0,0 0 1,0-1-1,1 0 0,0 1 1,0-1-1,0 0 0,0 0 1,1 0-1,0-1 0,-1 1 1,1-1-1,1 0 0,-1 0 1,0 0-1,5 2 0,5 1-68,-1 0 0,1 0 0,0-1 0,0-1 0,1 0 0,-1-1 0,1-1 0,0 0 0,0-1 0,-1 0 0,23-3 0,-31 2-88,-1-1 0,0 0 0,1 0 0,-1-1 0,0 0-1,0 0 1,0 0 0,-1 0 0,1-1 0,0 1-1,-1-1 1,1 0 0,-1-1 0,0 1 0,0-1-1,-1 0 1,6-7 0,0-3-327,0 0 1,-1 0-1,-1-1 1,7-21-1,-11 25 460,1 0-1,0 1 1,1-1-1,0 1 1,1 0 0,0 0-1,0 1 1,1 0 0,0 0-1,12-10 1,-14 15 193,0 1 1,0 0-1,0 0 0,1 0 1,-1 1-1,1 0 1,0 0-1,0 0 0,0 1 1,0 0-1,0 0 0,0 0 1,0 1-1,0 0 1,0 0-1,0 0 0,0 1 1,0 0-1,11 3 1,-9-1 58,0 0 0,0 0 0,-1 1 0,1 0 0,-1 0 0,0 0 0,0 1 0,-1 0 0,1 1 0,-1-1 0,0 1 0,0 1 0,8 11 0,-9-10-164,-1 0-1,1 1 0,-1 0 1,-1 0-1,0 0 0,0 0 1,3 16-1,-6-21-77,1-1 0,-1 0 0,1 0 0,-1 1 0,0-1 0,0 0 0,0 1 0,-1-1 0,1 0 0,-1 1 0,0-1 0,0 0 0,0 0 0,0 0-1,-1 0 1,1 0 0,-1 0 0,1 0 0,-1 0 0,0-1 0,0 1 0,-1-1 0,1 1 0,-4 2 0,-5 1-118,0 1 0,0-2 0,-1 0 1,0 0-1,0-1 0,-1 0 0,1-1 0,-15 1 0,-58 2-3314,84-6 3327,1 0-1,-1 0 0,0 1 0,0-1 1,1 0-1,-1 0 0,0 0 0,1 0 0,-1 0 1,0 0-1,0-1 0,1 1 0,-1 0 0,0 0 1,1 0-1,-1-1 0,0 1 0,1 0 1,-1-1-1,0 1 0,1 0 0,-1-1 0,1 1 1,-1-1-1,1 1 0,-1-1 0,1 1 0,-1-1 1,1 0-1,-1 1 0,1-1 0,0 0 1,-1 1-1,1-1 0,0 0 0,0 1 0,0-1 1,-1 0-1,1 1 0,0-1 0,0 0 0,0 0 1,0 1-1,0-1 0,0 0 0,0-24-4764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6.311"/>
    </inkml:context>
    <inkml:brush xml:id="br0">
      <inkml:brushProperty name="width" value="0.05" units="cm"/>
      <inkml:brushProperty name="height" value="0.05" units="cm"/>
    </inkml:brush>
  </inkml:definitions>
  <inkml:trace contextRef="#ctx0" brushRef="#br0">1 0 9828,'0'0'2402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1.583"/>
    </inkml:context>
    <inkml:brush xml:id="br0">
      <inkml:brushProperty name="width" value="0.05" units="cm"/>
      <inkml:brushProperty name="height" value="0.05" units="cm"/>
    </inkml:brush>
  </inkml:definitions>
  <inkml:trace contextRef="#ctx0" brushRef="#br0">0 0 10389,'0'0'3217,"0"109"-1904,0-52-737,0-1-192,0-5-336,0-7 96,0-12-144,3-8-240,1-7-592,-2-10-1265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1.947"/>
    </inkml:context>
    <inkml:brush xml:id="br0">
      <inkml:brushProperty name="width" value="0.05" units="cm"/>
      <inkml:brushProperty name="height" value="0.05" units="cm"/>
    </inkml:brush>
  </inkml:definitions>
  <inkml:trace contextRef="#ctx0" brushRef="#br0">1 250 4946,'0'0'7380,"20"-1"-5628,74 3-667,149-3 362,-235 1-1508,0-2 0,0 1 0,0-1 0,0 0-1,-1-1 1,1 1 0,-1-2 0,1 1 0,-1-1 0,0 0-1,0 0 1,-1-1 0,0 0 0,1 0 0,-1-1 0,-1 0 0,1 0-1,-1 0 1,6-10 0,-4 5-7,-1-1-1,-1 0 1,0 0 0,0-1 0,-1 1-1,0-1 1,-2 0 0,1 0 0,-1 0-1,-1-27 1,-1 47 346,-2 1 0,1-1 0,-1 1 1,0-1-1,0 0 0,-4 7 0,-6 19 374,4 0-194,1-1 1,2 1-1,1 1 1,2-1-1,1 0 1,5 50-1,-4-82-523,0 1 0,1 0 0,-1 0 0,1-1 0,-1 1 0,1 0 0,0-1 0,-1 1 0,1-1 0,0 1 0,0-1 0,0 1 0,0-1 0,1 1 0,-1-1 0,0 0 0,0 0 0,1 0 0,1 2 0,-1-2-264,0-1 0,0 1 1,-1 0-1,1-1 0,0 1 1,0-1-1,0 0 0,-1 0 1,1 1-1,0-1 0,0 0 1,0-1-1,0 1 1,-1 0-1,1 0 0,0-1 1,0 1-1,3-2 0,13-11-3926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2.292"/>
    </inkml:context>
    <inkml:brush xml:id="br0">
      <inkml:brushProperty name="width" value="0.05" units="cm"/>
      <inkml:brushProperty name="height" value="0.05" units="cm"/>
    </inkml:brush>
  </inkml:definitions>
  <inkml:trace contextRef="#ctx0" brushRef="#br0">0 243 12534,'0'0'6403,"116"0"-5043,-72 0-1200,-1 0-144,-5 0-16,-7 0-672,-4 0-993,-9-7-960,-5-4-1841,-9-1-2353</inkml:trace>
  <inkml:trace contextRef="#ctx0" brushRef="#br0" timeOffset="1">232 1 10485,'0'0'4706,"-29"110"-1521,23-52-1840,4-2-785,2-2-304,0-4-256,0-5-224,15-6-2145,-1-13-2385,-1-13-4098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3.143"/>
    </inkml:context>
    <inkml:brush xml:id="br0">
      <inkml:brushProperty name="width" value="0.05" units="cm"/>
      <inkml:brushProperty name="height" value="0.05" units="cm"/>
    </inkml:brush>
  </inkml:definitions>
  <inkml:trace contextRef="#ctx0" brushRef="#br0">1 244 3169,'0'0'7449,"23"4"-5645,-1 0-1218,13 2 528,1-2-1,49 0 1,-42-2-330,-15-1-454,0-1-1,31-3 0,-53 2-262,0 0 0,0 0-1,0 0 1,0-1 0,0 0-1,0 0 1,0 0-1,-1-1 1,1 0 0,-1 0-1,0 0 1,0-1 0,0 1-1,0-1 1,5-6-1,-7 3-33,1 0-1,-1-1 1,0 1 0,-1-1-1,0 0 1,0 0-1,0 0 1,-1 0-1,-1 0 1,1-1-1,-1 1 1,-1 0-1,1 0 1,-1 0-1,-3-11 1,2 15-62,0 1 0,0-1 0,-1 1 0,1 0 1,-1-1-1,1 1 0,-1 0 0,0 0 0,0 1 1,-1-1-1,1 1 0,0 0 0,-1-1 0,0 1 1,1 1-1,-1-1 0,0 1 0,0-1 0,0 1 1,-5-1-1,-8-2-47,-1 0 1,1 2-1,-24-2 1,28 3 34,-1 1 0,1 0 0,-1 1 0,0 0 0,1 1 0,-25 6 0,35-6 36,-1 0 0,0 0 0,0 0 1,1 0-1,-1 0 0,1 1 0,0-1 0,0 1 1,0 0-1,0 0 0,0 0 0,0 0 0,1 1 1,0-1-1,-1 1 0,1 0 0,1-1 1,-1 1-1,0 0 0,1 0 0,0 0 0,0 0 1,0 0-1,1 0 0,-1 1 0,1 4 0,-1-3 44,1 1 0,0 0 0,0-1 0,1 1 0,0-1-1,0 1 1,0-1 0,1 1 0,0-1 0,0 0-1,1 1 1,0-1 0,0-1 0,0 1 0,1 0 0,4 5-1,-1-3 42,1-1-1,0 1 1,0-1-1,1-1 0,-1 0 1,2 0-1,-1 0 1,1-1-1,13 5 0,4-2 1,0 0 0,0-2-1,1-1 1,0-1 0,0-1-1,55-3 1,-79 1-126,0-1 1,0-1-1,0 1 0,0-1 1,0 1-1,0-1 0,0 0 1,0-1-1,0 1 0,0-1 1,-1 1-1,1-1 0,-1 0 1,1-1-1,-1 1 0,0 0 1,1-1-1,-1 0 0,-1 0 1,1 0-1,0 0 0,-1 0 1,1-1-1,-1 1 0,0-1 1,0 1-1,-1-1 0,1 0 1,1-5-1,1-7-230,-1 0 0,0-1 0,-1 1 0,-1-1 0,-1-23 0,0 27 242,0 17 53,0 0 0,0 0 1,1 1-1,0-1 0,0 0 0,0 0 0,0 0 1,1-1-1,-1 1 0,1 0 0,0 0 1,0-1-1,1 1 0,-1-1 0,1 0 0,5 6 1,-2-4 58,1 1 0,-1-2 1,1 1-1,0-1 1,0 0-1,1 0 1,-1-1-1,11 3 0,-1-1 35,0-1 1,0-1-1,1 0 0,-1-1 0,1-1 0,0-1 0,27-3 0,-39 2-332,0 0 1,0-1-1,-1 0 1,1 0-1,-1 0 1,0-1 0,0 0-1,0 0 1,0 0-1,0-1 1,0 1-1,-1-1 1,0 0-1,0 0 1,0-1-1,0 0 1,-1 1-1,1-1 1,-1 0 0,0 0-1,-1-1 1,1 1-1,1-7 1,0 1-457,-1-1 1,0 0 0,0-1-1,-1 1 1,0 0-1,-2-1 1,1 1 0,-1-1-1,-4-23 1,-3 18 2634,0 27 1144,-1 29-482,8-29-2235,-1 2-47,0-1-1,1 1 0,0 0 0,1 0 1,3 16-1,-3-24-354,0 1 0,0-1 0,1 1 0,0-1 0,-1 0 0,1 1 0,1-1 0,-1 0 0,0 0 0,1-1 0,-1 1 0,1 0 0,0-1 1,0 0-1,0 1 0,0-1 0,0 0 0,1-1 0,5 3 0,0 0-601,0-1 1,0 0-1,1-1 1,0 0-1,-1 0 1,13 0-1,12-2-3863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3.898"/>
    </inkml:context>
    <inkml:brush xml:id="br0">
      <inkml:brushProperty name="width" value="0.05" units="cm"/>
      <inkml:brushProperty name="height" value="0.05" units="cm"/>
    </inkml:brush>
  </inkml:definitions>
  <inkml:trace contextRef="#ctx0" brushRef="#br0">0 0 11013,'0'0'2817,"1"26"-1640,-1-2-850,1 13 135,1 0 0,11 58 0,3-22-316,7 35-2,-17-37-4001,-8-74 2019,1 1 1618,0 0 1,0 0-1,0 0 0,0-1 0,1 1 0,-1 0 1,1 0-1,-1-1 0,1 1 0,0 0 0,0-1 1,0 1-1,0 0 0,1-4 0,-1 4 0,0-1 188,0-1 1,0 1-1,0 0 0,0 0 0,0 0 0,1 0 0,0-1 0,0 1 1,-1 0-1,2 0 0,-1 0 0,0 1 0,1-1 0,-1 0 1,1 0-1,0 1 0,0-1 0,0 1 0,0-1 0,3-2 0,-1 3 386,0 0 0,1 0 0,-1 0 0,0 1 0,1-1 0,0 1 0,-1 0 0,1 0 0,0 1 1,-1-1-1,1 1 0,0 0 0,6 1 0,-9-1-117,0 1 0,1-1 0,-1 1 0,0-1 0,0 1 0,0 0 0,0 0 0,0 0 0,0 0 0,0 0 0,0 0 0,0 1 0,0-1 0,-1 0 0,1 1 0,0 0 0,1 2 0,24 40 1342,-24-37-1566,1 0 0,0-1 0,0 1 0,0-1-1,8 9 1,8-51-1902,-15 29 1932,0-1 0,0 1 0,1 0 0,0 1 0,0-1-1,0 1 1,1 0 0,0 1 0,0 0 0,1 0 0,-1 0-1,1 1 1,0 0 0,0 1 0,1-1 0,-1 2 0,1-1 0,11-1-1,10 0 86,1 2 0,-1 1 0,1 2 0,31 4-1,-50-4-139,16 2 44,-12-1 130,0-1 0,1 0-1,-1-1 1,0 0 0,21-5 0,-34 4-141,0 0 1,0-1-1,0 1 0,0-1 0,0 0 1,-1 0-1,1 0 0,-1 0 1,1 0-1,-1-1 0,0 1 0,0-1 1,0 0-1,0 1 0,0-1 0,-1 0 1,0 0-1,1 0 0,-1 0 0,0 0 1,0-1-1,1-4 0,-2 4-37,1 1-1,0-1 1,-1 1 0,1 0-1,-1-1 1,0 1-1,0-1 1,-1 1-1,1-1 1,-1 1 0,1-1-1,-1 1 1,0-1-1,0 1 1,-1 0-1,1 0 1,-1 0 0,1-1-1,-1 2 1,-4-7-1,1 5-2,-1 0-1,1 0 1,-1 1 0,1 0-1,-1-1 1,0 2-1,0-1 1,0 1-1,0 0 1,-1 0 0,1 1-1,0 0 1,-1 0-1,0 0 1,1 1 0,-1 0-1,1 0 1,-1 1-1,1 0 1,-8 1-1,9-1 68,0 1-1,0 0 1,-1 0-1,1 0 1,1 0-1,-1 1 1,0 0-1,1 0 1,-1 0-1,1 0 1,0 1-1,0-1 1,0 1-1,1 0 1,-1 1-1,1-1 0,0 0 1,0 1-1,0 0 1,1 0-1,0 0 1,0 0-1,0 0 1,-1 6-1,1-2 154,0 0 0,1-1 0,0 1 0,1 0-1,0 0 1,0 0 0,1 0 0,3 14 0,-3-18-153,1 1-1,0-1 1,0 0 0,0-1 0,1 1 0,0 0 0,-1-1 0,2 1 0,-1-1 0,0 0 0,1 0 0,0 0 0,0-1 0,0 1 0,6 3 0,4 1-35,1 0 0,-1-1 0,1 0 0,0-1 0,1-1 0,28 6 0,-7-5-1982,68 2 0,-46-8-3167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4.899"/>
    </inkml:context>
    <inkml:brush xml:id="br0">
      <inkml:brushProperty name="width" value="0.05" units="cm"/>
      <inkml:brushProperty name="height" value="0.05" units="cm"/>
    </inkml:brush>
  </inkml:definitions>
  <inkml:trace contextRef="#ctx0" brushRef="#br0">0 636 11157,'0'0'2407,"21"-1"-340,11 0-1589,-1-2 0,1-1 0,-1-2 0,50-15 1,-61 13-429,1 0 0,-2-1 1,1-2-1,-1 0 0,24-19 1,-35 24-9,0-1 0,0-1 0,-1 0 1,0 0-1,0 0 0,-1 0 1,0-1-1,0 0 0,-1-1 0,-1 1 1,1-1-1,-1 0 0,3-13 0,-1-14-131,0 0 0,-2-1 1,-2 1-1,-2-1 0,-5-46 0,4 77 48,0 0 1,0 0-1,-1 1 0,1-1 1,-2 1-1,1-1 1,-1 1-1,0 0 1,0 0-1,0 0 1,-1 0-1,0 1 0,-8-10 1,9 13 33,1 0 1,-1 0-1,0 0 1,0 0 0,0 0-1,0 1 1,0-1-1,0 1 1,0 0-1,0 0 1,-1 0-1,1 0 1,0 1-1,-1-1 1,1 1-1,0 0 1,-1 0-1,1 0 1,0 0 0,-1 1-1,1-1 1,0 1-1,-1 0 1,1 0-1,0 0 1,0 0-1,0 1 1,0-1-1,0 1 1,-4 3-1,-3 2 34,0 1 0,0 1 0,1 0 0,1 0 0,0 1 0,0 0 0,0 1 0,2-1 0,-1 1 0,1 1 0,1-1 0,-5 15 0,-1 3 101,2-1 0,1 1 0,2 0-1,-4 36 1,8-46-14,1-1-1,0 1 0,1 0 1,2 0-1,4 26 0,-4-37-82,0 0 0,0 0-1,1 0 1,1-1-1,-1 0 1,1 1 0,1-1-1,-1 0 1,1-1-1,0 1 1,0-1 0,1 0-1,0-1 1,12 10-1,-7-8-32,0 0-1,1-1 1,-1 0 0,1 0-1,1-2 1,-1 1-1,1-2 1,0 1-1,23 1 1,-4-2-209,0-2 1,59-4-1,-84 2 184,0 0 0,0 0 1,1 0-1,-1-1 0,0 0 0,0 0 0,0-1 0,-1 0 1,1 0-1,-1 0 0,1-1 0,-1 0 0,0-1 0,-1 1 0,1-1 1,-1 0-1,9-11 0,-9 8-43,0 1 1,-1-1-1,0 0 0,0-1 0,-1 1 1,0-1-1,0 0 0,-1 1 0,-1-1 1,1 0-1,-1 0 0,-1 0 0,0-17 1,0 24 81,0 0 0,-1 0 0,1 1 0,0-1 1,0 0-1,-1 0 0,0 1 0,1-1 0,-1 0 0,0 1 1,1-1-1,-1 1 0,0-1 0,0 1 0,0-1 0,-1 1 1,1 0-1,0-1 0,0 1 0,-1 0 0,1 0 0,-1 0 0,1 0 1,-1 0-1,1 0 0,-1 0 0,0 1 0,1-1 0,-1 1 1,0-1-1,0 1 0,1 0 0,-1-1 0,-2 1 0,1 0-11,1 0 0,0 0 0,-1 0 0,1 1-1,0-1 1,-1 1 0,1-1 0,0 1-1,0 0 1,-1 0 0,1 0 0,0 0-1,0 0 1,0 1 0,0-1 0,0 0-1,1 1 1,-1 0 0,0-1 0,1 1-1,-1 0 1,1 0 0,-1 0 0,1 0 0,-2 3-1,1 2 16,-1-1 0,1 1 0,0 0 0,1 0 0,-1-1 0,1 1 0,1 0 0,-1 0 0,1 0 0,0 0 0,1 0 0,0 0 0,0 0-1,1 0 1,-1 0 0,1-1 0,1 1 0,-1 0 0,1-1 0,0 0 0,1 0 0,5 8 0,-4-8-51,0 0-1,1 0 1,0-1 0,0 1 0,0-2-1,1 1 1,0 0 0,-1-1-1,1-1 1,1 1 0,-1-1 0,1 0-1,-1-1 1,1 1 0,0-2 0,0 1-1,0-1 1,0 0 0,9-1-1,-12 1-88,-1-1 0,1 0-1,0-1 1,-1 1-1,1-1 1,-1 0-1,0 0 1,1 0-1,-1-1 1,0 1-1,1-1 1,-1 0-1,0 0 1,0-1-1,-1 1 1,1-1-1,0 0 1,-1 0 0,0 0-1,0 0 1,0-1-1,0 1 1,0-1-1,0 0 1,-1 0-1,0 0 1,0 0-1,2-5 1,9-18-1118,-6 13 683,0 0 0,0 1 0,19-25-1,-23 35 675,0-1 0,0 1 0,1 0 0,-1 0 0,1 0-1,0 1 1,0-1 0,0 1 0,0 0 0,0 0 0,0 0-1,0 1 1,1-1 0,-1 1 0,1 0 0,-1 0 0,9 0-1,-1 1 511,0 0-1,0 1 0,0 0 0,0 1 0,0 0 0,0 1 0,0 1 0,12 4 0,-20-6-560,-1-1 0,1 1 1,-1 0-1,1 0 0,-1 0 0,0 1 0,0-1 1,0 1-1,0-1 0,0 1 0,0 0 0,-1 0 1,1 1-1,-1-1 0,0 0 0,0 1 0,0-1 0,-1 1 1,1 0-1,-1-1 0,0 1 0,0 0 0,0 0 1,0 0-1,-1 0 0,0 0 0,1 0 0,-2 7 1,0-9-81,0 0 1,1-1 0,-1 1 0,0 0 0,-1-1 0,1 1-1,0 0 1,0-1 0,-1 1 0,1-1 0,-1 0 0,1 1-1,-1-1 1,0 0 0,1 0 0,-1 0 0,0 0 0,0 0-1,0-1 1,-2 2 0,-48 14-992,41-13 593,-93 26-7870,84-24 3367</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7.374"/>
    </inkml:context>
    <inkml:brush xml:id="br0">
      <inkml:brushProperty name="width" value="0.05" units="cm"/>
      <inkml:brushProperty name="height" value="0.05" units="cm"/>
    </inkml:brush>
  </inkml:definitions>
  <inkml:trace contextRef="#ctx0" brushRef="#br0">19 138 864,'0'0'8159,"12"-16"-7244,37-50-296,-45 61-535,1 0 0,0 1 0,0 0 0,0 0 0,0 0 0,1 0 0,0 1 1,-1 0-1,1 0 0,0 1 0,0 0 0,13-3 0,-2 2 331,-1 1 0,0 1 1,22 1-1,-24 0-133,0-1 49,-8 1-124,-1 0 0,1 0 0,0 0-1,0 1 1,-1-1 0,1 1 0,10 4 0,-14-4-177,0 1 0,0-1 0,0 0 0,0 1 0,-1 0 0,1-1 0,-1 1 0,1 0 0,-1 0 0,1 0 1,-1 0-1,0 0 0,0 0 0,0 0 0,0 0 0,-1 0 0,1 1 0,0-1 0,-1 0 0,0 0 1,1 1-1,-1-1 0,0 5 0,0 0 9,0 0 0,0 0 1,0 1-1,-1-1 0,1 0 0,-2 0 0,1 0 1,-1 0-1,0 0 0,-1 0 0,-3 6 1,0-3-13,-1 0-1,1-1 1,-2 0 0,1 0 0,-2-1 0,-11 10 0,-22 16 41,-46 28 0,45-34 9,-48 43 1,90-70-76,0 0 0,-1 0 1,1 0-1,0 0 1,0 0-1,0 0 1,0 0-1,0 0 0,0 1 1,0-1-1,1 0 1,-1 1-1,0-1 1,1 0-1,-1 1 0,1-1 1,-1 1-1,1-1 1,0 1-1,-1-1 1,1 3-1,1-3 8,-1 0 0,1 0 0,-1 0 0,1 0 0,0 0 0,0 0 0,-1 0 0,1 0 0,0 0 0,0-1 0,0 1 1,0 0-1,0-1 0,0 1 0,0 0 0,0-1 0,0 1 0,0-1 0,0 0 0,3 1 0,9 2 151,0 0 0,0-1 0,24 0 0,-26-2-24,449 3 2337,-448-5-2022,0 0-500,-7 2-4542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9.630"/>
    </inkml:context>
    <inkml:brush xml:id="br0">
      <inkml:brushProperty name="width" value="0.05" units="cm"/>
      <inkml:brushProperty name="height" value="0.05" units="cm"/>
    </inkml:brush>
  </inkml:definitions>
  <inkml:trace contextRef="#ctx0" brushRef="#br0">293 10 6835,'0'0'4421,"-2"-5"-3973,-3 1 73,2 17-344,2 24 21,1-35-136,4 51 758,2 1 0,2-1 0,26 87 1,-32-132-781,-2-8-37,0 1-1,0-1 1,0 0-1,0 0 1,0 1-1,0-1 0,1 0 1,-1 1-1,0-1 1,0 0-1,0 0 1,0 1-1,0-1 1,0 0-1,0 1 1,-1-1-1,1 0 0,0 0 1,0 1-1,0-1 1,0 0-1,0 1 1,0-1-1,0 0 1,-1 0-1,1 1 0,0-1 1,0 0-1,0 0 1,-1 0-1,1 1 1,0-1-1,0 0 1,0 0-1,-1 0 0,1 0 1,0 1-1,0-1 1,-1 0-1,-16-2-273,-29-19-659,27 13 619,-3-1 129,-1 1-1,0 0 1,-1 2-1,0 1 1,1 1-1,-40-1 0,60 5 224,1 1 0,0-1 0,-1 1-1,1-1 1,0 1 0,0 0-1,0 0 1,0 0 0,0 0 0,0 1-1,0-1 1,0 0 0,0 1 0,1-1-1,-1 1 1,0 0 0,1-1-1,0 1 1,-1 0 0,1 0 0,0 0-1,0 0 1,0 0 0,0 0 0,0 1-1,0-1 1,1 0 0,-1 0-1,1 1 1,0-1 0,0 0 0,-1 0-1,1 1 1,1 2 0,-2 1 85,1 0 1,0 1-1,1-1 1,-1 0 0,1 0-1,0 0 1,1 1-1,-1-1 1,1-1-1,1 1 1,-1 0 0,5 7-1,-3-8-93,1 0 0,0 0-1,0 0 1,0 0 0,1-1-1,0 0 1,0 0 0,0 0 0,0-1-1,0 0 1,1 0 0,0-1-1,-1 1 1,1-2 0,13 3 0,7-1-261,0 0 0,47-4 0,-58 1-47,56-7-2350,-2-13-1617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9.976"/>
    </inkml:context>
    <inkml:brush xml:id="br0">
      <inkml:brushProperty name="width" value="0.05" units="cm"/>
      <inkml:brushProperty name="height" value="0.05" units="cm"/>
    </inkml:brush>
  </inkml:definitions>
  <inkml:trace contextRef="#ctx0" brushRef="#br0">0 1 8116,'0'0'6018,"31"67"-10372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0.336"/>
    </inkml:context>
    <inkml:brush xml:id="br0">
      <inkml:brushProperty name="width" value="0.05" units="cm"/>
      <inkml:brushProperty name="height" value="0.05" units="cm"/>
    </inkml:brush>
  </inkml:definitions>
  <inkml:trace contextRef="#ctx0" brushRef="#br0">0 374 8852,'0'0'6726,"20"-10"-6387,24-15-574,0-1 0,-2-3 0,64-56 1,-76 53 8,-2-2 1,-2 0-1,33-56 1,-58 90 265,-1-1 1,0 1 0,0-1 0,0 1-1,0-1 1,1 1 0,-1 0-1,0-1 1,0 1 0,1-1-1,-1 1 1,0 0 0,1-1-1,-1 1 1,0 0 0,1-1-1,-1 1 1,1 0 0,-1 0-1,0-1 1,1 1 0,-1 0 0,1 0-1,-1 0 1,1-1 0,-1 1-1,1 0 1,-1 0 0,1 0-1,-1 0 1,1 0 0,0 0-1,5 16 482,-3 44-98,-3-44 145,1 24 258,-1-2 94,8 49 1,-7-78-980,1 0 0,0 1 0,1-1 1,0 0-1,0 0 0,1 0 0,0-1 0,0 1 0,1-1 0,9 12 0,-13-19-249,1 1 0,-1 0 1,1-1-1,0 1 0,-1-1 0,1 0 0,0 1 1,0-1-1,0 0 0,0 0 0,0 0 0,0 0 1,1-1-1,1 1 0,11 0-4164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6.651"/>
    </inkml:context>
    <inkml:brush xml:id="br0">
      <inkml:brushProperty name="width" value="0.05" units="cm"/>
      <inkml:brushProperty name="height" value="0.05" units="cm"/>
    </inkml:brush>
  </inkml:definitions>
  <inkml:trace contextRef="#ctx0" brushRef="#br0">1 233 7812,'0'0'8113,"21"-1"-6643,69-10-838,-84 10-645,1-1-1,-1 0 1,0-1-1,0 0 1,0 0 0,0 0-1,0 0 1,-1-1 0,1 0-1,-1 0 1,0-1 0,0 0-1,-1 1 1,1-2-1,-1 1 1,0 0 0,-1-1-1,1 0 1,-1 0 0,5-11-1,-8 17 4,3-7-331,0 0 0,-1 0 0,0 1 0,0-1 1,0 0-1,-1-1 0,0 1 0,-1 0 0,1 0 0,-1 0 0,-1-1 0,1 1 0,-3-8 0,2 13 263,0 1 0,0 0 0,0-1 0,-1 1 0,1 0 0,0 0-1,-1 0 1,1 0 0,-1 0 0,1 0 0,-1 1 0,1-1 0,-1 0 0,0 1-1,1-1 1,-1 1 0,0 0 0,0 0 0,1-1 0,-1 1 0,0 0 0,-2 1 0,0-2 170,0 1 0,0 0 0,0 0 1,0 1-1,0-1 0,0 1 1,0 0-1,-8 3 0,8-1 137,0 1 1,0 0-1,0 0 0,0 0 0,1 1 0,0-1 0,-1 1 0,2-1 0,-1 1 0,1 0 0,-1 0 0,1 0 0,1 1 0,-1-1 0,1 0 0,0 1 0,-1 6 0,0 1 145,1-1 0,0 1 0,1-1 1,0 1-1,1-1 0,5 22 0,-4-28-273,0-1 0,0 1 0,1 0 0,0-1 0,0 1 0,1-1 0,-1 0-1,1 0 1,0-1 0,1 1 0,-1-1 0,1 0 0,0 0 0,0 0 0,0-1 0,0 0-1,0 0 1,1 0 0,0 0 0,0-1 0,-1 0 0,1 0 0,11 1 0,12 3 76,1-2 0,-1-1 0,47-2 0,-70-1-183,0 0-187,62-5-88,-65 5 22,-1 0-1,0 0 0,0-1 1,0 1-1,0-1 0,0 0 0,1 0 1,-1 1-1,-1-1 0,1 0 1,0-1-1,0 1 0,0 0 1,0-1-1,-1 1 0,1-1 0,-1 1 1,1-1-1,-1 1 0,0-1 1,1 0-1,-1 0 0,0 0 0,0 0 1,0 0-1,1-3 0,-2-12-5489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1.112"/>
    </inkml:context>
    <inkml:brush xml:id="br0">
      <inkml:brushProperty name="width" value="0.05" units="cm"/>
      <inkml:brushProperty name="height" value="0.05" units="cm"/>
    </inkml:brush>
  </inkml:definitions>
  <inkml:trace contextRef="#ctx0" brushRef="#br0">274 1 8740,'0'0'1985,"5"21"-694,8 51-190,46 194 3278,-64-276-4665,-1 1-1,0 0 1,0 0 0,-1 1-1,0 0 1,-1 0 0,1 1-1,-2 0 1,1 0 0,-1 0-1,0 2 1,0-1 0,-20-8-1,13 6 220,0 0 0,-1 2-1,0 0 1,0 0 0,0 2-1,-1 0 1,1 1 0,-1 1-1,-18 0 1,35 2 113,-1 0 0,1 1 0,0-1 0,0 0 0,-1 1 0,1-1 0,0 1 0,0-1 0,0 1 0,-1-1 0,1 1 0,0 0 0,0 0 0,0-1 0,0 1-1,0 0 1,1 0 0,-1 0 0,0 0 0,0 0 0,0 0 0,0 3 0,-9 36 915,9-31-740,1 0-1,0 0 1,1 0-1,0 1 1,0-1-1,5 16 0,-1-15-70,0-1-1,1 1 0,0-1 0,0 0 0,1-1 0,0 0 0,0 0 0,1 0 0,0-1 0,1 0 0,0 0 1,16 9-1,-9-8-53,-1 1 0,1-2 0,0 0 1,1-1-1,0-1 0,-1-1 0,26 4 0,-17-5-133,-1-1-1,1-2 0,0 0 0,-1-2 0,1 0 0,-1-2 0,0-1 0,35-11 1,-51 13-144,0 0 0,0 0 1,0-1-1,-1 0 1,0 0-1,1-1 1,-2 1-1,1-2 0,0 1 1,-1-1-1,0 0 1,-1 0-1,1-1 0,-1 0 1,-1 0-1,1 0 1,-1 0-1,0-1 1,-1 0-1,1 1 0,-2-1 1,1-1-1,-1 1 1,0 0-1,-1 0 0,0-1 1,0-15-1,-1 19 130,0-1 1,0 1-1,-1-1 0,0 1 0,0-1 1,0 1-1,-1-1 0,0 1 0,0 0 0,0 0 1,0 0-1,-1 0 0,0 0 0,-4-5 1,4 7 121,0 0 0,-1 0 0,1 0 0,-1 0-1,1 1 1,-1-1 0,0 1 0,0 0 0,0 0 0,0 1 0,0-1 0,0 1 0,-1 0 0,1 0 0,0 0 0,-1 1 0,1-1 0,-7 1 0,8 1 35,0 0 1,0 0-1,1 0 0,-1 0 0,0 0 0,0 0 0,1 1 0,-1-1 1,1 1-1,-1 0 0,1 0 0,0 0 0,-1 0 0,1 0 0,0 0 1,0 1-1,1-1 0,-1 1 0,0-1 0,1 1 0,0-1 0,0 1 1,-1 0-1,1 0 0,0 4 0,-4 7 408,1-1-1,1 1 1,0 0-1,0 16 1,2-24-385,0 1-1,1-1 1,0 0 0,0 0 0,1 1-1,0-1 1,0 0 0,0 0 0,1 1-1,0-1 1,0-1 0,0 1 0,1 0 0,0 0-1,4 4 1,-3-4-134,2-1 1,-1 0-1,0-1 1,1 0-1,0 1 0,0-2 1,0 1-1,0-1 1,1 0-1,-1 0 0,1-1 1,0 0-1,9 2 1,9 2-688,0-2 0,0 0 1,26-1-1,-38-2-869,1-2 0,0 0-1,-1 0 1,14-4 0,5-11-6214</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1.786"/>
    </inkml:context>
    <inkml:brush xml:id="br0">
      <inkml:brushProperty name="width" value="0.05" units="cm"/>
      <inkml:brushProperty name="height" value="0.05" units="cm"/>
    </inkml:brush>
  </inkml:definitions>
  <inkml:trace contextRef="#ctx0" brushRef="#br0">37 192 11445,'0'0'6139,"0"7"-5451,0 24-557,0-23-30,0-14-186,-2-30-1183,-2-1 1,-16-68-1,9 56 1195,14 70 1907,-2-12-1728,0 0 1,1 0-1,0 0 1,0-1 0,0 1-1,1 0 1,1-1-1,0 0 1,4 8 0,-1-7-118,0-1 1,0 0 0,1-1-1,0 0 1,1 0 0,-1 0-1,1-1 1,0 0 0,1-1-1,0 0 1,-1-1 0,2 0-1,-1 0 1,0-1 0,1 0-1,-1-1 1,1 0 0,0-1-1,0 0 1,-1-1 0,1 0-1,0-1 1,16-2 0,-23 2-51,0-1 0,0 1 0,0-1 0,0 1 0,0-1 0,-1 0 0,1 0 0,0-1 1,-1 1-1,0-1 0,1 0 0,-1 0 0,0 0 0,-1 0 0,1 0 0,0-1 0,-1 1 1,0-1-1,0 0 0,0 0 0,0 1 0,0-1 0,-1-1 0,2-5 0,1-6 189,-1-1 0,0 0 0,-1 0 0,0-30 645,6 92 214,-6-38-895,1 0 1,0 0-1,1 0 0,0 0 0,0 0 0,0-1 0,1 1 1,-1-1-1,2 0 0,-1-1 0,1 1 0,-1-1 0,2 0 1,-1-1-1,0 1 0,11 4 0,-7-4-61,1 0-1,0-1 1,-1 0-1,1-1 1,1-1-1,-1 1 1,0-2-1,1 1 0,-1-2 1,18 0-1,-25 0-61,0-1-1,-1 0 1,1 1-1,-1-1 0,1 0 1,-1-1-1,1 1 1,-1-1-1,0 1 0,0-1 1,0 0-1,0 0 0,0-1 1,0 1-1,0 0 1,3-5-1,-1 1-319,-1-1 0,0 1 0,1-1 0,-2 0 0,1 0 0,4-15 0,-3 5-91,-1 1 0,3-30 0,-5 13 2903,-2 42-2226,1 0 0,0 0-1,0 0 1,1-1 0,0 1 0,1 0 0,0-1 0,0 0-1,1 0 1,-1 0 0,2 0 0,-1 0 0,1-1 0,12 14-1,-12-17-431,0 1-1,0 0 0,0-1 1,0 0-1,1-1 0,0 1 1,0-1-1,12 5 0,-12-6-563,0 0-1,1-1 1,-1 0-1,1 0 1,-1 0 0,1-1-1,-1 0 1,1 0-1,-1-1 1,9-1 0,-4-2-5968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2.159"/>
    </inkml:context>
    <inkml:brush xml:id="br0">
      <inkml:brushProperty name="width" value="0.05" units="cm"/>
      <inkml:brushProperty name="height" value="0.05" units="cm"/>
    </inkml:brush>
  </inkml:definitions>
  <inkml:trace contextRef="#ctx0" brushRef="#br0">0 0 8500,'0'0'10709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2.518"/>
    </inkml:context>
    <inkml:brush xml:id="br0">
      <inkml:brushProperty name="width" value="0.05" units="cm"/>
      <inkml:brushProperty name="height" value="0.05" units="cm"/>
    </inkml:brush>
  </inkml:definitions>
  <inkml:trace contextRef="#ctx0" brushRef="#br0">0 16 15031,'0'0'5298,"120"0"-4978,-64 0-320,-2 0-64,-2 0-1520,-7-6-2690,-11-3-5331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3.211"/>
    </inkml:context>
    <inkml:brush xml:id="br0">
      <inkml:brushProperty name="width" value="0.05" units="cm"/>
      <inkml:brushProperty name="height" value="0.05" units="cm"/>
    </inkml:brush>
  </inkml:definitions>
  <inkml:trace contextRef="#ctx0" brushRef="#br0">398 148 3490,'0'0'8139,"-7"-17"-6813,-24-54-344,29 67-922,0 0-1,0 0 1,-1 1 0,1-1-1,-1 1 1,0-1-1,0 1 1,0 0 0,-1 0-1,1 1 1,-1-1 0,1 1-1,-1-1 1,0 1-1,0 0 1,0 1 0,0-1-1,0 1 1,0-1 0,-6 0-1,-2 1 11,0 0-1,0 0 1,0 1-1,0 1 1,-12 2 0,21-3-65,-7 2 81,0 1 0,0-1-1,1 2 1,-1 0-1,1 0 1,0 0 0,0 1-1,1 1 1,-1-1-1,1 1 1,0 1 0,1 0-1,-1 0 1,1 0-1,1 1 1,-9 11 0,10-12 34,0 1 0,0 0 0,0 0 1,1 0-1,0 0 0,1 0 1,-1 1-1,2 0 0,-1-1 0,1 1 1,1 0-1,0 0 0,0 1 0,0-1 1,1 0-1,1 0 0,0 0 1,2 14-1,-1-18-118,1-1 1,-1 0 0,1 1-1,0-1 1,-1 0 0,2 0-1,-1-1 1,0 1-1,1-1 1,0 1 0,0-1-1,0 0 1,0-1-1,0 1 1,1-1 0,-1 0-1,1 0 1,-1 0-1,1 0 1,6 1 0,13 3-366,1-1 0,40 4 0,-65-9 354,69 6-3573,0-2 0,122-10-1,-181 5 2998,0-1 0,0 1 0,-1-2 0,1 1 0,-1-2-1,0 1 1,0-1 0,10-6 0,-15 8 569,0-1 1,-1 1 0,0-1 0,0 0-1,0 0 1,0-1 0,0 1 0,4-7-1,-5 7 424,-1-1-1,1 0 0,-1 0 1,1 0-1,-1 0 1,0 0-1,0 0 0,-1 0 1,1 0-1,-1-5 0,0 4-124,0 1 0,-1 0 0,1 0 0,-1 0 0,0 0 0,0 0 0,0 0-1,-1 0 1,1 1 0,-1-1 0,0 0 0,0 1 0,0-1 0,-1 1 0,1 0-1,-1 0 1,0 0 0,0 0 0,0 0 0,0 0 0,0 1 0,-1 0 0,1-1-1,-1 1 1,-6-2 0,3 1-110,-1 0 0,1 1 0,0 0 0,-1 1 0,0 0-1,1 0 1,-1 0 0,0 1 0,1 0 0,-1 1 0,0-1 0,1 2 0,-11 2 0,14-3-138,0 1 1,0-1-1,0 1 1,1 0-1,-1 1 1,0-1-1,1 1 1,0 0-1,-1-1 1,1 1-1,0 1 1,0-1-1,1 0 1,-1 1-1,1-1 1,0 1-1,0 0 1,0 0-1,0 0 0,1 0 1,-1 0-1,1 0 1,0 0-1,0 1 1,1-1-1,-1 0 1,1 1-1,0-1 1,0 0-1,0 0 1,1 1-1,0-1 1,0 0-1,0 0 1,0 1-1,0-1 1,1 0-1,0 0 1,0-1-1,0 1 1,0 0-1,1-1 1,-1 1-1,1-1 1,0 0-1,0 1 1,0-1-1,6 3 1,1 0-109,1-1-1,0 0 1,0-1 0,1 0-1,-1 0 1,1-2 0,0 1-1,0-2 1,0 1 0,0-2-1,0 0 1,20-2 0,-27 2-36,-1-1 1,1 1-1,0-1 0,0 0 1,-1-1-1,1 1 1,-1-1-1,1 0 1,-1 0-1,1-1 1,-1 1-1,0-1 1,0 0-1,-1 0 0,1 0 1,0 0-1,-1-1 1,0 0-1,0 1 1,0-1-1,0 0 1,-1-1-1,1 1 0,-1 0 1,0-1-1,-1 1 1,1-1-1,-1 1 1,1-1-1,-2 0 1,1 0-1,0-9 1,0-1 143,0-32-192,-1 44 258,-1 1 1,1-1-1,0 1 0,-1-1 0,1 1 1,-1-1-1,0 1 0,0-1 1,0 1-1,0 0 0,0 0 1,-1-1-1,1 1 0,-3-3 1,3 5-72,1 0 1,0 0-1,-1 0 1,1 0-1,0 1 1,-1-1-1,1 0 1,0 0-1,0 0 1,-1 0 0,1 0-1,0 1 1,-1-1-1,1 0 1,0 0-1,0 0 1,0 1-1,-1-1 1,1 0-1,0 0 1,0 1 0,0-1-1,-1 0 1,1 1-1,0-1 1,0 0-1,0 1 1,0-1-1,0 0 1,0 1-1,0-1 1,0 0-1,0 1 1,0-1 0,0 0-1,0 0 1,0 1-1,0-1 1,0 0-1,0 1 1,0-1-1,0 0 1,1 1-1,-2 17-200,1-18 170,0 8-406,0 1 0,0-1-1,1 0 1,0 0 0,5 14-1,-4-17-251,0 1 1,1-1-1,0 0 0,0 0 0,0 0 0,1-1 1,-1 1-1,9 6 0,11 11-4566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3.559"/>
    </inkml:context>
    <inkml:brush xml:id="br0">
      <inkml:brushProperty name="width" value="0.05" units="cm"/>
      <inkml:brushProperty name="height" value="0.05" units="cm"/>
    </inkml:brush>
  </inkml:definitions>
  <inkml:trace contextRef="#ctx0" brushRef="#br0">0 340 9668,'0'0'4229,"2"-18"-3559,6-57-283,-8 72-309,1 1 1,-1-1-1,1 1 1,-1-1-1,1 1 1,0-1-1,0 1 1,0 0 0,0-1-1,0 1 1,1 0-1,-1 0 1,1 0-1,2-3 1,-2 4-36,-1 0 0,0 0-1,0 0 1,1 1 0,-1-1 0,1 1 0,-1-1 0,0 1-1,1-1 1,-1 1 0,1 0 0,-1 0 0,1 0-1,-1 0 1,1 0 0,-1 0 0,0 0 0,3 1-1,3 1 89,-1 0-1,1 1 0,0 0 1,-1 0-1,0 0 0,0 1 0,6 5 1,-6-5 12,27 18 365,40 20-1,-62-37-493,0 0 0,0 0 0,0-1-1,1-1 1,0 0 0,-1 0 0,1-1-1,16 0 1,-27-3-22,0 1 0,-1-1 0,1 0 0,0 1 0,0-1 0,0 0 0,-1 0 0,1 0 0,0 0 0,-1 0 0,1 0 0,-1 1 0,1-2 1,-1 1-1,1 0 0,-1 0 0,0 0 0,1 0 0,-1 0 0,0 0 0,0 0 0,0 0 0,0 0 0,0-1 0,0 0 0,1-41-218,-2 37 136,0-52-203,-1 31-147,2-1 0,6-54-1,-6 79 183,1 0 0,0 0 0,0-1 0,0 2 0,1-1 1,-1 0-1,0 0 0,1 0 0,0 1 0,0-1 0,0 1 0,0-1 0,0 1 0,0 0 0,1 0 0,-1 0 0,1 0 0,5-3 0,20-5-5123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4.200"/>
    </inkml:context>
    <inkml:brush xml:id="br0">
      <inkml:brushProperty name="width" value="0.05" units="cm"/>
      <inkml:brushProperty name="height" value="0.05" units="cm"/>
    </inkml:brush>
  </inkml:definitions>
  <inkml:trace contextRef="#ctx0" brushRef="#br0">296 428 11669,'0'0'3170,"-4"-18"-2565,-17-57-503,20 70-102,-1 1 1,0 0 0,0 0-1,-1 1 1,1-1 0,-1 0-1,0 1 1,0-1 0,0 1-1,0 0 1,-1 0-1,1 0 1,-1 0 0,0 1-1,0 0 1,-7-4 0,1 2 0,-1 0 1,0 1-1,0 1 1,-15-3-1,26 5-1,-9-1 35,0-1-1,0 1 1,-1 1-1,1 0 1,0 0-1,0 1 1,0 0-1,-9 2 1,15-2 20,0 0 0,0 1 0,0-1 0,0 1 0,0 0 0,1-1 0,-1 1 0,1 0 0,-1 0 0,1 1 1,0-1-1,0 1 0,0-1 0,0 1 0,0-1 0,0 1 0,1 0 0,0 0 0,-1 0 0,1 0 0,0 0 0,0 0 0,1 0 0,-1 0 1,0 7-1,0-4 11,0-1 1,1 1 0,0 0 0,0 0 0,0 0 0,0 0 0,1 0 0,0 0-1,1 0 1,-1 0 0,1-1 0,0 1 0,1-1 0,-1 1 0,1-1 0,0 0-1,0 0 1,7 8 0,-5-8-56,1 0 1,-1-1-1,1 0 0,0 0 0,0 0 0,0 0 0,1-1 0,-1 0 0,1-1 1,0 1-1,0-1 0,0-1 0,0 1 0,0-1 0,10 0 0,-13 0-14,-1-1-1,1 0 0,-1 0 1,0 0-1,1 0 1,-1 0-1,1-1 0,-1 0 1,0 1-1,1-1 1,-1 0-1,0-1 0,0 1 1,0-1-1,0 1 1,0-1-1,0 0 0,0 0 1,3-3-1,-4 2-65,1-1-1,-1 0 0,0 0 0,1 0 1,-2 0-1,1-1 0,0 1 0,-1 0 1,0-1-1,0 1 0,0-1 1,-1 0-1,0 1 0,0-6 0,2-11-268,-1 12 381,0 0 0,-1 0 0,0-1 0,0 1 0,-1 0-1,0 0 1,-1 0 0,1 0 0,-6-11 0,6 66 525,2-39-562,1 0 0,-1-1 0,1 1-1,0 0 1,1-1 0,-1 1 0,1-1 0,1 0-1,-1 0 1,1 0 0,0 0 0,0-1-1,1 1 1,0-1 0,0 0 0,0-1-1,0 1 1,1-1 0,0 0 0,0 0 0,0-1-1,0 0 1,0 0 0,1 0 0,-1-1-1,8 2 1,10 2-81,0-1 0,0-1-1,0-1 1,1-1 0,-1-1 0,28-3 0,-44 2-15,1-1 0,0 0 1,-1-1-1,1 0 1,-1-1-1,0 1 0,1-1 1,-1-1-1,-1 0 1,1 0-1,-1-1 0,1 1 1,-1-2-1,0 1 1,6-7-1,-5 3-106,0 0 0,-1 0 0,0-1 0,-1 0 0,0 0 0,0-1 0,-1 1 0,-1-1 0,0 0 0,4-17 0,-4 16 217,-2-1 0,0 1-1,0-1 1,-1 0 0,0 1-1,-2-1 1,1 0-1,-1 0 1,-1 1 0,0-1-1,-1 1 1,-1-1 0,0 1-1,0 0 1,-1 1 0,0-1-1,-1 1 1,-1 0 0,0 0-1,0 1 1,-13-14 0,19 23 85,-1-1 0,1 1 1,0 0-1,-1 0 0,1 0 1,-1-1-1,0 2 0,1-1 1,-1 0-1,0 0 0,1 0 1,-1 1-1,0-1 0,0 1 1,0 0-1,1-1 0,-1 1 1,0 0-1,0 0 0,0 0 0,0 0 1,0 0-1,0 1 0,1-1 1,-1 1-1,0-1 0,0 1 1,0-1-1,1 1 0,-1 0 1,0 0-1,1 0 0,-1 0 1,1 0-1,-1 0 0,1 1 1,0-1-1,-2 2 0,-5 6 140,1 0 1,0 0-1,1 0 0,-11 21 0,16-27-135,-9 15 231,1 1 0,1 0 1,1 0-1,-8 34 1,13-48-320,1 0 1,0 1-1,0-1 1,1 0 0,-1 0-1,1 0 1,0 1-1,1-1 1,-1 0 0,1 0-1,0 0 1,0 0 0,1 0-1,0 0 1,-1 0-1,2 0 1,-1 0 0,0-1-1,1 1 1,0-1 0,0 0-1,0 0 1,1 0-1,3 4 1,5 0-129,-1-1-1,1-1 1,0 1 0,1-2-1,0 0 1,0 0-1,25 5 1,-4-4-2365,68 4-1,-42-9-2288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4.716"/>
    </inkml:context>
    <inkml:brush xml:id="br0">
      <inkml:brushProperty name="width" value="0.05" units="cm"/>
      <inkml:brushProperty name="height" value="0.05" units="cm"/>
    </inkml:brush>
  </inkml:definitions>
  <inkml:trace contextRef="#ctx0" brushRef="#br0">267 135 7892,'0'0'5421,"6"-17"-4965,16-52-259,-21 68-185,-1 0-1,0-1 0,0 1 0,0 0 1,0-1-1,0 1 0,0 0 0,0-1 1,0 1-1,-1 0 0,1-1 0,0 1 1,-1 0-1,1 0 0,-1 0 0,0-1 1,1 1-1,-1 0 0,0 0 0,0 0 1,0 0-1,1 0 0,-1 0 0,0 0 1,0 0-1,-1 1 0,1-1 0,0 0 0,0 0 1,-2 0-1,-34-9 104,33 10-93,-7-2 124,0 1 0,0 1-1,0 0 1,0 0 0,0 1 0,0 0-1,0 1 1,0 0 0,0 1 0,1 0 0,0 1-1,-1 0 1,-13 8 0,19-9-54,0 0 0,0 1 0,0-1 1,1 1-1,-1 0 0,1 1 0,0-1 0,0 1 1,1 0-1,-1-1 0,1 2 0,0-1 0,0 0 1,1 1-1,0-1 0,0 1 0,0-1 0,0 1 1,1 0-1,0 0 0,0 0 0,1 0 0,0 0 0,0 0 1,0 0-1,2 6 0,-1-10-95,-1 0 1,1 0-1,0 0 0,1 0 0,-1-1 1,0 1-1,0-1 0,1 1 0,-1-1 1,1 1-1,0-1 0,-1 0 0,1 1 1,0-1-1,-1 0 0,1 0 1,0-1-1,0 1 0,0 0 0,0 0 1,0-1-1,0 0 0,0 1 0,0-1 1,0 0-1,0 0 0,3 0 0,2 1-93,0-1 0,0 0 0,0 0 0,-1 0 0,1-1 0,0 0-1,10-3 1,-9 0-195,-1 0 0,-1-1 0,1 1 0,-1-1 0,1 0 0,-1-1 0,-1 0 0,1 0 0,-1 0 0,0 0 0,0-1 0,-1 0-1,0 0 1,0 0 0,-1 0 0,1-1 0,-2 1 0,1-1 0,1-13 2895,8 62 2,-9-34-2514,0 0 0,1 0 0,0-1-1,0 1 1,1-1 0,0 0 0,0 0-1,1 0 1,-1-1 0,1 0 0,0 0 0,1 0-1,-1-1 1,9 4 0,-3-1-636,0-2 1,0 0-1,1 0 1,0-2-1,0 1 0,0-1 1,20 1-1,9-3-3655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5.046"/>
    </inkml:context>
    <inkml:brush xml:id="br0">
      <inkml:brushProperty name="width" value="0.05" units="cm"/>
      <inkml:brushProperty name="height" value="0.05" units="cm"/>
    </inkml:brush>
  </inkml:definitions>
  <inkml:trace contextRef="#ctx0" brushRef="#br0">1 0 8884,'0'0'7508,"128"78"-7861,-62-52-2800,-2-7-4915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5.502"/>
    </inkml:context>
    <inkml:brush xml:id="br0">
      <inkml:brushProperty name="width" value="0.05" units="cm"/>
      <inkml:brushProperty name="height" value="0.05" units="cm"/>
    </inkml:brush>
  </inkml:definitions>
  <inkml:trace contextRef="#ctx0" brushRef="#br0">0 555 9989,'0'0'293,"22"-1"465,-4 1-508,10-1 95,0 0 0,1-2 0,37-9 0,-39 6-277,-1-1 1,0-1 0,0-2-1,-1 0 1,45-26 0,-61 29-65,1 0 1,-1 0 0,0-1 0,-1 0 0,0 0-1,0-1 1,0 0 0,-1 0 0,-1-1 0,0 0-1,0 0 1,-1-1 0,0 1 0,-1-1 0,0 0 0,3-17-1,-3 8 7,-1 0-1,-1 0 0,0 0 1,-2-1-1,-4-39 0,3 54 33,1 0 1,-1 0-1,0 0 0,-1 0 0,1 0 0,-1 0 1,0 1-1,-1-1 0,0 1 0,1-1 0,-2 1 1,1 0-1,0 0 0,-1 0 0,0 1 0,0-1 1,-1 1-1,1 0 0,-1 0 0,0 1 0,0-1 1,0 1-1,-1 0 0,-5-2 0,8 4-14,0 0 0,0 1 0,0 0 0,-1-1 0,1 1 0,0 0 0,0 1 0,0-1 1,0 0-1,0 1 0,0 0 0,0 0 0,0 0 0,0 0 0,0 0 0,0 1 0,0-1 0,1 1 0,-1-1 0,0 1 0,1 0 0,0 0 0,-1 1 0,1-1 0,0 0 0,0 1 0,0-1 0,1 1 0,-3 2 0,-4 9 120,1 0-1,-1 0 1,2 0 0,-7 22-1,7-12 48,0 0-1,1 0 1,2 0-1,0 1 1,2 0-1,1 25 1,1-44-201,-1-1-1,1 1 1,-1-1 0,1 0 0,1 1 0,-1-1-1,1 0 1,0 0 0,0 0 0,1 0-1,-1 0 1,1-1 0,0 1 0,0-1-1,1 0 1,-1 0 0,1 0 0,0 0 0,0 0-1,0-1 1,9 5 0,-4-3-382,1 0 0,1-1 0,-1 0 0,1 0-1,-1-1 1,1-1 0,0 0 0,0 0 0,18 0 0,24-2-2846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7.640"/>
    </inkml:context>
    <inkml:brush xml:id="br0">
      <inkml:brushProperty name="width" value="0.05" units="cm"/>
      <inkml:brushProperty name="height" value="0.05" units="cm"/>
    </inkml:brush>
  </inkml:definitions>
  <inkml:trace contextRef="#ctx0" brushRef="#br0">40 32 7716,'0'0'3991,"5"-4"-3775,-1 1-78,0 0 0,1 0 0,-1 0 0,1 1 1,0-1-1,0 1 0,0 1 0,0-1 0,0 0 0,0 1 1,0 0-1,1 1 0,-1-1 0,0 1 0,0 0 0,1 0 1,-1 0-1,10 3 0,-12-2-86,1 0 1,-1 1 0,1-1-1,-1 1 1,0 0-1,0 0 1,0 0-1,0 0 1,0 1-1,0-1 1,-1 1-1,1 0 1,-1 0-1,0 0 1,0 0-1,0 0 1,0 0 0,0 1-1,-1-1 1,1 0-1,-1 1 1,0 0-1,0-1 1,0 1-1,-1 0 1,1-1-1,-1 1 1,0 7-1,1-5-98,-1 0 0,0 0 0,-1 1-1,1-1 1,-1 0 0,0 0-1,-1 0 1,1 0 0,-1 0 0,0 0-1,-1 0 1,0-1 0,1 1 0,-2-1-1,1 0 1,-1 0 0,1 0-1,-1 0 1,-1-1 0,1 1 0,-1-1-1,0 0 1,0 0 0,0-1 0,0 0-1,0 0 1,-1 0 0,-9 3-1,8-2-353,1-1-1,-1-1 1,0 1-1,0-1 1,-1 0 0,1-1-1,0 0 1,-8 1-1,14-2-319,90-19-305,-78 19 1426,1 0 0,-1 0-1,0 1 1,21 5 0,-28-4-294,1-1-1,-1 1 1,0 1 0,1-1-1,-1 1 1,0-1 0,-1 1 0,1 1-1,0-1 1,-1 0 0,0 1-1,0-1 1,0 1 0,3 4 0,0 1 43,-1 0 1,0 0 0,0 1 0,-1-1 0,0 1 0,-1 0-1,0 0 1,0 0 0,-1 0 0,0 1 0,-1-1 0,0 20 0,-1-28-149,0-1 0,-1 1 0,1 0 0,0-1 0,-1 1 0,1 0 0,-1-1 0,0 1 0,1-1 0,-1 1 0,0-1 0,0 1 0,0-1 0,0 0 0,0 1 0,0-1 0,-1 0 0,1 0 0,-2 2 0,-38 17-433,21-15-60,0-1-1,-27 3 1,-87-3 52,103-4 923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5.829"/>
    </inkml:context>
    <inkml:brush xml:id="br0">
      <inkml:brushProperty name="width" value="0.05" units="cm"/>
      <inkml:brushProperty name="height" value="0.05" units="cm"/>
    </inkml:brush>
  </inkml:definitions>
  <inkml:trace contextRef="#ctx0" brushRef="#br0">19 0 11861,'0'0'801,"-19"131"-4179,19-81-4049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6.543"/>
    </inkml:context>
    <inkml:brush xml:id="br0">
      <inkml:brushProperty name="width" value="0.05" units="cm"/>
      <inkml:brushProperty name="height" value="0.05" units="cm"/>
    </inkml:brush>
  </inkml:definitions>
  <inkml:trace contextRef="#ctx0" brushRef="#br0">327 245 7075,'0'0'6198,"1"-17"-4245,1-56-798,-1 68-1084,-1-1 1,0 0 0,-1 0-1,0 1 1,0-1-1,0 1 1,0-1 0,-1 1-1,0-1 1,0 1-1,0 0 1,-1 0 0,0 0-1,0 0 1,0 0-1,-1 1 1,1-1 0,-1 1-1,0 0 1,0 0 0,-1 0-1,1 1 1,-1-1-1,0 1 1,0 0 0,-7-3-1,0 1-67,0 1 0,-1 0 0,1 1-1,-1 0 1,0 1 0,0 0 0,0 1 0,0 0 0,-20 2-1,29 0 32,-1 0 0,0 1 0,1-1-1,-1 1 1,1 0 0,-1 0-1,1 0 1,0 0 0,0 1 0,0 0-1,0 0 1,0 0 0,1 0-1,-1 1 1,1-1 0,0 1 0,0 0-1,0 0 1,1 0 0,-1 0-1,1 0 1,0 1 0,0-1-1,0 1 1,1-1 0,-2 7 0,0 3 76,0-1 1,1 0 0,0 1-1,1 0 1,0-1 0,1 1-1,1-1 1,2 19 0,-1-26-102,0-1 1,0 1 0,1-1-1,-1 1 1,1-1 0,0 0-1,1 0 1,-1 0 0,1 0-1,0-1 1,0 0 0,1 1-1,-1-2 1,1 1 0,0 0-1,0-1 1,0 0 0,0 0-1,1 0 1,-1-1 0,1 0-1,0 0 1,10 2 0,0 0-94,1 0 0,0-2 1,-1 0-1,1-1 0,0 0 1,0-1-1,23-4 0,-35 3 22,0 1 0,-1-2 0,1 1 0,0 0 0,-1-1 0,0 0 0,1 0 0,-1 0 0,0-1 0,0 0 0,0 1 0,0-1 0,0-1 0,-1 1 0,0 0 0,1-1 0,-1 0 0,0 0 0,-1 0 0,1 0 0,-1 0 0,0 0-1,0-1 1,0 1 0,2-8 0,0-7 144,0-1-1,-2 1 0,0-1 0,-1-36 0,-1 42 753,-1 19-862,0 0 1,0 1 0,1-1 0,0 1-1,0-1 1,0 0 0,1 1-1,-1-1 1,2 0 0,-1 1 0,0-1-1,1 0 1,0 0 0,0 0 0,0 0-1,1 0 1,0-1 0,0 1 0,0-1-1,0 1 1,1-1 0,0 0-1,0-1 1,0 1 0,5 3 0,-1-1-18,0 0-1,1 0 1,0-1 0,0-1 0,0 1 0,1-1 0,0-1 0,-1 0 0,1 0-1,0-1 1,0 0 0,13 0 0,-12-1-276,-1-1 0,1 0 0,0-1 0,0 0-1,0-1 1,18-5 0,-26 6 205,0-1-1,0 1 1,0-1-1,0 1 0,-1-1 1,1 0-1,0 0 1,-1-1-1,1 1 1,-1 0-1,0-1 1,0 0-1,0 1 1,0-1-1,0 0 0,0 0 1,-1 0-1,1 0 1,-1 0-1,0 0 1,0-1-1,0 1 1,-1 0-1,1-1 1,-1-5-1,1 4 23,2-40-425,-3 43 735,0-1 0,0 1-1,0-1 1,0 1 0,-1-1 0,1 1 0,-1 0 0,1-1 0,-1 1 0,0-1-1,0 1 1,0 0 0,-2-4 921,3 31-266,0-19-864,0 0 1,1 0-1,0 0 1,0 0-1,0 0 0,1 0 1,-1 0-1,2 0 1,-1-1-1,0 1 0,1-1 1,0 0-1,1 0 1,-1 0-1,1 0 0,0 0 1,0-1-1,0 1 1,1-1-1,-1 0 0,1-1 1,7 5-1,-3-3-189,0-1-1,1 1 0,-1-2 0,1 1 1,0-2-1,0 1 0,0-1 1,0-1-1,0 1 0,1-2 0,-1 0 1,18-1-1,-24 0 79,0 0 0,1 0 0,-1-1 0,0 1 1,0-1-1,1 0 0,-1 0 0,-1-1 0,1 1 0,0-1 0,-1 0 1,1 0-1,-1 0 0,0 0 0,0 0 0,0-1 0,0 0 0,-1 1 1,1-1-1,-1 0 0,0 0 0,0 0 0,-1-1 0,1 1 0,-1 0 1,1-5-1,3-10 379,-1 0-1,-1 1 1,-1-2 0,0-30 0,-3 61 2301,1 2-1974,-1 0 0,2 0 0,0-1 0,3 16 1,-3-24-787,0 1 1,0 0-1,1-1 1,-1 0-1,1 1 1,0-1 0,1 0-1,-1 0 1,0 0-1,1 0 1,0 0-1,0-1 1,0 1-1,1-1 1,-1 0 0,1 0-1,0 0 1,6 3-1,23 5-2469,0-9-771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7.045"/>
    </inkml:context>
    <inkml:brush xml:id="br0">
      <inkml:brushProperty name="width" value="0.05" units="cm"/>
      <inkml:brushProperty name="height" value="0.05" units="cm"/>
    </inkml:brush>
  </inkml:definitions>
  <inkml:trace contextRef="#ctx0" brushRef="#br0">0 0 4226,'0'0'11010,"2"27"-10791,8 175 72,-5-12-248,-5-108-3373,1-98 745,0 7 2369,2 0 1,0 1-1,0-1 0,0 0 1,1 1-1,0 0 1,1 0-1,-1 0 0,2 0 1,-1 1-1,1 0 1,12-11-1,-15 14 428,1 0 0,0 0 0,1 0 0,-1 1 1,1 0-1,-1 0 0,1 0 0,0 0 0,0 1 0,0 0 0,0 0 0,1 0 0,-1 0 0,0 1 1,1 0-1,-1 0 0,1 1 0,0-1 0,-1 1 0,1 1 0,-1-1 0,8 2 0,-8 1 143,0 1 0,0-1 0,0 1-1,0 0 1,-1 1 0,0-1-1,0 1 1,0 0 0,0 0 0,-1 0-1,1 0 1,-1 1 0,-1-1-1,4 9 1,16 25 10,-5-92-595,-9 31 374,1 0-1,0 1 1,2 1-1,0 0 1,23-30 0,-27 41-257,1 1 0,-1 0 0,1 0 0,1 1 0,17-12 0,-20 16-271,0 0 0,0 0-1,0 0 1,0 1-1,0 0 1,1 0-1,-1 0 1,1 1 0,0 0-1,10 0 1,5 5-3759,-4 13-3170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7.409"/>
    </inkml:context>
    <inkml:brush xml:id="br0">
      <inkml:brushProperty name="width" value="0.05" units="cm"/>
      <inkml:brushProperty name="height" value="0.05" units="cm"/>
    </inkml:brush>
  </inkml:definitions>
  <inkml:trace contextRef="#ctx0" brushRef="#br0">1 254 9893,'0'0'1291,"18"0"1027,11-1-1589,-1 0-1,0-1 0,-1-2 1,52-13-1,13-20-265,-83 32-422,0 1-1,-1-1 1,0-1-1,0 0 0,0 0 1,0 0-1,12-15 1,-18 19-28,-1 0 1,1-1-1,0 1 1,-1 0-1,0-1 0,1 1 1,-1-1-1,0 1 1,0-1-1,-1 0 0,1 0 1,-1 1-1,1-1 1,-1 0-1,0 0 0,0 1 1,0-1-1,0 0 1,0 0-1,-1 0 1,1 1-1,-1-1 0,0 0 1,0 1-1,0-1 1,0 1-1,-3-6 0,1 4-11,0 0-1,0 0 0,-1 1 1,1-1-1,-1 1 0,0-1 0,0 1 1,0 0-1,0 1 0,-1-1 1,1 1-1,-1 0 0,0 0 0,-5-1 1,5 1 69,-1 0 0,0 1 0,0-1 0,1 1 0,-1 1 0,0-1-1,0 1 1,0 0 0,0 0 0,0 1 0,0 0 0,0 0 0,0 0 0,0 1 0,1 0 0,-1 0 0,1 0 0,-1 1 0,1 0 0,0 0 0,0 0 0,0 1 0,0-1 0,1 1 0,-1 0 0,1 1 0,0-1 0,0 1 0,1-1 0,-1 1 0,1 0 0,0 1 0,1-1 0,-1 0 0,1 1 0,0 0-1,0-1 1,1 1 0,-1 0 0,1 0 0,1 0 0,-1 0 0,1 0 0,0 0 0,1 0 0,-1 0 0,1 0 0,0 0 0,3 7 0,-2-6-37,1 0 0,0-1 0,0 1 0,1-1-1,0 0 1,0 0 0,1 0 0,-1-1 0,1 1 0,0-1 0,1 0 0,-1-1 0,1 1 0,0-1-1,0 0 1,1 0 0,-1-1 0,1 0 0,-1 0 0,14 3 0,2 1-1006,-1-2 1,1 0-1,1-1 1,-1-2-1,33 1 1,-36-4-3271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27.771"/>
    </inkml:context>
    <inkml:brush xml:id="br0">
      <inkml:brushProperty name="width" value="0.05" units="cm"/>
      <inkml:brushProperty name="height" value="0.05" units="cm"/>
    </inkml:brush>
  </inkml:definitions>
  <inkml:trace contextRef="#ctx0" brushRef="#br0">1 45 8868,'0'0'7075,"140"0"-4946,-57 0-1072,8-1-401,-2-3-624,-4-2 240,-12 2-272,-15 1-48,-19-3-16,-20 2-912,-15-1-961,-4-1-1521,-21 1-2897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8.865"/>
    </inkml:context>
    <inkml:brush xml:id="br0">
      <inkml:brushProperty name="width" value="0.05" units="cm"/>
      <inkml:brushProperty name="height" value="0.05" units="cm"/>
    </inkml:brush>
  </inkml:definitions>
  <inkml:trace contextRef="#ctx0" brushRef="#br0">0 478 6227,'0'0'6918,"10"3"-6105,5 2-587,0-1-1,1-1 1,-1-1-1,1 0 0,0-1 1,-1-1-1,1 0 0,0-1 1,-1-1-1,1 0 0,-1-1 1,1-1-1,-1 0 1,19-9-1,-20 8-253,-1-1 0,1-1 0,-1 0 0,0 0 0,-1-1 0,0-1 0,0 0 0,-1-1 0,0 0 0,-1-1 0,0 0 0,0 0 1,-1-1-1,-1 0 0,0-1 0,7-15 0,-12 20-11,0-1 0,-1 1 0,0-1 0,0 0 1,-1 0-1,0 1 0,-1-1 0,0 0 0,0 0 1,-1 0-1,0 0 0,0 1 0,-1-1 0,0 0 1,-1 1-1,0-1 0,0 1 0,-6-10 0,4 9 35,0 0-1,-1 1 0,0 0 0,-1 0 1,1 0-1,-2 0 0,1 1 0,-1 1 0,0-1 1,0 1-1,0 0 0,-1 1 0,0 0 1,0 1-1,-14-5 0,21 8 8,1 0 1,-1 0-1,0 1 0,0-1 0,0 1 1,0-1-1,0 1 0,0 0 0,0 0 1,0 0-1,0 0 0,0 0 1,0 0-1,0 0 0,0 1 0,0-1 1,1 1-1,-1-1 0,0 1 0,0 0 1,0 0-1,1 0 0,-1 0 1,0 0-1,1 0 0,-1 0 0,1 1 1,-1-1-1,1 0 0,0 1 0,-1-1 1,1 1-1,0 0 0,0-1 0,0 1 1,0 0-1,1 0 0,-1-1 1,0 1-1,1 0 0,-1 3 0,-2 9 29,1 1 0,0-1 0,1 1 0,2 25-1,-1-14 119,0 91 950,24 182 0,-16-243-913,4 1 0,1-2 0,3 0 0,2 0-1,33 66 1,-12-62-113,-15-25-2074,-51-49-15331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9.206"/>
    </inkml:context>
    <inkml:brush xml:id="br0">
      <inkml:brushProperty name="width" value="0.05" units="cm"/>
      <inkml:brushProperty name="height" value="0.05" units="cm"/>
    </inkml:brush>
  </inkml:definitions>
  <inkml:trace contextRef="#ctx0" brushRef="#br0">1 123 8468,'0'0'7635,"33"-48"-7699,0 29-1424,10 1-305,5-1-1489,-2 0-2624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49.550"/>
    </inkml:context>
    <inkml:brush xml:id="br0">
      <inkml:brushProperty name="width" value="0.05" units="cm"/>
      <inkml:brushProperty name="height" value="0.05" units="cm"/>
    </inkml:brush>
  </inkml:definitions>
  <inkml:trace contextRef="#ctx0" brushRef="#br0">507 109 3922,'0'0'7003,"-19"-15"-5909,-64-46-550,75 56-521,-1 1 0,-1-1-1,1 2 1,-1-1 0,1 1 0,-1 1 0,0 0-1,0 0 1,0 1 0,0 0 0,0 1 0,0 0-1,-17 2 1,-7 0 34,18-2-52,1 0 0,0 1 0,0 1 0,-1 1 0,1 0-1,1 1 1,-1 0 0,-16 8 0,27-10 14,0 0 0,0 1-1,0-1 1,0 1 0,0 0 0,0 0 0,1 0 0,-1 0-1,1 1 1,0-1 0,0 1 0,0 0 0,0 0-1,1 0 1,0 0 0,0 0 0,0 1 0,0-1-1,1 1 1,-1-1 0,1 1 0,0 0 0,1-1 0,-1 1-1,1 0 1,0-1 0,0 1 0,0 0 0,1 0-1,1 4 1,-1-4 26,0-1 0,1 0 0,0 0 0,0 1 0,0-1 0,1-1 0,-1 1 0,1 0 0,0 0 0,0-1 0,0 0 0,1 0 0,-1 0 0,1 0 0,0 0-1,-1-1 1,1 1 0,1-1 0,-1 0 0,0 0 0,0-1 0,1 1 0,4 0 0,10 4 35,0-2 0,0 0 0,0-2-1,22 2 1,-38-4-78,19 1 6,-1 0 0,1-1 0,-1-1-1,1-1 1,24-6 0,-42 7-127,0 0-1,1-1 0,-1 1 1,0-1-1,0 0 0,0 0 1,0 0-1,0-1 0,0 0 1,0 1-1,-1-1 0,0 0 1,1-1-1,-1 1 0,0 0 1,-1-1-1,1 0 0,-1 0 1,1 0-1,-1 0 0,0 0 1,-1 0-1,1 0 0,-1-1 1,0 1-1,0-1 1,0 1-1,0-1 0,-1 1 1,0-9-1,0 9 34,0-1 1,0 1-1,-1 0 0,0 0 0,0 0 1,0 0-1,0 0 0,0 1 1,-1-1-1,1 0 0,-1 1 1,0-1-1,0 1 0,-1-1 1,-4-4-1,0 1 302,0 1 0,0 0 0,-1 0 0,0 1 0,-13-7 0,19 11 384,2 10-475,0 0 0,0-1 0,1 1 0,1 0 0,-1-1 0,1 1 0,1-1 0,4 12 0,-5-15-168,1-1 0,0 0 0,0 0 0,0 0 0,0 0 0,1 0 0,-1-1-1,1 1 1,0-1 0,0 0 0,1 0 0,-1-1 0,0 1 0,1-1 0,0 0 0,4 1 0,3 1-571,-1-1 0,1-1-1,-1 0 1,1 0 0,20-1 0,16-1-4033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0.237"/>
    </inkml:context>
    <inkml:brush xml:id="br0">
      <inkml:brushProperty name="width" value="0.05" units="cm"/>
      <inkml:brushProperty name="height" value="0.05" units="cm"/>
    </inkml:brush>
  </inkml:definitions>
  <inkml:trace contextRef="#ctx0" brushRef="#br0">309 89 6867,'0'0'1766,"-20"-10"-936,-66-32 549,80 38-1268,-1 1-1,0 1 1,0-1-1,0 1 0,0 0 1,-1 1-1,1 0 1,0 0-1,-1 1 0,1 0 1,-10 0-1,12 1-52,1 0 0,-1 0 0,1 1 1,0-1-1,0 1 0,-1 0 0,1 0 0,0 0 0,1 1 0,-1-1 0,0 1 0,1 0 0,-1 0 1,-3 5-1,2-1 110,-1 1 1,1 0-1,1 1 1,0-1-1,0 1 1,1 0 0,0 0-1,0 0 1,1 0-1,0 1 1,1-1-1,0 0 1,0 1 0,1 14-1,1-21-129,-1 0 0,0 0 0,1 0 0,-1 1 0,1-1 0,0 0 0,0 0 0,1 0 0,-1 0 0,0 0 0,1-1 0,0 1 0,0 0 0,-1-1 0,2 1 0,-1-1 0,5 5 0,-2-3-4,1 0-1,-1-1 1,1 0 0,0 0 0,1 0 0,-1 0 0,0-1 0,9 2 0,10 0 8,1 0 0,-1-2-1,38 0 1,-62-2-40,18 0-68,0-1 0,0-1 0,0 0 0,0-1 0,0-1-1,-1-1 1,0-1 0,0 0 0,0-2 0,-1 0 0,0-1 0,0 0 0,-1-1 0,25-22 0,-37 29 54,-1-1 1,1 0 0,-1 0 0,0 0 0,-1 0 0,1 0-1,-1-1 1,0 1 0,0-1 0,0 0 0,0 1 0,-1-1 0,0 0-1,0 0 1,0 0 0,-1 0 0,0 0 0,0 0 0,-1-9 0,1 11 45,-1 0 0,0-1 0,1 1 1,-1 0-1,-1 0 0,1 0 0,0 1 1,-1-1-1,1 0 0,-1 0 1,0 1-1,0-1 0,0 1 0,0 0 1,0-1-1,-1 1 0,1 0 0,-1 0 1,0 0-1,1 1 0,-1-1 1,0 1-1,0-1 0,0 1 0,0 0 1,0 0-1,0 1 0,0-1 0,0 0 1,0 1-1,-4 0 0,4 0-40,0 0-1,0 0 0,0 1 1,0 0-1,0-1 1,0 1-1,0 0 0,0 1 1,0-1-1,0 0 1,0 1-1,1-1 0,-1 1 1,1 0-1,-1 0 1,1 0-1,0 0 0,0 1 1,0-1-1,0 0 0,0 1 1,0-1-1,1 1 1,-1 0-1,1 0 0,0 0 1,0-1-1,0 1 1,0 0-1,0 0 0,1 0 1,-1 1-1,1 3 0,-1-1 4,0-1 0,1 0 0,-1 0 0,1 0-1,1 0 1,-1 0 0,1 0 0,-1 0-1,2 0 1,-1 0 0,0 0 0,1 0 0,0 0-1,0 0 1,0-1 0,1 1 0,0-1 0,0 0-1,0 0 1,4 5 0,1-4 13,0 0 0,0 0-1,1 0 1,-1-1 0,1-1 0,0 1 0,0-1 0,1-1 0,-1 0-1,11 1 1,0 0 1,0-2 1,0-1-1,37-3 0,-54 3-38,1-1-1,0 1 1,0-1-1,0 0 1,-1 0 0,1 0-1,-1 0 1,1-1 0,-1 0-1,1 0 1,-1 1-1,0-2 1,0 1 0,0 0-1,0-1 1,0 1-1,0-1 1,-1 0 0,1 0-1,3-6 1,-2 0-113,0-1 0,0 0 0,-1 0-1,0-1 1,2-19 0,-4 22 122,0 1-1,0-1 1,1 0 0,0 0 0,1 1-1,-1-1 1,1 1 0,1 0-1,-1 0 1,1 0 0,1 0-1,5-6 1,-6 10 95,1 0 0,-1 0 0,1 1-1,0 0 1,0 0 0,0 0 0,0 1 0,0-1 0,0 1 0,1 0 0,-1 1 0,0-1 0,8 1-1,69 5 970,-71-3-910,0 1-1,0 0 1,-1 1 0,1 0 0,-1 0-1,0 1 1,-1 0 0,1 1 0,-1 0 0,0 1-1,0 0 1,-1 0 0,0 1 0,0 0-1,-1 0 1,0 1 0,-1 0 0,8 12-1,-13-19-129,0 0 0,0 0 0,0-1 0,0 1 0,-1 0 0,1 0 0,0 0 0,-1 0 0,0 0 0,1 0 0,-1 0 0,0 0 0,0 1 0,0-1 0,0 0 0,0 0 0,-1 0 0,1 0 0,-1 0 0,1 0 0,-1 0 0,0 0 0,0-1 0,0 1 0,0 0 0,0 0 0,0 0 0,0-1 0,0 1 0,-1-1 0,1 1 0,-1-1 0,1 1 0,-4 1 0,-3 1-252,0 0 0,-1 0-1,0-1 1,1 0 0,-1-1 0,-12 2-1,8-1-821,12-3 26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3.314"/>
    </inkml:context>
    <inkml:brush xml:id="br0">
      <inkml:brushProperty name="width" value="0.05" units="cm"/>
      <inkml:brushProperty name="height" value="0.05" units="cm"/>
    </inkml:brush>
  </inkml:definitions>
  <inkml:trace contextRef="#ctx0" brushRef="#br0">254 8 2769,'0'0'6227,"0"-6"-5353,0 4-536,1 4 1286,3 49-799,-1-12-375,1 0 0,2-1 1,1 0-1,15 42 0,-22-80-479,0 1 0,0-1 0,1 0 0,-1 1 0,0-1 1,0 1-1,0-1 0,0 1 0,0-1 0,0 1 0,0-1 0,0 0 0,0 1 0,0-1 0,0 1 0,0-1 0,0 1 0,0-1 0,-1 1 0,1-1 0,0 0 0,0 1 1,0-1-1,-1 1 0,1-1 0,0 0 0,-1 1 0,1-1 0,0 0 0,-1 1 0,1-1 0,0 0 0,-1 1 0,1-1 0,0 0 0,-1 0 0,1 0 0,-1 1 0,1-1 1,-1 0-1,1 0 0,0 0 0,-1 0 0,1 0 0,-1 0 0,1 0 0,-1 0 0,1 0 0,-1 0 0,1 0 0,-1 0 0,1 0 0,-1 0 0,1 0 0,0 0 0,-1-1 1,1 1-1,-1 0 0,1 0 0,0 0 0,-1-1 0,-47-14-653,19 5 368,-11 3 61,1 2 0,-77 0 1,116 5 257,-1 0 1,0 0 0,0 1-1,1-1 1,-1 0-1,0 1 1,1-1 0,-1 1-1,1-1 1,-1 1-1,1-1 1,-1 1-1,1-1 1,-1 1 0,1 0-1,-1-1 1,1 1-1,-1-1 1,1 1-1,0 0 1,0-1 0,-1 1-1,1 0 1,0 0-1,0-1 1,0 1 0,0 0-1,-1 0 1,1-1-1,0 1 1,1 0-1,-1 0 1,0-1 0,0 1-1,0 0 1,0 0-1,0-1 1,1 1-1,-1 0 1,0-1 0,1 1-1,0 0 1,15 34 482,-7-26-339,1-2 1,0 1-1,0-1 0,1-1 1,0 0-1,0 0 0,1-1 0,-1-1 1,1 0-1,0 0 0,0-1 0,15 1 1,0 0-27,0-1 0,0-2 0,-1-1 0,46-5 0,-58 3-108,1-1 0,-1 0 0,0-1 0,-1-1 0,1 0 0,-1-1 0,16-10 0,-24 14-66,0-1 1,0 0-1,-1-1 0,1 1 1,-1-1-1,0 1 1,0-1-1,-1 0 1,1-1-1,-1 1 1,0-1-1,0 1 1,0-1-1,-1 0 0,1 0 1,-1 0-1,0-1 1,-1 1-1,1 0 1,-1-1-1,1-8 1,-2 10 23,0 0 0,0 1 0,-1-1 0,1 1 0,-1-1 0,1 1 0,-1-1 1,0 1-1,0 0 0,-1-1 0,1 1 0,-1 0 0,0 0 0,1 0 0,-1 0 1,-3-3-1,1 3 5,1 0 0,-1 0 1,0 1-1,0-1 0,0 1 0,-1 0 1,1 0-1,0 0 0,-1 1 0,0-1 1,-8 0-1,9 1 67,-1 0 0,0 0 0,-1 0 0,1 1 1,0 0-1,0 0 0,0 0 0,-6 2 0,9-2-23,1 1 0,-1-1-1,1 1 1,-1 0 0,1-1 0,0 1 0,-1 0-1,1 0 1,0 0 0,0 0 0,-1 1 0,1-1-1,0 0 1,0 0 0,0 1 0,1-1 0,-1 0-1,0 1 1,0-1 0,1 1 0,-1-1 0,1 1-1,-1-1 1,1 1 0,0 0 0,-1-1 0,1 3-1,-1 2 70,0-1-1,1 0 0,0 1 1,0-1-1,0 0 0,0 1 1,1-1-1,0 0 0,0 0 1,1 1-1,-1-1 0,1 0 0,3 7 1,-2-8-83,0 0 0,0-1 0,1 0 0,-1 1 1,0-1-1,1 0 0,0-1 0,0 1 0,0-1 1,0 1-1,0-1 0,0-1 0,1 1 0,-1 0 1,9 1-1,8 1-450,-1 0 0,1-2 0,39 0 0,22-5-3574,-15-3-3625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18.719"/>
    </inkml:context>
    <inkml:brush xml:id="br0">
      <inkml:brushProperty name="width" value="0.05" units="cm"/>
      <inkml:brushProperty name="height" value="0.05" units="cm"/>
    </inkml:brush>
  </inkml:definitions>
  <inkml:trace contextRef="#ctx0" brushRef="#br0">5 24 5747,'0'0'3852,"9"-2"-3297,10-3-206,-3 1 142,0 0 0,1 1 0,0 0 0,-1 1 0,1 1 0,0 1 0,20 2 0,-35-1-452,0 1 1,-1-1 0,0 0 0,1 1 0,-1-1 0,0 0 0,0 1-1,1 0 1,-1-1 0,0 1 0,-1 0 0,1 0 0,0-1 0,0 1-1,-1 0 1,1 0 0,-1 0 0,0 0 0,1 0 0,-1 0 0,0 0-1,0 0 1,-1 2 0,-2 47 519,1-47-557,-1 1 1,1-1-1,-1 0 1,1 0-1,-1 0 0,0 0 1,-1 0-1,1-1 1,-1 1-1,1-1 0,-1 0 1,0 0-1,0 0 1,-1-1-1,1 1 0,-5 1 1,0 0-229,1-1 1,-1 0-1,0 0 1,0-1-1,0 0 1,0 0-1,-16 0 0,24-2 58,13 0-333,7 0 654,-1 0 0,1 1 0,-1 1-1,35 8 1,-47-8-30,-1 0 0,1 0 0,-1 1 0,0-1 0,1 1 0,-1 1 0,-1-1 0,1 1 0,0-1 0,-1 2-1,0-1 1,0 0 0,0 1 0,-1-1 0,1 1 0,-1 0 0,0 0 0,0 1 0,3 9 0,-5-12-76,1 0 1,-1 1 0,0-1 0,0 0 0,0 1-1,-1-1 1,1 1 0,-1-1 0,0 1 0,0-1-1,0 1 1,0-1 0,-1 1 0,1-1 0,-1 1-1,0-1 1,0 1 0,0-1 0,-1 0 0,-2 6-1,1-5-24,0 0 0,-1-1 0,0 1 0,0 0 0,0-1-1,0 0 1,0 0 0,0 0 0,-1-1 0,0 1 0,1-1-1,-9 2 1,-8 2-148,0-1 0,-1 0 0,0-2 0,1-1-1,-32 0 1,42-2-314,-15-2 1121,13-6-5268,7 1 624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3.690"/>
    </inkml:context>
    <inkml:brush xml:id="br0">
      <inkml:brushProperty name="width" value="0.05" units="cm"/>
      <inkml:brushProperty name="height" value="0.05" units="cm"/>
    </inkml:brush>
  </inkml:definitions>
  <inkml:trace contextRef="#ctx0" brushRef="#br0">10 408 3105,'0'0'12230,"22"-10"-10699,-6 3-1371,37-16 211,67-41 0,-106 56-381,0-2 0,-1 0 0,0 0 0,-1-1 0,14-16 0,-23 23-50,0 1-1,0-1 1,0-1 0,0 1-1,-1 0 1,0-1 0,1 1-1,-2-1 1,1 1-1,0-1 1,-1 0 0,0 0-1,0 0 1,0 0 0,-1 0-1,0 0 1,0 0-1,0 0 1,-1 0 0,1 0-1,-1 0 1,-2-4-1,1 3-11,-1 1-1,-1-1 1,1 1-1,-1 0 1,0 1-1,0-1 1,0 1-1,-1-1 1,1 1-1,-1 1 1,0-1-1,0 1 1,-7-4-1,-5-2-141,-1 0 1,-35-12-1,46 19 203,0-1 0,0 2 0,0-1 0,-1 1 0,1 0 0,0 0 0,-1 1 0,1 0 0,0 0 0,-1 1 0,-8 1 0,12 0 40,0-1 0,0 1 0,0 0 0,0 0 0,0 1 0,1-1 0,-1 1 0,1 0 0,0-1 0,0 2 0,0-1 0,0 0 0,0 0 0,1 1 0,-1 0 0,1-1 0,0 1 0,0 0 0,-2 8 0,-2 4 133,1 0 0,0 0 0,2 1 0,0-1 0,1 1 0,0 0 0,2 26 1,0-35-113,0-1 0,1 0 1,0 0-1,0 1 1,1-1-1,0 0 0,0 0 1,1-1-1,0 1 1,0 0-1,0-1 1,1 0-1,0 0 0,0 0 1,1 0-1,0 0 1,-1-1-1,2 0 1,9 8-1,-2-6-299,0 0 1,0-1-1,0-1 0,0 0 1,1-1-1,0 0 0,0-1 1,16 2-1,18-1-1887,49-2 0,-84-2 1789,64 0-4385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4.036"/>
    </inkml:context>
    <inkml:brush xml:id="br0">
      <inkml:brushProperty name="width" value="0.05" units="cm"/>
      <inkml:brushProperty name="height" value="0.05" units="cm"/>
    </inkml:brush>
  </inkml:definitions>
  <inkml:trace contextRef="#ctx0" brushRef="#br0">220 74 4562,'0'0'9639,"-20"-12"-8812,-65-36-141,82 46-635,-1 0-1,0 0 1,1 1 0,-1-1-1,0 1 1,0 0 0,0 0-1,0 0 1,0 1 0,-1 0 0,1-1-1,0 1 1,-5 1 0,7 0-24,-1-1 1,1 1-1,0 0 1,0 0-1,0 0 1,0 0-1,-1 0 1,2 1-1,-1-1 1,0 0-1,0 1 1,0 0-1,1-1 1,-1 1-1,1 0 1,-3 4 0,1 0 43,-1 1 1,2 0 0,-1 0 0,1 1 0,0-1 0,1 0 0,0 1 0,0-1 0,0 15 0,1-20-64,0 1 1,1-1 0,-1 0-1,0 0 1,1 0 0,0 1-1,-1-1 1,1 0 0,0 0-1,0 0 1,0 0 0,0 0-1,1 0 1,-1-1 0,0 1-1,1 0 1,-1-1 0,1 1-1,2 1 1,1 1-4,-1-1 0,2 0 0,-1-1 0,0 1 0,0-1-1,1 0 1,7 2 0,6 0-33,1 0 1,-1-2-1,29 1 0,-32-3-378,0 0 0,1-1 0,-1 0 0,0-2 0,31-8 0,-44 11 329,0-1 0,0 0 0,0-1 0,0 1 0,0 0 0,0-1 0,-1 0 0,1 1 0,-1-1 0,1 0 0,-1 0 0,0-1 0,0 1 0,0 0 0,0-1 0,0 1 0,0-1 0,-1 0 0,1 1 0,-1-1 0,0 0 0,1 0 0,-1 0 0,-1 0 0,1 0 0,0 0-1,-1 0 1,0 0 0,0-1 0,0 1 0,0 0 0,0 0 0,0 0 0,-1 0 0,1 0 0,-1 0 0,0 0 0,-3-6 0,1 4 236,0 0 1,0 0-1,-1 0 0,1 1 0,-1-1 0,-5-3 0,-5 0 3780,20 22-3173,-2-9-713,1 0 0,1 0 0,-1-1 1,1 0-1,-1 0 0,1-1 0,0 0 0,0 0 1,1 0-1,-1 0 0,1-1 0,-1 0 0,10 1 0,11 2-313,56 4 0,10-8-1941,5-1-2244</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5.163"/>
    </inkml:context>
    <inkml:brush xml:id="br0">
      <inkml:brushProperty name="width" value="0.05" units="cm"/>
      <inkml:brushProperty name="height" value="0.05" units="cm"/>
    </inkml:brush>
  </inkml:definitions>
  <inkml:trace contextRef="#ctx0" brushRef="#br0">169 265 9845,'0'0'3526,"-6"1"-3288,4 0-234,0-1 0,0 0-1,0 0 1,1 0 0,-1 0 0,0 0 0,0 0 0,0 0-1,0-1 1,1 1 0,-1-1 0,0 1 0,0-1 0,1 0-1,-1 0 1,1 0 0,-1 1 0,-1-3 0,-25-30 109,20 20-110,-2 0 55,-13-19 261,-35-64 1,59 107 1443,8 13-1838,-2-13 184,0-1 0,0-1 0,1 0-1,1 0 1,0 0 0,0-1-1,0 0 1,1-1 0,0 0 0,0 0-1,1-1 1,18 7 0,-12-7-72,-1-1 0,2 0 0,-1-2 0,0 0 0,1 0 1,-1-2-1,1 0 0,21-3 0,-35 2-52,0-1-1,0 1 1,-1-1-1,1 0 1,0-1 0,-1 1-1,1-1 1,-1 1 0,1-1-1,-1 0 1,0 0 0,0 0-1,0-1 1,0 1 0,0-1-1,-1 0 1,1 0 0,-1 0-1,1 0 1,-1 0 0,0 0-1,0-1 1,-1 1 0,1 0-1,-1-1 1,2-5 0,0 0-49,-1 0 1,0 0 0,-1 1 0,0-1-1,0 0 1,-1 0 0,0 0 0,-1 0-1,0 0 1,-3-13 0,3 18 103,-1 0 0,1 1 0,-1-1 0,0 1-1,0-1 1,0 1 0,0 0 0,-1 0 0,1 0 0,-1 0 0,0 0-1,0 1 1,0-1 0,0 1 0,0 0 0,-1 0 0,-3-2 0,6 8 0,0 1 0,0 0 0,0 0 0,0 0-1,1-1 1,0 10 0,0-12-23,-1 3-1,0 0 1,1 1-1,0-1 0,0 1 1,0-1-1,1 1 0,0-1 1,0 1-1,0-1 0,1 0 1,0 0-1,0 0 1,0 0-1,0 0 0,1 0 1,0 0-1,0-1 0,0 1 1,1-1-1,-1 0 0,1 0 1,0 0-1,0-1 1,0 1-1,1-1 0,-1 0 1,1 0-1,0-1 0,7 4 1,3 0-19,0-1 1,0 0-1,0-1 1,0-1 0,1 0-1,-1-1 1,1 0-1,0-2 1,0 1-1,-1-2 1,1 0-1,27-7 1,-40 7-15,1 0-1,-1 0 1,0 0-1,0-1 1,0 0-1,0 0 1,0 1-1,0-2 1,0 1 0,-1 0-1,1 0 1,-1-1-1,1 0 1,-1 1-1,0-1 1,0 0-1,0 0 1,-1 0 0,1 0-1,-1-1 1,1 1-1,-1 0 1,0 0-1,-1-1 1,1 1-1,0-1 1,-1-5 0,0 4-2,0 0 1,0 0 0,-1 0 0,1 0-1,-1 0 1,0 0 0,-1 0 0,1 0-1,-1 0 1,0 0 0,-1 1 0,1-1-1,-1 1 1,0-1 0,0 1 0,0 0-1,-7-6 1,5 5 57,0 0 0,-1 1 0,1-1 0,-1 1 0,0 1 0,-9-5 0,14 36 112,1-22-113,1 1-1,0-1 1,0 0 0,0 0-1,1 0 1,0 0-1,0 0 1,0-1 0,1 1-1,0 0 1,0-1-1,1 0 1,-1 0-1,1 0 1,0 0 0,0-1-1,1 1 1,-1-1-1,1 0 1,0-1 0,0 1-1,1-1 1,-1 0-1,1 0 1,-1 0 0,8 2-1,6 2-16,1-1 1,-1-1-1,1-1 0,0 0 1,0-1-1,37 0 0,-55-3-25,0 0-1,1-1 1,-1 1 0,0 0 0,0-1-1,0 1 1,0-1 0,0 0-1,0 0 1,0 0 0,0 0-1,0 0 1,0 0 0,-1 0-1,1 0 1,0-1 0,-1 1-1,1-1 1,-1 1 0,2-3 0,0 0-61,-1 0 1,1-1 0,-1 0-1,0 1 1,0-1 0,-1 0-1,1 0 1,0-7 0,0-1-138,0 0 0,-2-1 1,1 1-1,-2-1 0,-3-24 1,-7 15 80,4 15 587,4 15 1360,2-2-1805,1 0 1,0 0-1,0-1 0,0 1 1,1 0-1,0 0 0,-1-1 1,2 1-1,-1-1 0,1 1 1,-1-1-1,1 1 1,0-1-1,1 0 0,-1 0 1,1 0-1,0 0 0,0 0 1,0-1-1,0 1 0,1-1 1,0 0-1,-1 0 0,1 0 1,0 0-1,0-1 1,1 0-1,5 3 0,2 0-213,-1-1 0,1 0 0,1-1 0,-1 0 0,23 2-1,31-4-6766,-55-5 3357,-6-7-1252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6.415"/>
    </inkml:context>
    <inkml:brush xml:id="br0">
      <inkml:brushProperty name="width" value="0.05" units="cm"/>
      <inkml:brushProperty name="height" value="0.05" units="cm"/>
    </inkml:brush>
  </inkml:definitions>
  <inkml:trace contextRef="#ctx0" brushRef="#br0">1 184 3826,'0'0'7048,"7"0"-6103,13 1-480,1-1 1,-1-1-1,0-1 1,0-1 0,23-6-1,-36 7-447,1 0 0,0-1-1,-1 0 1,1 0 0,-1-1-1,0 0 1,0 0 0,-1-1 0,1 1-1,-1-1 1,0-1 0,0 1 0,0-1-1,-1 0 1,0-1 0,8-12-1,-12 17-49,0 0 0,0 0 0,0 0 0,0 0 0,0 0 0,-1 0 0,1 0-1,-1 0 1,1 0 0,-1 0 0,0 0 0,0 0 0,0 0 0,0 0-1,0-1 1,0 1 0,-1 0 0,1 0 0,-1 0 0,1 0 0,-1 0-1,0 0 1,0 0 0,0 0 0,0 0 0,0 1 0,0-1 0,0 0 0,-1 0-1,1 1 1,-1-1 0,1 1 0,-1 0 0,1-1 0,-1 1 0,0 0-1,0 0 1,0 0 0,0 0 0,0 0 0,1 0 0,-2 1 0,1-1-1,-4 0 1,2 0 28,0 0-1,0 0 1,0 0-1,0 0 1,0 1-1,-1 0 1,1 0-1,0 0 1,0 0 0,0 1-1,-1-1 1,1 1-1,0 0 1,0 1-1,0-1 1,0 1-1,0 0 1,1-1-1,-1 2 1,0-1-1,-4 4 1,4 0 215,-1 0 0,1 0 0,0 0 1,0 1-1,1 0 0,0 0 0,0-1 0,1 2 0,0-1 1,0 0-1,0 0 0,1 1 0,0-1 0,1 1 1,0-1-1,0 1 0,0-1 0,3 14 0,-2-19-164,1 1-1,-1-1 1,1 1-1,0-1 1,0 1-1,0-1 1,0 0-1,0 0 1,0 0-1,0 0 1,1 0-1,-1 0 1,1-1 0,-1 1-1,1-1 1,0 0-1,-1 1 1,1-1-1,0-1 1,0 1-1,0 0 1,5 0-1,10 1-97,-1 0 1,29-1-1,-36-1-48,-5 0-2,53-3-2288,-23-9-2409,-19-1-1616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7.180"/>
    </inkml:context>
    <inkml:brush xml:id="br0">
      <inkml:brushProperty name="width" value="0.05" units="cm"/>
      <inkml:brushProperty name="height" value="0.05" units="cm"/>
    </inkml:brush>
  </inkml:definitions>
  <inkml:trace contextRef="#ctx0" brushRef="#br0">0 8 5378,'0'0'5542,"4"18"-3368,1 6-1489,0 6 711,18 54-1,-4-154-4124,-14 44 1939,4-39 1583,-4 69 223,9 23 252,-12-21-1160,0 0-1,1-1 0,0 1 1,1 0-1,-1-1 0,1 0 0,0 0 1,0 0-1,0 0 0,1 0 1,0-1-1,0 0 0,0 0 0,0 0 1,1-1-1,7 4 0,-5-4-177,-1 0 1,0-1-1,1 0 0,-1 0 0,1 0 0,0-1 1,0-1-1,-1 1 0,1-1 0,0-1 0,0 1 1,-1-1-1,1 0 0,12-4 0,-15 3-43,0 0-1,0-1 1,-1 1 0,1-1-1,-1 0 1,1 0 0,-1-1 0,0 1-1,0-1 1,0 0 0,0 0-1,-1 0 1,0 0 0,0-1-1,0 1 1,0-1 0,-1 0-1,1 0 1,-1 0 0,-1 0-1,3-8 1,-2-5 103,0 1 1029,4 26 2649,-5-3-3618,1 0 0,1-1 0,-1 1 1,1-1-1,0 1 0,0-1 0,1 0 1,0 0-1,0-1 0,0 1 0,0-1 1,0 0-1,1 0 0,0 0 0,0 0 1,8 4-1,-3-3-634,0-1 0,0 0 0,0 0 0,0-1 0,0 0 0,1-1 0,-1 0 0,17 1 0,10-2-3842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7.962"/>
    </inkml:context>
    <inkml:brush xml:id="br0">
      <inkml:brushProperty name="width" value="0.05" units="cm"/>
      <inkml:brushProperty name="height" value="0.05" units="cm"/>
    </inkml:brush>
  </inkml:definitions>
  <inkml:trace contextRef="#ctx0" brushRef="#br0">10 1 7363,'0'0'8586,"-2"12"-8440,-2 37 181,1 0-1,3 0 0,1 0 0,3 0 1,2 0-1,21 81 0,-26-137-773,2 0 0,-1 0 0,1 0 1,0 1-1,0-1 0,0 1 0,7-8 0,-6 7 299,2 0 0,-1 1 0,0 0 0,1 0 1,0 1-1,1 0 0,-1 0 0,1 0 0,0 1 0,0 0 0,1 0 0,9-3 0,-10 4 434,0 1-1,1-1 0,-1 2 1,1-1-1,-1 1 1,1 0-1,0 1 1,0-1-1,-1 2 0,1-1 1,0 1-1,-1 0 1,11 3-1,-13-2-116,-1 1 1,0-1-1,0 1 1,0-1-1,0 1 0,0 0 1,-1 1-1,1-1 0,-1 1 1,0 0-1,0-1 0,0 1 1,-1 0-1,1 1 1,-1-1-1,0 0 0,2 8 1,-1-5-99,0 1 1,-1 0-1,0 0 1,0 0 0,-1 0-1,0 0 1,0 0-1,-1 0 1,-1 15-1,0-21-78,0 1-1,0-1 1,0 0-1,0 0 1,0 1-1,-1-1 1,1 0-1,-1 0 1,1 0-1,-1 0 1,0-1-1,1 1 1,-1 0-1,0-1 0,0 1 1,0-1-1,-1 0 1,1 0-1,0 1 1,0-1-1,-1-1 1,1 1-1,-1 0 1,1-1-1,-6 1 1,-6 2-341,-1-1 1,0-1-1,-15-1 1,23 0 70,5 0 192,0 0 1,0 0-1,0 0 0,0-1 0,0 1 1,0-1-1,0 1 0,0-1 0,0 0 0,0 1 1,0-1-1,0 0 0,0 0 0,1-1 0,-1 1 1,0 0-1,1 0 0,-1-1 0,1 1 0,0-1 1,-1 1-1,1-1 0,0 0 0,0 0 0,0 1 1,0-1-1,0 0 0,0 0 0,1 0 0,-1 0 1,1 0-1,-1 0 0,1 0 0,0 0 1,0-2-1,-1 0 5,1-1 1,0 1-1,0 0 1,1-1-1,0 1 1,-1 0-1,1 0 0,1 0 1,-1 0-1,0 0 1,1 0-1,0 0 1,0 0-1,0 0 1,1 1-1,3-6 1,2 3 178,-1-1 1,1 1-1,0 1 1,0-1-1,1 1 1,-1 1-1,1-1 1,0 2-1,1-1 1,-1 1-1,1 1 1,17-4-1,-20 5 123,1 0-1,-1 1 1,1 0 0,-1 0-1,1 0 1,-1 1-1,1 0 1,-1 1 0,1-1-1,-1 1 1,0 1-1,0 0 1,0 0 0,0 0-1,-1 0 1,1 1-1,7 6 1,-8-4-116,29 25 402,-33-29-543,0 0 1,-1 0 0,1 0 0,0 1 0,-1-1 0,1 0 0,-1 1 0,0-1 0,0 1 0,0-1-1,0 1 1,0-1 0,1 5 0,-6-9-2705,3 1 2619,0 1 0,0-1 0,0 0 0,1 0 0,-1 1 1,0-1-1,1 0 0,-1 0 0,0 0 0,1 0 0,-1 0 0,1 0 0,0 0 0,-1 0 1,1 0-1,0 0 0,-1-2 0,-4-24-209,4 22 388,0 0 0,1 0 0,0 0 0,0 0 1,1 0-1,-1 0 0,1 0 0,0 0 0,1 0 0,-1 1 1,1-1-1,0 0 0,0 1 0,0-1 0,0 1 0,1 0 1,0 0-1,5-6 0,-2 5 256,0 0 1,0 0-1,1 1 0,0-1 1,0 2-1,0-1 1,0 1-1,1 0 0,-1 1 1,1-1-1,9 0 1,143-23 3318,7-1-6484,-143 19-704,-15-1-2507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9:59.280"/>
    </inkml:context>
    <inkml:brush xml:id="br0">
      <inkml:brushProperty name="width" value="0.05" units="cm"/>
      <inkml:brushProperty name="height" value="0.05" units="cm"/>
    </inkml:brush>
  </inkml:definitions>
  <inkml:trace contextRef="#ctx0" brushRef="#br0">1 254 0,'0'0'7502,"16"1"-5963,0 0-1208,-1 1 368,-1-1-1,1 0 1,0-1-1,0-1 1,28-5 0,-39 5-645,0-1 0,0 0 0,0 0 0,0-1 0,0 1 0,0-1 0,0 0 0,-1 1 0,0-2 0,1 1 1,-1 0-1,0-1 0,0 1 0,-1-1 0,1 0 0,-1 0 0,0 0 0,0 0 0,0-1 0,-1 1 1,1 0-1,-1-1 0,0 1 0,0-1 0,-1 1 0,1-1 0,-1 0 0,-1-7 0,1 11-78,-1-1 0,1 1 0,-1 0-1,1 0 1,-1 0 0,0 0 0,1 0-1,-1 0 1,0 0 0,0 0 0,0 0-1,0 0 1,0 0 0,0 0 0,0 1-1,0-1 1,0 0 0,0 1 0,-1-1 0,1 1-1,0-1 1,0 1 0,-1 0 0,1-1-1,0 1 1,0 0 0,-1 0 0,1 0-1,0 0 1,-2 0 0,-52 0-260,43 0 223,7 0 37,0 0 0,0 0 0,0 0 0,0 1 0,0 0 0,1 0 0,-1 0 0,0 1 0,0 0 0,1-1 0,-1 2 1,1-1-1,-1 0 0,-6 6 0,8-5 45,1 0 1,-1 0-1,1 1 1,-1-1 0,1 1-1,0-1 1,0 1-1,0 0 1,1 0-1,0 0 1,-1 0 0,1 0-1,1 0 1,-1 0-1,0 0 1,1 0 0,0 8-1,0-8 61,-1 0 0,1 1 1,0-1-1,0 0 0,1 0 0,-1 0 0,1 0 0,0 0 1,0 0-1,0 0 0,0 0 0,1 0 0,0 0 0,-1 0 0,2-1 1,-1 1-1,0-1 0,1 0 0,-1 1 0,1-1 0,0 0 1,0-1-1,0 1 0,0 0 0,1-1 0,-1 0 0,1 0 0,0 0 1,-1 0-1,1 0 0,0-1 0,0 0 0,7 2 0,2 0-32,1 0 0,0 0 0,0-2 0,0 1 0,1-2 0,-1 0 0,0-1 0,23-4-1,-29 4-211,-1-1-1,0 1 0,1-2 0,-1 1 1,0-1-1,0 0 0,0-1 0,-1 1 0,1-1 1,-1-1-1,0 1 0,0-1 0,0 0 0,-1-1 1,0 1-1,0-1 0,7-10 0,-10 11-91,1-1-1,-1-1 1,0 1-1,-1 0 1,1 0 0,0-12-1,-2 16 263,1-1-1,-1 0 1,0 0-1,0 0 0,0 1 1,0-1-1,-1 0 1,1 0-1,-1 0 1,1 0-1,-1 1 1,0-1-1,0 0 1,0 1-1,-1-1 1,-2-3 565,5 11-787,0 1 0,0 0 0,1-1 0,-1 0 0,1 1 0,0-1 0,1 0 0,-1 0 0,1 0 0,0 0 0,1 0 0,-1-1 0,1 1 0,0-1 0,0 0 0,0 0 0,0-1 0,8 6 0,12 7-1914,0 0-1,35 16 0,-44-31 7950,-14-16-3354,-3-25-2433,2 25 1047,-1 14-997,1-1 1,0 0-1,0 0 0,0 0 0,0 1 0,0-1 0,0 0 1,1 0-1,-1 0 0,0 1 0,1-1 0,0 0 0,-1 1 1,1-1-1,0 0 0,0 1 0,0-1 0,0 1 0,0-1 1,0 1-1,0 0 0,3-3 0,-1 3 72,1 0 0,0 0-1,-1 0 1,1 1 0,0-1 0,-1 1-1,1 0 1,0 0 0,5 0 0,4 0-67,11 2 406,-1 1-1,1 0 0,43 13 0,-42-9-362,0-1 0,0-1 0,31 2 0,-4-7-510,-51-2 356,0-1 1,-1 1-1,1 0 1,-1 0-1,1-1 1,-1 1-1,0 0 1,0-1-1,0 1 1,0 0-1,-1-4 1,1 3-55,-1-14-12,-1 0 0,0 1 0,-9-29 0,7 31-697,1-1 0,0 1 0,1-1 1,0 0-1,1-15 0,3 14-3670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0.726"/>
    </inkml:context>
    <inkml:brush xml:id="br0">
      <inkml:brushProperty name="width" value="0.05" units="cm"/>
      <inkml:brushProperty name="height" value="0.05" units="cm"/>
    </inkml:brush>
  </inkml:definitions>
  <inkml:trace contextRef="#ctx0" brushRef="#br0">1 310 7988,'0'0'4818,"20"0"-4060,67-4-233,-77 2-444,-1 0-1,0-1 1,0 0-1,0-1 1,0 1 0,-1-2-1,0 1 1,0-2-1,0 1 1,0-1-1,-1 0 1,0 0 0,0-1-1,10-12 1,-7 8-47,-4 6-60,0-1 0,0-1-1,0 1 1,-1-1 0,0 0-1,-1-1 1,1 1 0,-2-1-1,1 1 1,-1-1 0,0-1-1,0 1 1,-1 0 0,0 0-1,-1-1 1,0 1 0,0-1-1,-1 0 1,0 1 0,0-1-1,-1 1 1,-3-15 0,-12 1-166,41 62 613,2-2 0,52 58 0,-47-60 145,-1 2 0,42 69 0,-62-78-658,-11-28 66,0 0-1,0-1 1,0 1 0,0 0-1,0 0 1,0-1 0,-1 1 0,1 0-1,0-1 1,0 1 0,0 0 0,-1 0-1,1-1 1,0 1 0,-1-1 0,1 1-1,-1 0 1,1-1 0,-1 1 0,1-1-1,-1 1 1,0 0 0,-2 0-127,0 0 0,1 0 0,-1-1 0,0 1-1,0-1 1,0 1 0,0-1 0,0 0 0,0 0 0,0 0 0,0-1 0,1 1 0,-1-1 0,0 1 0,-4-3 0,2 2-318,1-1 1,0 0 0,0 0 0,0 0 0,0-1 0,0 1 0,1-1 0,-1 0-1,1 0 1,-1 0 0,1 0 0,0-1 0,-3-5 0,-16-26-6979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1.100"/>
    </inkml:context>
    <inkml:brush xml:id="br0">
      <inkml:brushProperty name="width" value="0.05" units="cm"/>
      <inkml:brushProperty name="height" value="0.05" units="cm"/>
    </inkml:brush>
  </inkml:definitions>
  <inkml:trace contextRef="#ctx0" brushRef="#br0">0 1 11637,'0'0'3794,"0"54"-5411,0-19-1808,0-1-5539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1.461"/>
    </inkml:context>
    <inkml:brush xml:id="br0">
      <inkml:brushProperty name="width" value="0.05" units="cm"/>
      <inkml:brushProperty name="height" value="0.05" units="cm"/>
    </inkml:brush>
  </inkml:definitions>
  <inkml:trace contextRef="#ctx0" brushRef="#br0">1 250 8900,'0'0'2113,"19"-6"-472,-9 4-1472,14-4 230,0-2-1,0 0 0,37-19 1,-56 25-360,1-1 0,-1 0 1,1-1-1,-1 1 1,0-1-1,0 0 0,-1 0 1,1 0-1,-1-1 0,0 1 1,0-1-1,-1 0 1,1-1-1,-1 1 0,0 0 1,0-1-1,-1 0 0,0 1 1,0-1-1,0 0 1,-1 0-1,1-1 0,-1-6 1,-1 11-49,0-1 0,0 1 1,0-1-1,0 0 0,-1 1 1,1-1-1,-1 0 0,0 1 1,0-1-1,1 1 0,-2 0 1,1-1-1,0 1 0,0 0 1,-1-1-1,0 1 0,1 0 1,-4-3-1,1 2-35,0 1 0,0 0 0,0-1-1,0 1 1,-1 1 0,1-1 0,0 1-1,-1 0 1,1 0 0,-8-1 0,7 1-3,-1 0 0,1 1 1,-1-1-1,1 1 0,-1 0 0,1 1 1,0 0-1,-1-1 0,1 2 0,0-1 1,-1 0-1,1 1 0,0 0 1,0 1-1,0-1 0,1 1 0,-1 0 1,-6 5-1,7-4 99,-1 1 0,1 0 0,0 0 0,1 0 0,-1 1 0,1-1 0,0 1 0,1 0 0,-1 0 0,1 0 0,0 0 0,1 0 0,-1 0 0,1 0 0,0 12 0,0-13 27,0 0 1,1 0 0,0 1-1,0-1 1,1 0 0,-1 0-1,1 0 1,0 0 0,1 0-1,-1 0 1,1 0 0,0 0-1,0 0 1,3 4 0,-1-5-40,0 1 0,0-1 0,0-1 1,0 1-1,1 0 0,0-1 0,-1 0 1,1 0-1,0-1 0,0 1 0,1-1 0,-1 0 1,6 1-1,17 3-215,0-1 0,0-2 1,1 0-1,-1-2 0,58-6 0,-86 5 175,17-1-660,-1 0 0,1-2 0,0 0 0,-1-1 1,1-1-1,-1 0 0,17-9 0,26-19-5103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1.004"/>
    </inkml:context>
    <inkml:brush xml:id="br0">
      <inkml:brushProperty name="width" value="0.05" units="cm"/>
      <inkml:brushProperty name="height" value="0.05" units="cm"/>
    </inkml:brush>
  </inkml:definitions>
  <inkml:trace contextRef="#ctx0" brushRef="#br0">1 323 8852,'0'0'5973,"9"-8"-4807,94-49-894,-67 39-583,-1-1 1,-1-2-1,-2-1 1,0-1-1,-1-2 1,29-30-1,5-19-785,-61 90 1042,16 124 1723,-12-77-220,2 0 0,24 80 0,-34-143-1498,0 0-1,0 1 0,0-1 0,1 0 1,-1 1-1,0-1 0,0 0 0,0 1 1,1-1-1,-1 0 0,0 0 0,0 1 1,1-1-1,-1 0 0,0 0 0,1 0 0,-1 1 1,0-1-1,1 0 0,-1 0 0,0 0 1,1 0-1,-1 0 0,0 1 0,1-1 1,-1 0-1,0 0 0,1 0 0,-1 0 1,0 0-1,1 0 0,-1 0 0,0 0 1,1 0-1,-1-1 0,1 1 0,-1 0 1,0 0-1,1 0 0,-1 0 0,0 0 1,1-1-1,-1 1 0,0 0 0,0 0 1,1 0-1,-1-1 0,0 1 0,0 0 1,1 0-1,-1-1 0,0 1 0,0 0 1,0-1-1,1 1 0,-1 0 0,0-1 0,0 1 1,0 0-1,0-1 0,0 1 0,0 0 1,0-1-1,0 0 0,13-21-3604,-6 0-9</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1.806"/>
    </inkml:context>
    <inkml:brush xml:id="br0">
      <inkml:brushProperty name="width" value="0.05" units="cm"/>
      <inkml:brushProperty name="height" value="0.05" units="cm"/>
    </inkml:brush>
  </inkml:definitions>
  <inkml:trace contextRef="#ctx0" brushRef="#br0">16 0 5811,'0'0'6251,"-2"21"-5614,-6 52 703,4-1-1,3 1 1,10 90-1,-5-129-1416,1 0 1,1 0-1,2-1 0,2 0 1,1-1-1,1 0 1,2-1-1,1 0 0,34 51 1,-40-73-1833,-3-12-1277,-2-20-969,-2-14-2733</inkml:trace>
  <inkml:trace contextRef="#ctx0" brushRef="#br0" timeOffset="1">173 79 5715,'0'0'8830,"2"16"-7690,27 266 3054,31 166-2656,-31-237-1655,-24-156-2585,-30-61-1049,-8-20 37,-9-13-2985</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2.182"/>
    </inkml:context>
    <inkml:brush xml:id="br0">
      <inkml:brushProperty name="width" value="0.05" units="cm"/>
      <inkml:brushProperty name="height" value="0.05" units="cm"/>
    </inkml:brush>
  </inkml:definitions>
  <inkml:trace contextRef="#ctx0" brushRef="#br0">1 446 7796,'0'0'5215,"21"-9"-4737,-1-1-425,-5 3-36,1 0 0,0 1 0,0 0 1,0 2-1,1 0 0,25-3 0,8 2-15,-3 0 120,1-1-1,75-20 1,-112 23-113,0-1 1,0 1 0,-1-2-1,1 0 1,-1 0 0,0 0-1,-1-2 1,1 1 0,-1-1-1,0 0 1,-1-1 0,0 0-1,0 0 1,-1-1 0,0 0-1,10-16 1,-13 17-120,-1-1-1,0 1 0,0-1 1,-1 0-1,1 0 1,-2 1-1,0-1 1,0-1-1,0 1 0,-1 0 1,0 0-1,-1 0 1,-3-13-1,3 18 84,0-1 1,0 1-1,0 0 0,-1 0 1,0 0-1,0 0 0,0 0 1,0 0-1,-1 1 0,1-1 1,-1 1-1,0 0 1,0-1-1,0 1 0,-1 1 1,1-1-1,-1 0 0,0 1 1,1 0-1,-1 0 0,0 0 1,0 0-1,0 0 0,-1 1 1,1 0-1,0 0 0,0 0 1,-1 0-1,-4 1 0,4 0 133,-1 0 0,1 1 0,-1 0 1,1 0-1,0 0 0,0 0 0,-1 1 0,1 0 0,0 0 0,0 1 0,0-1 0,1 1 0,-1 0 0,1 0 0,0 1 0,-1-1 0,1 1 0,1 0 0,-1 0 0,1 0 0,-1 1 0,1-1 0,0 1 0,1 0 0,-4 8 0,0-1 150,1-1 1,1 1-1,0 1 0,0-1 0,2 1 1,-1-1-1,2 1 0,-1 0 1,2-1-1,0 18 0,1-26-265,0 0-1,0 0 0,0 0 1,0 0-1,1-1 0,-1 1 1,1 0-1,0-1 1,0 1-1,0-1 0,0 0 1,1 1-1,0-1 0,-1-1 1,1 1-1,0 0 0,0 0 1,1-1-1,-1 0 1,0 0-1,1 0 0,-1 0 1,7 2-1,3 1-646,0-1-1,0-1 1,0 0-1,1-1 1,23 2-1,31-3-3726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2.512"/>
    </inkml:context>
    <inkml:brush xml:id="br0">
      <inkml:brushProperty name="width" value="0.05" units="cm"/>
      <inkml:brushProperty name="height" value="0.05" units="cm"/>
    </inkml:brush>
  </inkml:definitions>
  <inkml:trace contextRef="#ctx0" brushRef="#br0">323 56 6531,'0'0'5064,"-19"-8"-3736,-60-27 353,72 33-1561,0-1-1,0 1 1,-1 0-1,1 1 1,-1 0 0,1 0-1,-1 0 1,0 1 0,1 0-1,-1 1 1,1 0-1,-1 0 1,0 0 0,1 1-1,0 0 1,0 1-1,-1 0 1,1 0 0,1 0-1,-1 1 1,0 0-1,-8 7 1,11-8-73,0 1 1,0 1-1,0-1 0,0 0 0,1 1 1,-1 0-1,1 0 0,0 0 0,1 0 1,-1 1-1,1-1 0,0 0 0,0 1 0,1 0 1,0-1-1,0 1 0,0 0 0,1 0 1,0 0-1,0-1 0,0 1 0,1 0 1,-1 0-1,1 0 0,1-1 0,-1 1 1,4 7-1,-2-7-16,1 1-1,0 0 1,1-1 0,-1 0-1,1 0 1,0 0 0,1-1 0,-1 1-1,1-1 1,0-1 0,1 1-1,-1-1 1,1 0 0,8 4-1,3 0-37,0 0 0,1-1 0,0-1-1,27 5 1,-15-6-546,-1 0 0,50-1 0,-67-4-124,-1-1 1,0 0 0,1 0-1,-1-2 1,0 1 0,0-2 0,0 1-1,-1-2 1,14-5 0,19-21-4882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3.250"/>
    </inkml:context>
    <inkml:brush xml:id="br0">
      <inkml:brushProperty name="width" value="0.05" units="cm"/>
      <inkml:brushProperty name="height" value="0.05" units="cm"/>
    </inkml:brush>
  </inkml:definitions>
  <inkml:trace contextRef="#ctx0" brushRef="#br0">3 0 11205,'0'0'3810,"0"21"-3525,0-17-258,-3 39 416,3 0 1,2 0-1,1-1 1,17 80-1,-16-108-286,2 1 1,0-1-1,0 0 0,1 0 1,1 0-1,0-1 0,18 21 1,-21-28-146,0-1 0,1 0 1,0 0-1,0 0 0,0-1 1,0 0-1,1 0 0,-1-1 1,1 1-1,0-1 0,0-1 1,0 0-1,1 0 0,-1 0 1,0-1-1,1 0 0,12 0 1,-14-1-151,0 0 0,0 0 0,0-1-1,0 0 1,0 0 0,-1-1 0,1 1 0,0-1 0,-1-1 0,1 1 0,-1-1 0,0 0 0,0 0 0,0 0 0,0-1 0,0 0 0,6-6 0,-6 4-77,-1-1 1,1 1 0,-1 0-1,-1-1 1,1 0 0,-1 0 0,0 0-1,-1 0 1,0-1 0,0 1-1,0-1 1,-1 1 0,1-13 0,-1-4 80,1 1 171,-1 1 0,-1-1 0,-1 0-1,-4-27 1,0 41 2565,1 19-2046,-1 18-571,4-13 173,0 1 0,1-1 0,1 1-1,0-1 1,1 0 0,5 19 0,-6-29-140,1 0-1,1 0 1,-1 1 0,1-1-1,-1-1 1,1 1-1,1 0 1,-1-1 0,1 0-1,0 0 1,0 0 0,0 0-1,0 0 1,1-1 0,-1 0-1,1 0 1,0 0-1,0 0 1,0-1 0,9 3-1,-9-3-56,1 0 0,0 0 0,-1 0 0,1-1 0,0 0 0,0 0 0,0 0 0,0-1 0,0 0 0,0 0 0,0-1-1,0 0 1,0 0 0,-1 0 0,1 0 0,0-1 0,-1 0 0,1 0 0,-1-1 0,1 1 0,-1-1 0,0-1 0,0 1 0,0-1 0,-1 1-1,1-1 1,-1-1 0,0 1 0,4-6 0,0-1-217,-2-1 1,0 1-1,0-1 0,-1 0 0,0 0 0,-1-1 0,0 1 0,-1-1 1,-1 0-1,0 0 0,0 0 0,-2-17 0,5 84 5085,-4-48-4808,0 1 0,1-1 0,0 1 1,0-1-1,1 0 0,-1 0 0,1 0 0,1 0 0,-1 0 0,1-1 0,0 1 0,0-1 0,1 0 0,-1 0 0,1-1 1,0 0-1,0 1 0,1-1 0,-1-1 0,7 4 0,-1-2-95,-1-1-1,1 0 1,0 0 0,0-1-1,1 0 1,-1-1 0,1 0-1,-1-1 1,1-1 0,-1 0-1,1 0 1,0-1 0,-1 0-1,1-1 1,-1-1-1,0 1 1,0-2 0,0 0-1,0 0 1,0-1 0,-1 0-1,0-1 1,0 0 0,0 0-1,-1-1 1,0-1 0,-1 0-1,1 0 1,7-10 0,-10 10-32,0-1 0,0 0 1,-1 0-1,0 0 1,-1 0-1,0-1 0,-1 0 1,0 0-1,0 0 0,-1 0 1,0 0-1,-1 0 1,0-1-1,-1 1 0,0-1 1,-2-12-1,2 21 184,0 0 0,-1 0-1,1 0 1,-1 1 0,0-1-1,1 0 1,-1 0 0,0 1 0,0-1-1,0 0 1,0 1 0,0-1-1,-1 1 1,1 0 0,0-1 0,-1 1-1,1 0 1,-1 0 0,1 0-1,-1 0 1,0 0 0,0 0 0,1 0-1,-1 0 1,0 1 0,0-1-1,0 1 1,1-1 0,-1 1 0,0 0-1,0 0 1,0 0 0,0 0-1,0 0 1,0 0 0,0 0 0,0 1-1,1-1 1,-1 1 0,0-1-1,0 1 1,0 0 0,1 0 0,-1 0-1,0 0 1,1 0 0,-1 0-1,1 0 1,-1 0 0,1 1 0,0-1-1,-1 0 1,-1 4 0,-3 5 91,0 0-1,0 1 1,1 0 0,0 0 0,1 0 0,0 1 0,1-1 0,0 1 0,1 0-1,0 0 1,1 15 0,0-20-163,1 1 0,1-1 1,-1 0-1,1 0 0,0 0 0,1 0 0,0 0 0,0 0 1,0 0-1,1-1 0,0 1 0,0-1 0,1 1 0,0-1 0,0 0 1,0-1-1,1 1 0,0-1 0,0 0 0,6 5 0,-3-5-363,0 1-1,1-1 1,-1-1-1,1 1 0,16 4 1,-20-7-633,1-1 1,-1 0 0,0 0-1,1 0 1,-1-1 0,11 0 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3.592"/>
    </inkml:context>
    <inkml:brush xml:id="br0">
      <inkml:brushProperty name="width" value="0.05" units="cm"/>
      <inkml:brushProperty name="height" value="0.05" units="cm"/>
    </inkml:brush>
  </inkml:definitions>
  <inkml:trace contextRef="#ctx0" brushRef="#br0">1 71 14006,'0'0'4082,"149"-18"-4210,-69 1-912,1-2-3026,-19 3-3986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4.219"/>
    </inkml:context>
    <inkml:brush xml:id="br0">
      <inkml:brushProperty name="width" value="0.05" units="cm"/>
      <inkml:brushProperty name="height" value="0.05" units="cm"/>
    </inkml:brush>
  </inkml:definitions>
  <inkml:trace contextRef="#ctx0" brushRef="#br0">110 232 3554,'0'0'7350,"-1"9"-6867,-4 36 2054,2-56-2036,0 1-1,0 0 1,-1 0 0,-7-16 0,-2-3-428,-12-22-39,18 41 188,2 0 1,0 0-1,0 0 0,0-1 1,2 0-1,-1 0 1,1 0-1,-2-18 0,30 26-59,82-3-50,-6 1-1634,-34-1-3119,-27 1-616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4.943"/>
    </inkml:context>
    <inkml:brush xml:id="br0">
      <inkml:brushProperty name="width" value="0.05" units="cm"/>
      <inkml:brushProperty name="height" value="0.05" units="cm"/>
    </inkml:brush>
  </inkml:definitions>
  <inkml:trace contextRef="#ctx0" brushRef="#br0">366 114 10837,'0'0'5048,"-6"-12"-4363,-25-38-565,29 46-123,-2 0-1,1 1 0,0 0 1,-1 0-1,0 0 0,1 0 1,-1 0-1,0 1 0,-1 0 1,1 0-1,0 0 0,0 0 1,-9-1-1,-53-6-30,60 8 31,-5 1-15,-5-2-10,0 1 0,0 1 0,-1 1 0,1 0 0,-21 4 0,33-4 24,1 0 1,-1 0 0,1 1 0,-1-1 0,1 1-1,0 0 1,0-1 0,0 1 0,0 1 0,0-1-1,0 0 1,0 1 0,1-1 0,-1 1 0,1 0-1,0 0 1,0 0 0,0 0 0,0 0 0,0 1-1,1-1 1,-1 0 0,1 1 0,0-1-1,0 1 1,1 0 0,-1-1 0,1 1 0,-1 4-1,1-1 53,0 0-1,1 0 0,0 0 0,0 0 1,0 0-1,1 0 0,0-1 0,0 1 0,1-1 1,0 1-1,0-1 0,1 0 0,-1 0 1,1 0-1,0-1 0,1 1 0,0-1 0,-1 0 1,2-1-1,-1 1 0,0-1 0,1 0 1,0 0-1,0 0 0,0-1 0,10 4 0,-1-1-4,0 0-1,1 0 1,-1-2-1,1 0 0,0-1 1,0 0-1,0-2 1,0 1-1,1-2 1,26-3-1,-40 3-72,0-1 0,-1 0 0,1-1 1,0 1-1,0 0 0,-1-1 0,1 1 0,-1-1 1,1 0-1,-1 0 0,1 0 0,-1 0 0,0-1 0,0 1 1,0 0-1,-1-1 0,1 0 0,0 1 0,-1-1 0,0 0 1,0 0-1,0 0 0,0 1 0,0-1 0,0 0 0,-1 0 1,1-4-1,2-12-434,-1-1 0,-1 1 0,-1-21 1,0 25 23,-3-12-49,2 26 522,1 0 1,0 0 0,0 0-1,0 0 1,-1 1 0,1-1-1,0 0 1,-1 0 0,1 0-1,-1 1 1,1-1 0,-1 0-1,1 1 1,-1-1 0,1 0-1,-1 1 1,0-1 0,0 0-1,1 1 1,-1-1 0,0 1-1,0 0 1,1-1 0,-1 1-1,0 0 1,0-1 0,0 1-1,-1 0 1,1 4 12,0 0 0,0 1 1,0-1-1,0 1 0,1-1 0,-1 1 0,1 6 0,0-9 6,0 10 151,0 0 0,0 0 0,1 0 0,1 0 0,-1 0 0,2 0 0,7 22 0,-7-28-151,1 1 0,0-1 0,0 1 0,0-1 0,1 0 0,0 0 0,0-1 0,0 0 0,1 1 0,-1-2 0,1 1 0,1-1 0,-1 0 0,8 4 0,-5-3-112,0-1 0,0 0 0,0-1-1,1 1 1,0-2 0,-1 1 0,1-2-1,0 1 1,0-1 0,0-1 0,0 0-1,0 0 1,13-2 0,-20 0-100,0 1 1,0-1-1,0 0 0,0 0 1,0 0-1,0-1 1,-1 1-1,1-1 1,-1 1-1,0-1 0,1 0 1,-1 0-1,-1 0 1,1 0-1,0 0 0,-1 0 1,1 0-1,-1-1 1,0 1-1,0 0 1,-1-1-1,2-5 0,1-9-1234,-1-1 0,-1-33 0,-1 49 1203,1-13-765,0 12 1015,0 0 0,-1 0 0,1-1 0,-1 1 0,0 0 0,-1 0 0,1 0 0,-1 0 0,0-1 0,0 1 0,-2-6 0,2 16 5369,0 25-4695,2-25-634,0 0 0,0 0 0,0 0 0,1 0 0,0-1 0,0 1 0,1-1 0,0 1 1,0-1-1,0 0 0,0 0 0,1 0 0,0 0 0,0-1 0,0 1 0,0-1 0,1 0 0,6 4 0,-3-2-485,1-1 0,0 0 0,-1-1 0,1 0 0,1 0 0,-1-1 0,1 0 0,-1-1 0,1 0-1,14 1 1,15-2-3630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5.313"/>
    </inkml:context>
    <inkml:brush xml:id="br0">
      <inkml:brushProperty name="width" value="0.05" units="cm"/>
      <inkml:brushProperty name="height" value="0.05" units="cm"/>
    </inkml:brush>
  </inkml:definitions>
  <inkml:trace contextRef="#ctx0" brushRef="#br0">0 0 13366,'0'0'0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5.660"/>
    </inkml:context>
    <inkml:brush xml:id="br0">
      <inkml:brushProperty name="width" value="0.05" units="cm"/>
      <inkml:brushProperty name="height" value="0.05" units="cm"/>
    </inkml:brush>
  </inkml:definitions>
  <inkml:trace contextRef="#ctx0" brushRef="#br0">1 1 11205,'0'0'4247,"0"24"-3737,0-6-446,5 152 1572,-3-141-1298,2 0 1,0-1 0,2 0 0,15 44 0,-16-60-285,0-1 1,1-1 0,0 1 0,0-1 0,1 0 0,1 0 0,-1-1 0,2 0 0,-1 0 0,1-1 0,1 0 0,-1-1 0,1 0 0,0 0 0,1-1-1,0 0 1,12 4 0,-3-3-232,1-1 1,-1-1-1,1-1 0,0-1 0,0 0 0,0-2 0,1 0 0,39-5 1,-55 3-179,-1 0 1,1 0 0,-1 0 0,0 0 0,1-1-1,-1 0 1,0 0 0,6-4 0,-8 4-81,0 0 0,-1 0 0,1 0 0,-1 0-1,1 0 1,-1-1 0,0 1 0,0-1 0,0 0 0,0 1 0,-1-1 0,1 0 0,-1 0 0,2-5 0,2-23-6811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6.019"/>
    </inkml:context>
    <inkml:brush xml:id="br0">
      <inkml:brushProperty name="width" value="0.05" units="cm"/>
      <inkml:brushProperty name="height" value="0.05" units="cm"/>
    </inkml:brush>
  </inkml:definitions>
  <inkml:trace contextRef="#ctx0" brushRef="#br0">1 69 12758,'0'0'6939,"18"-4"-6614,73-14-32,116-27-468,-204 44 375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1.516"/>
    </inkml:context>
    <inkml:brush xml:id="br0">
      <inkml:brushProperty name="width" value="0.05" units="cm"/>
      <inkml:brushProperty name="height" value="0.05" units="cm"/>
    </inkml:brush>
  </inkml:definitions>
  <inkml:trace contextRef="#ctx0" brushRef="#br0">1 377 8052,'0'0'7235,"11"-5"-6824,23-10-400,0-2 0,-1-1 0,-2-1 0,0-2 0,-1-1-1,-1-2 1,-1 0 0,-1-2 0,30-37 0,-41 41-246,-10 12 74,1 0-1,-1 1 1,1 0 0,1 0 0,0 0 0,0 1-1,1 1 1,0-1 0,0 1 0,14-7-1,-22 14 150,0 1-1,-1-1 1,1 1-1,0-1 1,0 1-1,-1-1 1,1 1 0,-1 0-1,1-1 1,0 1-1,-1 0 1,0-1-1,1 1 1,-1 0-1,1 0 1,-1 0-1,0-1 1,1 1-1,-1 0 1,0 0-1,0 0 1,0 0-1,0 1 1,8 30 559,-7-26-365,52 269 4543,-47-264-5148,-6-11 300,0 0-1,1 0 0,-1 0 0,0 0 0,0 0 1,1 0-1,-1 0 0,0 0 0,0 0 1,1 0-1,-1 0 0,0 0 0,0 0 1,1 0-1,-1 0 0,0 0 0,1 0 0,-1 0 1,0 0-1,0-1 0,1 1 0,-1 0 1,0 0-1,0 0 0,0 0 0,1 0 1,-1-1-1,0 1 0,0 0 0,0 0 0,1 0 1,-1-1-1,0 1 0,0 0 0,0 0 1,0-1-1,0 1 0,0 0 0,1-1 1,3-9-3260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7.544"/>
    </inkml:context>
    <inkml:brush xml:id="br0">
      <inkml:brushProperty name="width" value="0.05" units="cm"/>
      <inkml:brushProperty name="height" value="0.05" units="cm"/>
    </inkml:brush>
  </inkml:definitions>
  <inkml:trace contextRef="#ctx0" brushRef="#br0">0 1 1024,'0'0'11214,"14"11"-10105,32 35 24,72 65 1002,-108-102-2060,1-1 0,0 0-1,0 0 1,1-2 0,-1 1 0,2-1-1,-1-1 1,1 0 0,19 4 0,-30-9-91,0 0 0,-1 0 0,1 0 0,-1 0 1,1-1-1,-1 1 0,1-1 0,-1 1 0,1-1 0,-1 1 1,1-1-1,-1 0 0,0 0 0,1 0 0,-1 0 1,0 0-1,0 0 0,1 0 0,-1 0 0,0 0 1,0-1-1,0 1 0,-1 0 0,3-3 0,19-44-675,-14 27 233,-2 10 79,33-57-1444,-37 65 1838,0 1 1,0-1-1,0 0 0,1 1 1,-1-1-1,1 1 0,-1 0 1,1 0-1,0 0 0,0 0 1,0 0-1,0 1 1,0-1-1,0 1 0,1 0 1,-1 0-1,0 0 0,7-1 1,-8 2 69,0 1-1,0-1 1,0 1 0,-1-1 0,1 1 0,0 0 0,-1 0 0,1 0 0,0 0 0,-1 0-1,1 0 1,-1 0 0,1 0 0,-1 0 0,0 1 0,0-1 0,1 1 0,-1-1 0,0 1-1,1 1 1,20 41 1059,-13-24-687,-3-10-527,3 8 622,1-1 0,19 25 0,4-13-1669,-31-27 754,1-1 0,-1 0 1,0 0-1,1 0 1,-1 0-1,1 0 0,-1-1 1,1 1-1,0-1 1,-1 0-1,1 1 0,0-1 1,2-1-1,1 0-4124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7.902"/>
    </inkml:context>
    <inkml:brush xml:id="br0">
      <inkml:brushProperty name="width" value="0.05" units="cm"/>
      <inkml:brushProperty name="height" value="0.05" units="cm"/>
    </inkml:brush>
  </inkml:definitions>
  <inkml:trace contextRef="#ctx0" brushRef="#br0">1 0 11573,'0'0'1857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8.244"/>
    </inkml:context>
    <inkml:brush xml:id="br0">
      <inkml:brushProperty name="width" value="0.05" units="cm"/>
      <inkml:brushProperty name="height" value="0.05" units="cm"/>
    </inkml:brush>
  </inkml:definitions>
  <inkml:trace contextRef="#ctx0" brushRef="#br0">279 107 9156,'0'0'4786,"-15"-16"-4644,-50-51-140,62 64-3,-1 1 0,1 0 0,0-1 0,-1 1-1,0 0 1,1 1 0,-1-1 0,0 1 0,0-1-1,0 1 1,0 0 0,0 0 0,0 1 0,0 0-1,0-1 1,0 1 0,0 0 0,0 1 0,0-1-1,0 1 1,-8 2 0,4-2-10,3 0 50,1 1-1,-1-1 0,0 1 1,1-1-1,0 2 1,-1-1-1,1 0 1,0 1-1,0-1 0,0 1 1,0 0-1,1 1 1,-1-1-1,1 0 1,0 1-1,0 0 0,0 0 1,1 0-1,-1 0 1,1 0-1,-2 6 1,0-1 145,1 0 1,1 0-1,0 0 1,0 0 0,0 0-1,1 0 1,1 0-1,0 0 1,0 1-1,2 11 1,-1-17-172,0 0 1,1-1-1,-1 1 0,1 0 1,0-1-1,0 1 0,0-1 1,0 0-1,1 1 0,0-1 1,-1 0-1,1-1 0,0 1 1,0 0-1,0-1 0,1 0 1,-1 0-1,1 0 0,-1 0 1,1 0-1,0-1 1,-1 1-1,1-1 0,0 0 1,0 0-1,0-1 0,0 1 1,0-1-1,5 0 0,-2 1-161,0 0 0,0-1 1,0 0-1,1-1 0,-1 1 0,0-1 0,0-1 0,0 1 0,0-1 0,0 0 0,-1-1 0,1 0 1,0 0-1,-1 0 0,10-8 0,-10 6-101,-1 0-1,0 0 1,0 0 0,0-1 0,-1 0 0,0 0 0,0 0-1,-1 0 1,1-1 0,-1 1 0,-1-1 0,1 0-1,1-9 1,0-34 5910,5 61-5251,0-2-868,1 0 0,0-1 0,1-1 0,-1 0 0,1 0 0,1-1 0,-1 0 0,17 5 0,29 9-4061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8.856"/>
    </inkml:context>
    <inkml:brush xml:id="br0">
      <inkml:brushProperty name="width" value="0.05" units="cm"/>
      <inkml:brushProperty name="height" value="0.05" units="cm"/>
    </inkml:brush>
  </inkml:definitions>
  <inkml:trace contextRef="#ctx0" brushRef="#br0">0 593 11829,'0'0'3840,"21"-20"-2224,64-65-1122,-76 77-437,0-1-1,-1-1 1,0 0 0,-1 0 0,0-1 0,-1 1-1,0-1 1,0-1 0,-1 1 0,4-17 0,-5 9-9,-1-1 1,-1 0-1,-1 1 0,-1-30 1,-1 12-78,1 22 17,0 0 1,-1 0 0,-1 0 0,-1 1 0,0-1 0,-1 1-1,0-1 1,-1 1 0,0 1 0,-11-18 0,16 29 12,0 1 1,-1 0 0,1 0-1,-1 0 1,0 1 0,1-1 0,-1 0-1,0 0 1,1 0 0,-1 0-1,0 1 1,0-1 0,0 0-1,0 0 1,0 1 0,0-1-1,0 1 1,0-1 0,0 1-1,0 0 1,0-1 0,0 1-1,0 0 1,0 0 0,0-1-1,0 1 1,0 0 0,-1 0-1,1 0 1,0 0 0,0 1-1,0-1 1,0 0 0,0 0-1,0 1 1,0-1 0,0 1-1,0-1 1,0 1 0,0-1-1,0 1 1,0-1 0,0 1-1,0 0 1,0-1 0,0 1-1,1 0 1,-1 0 0,0 0-1,0 1 1,-5 5 6,0 1-1,0 0 1,1 1-1,-5 10 1,0 2 93,1 1 1,0-1 0,2 1 0,1 1-1,1-1 1,0 1 0,2 0 0,0 0 0,2 0-1,1 0 1,0 0 0,5 27 0,-2-40-78,-1-1 0,1 0 0,0 0 0,1 0 1,0-1-1,0 1 0,1-1 0,0 0 0,1-1 0,-1 1 0,1-1 1,1 0-1,0 0 0,0-1 0,0 0 0,0 0 0,1-1 0,0 0 1,0 0-1,1 0 0,-1-1 0,1-1 0,12 4 0,5 0-90,1 0 0,0-2 0,0-1 0,0-1 0,0-1 0,50-3 0,-65 0 18,0 0-1,1-1 0,-1-1 1,0 0-1,0 0 1,0-1-1,-1-1 0,1 0 1,-1 0-1,0-1 1,-1 0-1,1-1 0,-1-1 1,12-10-1,-16 11-9,1 0 0,-1-1 0,0 0 0,-1 0 0,0 0 0,0 0 0,0-1-1,-1 1 1,-1-1 0,1-1 0,-2 1 0,1 0 0,-1-1 0,-1 1 0,1-1 0,-2 1 0,1-1-1,-2-16 1,0 23 58,1 0-1,-1 1 1,0-1 0,0 0-1,0 1 1,0-1-1,0 1 1,-1-1-1,1 1 1,-1 0 0,1-1-1,-1 1 1,0 0-1,0 0 1,0 0-1,0 0 1,0 1-1,0-1 1,-1 1 0,1-1-1,-1 1 1,1 0-1,-1-1 1,1 1-1,-1 1 1,0-1 0,1 0-1,-1 1 1,0-1-1,0 1 1,-5 0-1,4-1 4,0 1 0,1 0 0,-1 0 0,0 1 0,0-1 0,0 1 0,1 0 0,-1 0 0,0 0 0,1 0-1,-1 0 1,1 1 0,-1 0 0,1 0 0,0 0 0,0 0 0,0 0 0,0 1 0,0-1 0,0 1 0,1 0 0,-1 0-1,-2 3 1,2 0 29,0 1 0,1-1-1,-1 0 1,1 1-1,1-1 1,-1 1 0,1-1-1,0 1 1,1 0-1,0 0 1,0-1 0,0 1-1,1 0 1,-1-1 0,2 1-1,-1 0 1,1-1-1,0 0 1,0 1 0,1-1-1,0 0 1,0 0-1,0 0 1,1 0 0,0-1-1,0 0 1,0 0-1,1 0 1,0 0 0,0 0-1,0-1 1,6 4 0,-1-2-31,-1 0 1,1-1 0,0 0 0,1-1 0,-1 0 0,1-1 0,0 0 0,0 0 0,0-1 0,20 1 0,-26-3-67,0 0 0,0 0 0,0-1 1,0 1-1,0-1 0,0 0 1,0-1-1,0 1 0,-1-1 0,1 0 1,0 0-1,-1 0 0,0-1 0,1 1 1,-1-1-1,0 0 0,0 0 0,-1-1 1,1 1-1,-1-1 0,1 0 0,-1 0 1,-1 0-1,1 0 0,4-8 0,-2-2-201,0-1 0,-1 1 0,2-17 0,-4 19 198,1 0-1,0 0 1,0 1 0,1-1 0,8-15-1,-10 24 155,0 0 1,0 0-1,0 0 0,1 1 0,-1-1 0,1 0 0,0 1 0,-1 0 0,1 0 1,0 0-1,0 0 0,0 0 0,1 1 0,-1-1 0,0 1 0,1 0 1,-1 0-1,1 0 0,-1 0 0,1 1 0,-1-1 0,8 1 0,1 0 129,1 0 0,0 0 0,-1 2 0,1-1-1,0 2 1,-1-1 0,0 2 0,0 0 0,0 0 0,0 1-1,0 1 1,-1 0 0,0 0 0,0 1 0,-1 0 0,0 1 0,0 1-1,14 15 1,-22-22-230,-1-1 0,0 1 0,1-1 0,-1 1 0,0 0 0,0-1 0,0 1 1,0 0-1,-1 0 0,1 0 0,0-1 0,-1 1 0,1 0 0,-1 0 0,0 0 0,0 0 0,0 0 0,0 0 0,0 0 0,0 0 0,0 0 0,-1 4 0,-1-3-94,1-1 1,-1 1-1,1 0 0,-1-1 0,0 0 1,0 1-1,0-1 0,0 0 0,-1 0 1,1 0-1,0-1 0,-1 1 0,-4 2 1,-4 2-855,-1-1 1,0-1 0,-1 0-1,1 0 1,-25 3-1,-16-4-3834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4.332"/>
    </inkml:context>
    <inkml:brush xml:id="br0">
      <inkml:brushProperty name="width" value="0.05" units="cm"/>
      <inkml:brushProperty name="height" value="0.05" units="cm"/>
    </inkml:brush>
  </inkml:definitions>
  <inkml:trace contextRef="#ctx0" brushRef="#br0">251 1 10773,'0'0'784,"-19"99"993,-4-49-848,-8 6-465,-4-2 384,-4-4-528,-1-7-128,9-9-192,8-10 0,13-13-1008,10-5-1585,23-10-9493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5.098"/>
    </inkml:context>
    <inkml:brush xml:id="br0">
      <inkml:brushProperty name="width" value="0.05" units="cm"/>
      <inkml:brushProperty name="height" value="0.05" units="cm"/>
    </inkml:brush>
  </inkml:definitions>
  <inkml:trace contextRef="#ctx0" brushRef="#br0">1 585 11493,'0'0'942,"18"-2"-206,17-2-333,-1-1 1,63-19-1,-78 18-339,-1 0 1,0-2-1,0 0 1,-1 0-1,0-2 1,-1 0-1,0-1 1,16-14 0,-24 16 4,-1 1 1,0-2 0,0 1-1,-1-1 1,0 0 0,-1 0 0,0 0-1,-1-1 1,0 0 0,0 0 0,-1 0-1,-1 0 1,0-1 0,0 1-1,-1-1 1,-1 1 0,-1-19 0,0 12-66,-1 0 0,-1 0 0,0 0 1,-1 1-1,-1-1 0,-1 1 0,-1 0 1,0 1-1,-1-1 0,-15-21 0,21 35-15,1 0 0,-1 1-1,0-1 1,0 1-1,0 0 1,0-1-1,0 1 1,-1 0-1,1 0 1,-1 0-1,1 1 1,-1-1-1,0 1 1,1-1-1,-1 1 1,0 0-1,0 0 1,0 0 0,0 0-1,0 1 1,-6-1-1,4 1 7,1 1-1,0 0 1,0 0-1,0 1 1,0-1 0,1 1-1,-1 0 1,0 0-1,1 0 1,-1 0 0,1 1-1,-1-1 1,1 1-1,-3 4 1,-7 7 22,1 0 1,1 1 0,0 1-1,1 0 1,1 0-1,-8 18 1,9-14 89,1-1 0,0 1 0,2 1 1,0-1-1,1 1 0,1 0 0,1 0 0,1 0 1,1 24-1,1-34-38,0 1 0,1-1 1,1 0-1,-1 1 0,2-1 0,0 0 0,0-1 1,1 1-1,0-1 0,0 0 0,1 0 1,1 0-1,0-1 0,0 0 0,1 0 1,0-1-1,18 15 0,-10-13-43,1 1 0,0-2 0,1-1 1,0 0-1,0-1 0,1-1 0,0 0 0,0-2 0,24 4 0,-10-5-86,-1 0-1,2-2 0,-1-2 0,54-7 0,-77 6-34,1 0 0,-1-1 0,0 0 0,0-1-1,0 0 1,0 0 0,-1-1 0,1 0-1,-1-1 1,-1 0 0,11-9 0,-14 10 12,1 0 0,-1-1 1,0 0-1,0 0 0,-1 0 1,0-1-1,0 1 0,0-1 1,-1 0-1,0 0 0,-1 0 1,1-1-1,-1 1 1,-1-1-1,1 1 0,-1-9 1,0 10 43,-1 0 1,0 1 0,0-1-1,-1 0 1,1 1 0,-1-1-1,0 1 1,-1-1 0,0 1 0,0 0-1,0-1 1,0 1 0,-6-9-1,5 11 68,0 0-1,0 0 1,0 0-1,0 0 0,-1 0 1,1 1-1,-1 0 1,1-1-1,-1 1 0,0 1 1,0-1-1,0 0 1,0 1-1,0 0 1,0 0-1,-1 0 0,1 1 1,0-1-1,-6 1 1,6 0 65,0 0 1,0 0 0,1 0 0,-1 0 0,0 1 0,0-1-1,1 1 1,-1 0 0,0 0 0,1 1 0,-1-1 0,1 1-1,0 0 1,-1 0 0,1 0 0,0 0 0,0 0-1,-3 4 1,3-2 24,0 0 0,0 1 0,0-1-1,0 1 1,1-1 0,0 1 0,0 0-1,0 0 1,1 0 0,-1 0 0,1 0-1,0 10 1,0-12-88,1 1 0,0-1-1,0 0 1,0 0 0,0 1 0,1-1-1,-1 0 1,1 0 0,0 1 0,0-1-1,0 0 1,0 0 0,0 0 0,1 0-1,0 0 1,-1 0 0,5 4 0,-2-3-21,0 0 1,0-1-1,1 1 1,-1-1-1,1 0 1,0-1-1,0 1 1,0-1-1,0 0 1,6 2-1,12 1-274,0 0 0,1-2-1,0 0 1,24-2 0,-33 0-95,77 0-3053,-7-1-2247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5.855"/>
    </inkml:context>
    <inkml:brush xml:id="br0">
      <inkml:brushProperty name="width" value="0.05" units="cm"/>
      <inkml:brushProperty name="height" value="0.05" units="cm"/>
    </inkml:brush>
  </inkml:definitions>
  <inkml:trace contextRef="#ctx0" brushRef="#br0">37 149 6915,'0'0'3983,"5"22"-3532,9 52 382,44 288 3785,-41-124-3218,-21-280-2230,-1 0-1,-2 0 0,-2 0 1,-1 1-1,-18-42 1,8 22-660,-14-79 0,26 82 1235,4 1 1,2-73 0,2 125 298,0-1 1,1 0 0,-1 1 0,1-1 0,0 1 0,1-1-1,-1 1 1,1-1 0,0 1 0,0 0 0,6-9-1,-6 11 29,1 0 0,-1 1 0,1-1 0,0 1-1,0 0 1,0-1 0,0 1 0,0 1 0,0-1-1,0 0 1,1 1 0,-1-1 0,1 1 0,-1 0-1,1 0 1,-1 1 0,1-1 0,6 1 0,-1 0 104,0 0 1,0 1 0,0 0 0,0 0 0,0 1 0,0 1-1,-1-1 1,1 2 0,-1-1 0,0 1 0,0 0-1,0 0 1,-1 1 0,1 0 0,-1 1 0,0 0 0,-1 0-1,1 0 1,-1 1 0,7 9 0,-5-5-52,0 0 0,0 1 0,-1 0 0,-1 0 0,0 1 0,-1-1 0,0 1 0,-1 0 0,0 1 1,-1-1-1,0 1 0,0 26 0,-3-35-118,-1 0 1,0 0-1,0 0 1,0 0 0,-1 0-1,0 0 1,0 0-1,0 0 1,0-1 0,-1 1-1,0-1 1,0 0-1,0 1 1,0-1-1,-1-1 1,1 1 0,-1 0-1,0-1 1,0 0-1,-1 0 1,1 0 0,-1-1-1,1 1 1,-1-1-1,0 0 1,-6 2-1,0 0-291,0-1-1,0 0 0,-1 0 0,1-1 0,-1-1 0,1 0 0,-1 0 0,1-1 1,-1-1-1,1 0 0,-15-3 0,25 4 139,-1 0 0,1-1 1,-1 1-1,1-1 0,0 0 0,0 1 1,-1-1-1,1 0 0,0 1 1,0-1-1,0 0 0,0 0 0,0 0 1,0 0-1,-1-2 0,-7-23-2664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6.829"/>
    </inkml:context>
    <inkml:brush xml:id="br0">
      <inkml:brushProperty name="width" value="0.05" units="cm"/>
      <inkml:brushProperty name="height" value="0.05" units="cm"/>
    </inkml:brush>
  </inkml:definitions>
  <inkml:trace contextRef="#ctx0" brushRef="#br0">382 183 8724,'0'0'5733,"-13"-15"-5413,-45-47-237,52 56-78,-1-1 0,1 2 0,-1-1 0,0 1-1,-1 0 1,1 1 0,-1-1 0,0 1 0,0 1 0,0 0-1,-10-3 1,2 3-4,0 1-1,0 0 1,-32 2-1,32 0 20,12 0 12,0 0 0,0 0 0,0 1 0,0-1 1,0 1-1,0 0 0,0 0 0,0 1 0,0-1 0,0 1 0,0 0 0,1 0 0,-1 0 0,1 0 0,-1 1 0,1-1 1,0 1-1,0 0 0,0 0 0,0 0 0,1 0 0,-1 1 0,1-1 0,0 1 0,0-1 0,0 1 0,0 0 0,1 0 0,0 0 1,0 0-1,0 0 0,-1 6 0,1-4 36,0 1 0,1-1 0,0 1 0,0 0 0,1-1 0,-1 1 0,1-1 0,1 0 0,-1 1 0,1-1 0,0 0 0,1 0 0,-1 0 0,1 0 0,0 0 0,1-1 0,0 1 0,-1-1 0,2 0 0,6 7 0,0-4-34,0 0 0,0-1 0,1 0 0,0-1 1,1 0-1,-1-1 0,1 0 0,0-1 0,0 0 0,0-1 1,1-1-1,-1 0 0,1-1 0,0 0 0,26-3 1,-37 2-65,-1 0 0,0-1 1,1 1-1,-1-1 1,1 0-1,-1 0 1,0 1-1,1-1 0,-1-1 1,0 1-1,0 0 1,0-1-1,0 1 1,0-1-1,0 1 1,-1-1-1,1 0 0,0 0 1,-1 0-1,2-2 1,0-2-92,0 1 0,-1 0 1,0 0-1,0-1 0,0 0 1,-1 1-1,1-1 1,-1-9-1,0 5-81,0 1 1,-1-1-1,-1 0 0,1 1 1,-2-1-1,1 0 1,-1 1-1,-1 0 0,0-1 1,-5-12-1,-18-16-111,24 36 412,1 0 0,-1 0 0,1 0 0,-1 0 0,0 0 0,0 1-1,0-1 1,0 1 0,0-1 0,0 1 0,0 0 0,-1-1 0,1 1 0,0 0 0,-5-1 0,6 4-33,0 0-1,1 1 1,-1-1-1,0 0 1,1 0-1,-1 0 1,1 0-1,0 1 1,0-1-1,0 0 1,0 0 0,0 0-1,1 3 1,-1-1 54,0 3-22,-1 3 40,1 1-1,1-1 1,0 1-1,0-1 1,4 14-1,-3-20-122,-1 0 0,1-1-1,0 1 1,0-1 0,0 0-1,0 1 1,1-1 0,0 0-1,-1 0 1,1-1-1,0 1 1,0 0 0,0-1-1,1 0 1,-1 0 0,1 0-1,5 2 1,0 0-57,1 0 0,-1-1 0,1 0 0,0 0 0,0-2 0,0 1-1,0-1 1,0 0 0,0-1 0,1 0 0,18-4 0,-24 4-87,-1-1-1,1 0 1,0-1-1,-1 1 0,1-1 1,-1 0-1,0 0 1,1-1-1,-1 1 1,0-1-1,-1 0 1,1 0-1,0 0 1,-1 0-1,1-1 1,-1 0-1,0 1 1,0-1-1,-1 0 1,1 0-1,-1-1 1,0 1-1,0 0 1,0-1-1,-1 0 1,2-6-1,-1-3-82,-1 1 1,0-1-1,-2-16 0,4-36 859,-3 65-583,0 1 1,0-1-1,0 1 0,0 0 1,0-1-1,0 1 0,0-1 1,0 1-1,0-1 0,0 1 1,0 0-1,1-1 0,-1 1 1,0-1-1,0 1 0,0 0 1,1-1-1,-1 1 0,0 0 1,1-1-1,-1 1 0,0 0 1,1 0-1,-1-1 0,0 1 1,1 0-1,-1 0 0,1-1 1,-1 1-1,0 0 0,1 0 1,-1 0-1,1 0 0,-1 0 1,1 0-1,-1 0 0,0 0 1,1 0-1,-1 0 0,1 0 1,-1 0-1,1 0 0,-1 0 1,1 0-1,-1 0 0,0 0 1,1 0-1,-1 1 0,1-1 1,-1 0-1,0 0 0,1 1 1,-1-1-1,0 0 0,1 0 1,-1 1-1,0-1 0,1 0 1,-1 1-1,0-1 0,1 1 1,17 21 393,-9-2-468,-2 0 0,0 1 0,-1 0 0,-1 0 0,0 0 0,-2 0 0,-1 1-1,0-1 1,-3 37 0,8-83-3162,8-20 1664,-6 19 965,0 0 1,1 1-1,21-36 0,-28 55 676,1 1-1,-1-1 0,1 1 0,1 0 0,-1 0 0,1 1 0,0-1 0,0 1 0,0 0 0,1 0 0,-1 1 0,1-1 0,0 1 0,0 0 0,0 1 0,0 0 0,0 0 0,1 0 0,10-1 0,-7 2 211,0 0 0,0 1 0,0 0 0,0 1 0,-1 0 0,1 1 0,0 0 0,0 0 0,-1 1 0,1 1 0,-1-1 0,0 1 0,15 10 0,-18-10-301,0 0-1,-1 1 0,0 0 1,0 0-1,0 0 0,0 0 0,-1 1 1,0 0-1,0 0 0,0 0 1,-1 1-1,0-1 0,0 1 0,-1-1 1,0 1-1,0 0 0,0 0 1,-1 0-1,0 0 0,0 9 0,-1-12-43,0-1-1,0 1 1,0 0-1,0 0 1,-1-1-1,1 1 1,-1 0-1,0-1 1,0 1-1,-1-1 0,1 1 1,-1-1-1,1 0 1,-1 1-1,0-1 1,0 0-1,-1 0 1,-3 4-1,2-4-107,0-1 0,0 1 0,0-1 0,0 0 0,0 0 0,0 0 0,0 0-1,-1-1 1,1 0 0,-1 0 0,1 0 0,-1 0 0,1-1 0,-10 0 0,13 0-3,1 0-1,-1 0 1,1 0 0,-1 0-1,0 0 1,1-1 0,-1 1-1,1 0 1,-1 0 0,1-1-1,-1 1 1,0 0 0,1-1-1,0 1 1,-1-1 0,1 1-1,-1 0 1,1-1 0,-1 1-1,1-1 1,0 0 0,-1 1-1,1-1 1,0 1 0,0-1-1,-1 1 1,1-1 0,0 0-1,0 1 1,0-1 0,0 1-1,0-1 1,0 0 0,0 1-1,0-1 1,0 0 0,0 1-1,0-1 1,0 1 0,0-1-1,0 0 1,1 1 0,-1-1-1,0 1 1,0-1 0,1 1-1,-1-1 1,0 0 0,1 1-1,-1 0 1,1-2 0,15-25-4351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7.214"/>
    </inkml:context>
    <inkml:brush xml:id="br0">
      <inkml:brushProperty name="width" value="0.05" units="cm"/>
      <inkml:brushProperty name="height" value="0.05" units="cm"/>
    </inkml:brush>
  </inkml:definitions>
  <inkml:trace contextRef="#ctx0" brushRef="#br0">336 94 11573,'0'0'4112,"-15"-14"-4032,-53-43-78,64 54-2,0 1 0,-1-1-1,0 1 1,1-1 0,-1 1-1,0 1 1,0-1 0,0 1-1,0 0 1,0 0 0,-1 0-1,1 1 1,0-1 0,0 1-1,-1 1 1,1-1 0,-6 2 0,-14 0-8,19-2 16,1-1 0,-1 2 0,0-1 0,1 1 0,-1 0 0,0 0 0,1 0 0,-1 1-1,1 0 1,0 0 0,-1 1 0,1-1 0,0 1 0,0 0 0,1 0 0,-8 7 0,8-6 50,1 1-1,-1 0 0,1 0 1,0 1-1,0-1 1,1 1-1,-1-1 0,1 1 1,0 0-1,1 0 1,-1 0-1,1 0 0,1 0 1,-1 0-1,1 9 1,0-9-13,-1 0 0,2 0 1,-1 1-1,1-1 0,0 0 1,0 0-1,1 0 1,-1 0-1,1 0 0,1-1 1,-1 1-1,1 0 0,7 9 1,-5-9-10,0 0-1,1-1 1,0 0 0,0 0 0,0 0 0,0-1 0,1 0 0,0 0 0,0-1 0,13 5-1,-10-4-140,1-1 0,-1 0-1,1 0 1,-1-1 0,1-1-1,20 1 1,-27-2 56,0 0 1,0 0-1,0-1 1,0 0 0,-1 1-1,1-1 1,0 0-1,0-1 1,-1 1-1,1-1 1,-1 0-1,1 0 1,-1 0 0,0 0-1,0 0 1,0-1-1,0 1 1,0-1-1,-1 0 1,1 0-1,3-6 1,0-1-116,0 0 0,-1-1 0,0 0-1,-1 0 1,0-1 0,-1 1 0,0-1 0,-1 1 0,0-1-1,-1 0 1,0 0 0,-1 0 0,-1 0 0,-2-19 0,3 30 243,-1 0 0,1 0 0,0 0 1,-1-1-1,1 1 0,-1 0 1,0 0-1,1 0 0,-1 0 1,0 0-1,0 0 0,0 0 0,1 1 1,-1-1-1,-2-1 0,2 1-39,1 1 0,0 0 0,-1 0 0,1 0-1,-1 0 1,1 0 0,0 0 0,-1 0 0,1 0 0,0 0-1,-1 0 1,1 0 0,-1 1 0,1-1 0,0 0 0,-1 0-1,1 0 1,0 0 0,-1 0 0,1 1 0,0-1 0,-1 0 0,1 0-1,0 1 1,0-1 0,-1 0 0,1 0 0,0 1 0,0-1-1,-1 0 1,1 1 0,0-1 0,0 0 0,0 1 0,0-1-1,-1 0 1,1 1 0,0-1 0,0 1 0,0-1 0,0 0-1,0 1 1,0-1 0,0 1 0,0-1 0,0 0 0,0 1-1,0-1 1,0 0 0,1 1 0,-1 0 0,-1 3-64,1 1 0,0-1 0,0 0 0,0 1 0,1-1 1,-1 1-1,1-1 0,0 1 0,0-1 0,0 0 0,1 0 0,0 0 0,0 0 1,3 6-1,-1-6-256,0 0 1,0 0-1,0-1 1,1 1 0,-1-1-1,1 0 1,0 0-1,0-1 1,0 1 0,0-1-1,8 2 1,39 11-2776,2-6-1168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17.867"/>
    </inkml:context>
    <inkml:brush xml:id="br0">
      <inkml:brushProperty name="width" value="0.05" units="cm"/>
      <inkml:brushProperty name="height" value="0.05" units="cm"/>
    </inkml:brush>
  </inkml:definitions>
  <inkml:trace contextRef="#ctx0" brushRef="#br0">203 191 7475,'0'0'3471,"3"-18"-2022,1-6-814,0 8-76,-2 1 0,0-1 0,0-28 0,-2 42-541,0-1-1,0 1 1,-1 0 0,1 0 0,0 0 0,-1-1 0,1 1 0,-1 0 0,0 0-1,0 0 1,0 0 0,0 0 0,0 0 0,0 0 0,0 1 0,-1-1 0,1 0-1,-1 0 1,1 1 0,-1-1 0,-3-1 0,2 1 13,-1 0 1,1 0-1,-1 1 0,0-1 1,0 1-1,0 0 1,1 1-1,-1-1 0,0 0 1,0 1-1,-6 0 0,2 0 0,1 1-1,-1 0 0,1 0 0,-1 0 1,1 1-1,0 0 0,0 1 0,0-1 1,0 1-1,0 1 0,1-1 1,-11 8-1,13-7-1,0 1 0,0-1 1,1 1-1,-1 0 0,1 0 0,0 1 1,0-1-1,0 1 0,1-1 0,0 1 0,0 0 1,1 0-1,-1 0 0,1 0 0,1 0 1,-1 0-1,1 0 0,0 0 0,0 0 1,1 0-1,0 0 0,0 0 0,2 7 1,2 3 113,0 0 1,1 0 0,1 0-1,0-1 1,1 0 0,20 27-1,21 22 644,-18-24-540,-1 1 1,28 53-1,-56-90-287,0 0 1,0 0-1,-1 0 1,1 0-1,-1 1 1,0-1-1,0 0 1,-1 1-1,1 8 1,-1-12 1,0 0 1,0 0 0,-1 1 0,1-1-1,0 0 1,-1 0 0,1 0 0,-1 1-1,1-1 1,-1 0 0,0 0-1,1 0 1,-1 0 0,0 0 0,0 0-1,0 0 1,0 0 0,0-1 0,0 1-1,0 0 1,0 0 0,0-1 0,0 1-1,0-1 1,0 1 0,-1-1 0,1 1-1,0-1 1,0 0 0,0 0 0,-1 0-1,1 1 1,0-1 0,-1 0-1,-1-1 1,-1 2-71,-1-1-1,0 0 0,1 0 1,-1 0-1,0-1 1,1 1-1,-1-1 0,1 0 1,-1-1-1,1 1 1,-1-1-1,1 0 0,0 0 1,-7-4-1,8 3 50,1 0-1,-1 0 0,1 0 1,0 0-1,0-1 1,0 1-1,0-1 0,1 1 1,0-1-1,-1 1 1,1-1-1,1 0 0,-1 0 1,0 0-1,1 1 1,0-1-1,0 0 1,0-5-1,1 3 60,0 1 0,0-1 0,0 1 0,1 0 0,-1 0 1,1-1-1,1 1 0,-1 0 0,1 1 0,0-1 0,0 0 0,0 1 0,0-1 0,1 1 1,0 0-1,0 0 0,0 1 0,0-1 0,1 1 0,-1 0 0,1 0 0,0 0 0,6-2 1,15-7 157,0 1 1,1 1 0,31-8 0,-50 16-135,84-21 380,-38 10-84,70-25-1,-109 32-148,0-1-1,-1 0 0,0 0 1,0-2-1,-1 0 1,0 0-1,0-1 1,-1-1-1,13-13 1,-22 20-155,0 1 1,0 0 0,-1-1 0,1 0 0,0 1 0,-1-1 0,0 0 0,0 0 0,0 0 0,-1-1 0,0 1 0,1 0 0,-1-1 0,-1 1 0,1-1 0,-1 1 0,1 0 0,-1-1 0,0 1 0,-1-1 0,1 1 0,-1-1 0,0 1 0,0-1 0,-1 1 0,1 0 0,-1 0 0,0 0-1,0 0 1,0 0 0,0 0 0,-1 0 0,0 1 0,0-1 0,0 1 0,0 0 0,0 0 0,0 0 0,-1 0 0,0 0 0,1 1 0,-1 0 0,0 0 0,0 0 0,0 0 0,-1 0 0,1 1 0,0 0 0,-1 0 0,1 0 0,-1 0 0,-5 1 0,5-1-11,1 0 1,-1 1-1,1-1 1,-1 1-1,1 0 1,-1 0-1,1 1 1,-1-1-1,1 1 1,0 0-1,-1 0 1,1 1-1,0-1 1,0 1 0,-1 0-1,-5 4 1,8-3 51,-1 0 0,1 0 1,-1 1-1,1-1 0,0 1 1,0-1-1,0 1 0,1 0 1,-1 0-1,1-1 0,0 1 1,0 0-1,1 0 0,-1 1 0,1-1 1,0 0-1,0 0 0,0 5 1,1-5 13,-1 1 1,1-1 0,1 1-1,-1-1 1,0 1 0,1-1-1,0 0 1,0 0 0,0 0-1,1 0 1,-1 0 0,1 0-1,0-1 1,0 1 0,0-1-1,0 0 1,1 0 0,-1 0-1,1-1 1,0 1 0,0-1-1,0 1 1,0-1 0,0-1-1,6 3 1,10 3 38,1 0 0,-1-1 0,1-1 0,23 3 0,7-4-660,78-1 1,-78-4-4134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2.096"/>
    </inkml:context>
    <inkml:brush xml:id="br0">
      <inkml:brushProperty name="width" value="0.05" units="cm"/>
      <inkml:brushProperty name="height" value="0.05" units="cm"/>
    </inkml:brush>
  </inkml:definitions>
  <inkml:trace contextRef="#ctx0" brushRef="#br0">1 318 7091,'0'0'6264,"16"-9"-6074,15-9-176,261-154 127,-238 133-147,-40 26-98,2 1 0,0 1 0,0 1 0,1 0 0,0 2 0,19-8 0,-35 41 232,-1 283 6187,0-308-6473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39.841"/>
    </inkml:context>
    <inkml:brush xml:id="br0">
      <inkml:brushProperty name="width" value="0.05" units="cm"/>
      <inkml:brushProperty name="height" value="0.05" units="cm"/>
    </inkml:brush>
  </inkml:definitions>
  <inkml:trace contextRef="#ctx0" brushRef="#br0">0 330 12710,'25'-1'312,"11"0"603,-1-2 0,53-11 0,-73 11-733,10-2 81,-1-1 0,1 0 0,-1-2 0,39-19 0,-57 24-246,0-1 0,-1 1 1,1-1-1,-1 0 0,0-1 1,0 1-1,-1-1 0,1 0 1,-1 0-1,0 0 0,0-1 1,-1 1-1,0-1 1,0 0-1,0 0 0,0 0 1,-1-1-1,0 1 0,-1 0 1,1-1-1,-1 1 0,-1-1 1,1-7-1,0-1-155,-2-45-638,1 58 759,0-1-1,-1 1 0,1-1 1,-1 1-1,1-1 0,-1 1 1,0 0-1,0-1 0,0 1 1,-1 0-1,1 0 0,0 0 1,-1 0-1,1 0 0,-1 0 1,0 0-1,0 0 0,1 1 1,-5-3-1,3 25-233,6 7 332,0-1 0,1 1 0,2-1 0,1 0 0,13 32 0,-10-28 173,0 1 0,-2-1 0,6 51 0,-14-83-697,7-67-3514,-6 63 3955,-1 0 0,1-1-1,1 1 1,-1 0 0,1 0 0,0 0 0,0 0 0,0 0 0,1 0 0,0 1 0,0-1-1,0 1 1,0 0 0,1 0 0,5-6 0,-6 9 154,-1 0 0,0 1 0,1-1 0,-1 0 0,1 1 0,-1-1 0,1 1 0,-1 0 1,1 0-1,-1 0 0,1 0 0,-1 0 0,1 1 0,-1-1 0,1 1 0,3 1 0,39 16 479,-40-15-483,21 11 21,1-2-1,1 0 0,-1-2 1,2-1-1,-1-1 1,1-2-1,0-1 0,41 3 1,-69-9-168,1 1 1,-1-1-1,1 1 1,-1-1-1,1 0 1,-1 0-1,1 1 1,-1-1 0,0 0-1,0 0 1,1 0-1,-1 0 1,0-1-1,0 1 1,0 0-1,0 0 1,0-1-1,0 1 1,0 0 0,-1-1-1,1 1 1,0-1-1,-1 1 1,1-1-1,-1 0 1,0 1-1,0-1 1,1 1-1,-1-3 1,4-50-1113,-3 49 978,-1-1 0,0 0-1,-1 0 1,1 0 0,-1 0-1,-1 1 1,1-1 0,-1 0 0,0 1-1,0-1 1,0 1 0,-1 0 0,0-1-1,0 1 1,0 1 0,-1-1-1,0 0 1,1 1 0,-2 0 0,1 0-1,0 0 1,-9-5 0,6 2 136,-1 1 0,0 0 1,0 1-1,-1 0 0,0 0 1,0 1-1,0 0 0,0 1 0,-1-1 1,1 2-1,-1-1 0,0 2 1,1-1-1,-1 1 0,0 1 0,-15 0 1,22 1 62,1 0 0,-1 0 0,1 0 1,-1 1-1,1-1 0,0 0 0,0 1 0,0 0 1,0-1-1,0 1 0,0 0 0,0 0 1,0 0-1,1 0 0,-1 1 0,1-1 0,0 0 1,-1 1-1,1-1 0,0 1 0,0-1 0,1 1 1,-1-1-1,1 1 0,-1 0 0,1-1 1,0 1-1,0 0 0,0-1 0,0 6 0,0-2 43,0 0-1,0 0 0,1 0 1,0 0-1,0 0 1,0 0-1,1 0 0,-1-1 1,1 1-1,1 0 0,-1-1 1,1 1-1,4 4 0,1-2-31,0-1 0,1 0 0,0 0 0,0-1 0,0 0 0,1 0 0,0-1 0,0-1 0,1 0 0,-1 0 0,1-1-1,16 3 1,-5-3-71,1 0-1,-1-1 1,1-1-1,-1-1 0,29-4 1,-47 3-18,-1 1 1,1 0 0,0-1-1,-1 0 1,1 0-1,-1 0 1,1 0-1,-1-1 1,0 1 0,1-1-1,-1 0 1,0 0-1,0 0 1,0 0-1,0-1 1,-1 1 0,1-1-1,-1 0 1,1 0-1,-1 0 1,0 0 0,0 0-1,0 0 1,-1 0-1,1-1 1,-1 1-1,0 0 1,0-1 0,0 0-1,1-4 1,-1-10 0,0 0 0,-1 1 0,-1-1 0,-1 1 0,-4-24 0,-2-29-426,8 69 394,-1 0-109,1 1 0,0-1 0,0 0 0,0 1 1,0-1-1,0 0 0,0 1 0,0-1 0,0 0 0,0 0 0,0 1 0,0-1 0,1 0 1,-1 1-1,0-1 0,0 0 0,1 1 0,-1-1 0,0 1 0,1-1 0,-1 0 0,1 1 1,-1-1-1,1 1 0,-1-1 0,1 1 0,-1 0 0,1-1 0,-1 1 0,1-1 0,0 1 1,-1 0-1,2-1 0,15 0-5779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0.185"/>
    </inkml:context>
    <inkml:brush xml:id="br0">
      <inkml:brushProperty name="width" value="0.05" units="cm"/>
      <inkml:brushProperty name="height" value="0.05" units="cm"/>
    </inkml:brush>
  </inkml:definitions>
  <inkml:trace contextRef="#ctx0" brushRef="#br0">251 56 6419,'0'0'6795,"-17"-11"-5965,-54-31-374,70 41-446,0 1 0,-1-1-1,1 1 1,-1 0 0,1-1 0,-1 1 0,1 0 0,-1 0-1,1 0 1,-1 0 0,1 0 0,0 0 0,-1 1 0,1-1-1,-1 0 1,1 1 0,-1-1 0,1 1 0,0-1 0,-1 1-1,1 0 1,0 0 0,0 0 0,-1-1 0,1 1 0,0 0-1,0 0 1,0 0 0,0 1 0,0-1 0,1 0-1,-1 0 1,0 1 0,0-1 0,0 2 0,-2 2 85,1 1 0,0 0-1,0 0 1,0 0 0,-1 11 0,2-9 59,0 1 0,0 0 0,1 0 0,0 0 0,1 0 0,0 0 0,1-1 0,-1 1 0,2 0 0,-1-1 0,1 1 0,1-1-1,-1 0 1,1 0 0,7 10 0,3 0 171,0 0 0,1-2 0,1 0-1,33 26 1,-49-42-347,1 0 0,-1 1-1,0-1 1,1 0-1,-1 0 1,1 1 0,-1-1-1,0 0 1,1 1 0,-1-1-1,0 0 1,0 1 0,1-1-1,-1 0 1,0 1 0,0-1-1,1 1 1,-1-1 0,0 0-1,0 1 1,0-1-1,0 1 1,0-1 0,0 1-1,0-1 1,0 1 0,0-1-1,0 0 1,0 1 0,0-1-1,0 1 1,0-1 0,0 1-1,0-1 1,0 1-1,0-1 1,-1 0 0,1 1-1,0-1 1,0 1 0,-1-1-1,1 0 1,-1 1 0,-24 11-591,-37-3-352,43-7 278,-50 2-359,64-4 391,0 0 0,0 0 1,0 0-1,0-1 0,0 0 0,0 0 0,0 0 1,0-1-1,-8-3 0,0-10-8013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0.866"/>
    </inkml:context>
    <inkml:brush xml:id="br0">
      <inkml:brushProperty name="width" value="0.05" units="cm"/>
      <inkml:brushProperty name="height" value="0.05" units="cm"/>
    </inkml:brush>
  </inkml:definitions>
  <inkml:trace contextRef="#ctx0" brushRef="#br0">1 318 7443,'0'0'7329,"24"-1"-5843,78-4-931,-92 4-515,1 0 0,-1-1 0,0 0 1,1-1-1,-1 0 0,0-1 0,-1 0 0,1 0 0,-1-1 0,0 0 0,0-1 1,0 0-1,-1 0 0,14-15 0,-16 14-53,0 0 1,-1 0-1,0-1 1,0 0-1,-1 0 0,0 0 1,0 0-1,-1-1 0,0 1 1,0-1-1,-1 0 1,0 0-1,-1 0 0,0 0 1,0-11-1,-1 10-6,-1 1 0,1-1 0,-2 0 0,-1-10 0,2 18 17,1 1 0,0-1 0,-1 0 1,0 0-1,1 1 0,-1-1 0,0 0 0,0 1 0,0-1 0,0 1 0,0-1 0,0 1 0,0-1 1,0 1-1,-1 0 0,1 0 0,-1-1 0,1 1 0,-1 0 0,1 0 0,-1 0 0,1 1 0,-1-1 1,0 0-1,0 1 0,1-1 0,-1 1 0,0-1 0,-3 1 0,3 0-3,1 0 1,0 1-1,0-1 0,0 1 1,0-1-1,0 1 0,0-1 1,0 1-1,0 0 0,0-1 1,0 1-1,0 0 0,0 0 1,1 0-1,-1-1 0,0 1 1,0 0-1,1 0 0,-1 0 1,1 0-1,-1 1 0,1-1 0,-1 0 1,1 1-1,-11 33-36,10-29 50,-2 5 56,1 1 0,0 0-1,0 0 1,1 0 0,1 0 0,0 0 0,1 0 0,0 0 0,0 0 0,7 21-1,-6-27-21,1 1-1,0-1 1,0 0-1,1 0 0,-1 0 1,2 0-1,-1-1 0,0 0 1,1 0-1,0 0 0,0 0 1,1-1-1,-1 1 0,1-1 1,0-1-1,0 1 0,0-1 1,0 0-1,14 4 0,-7-3-7,0 0 0,1-1 0,-1 0 0,1-1 0,0-1-1,0 0 1,0-1 0,-1 0 0,1-1 0,21-4 0,-29 4-131,-1-1 0,1 0 0,-1 0 0,0 0 0,0 0 1,0-1-1,0 0 0,0 0 0,0 0 0,-1-1 1,0 1-1,0-1 0,0 0 0,0-1 0,0 1 1,-1 0-1,0-1 0,0 0 0,0 0 0,0 0 0,-1 0 1,0 0-1,0-1 0,0 1 0,-1-1 0,0 1 1,1-12-1,6-84-2756,-8 90 2861,0 0-1,-1-1 1,0 1 0,-1 0 0,0 0-1,-6-19 1,9 63 4497,1 21-4015,0-49-481,1 1 1,-1-1-1,1 1 0,0-1 1,1 0-1,-1 0 0,1 0 1,0-1-1,0 1 0,0-1 0,1 0 1,0 0-1,0 0 0,0-1 1,9 5-1,-4-2-800,1-1 1,0-1-1,0 0 0,0 0 1,0-1-1,1 0 1,13 1-1,2-3-4250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1.331"/>
    </inkml:context>
    <inkml:brush xml:id="br0">
      <inkml:brushProperty name="width" value="0.05" units="cm"/>
      <inkml:brushProperty name="height" value="0.05" units="cm"/>
    </inkml:brush>
  </inkml:definitions>
  <inkml:trace contextRef="#ctx0" brushRef="#br0">18 232 8468,'0'0'4244,"0"15"-4155,0 61 135,-11-92-88,8-2-682,1-1 0,1 0 0,1-27 1,0 20-44,0 25 593,0 0 0,0 0 0,-1 0 0,1 0 0,0 0 1,1 0-1,-1 0 0,0 0 0,0 0 0,0-1 0,1 1 0,-1 0 1,0 0-1,1 0 0,-1 0 0,1 0 0,-1 1 0,1-1 0,0 0 1,-1 0-1,1 0 0,1 0 0,-1 0 48,-1 1 0,1 0 0,0 0 0,0 0 0,0 0 0,0 0 0,-1 0 0,1 0 0,0 0 0,0 1 0,0-1 0,0 0 0,-1 0 1,1 1-1,0-1 0,0 0 0,-1 1 0,1-1 0,0 1 0,-1-1 0,2 1 0,35 37 2321,-35-36-2310,7 9 329,1 0-1,0 0 0,1-2 1,0 1-1,18 11 1,-23-17-341,0-1 1,1 0 0,-1 0-1,1 0 1,0-1 0,0 0-1,0 0 1,0 0 0,1-1-1,-1 0 1,0-1 0,15 0-1,-21-1-40,0 1 0,0-1 0,0 1 0,0-1 0,0 1 0,0-1 0,0 0 0,0 0 0,0 1 0,0-1 0,0 0 0,-1 0 0,1 0 0,0 0 0,0 0 0,-1 0 0,1 0 0,-1 0 0,1 0 0,-1 0 0,1-1 0,-1 1 0,0 0 0,1-2 0,6-35-198,-7 30 99,20-184-7545,-11 156 2951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1.705"/>
    </inkml:context>
    <inkml:brush xml:id="br0">
      <inkml:brushProperty name="width" value="0.05" units="cm"/>
      <inkml:brushProperty name="height" value="0.05" units="cm"/>
    </inkml:brush>
  </inkml:definitions>
  <inkml:trace contextRef="#ctx0" brushRef="#br0">0 395 10117,'0'0'6691,"77"90"-7140,-54-90-2016,-3-6-1649,-5-16-5266</inkml:trace>
  <inkml:trace contextRef="#ctx0" brushRef="#br0" timeOffset="1">89 0 11621,'0'0'2722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2.301"/>
    </inkml:context>
    <inkml:brush xml:id="br0">
      <inkml:brushProperty name="width" value="0.05" units="cm"/>
      <inkml:brushProperty name="height" value="0.05" units="cm"/>
    </inkml:brush>
  </inkml:definitions>
  <inkml:trace contextRef="#ctx0" brushRef="#br0">23 1 11845,'0'0'7433,"-2"15"-7315,-6 27-90,2 1 0,1 1 1,3 72-1,3-100-1,1 0-1,1-1 1,0 1-1,1-1 1,0 0-1,9 20 1,-9-28-9,0 1 0,0-1 1,1 1-1,0-1 0,0-1 0,1 1 0,0-1 1,0 0-1,0 0 0,1-1 0,0 1 1,13 7-1,-14-10-45,1 1-1,0-1 1,-1 0 0,1-1-1,0 0 1,1 0 0,-1 0 0,0-1-1,1 0 1,-1 0 0,0-1-1,1 0 1,-1 0 0,0-1 0,1 0-1,-1 0 1,0-1 0,0 0-1,1 0 1,-2-1 0,1 0 0,0 0-1,0 0 1,-1-1 0,0 0 0,0 0-1,0-1 1,0 0 0,-1 0-1,0 0 1,0 0 0,0-1 0,0 0-1,-1 0 1,0 0 0,0-1-1,-1 1 1,0-1 0,4-11 0,-3 4-170,-1 0 1,-1 0-1,0 0 1,-1 0-1,0 0 1,-1-15-1,0 17 201,0 11 7,-1 1 0,1-1-1,0 0 1,0 1 0,0-1-1,0 1 1,0-1 0,-1 1-1,1-1 1,0 1 0,0-1-1,-1 1 1,1-1 0,0 1-1,-1 0 1,1-1 0,0 1-1,-1-1 1,1 1 0,-1 0-1,1-1 1,0 1 0,-1 0-1,1 0 1,-1-1-1,1 1 1,-1 0 0,0 0-1,1 0 1,-1 0 0,1-1-1,-1 1 1,1 0 0,-1 0-1,1 0 1,-1 0 0,1 0-1,-1 0 1,0 1 0,0-1-1,0 0-13,-1 0 0,1 0-1,-1 1 1,1-1 0,0 1 0,-1-1-1,1 1 1,-1-1 0,1 1-1,0 0 1,0 0 0,-1 0-1,1-1 1,0 1 0,-2 2 0,-1 4 7,0 1 1,1-1 0,0 1 0,0-1 0,0 1 0,1 0 0,0 0 0,1 0 0,0 0 0,-1 9 0,1 6 157,1-1 1,4 35-1,-3-52-148,0 0 0,0 0 0,1 1 0,-1-1 0,1 0 0,1-1 0,-1 1 0,1 0 0,-1-1 0,1 1 0,1-1 0,-1 0-1,0 0 1,1 0 0,0 0 0,0-1 0,0 1 0,1-1 0,-1 0 0,1-1 0,-1 1 0,1-1 0,0 0 0,0 0 0,0 0 0,0-1 0,7 2 0,-6-2-160,1 0 0,0 0 0,-1 0 0,1-1 1,0 0-1,0 0 0,-1-1 0,1 0 0,0 0 1,-1-1-1,1 1 0,-1-2 0,0 1 0,0 0 1,1-1-1,-2-1 0,1 1 0,0-1 0,-1 1 0,1-2 1,5-5-1,1-5-676,-1-1 0,0 0 0,-2 0 0,11-23 0,-13 23 711,2-1 1,0 1-1,1 1 0,19-25 1,-24 36 495,-1 0 1,0 0 0,1 0 0,-1 1 0,1 0 0,0 0 0,0 0 0,1 0 0,-1 1 0,0 0-1,1 0 1,0 0 0,-1 1 0,1 0 0,0 0 0,0 0 0,-1 1 0,1 0 0,7 1 0,-11 0-271,0 0 1,0 0-1,0 0 1,0 0-1,0 0 1,0 1-1,0-1 1,0 1-1,0 0 1,-1 0-1,1-1 1,-1 1 0,1 0-1,-1 0 1,0 0-1,0 0 1,0 1-1,0-1 1,0 0-1,0 0 1,0 1-1,-1-1 1,0 0 0,1 3-1,9 62 897,-9-60-1015,-1 0 1,0-1-1,0 1 0,-1 0 1,0 0-1,0-1 0,0 1 1,-3 7-1,2-12-145,1 1 0,0-1 0,-1 0 0,0 0 0,0 0 0,1 0 0,-1 0 0,0 0 0,0 0 0,-1-1 0,1 1 0,0-1 1,-1 1-1,1-1 0,0 0 0,-1 0 0,0 0 0,1 0 0,-1 0 0,1-1 0,-1 1 0,0-1 0,-3 0 0,-26 1-3093,-3-1-1623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2.676"/>
    </inkml:context>
    <inkml:brush xml:id="br0">
      <inkml:brushProperty name="width" value="0.05" units="cm"/>
      <inkml:brushProperty name="height" value="0.05" units="cm"/>
    </inkml:brush>
  </inkml:definitions>
  <inkml:trace contextRef="#ctx0" brushRef="#br0">860 1 14295,'0'0'4850,"-105"30"-5202,45-6-2226,-5-2-1760,-7-3-2753</inkml:trace>
  <inkml:trace contextRef="#ctx0" brushRef="#br0" timeOffset="1">1 197 9188,'0'0'11093,"151"-4"-11093,-87-2-1200,-4-1-2946,-14-1-6195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3.225"/>
    </inkml:context>
    <inkml:brush xml:id="br0">
      <inkml:brushProperty name="width" value="0.05" units="cm"/>
      <inkml:brushProperty name="height" value="0.05" units="cm"/>
    </inkml:brush>
  </inkml:definitions>
  <inkml:trace contextRef="#ctx0" brushRef="#br0">340 111 4402,'0'0'8927,"-9"-16"-8346,-33-51-405,40 64-165,-1 1-1,0-1 0,0 1 1,0 0-1,0 0 0,0 0 1,0 0-1,-1 0 0,1 1 1,-1 0-1,1-1 0,-1 1 0,1 1 1,-1-1-1,0 0 0,1 1 1,-1 0-1,0 0 0,1 0 1,-1 0-1,0 0 0,-6 3 1,-9-2 56,12-1 21,0 0 0,0 1 0,0-1 0,0 2 0,0-1 0,0 1 1,0 0-1,0 0 0,0 1 0,1 0 0,0 0 0,-1 1 0,1-1 0,0 1 1,1 1-1,-1-1 0,1 1 0,0 0 0,0 0 0,0 1 0,-7 10 1,6-5 119,0 1 0,1-1 1,0 1-1,1 0 0,0 0 1,1 1-1,0-1 0,1 1 1,0-1-1,1 1 1,1 20-1,0-29-151,0 1 0,1-1 0,-1 0 0,1 1 1,0-1-1,1 1 0,-1-1 0,1 0 0,-1 0 0,1 0 0,0 0 0,1 0 1,-1 0-1,1-1 0,0 1 0,0-1 0,3 4 0,0-2 14,0-1 1,0 1-1,1-1 0,0-1 1,0 1-1,0-1 0,0 0 1,0-1-1,9 3 0,14 0 10,-1-1 0,1-1-1,-1-2 1,31-1 0,-49-1-224,1-1 0,-1 0 1,0-1-1,1 0 0,-1 0 1,-1-1-1,1 0 0,0-1 0,11-8 1,26-16-5286,-38 23 3434,5-5-3281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3.585"/>
    </inkml:context>
    <inkml:brush xml:id="br0">
      <inkml:brushProperty name="width" value="0.05" units="cm"/>
      <inkml:brushProperty name="height" value="0.05" units="cm"/>
    </inkml:brush>
  </inkml:definitions>
  <inkml:trace contextRef="#ctx0" brushRef="#br0">1 1 4066,'0'0'16631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48.409"/>
    </inkml:context>
    <inkml:brush xml:id="br0">
      <inkml:brushProperty name="width" value="0.05" units="cm"/>
      <inkml:brushProperty name="height" value="0.05" units="cm"/>
    </inkml:brush>
  </inkml:definitions>
  <inkml:trace contextRef="#ctx0" brushRef="#br0">0 16 176,'0'0'5827,"2"-4"-5687,8-7 8742,-4 10-7790,50 11-476,0-2 0,0-2 1,68-3-1,-123-3-736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5.361"/>
    </inkml:context>
    <inkml:brush xml:id="br0">
      <inkml:brushProperty name="width" value="0.05" units="cm"/>
      <inkml:brushProperty name="height" value="0.05" units="cm"/>
    </inkml:brush>
  </inkml:definitions>
  <inkml:trace contextRef="#ctx0" brushRef="#br0">1 1 3554,'0'0'10418,"3"14"-9559,3-2-748,0-1 0,0 0-1,1 0 1,1-1 0,0 0 0,0 0 0,1-1 0,0 0 0,1 0 0,-1-1 0,19 11 0,-5-4-43,0-2 0,2 0 1,-1-2-1,40 13 1,-21-13-12,0-1 0,1-2 0,66 3 0,135-10 131,-219-3-197,0-1 1,0-1-1,-1-1 1,1-1-1,-1-1 1,32-14-1,-8-2-10,92-58-1,-119 67 107,32-23 1488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2.053"/>
    </inkml:context>
    <inkml:brush xml:id="br0">
      <inkml:brushProperty name="width" value="0.05" units="cm"/>
      <inkml:brushProperty name="height" value="0.05" units="cm"/>
    </inkml:brush>
  </inkml:definitions>
  <inkml:trace contextRef="#ctx0" brushRef="#br0">0 550 6051,'0'0'8182,"7"0"-5024,38-6-2421,-17-4-681,0-2-1,-1 0 1,0-2-1,-1-1 1,0-1 0,-1-2-1,-1 0 1,-1-1-1,-1-2 1,33-38-1,-49 52-79,-1 0 0,0-1 0,0 0 0,0 0 1,-1-1-1,0 1 0,-1-1 0,0 0 0,0 0 0,-1 0 0,0 0 0,-1 0 0,0-1 0,0 1 0,-1 0 0,-1-1 0,1 1 0,-1 0 0,-1-1 1,1 1-1,-2 0 0,1 0 0,-1 0 0,-1 1 0,0-1 0,0 1 0,0 0 0,-1 0 0,0 0 0,-1 0 0,0 1 0,0 0 0,0 0 0,-1 1 0,-11-9 1,16 13 13,0 0 0,-1 1 1,1-1-1,-1 0 0,1 1 1,-1-1-1,1 1 0,-1 0 1,0 0-1,0 0 0,0 0 1,0 0-1,0 1 0,0-1 1,0 1-1,0 0 0,0 0 1,0 0-1,0 0 0,0 1 1,1-1-1,-1 1 0,0-1 1,0 1-1,0 0 0,0 0 1,0 1-1,1-1 0,-1 0 1,1 1-1,-1 0 1,1 0-1,-1-1 0,1 1 1,0 1-1,0-1 0,-3 4 1,-1 3-11,0 1 0,1-1 0,0 0 0,1 1 0,0 0 0,0 0 1,1 1-1,1-1 0,-2 15 0,0-4 23,2 0-1,1 0 1,0 0 0,2 0 0,0 0 0,2 0-1,4 23 1,-4-34 26,1 0 0,-1 0 1,2 0-1,-1 0 0,1-1 0,1 1 0,0-1 0,0-1 0,1 1 0,0-1 1,0 0-1,1-1 0,0 1 0,0-2 0,17 11 0,-7-7 12,1-1-1,0 0 1,0-2 0,0 0-1,1-1 1,0-2-1,1 0 1,32 3 0,-26-5-13,1-2 0,0 0 0,0-2 0,-1-1 0,52-12 0,-63 11-46,-1-1 0,0 0 1,0-2-1,0 1 1,19-13-1,-30 16-5,0 0 1,0 0 0,0 0-1,-1 0 1,1-1-1,-1 1 1,1-1-1,-1 0 1,0 0-1,-1 0 1,1 0-1,-1-1 1,0 1-1,0-1 1,0 1-1,0-1 1,-1 0-1,0 0 1,0 0-1,0 0 1,0-6-1,-2 7-6,1-1 0,0 1-1,-1 0 1,0 0-1,0 0 1,0 0-1,0 0 1,-1 0 0,1 0-1,-1 1 1,0-1-1,0 0 1,-1 1 0,1-1-1,-1 1 1,0 0-1,1 0 1,-1 0-1,-1 0 1,1 1 0,0-1-1,-1 1 1,1 0-1,-1 0 1,-5-2-1,0 0 4,0 1 0,0 0 0,0 1 0,0 0 0,0 0 0,-1 1 0,1 0 0,-1 1 0,1 0 0,-15 2 0,22-2 13,0 1 0,0 0 0,0 0 0,0 0 0,0 0-1,0 0 1,0 1 0,0-1 0,1 0 0,-1 1 0,0 0 0,1-1-1,0 1 1,-1 0 0,1-1 0,0 1 0,0 0 0,0 0 0,0 0-1,0 0 1,0 0 0,0 0 0,1 1 0,-1-1 0,1 0 0,0 0-1,0 0 1,0 4 0,0 66-186,0-71 200,1 5-10,0-1 0,0 1 1,0 0-1,1-1 0,0 1 0,0-1 0,1 0 0,-1 1 0,1-1 0,0 0 0,0-1 0,1 1 0,0 0 0,-1-1 0,2 0 0,-1 0 0,0 0 0,1 0 0,-1-1 0,1 0 0,0 0 0,0 0 0,6 2 1,2 0-85,0 0 0,1-1 1,-1 0-1,1-1 0,0-1 1,0 0-1,0-1 1,20-1-1,-30 0-47,1-1 1,-1 0 0,1 0-1,-1 0 1,0-1-1,0 1 1,0-1 0,0 0-1,0 0 1,0-1-1,0 1 1,-1-1-1,1 0 1,-1 0 0,6-6-1,5-7-469,-1 0 1,13-22-1,2-3-550,-18 29 1071,0 0 0,1 1 0,0 0 0,24-17 0,-29 24 372,1 0 1,0 0-1,0 1 0,0-1 0,0 2 0,0-1 0,0 1 0,1 0 0,-1 1 0,1 0 0,14-1 1,-20 3-185,0-1 1,1 1-1,-1-1 1,0 1-1,0 0 1,0 0 0,0 0-1,1 0 1,-1 0-1,-1 1 1,1-1-1,0 1 1,0-1 0,-1 1-1,1 0 1,0-1-1,-1 1 1,0 0 0,1 0-1,-1 0 1,0 0-1,0 0 1,0 0-1,0 0 1,-1 1 0,1-1-1,-1 0 1,1 4-1,2 8 172,0 0-1,-1 0 0,0 19 0,-2-23-191,1-1 0,-2 1 0,1 0 0,-1 0 0,-1-1 0,1 1 0,-6 14-1,5-21-78,1 0-1,-1 0 1,0 0-1,0 0 1,0 0-1,0-1 1,0 1-1,-1-1 1,1 1-1,-1-1 1,0 0-1,0 0 1,0 0-1,0 0 1,0-1-1,0 1 1,0-1-1,0 0 0,0 0 1,-1 0-1,1 0 1,-1-1-1,1 1 1,-6-1-1,-26-1-2174,34 1 1982,0-1 0,0 0 0,0 1 0,0-1 0,0 0-1,0 1 1,0-1 0,0 0 0,1 0 0,-1 0 0,0 0 0,1 0 0,-1 0 0,0 0 0,1 0 0,0 0-1,-1 0 1,1 0 0,-1 0 0,1 0 0,0 0 0,0-1 0,0 1 0,0 0 0,0 0 0,0 0 0,0-2 0,-1-27-4339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2.488"/>
    </inkml:context>
    <inkml:brush xml:id="br0">
      <inkml:brushProperty name="width" value="0.05" units="cm"/>
      <inkml:brushProperty name="height" value="0.05" units="cm"/>
    </inkml:brush>
  </inkml:definitions>
  <inkml:trace contextRef="#ctx0" brushRef="#br0">1 231 10373,'0'0'296,"1"-19"371,-1 5-523,0 8-110,0 0 0,0 0 0,0 0 0,1-1 0,-1 1 0,1 0 0,1 0 0,-1 0 0,1 0 0,1 1 0,-1-1 0,1 0 0,-1 1 0,2 0 0,-1 0 0,0 0 0,1 0 0,7-7 0,2 2 201,1 0 1,0 1 0,1 1-1,0 0 1,0 2 0,0-1 0,1 2-1,0 0 1,0 1 0,0 0-1,1 1 1,-1 1 0,1 1 0,0 0-1,-1 1 1,20 3 0,-32-2-216,-1 0 1,0 0-1,0 1 1,1-1-1,-1 1 1,0-1-1,0 1 1,-1 0-1,1 0 1,0 0-1,-1 1 1,1-1-1,-1 1 1,0-1-1,1 1 1,-1 0-1,0 0 1,-1 0-1,1 0 1,-1 0-1,1 0 1,-1 1-1,0-1 1,0 0-1,0 1 1,-1-1-1,1 0 1,-1 5-1,2 2 0,-2 0 0,1 0 1,-1 0-1,-1 0 0,1 0 0,-2 0 1,1 0-1,-7 17 0,3-15 1,0-1 0,-1 1 0,-1-1 0,0-1 0,-1 1 0,0-1 0,-16 15 0,-76 61 77,33-31 39,67-55-134,-1 0 0,1 0 1,0 1-1,-1-1 0,1 0 1,0 0-1,-1 0 0,1 1 0,0-1 1,0 0-1,0 0 0,-1 1 1,1-1-1,0 0 0,0 0 0,0 1 1,-1-1-1,1 0 0,0 1 1,0-1-1,0 0 0,0 1 0,0-1 1,0 0-1,0 1 0,0-1 0,0 0 1,0 1-1,0-1 0,0 0 1,0 1-1,0-1 0,0 0 0,0 1 1,0-1-1,0 0 0,0 0 1,0 1-1,0-1 0,1 0 0,-1 1 1,0-1-1,0 0 0,0 0 0,1 1 1,-1-1-1,0 0 0,0 0 1,1 1-1,-1-1 0,0 0 0,1 0 1,-1 0-1,0 0 0,0 1 1,1-1-1,-1 0 0,0 0 0,1 0 1,-1 0-1,0 0 0,1 0 1,-1 0-1,0 0 0,1 0 0,25 3 361,-23-3-312,51 0 1112,97-11 0,-16-15-4895,-103 17-1269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3.552"/>
    </inkml:context>
    <inkml:brush xml:id="br0">
      <inkml:brushProperty name="width" value="0.05" units="cm"/>
      <inkml:brushProperty name="height" value="0.05" units="cm"/>
    </inkml:brush>
  </inkml:definitions>
  <inkml:trace contextRef="#ctx0" brushRef="#br0">1 452 11717,'24'-5'1046,"7"-2"-743,-1 0-1,0-2 1,0-2-1,34-16 1,-53 22-253,-1-1 0,0-1-1,0 0 1,-1 0 0,0-1 0,0 0-1,10-12 1,-14 14-51,-1 0 1,0 0-1,-1 0 0,1 0 0,-1 0 0,0-1 0,-1 0 1,0 1-1,0-1 0,0 0 0,-1 0 0,0 0 1,0-13-1,0 12-28,-1 0 1,-1 0 0,1 0-1,-1 0 1,-1 0 0,0 1-1,0-1 1,0 1 0,-1-1-1,0 1 1,0 0 0,-1 0-1,0 0 1,0 0 0,0 1-1,-1-1 1,0 1 0,-1 1-1,1-1 1,-8-6 0,13 27 79,8 12-12,6-2 394,1 0-1,31 38 0,-31-44-266,-1-1 0,-1 2 0,-1 0 0,-1 0-1,12 29 1,-23-48-194,1 0 1,0 0-1,-1 0 0,1 0 0,-1 0 1,0 1-1,1-1 0,-1 0 0,0 0 1,0 0-1,0 1 0,0-1 1,0 0-1,0 0 0,0 1 0,0-1 1,-1 0-1,1 0 0,0 0 0,-1 1 1,1-1-1,-1 0 0,1 0 0,-1 0 1,1 0-1,-1 0 0,0 0 0,0 0 1,0 0-1,1 0 0,-1 0 0,0 0 1,0-1-1,-2 3 0,0-3-66,0 1 1,0 0-1,0-1 0,0 1 0,0-1 1,0 0-1,0 0 0,0 0 1,0 0-1,0-1 0,0 1 0,0-1 1,0 0-1,-4-1 0,5 0 4,1 1 0,-1-1 0,0 0 0,0 1 0,1-1 0,-1 0 0,1 0 0,-1 0 0,1 0 0,0 0 0,0-1 0,0 1 0,0 0 0,0 0 0,0-1 0,1 1 0,-1-1 0,1 1 0,0-1-1,-1 1 1,1 0 0,1-4 0,-2-2-153,1 0-1,0 0 0,1 0 0,-1 0 0,2 0 0,1-8 0,-1 13 296,-1-1 0,1 1 0,-1-1-1,1 1 1,1 0 0,-1 0 0,0 0-1,1 0 1,-1 0 0,1 0-1,0 1 1,0-1 0,0 1 0,0 0-1,0 0 1,1 0 0,-1 0 0,1 1-1,-1-1 1,1 1 0,-1 0-1,1 0 1,0 0 0,0 0 0,6 0-1,-3 1 258,1 0 0,0 0 0,0 1 0,0 0 0,-1 0 0,1 1 0,0 0 0,-1 0 0,1 0 0,-1 1 0,12 7 0,-3-1-127,-1-1 0,1 0 0,1-1 0,-1-1 0,1-1 0,1 0-1,-1-1 1,0-1 0,1-1 0,0 0 0,20-2 0,-37 0-154,1 0 1,-1 0-1,1 0 0,-1 0 1,1-1-1,-1 1 1,1-1-1,-1 1 0,0-1 1,1 1-1,-1-1 1,0 0-1,1 0 1,-1 0-1,0 0 0,0 0 1,0 0-1,0 0 1,0 0-1,0 0 0,0 0 1,0 0-1,1-2 1,-1-1-15,1 0 0,0 0 0,-1 0 0,0 0 0,0 0 1,0 0-1,0 0 0,0-7 0,-1 4-118,1 0 0,-2 0 0,1 0 0,-1 0 1,0 0-1,0 1 0,-1-1 0,0 0 0,0 1 0,-6-12 0,2 10 50,-2 0-1,1 0 0,-1 1 0,0 0 1,-1 0-1,0 1 0,0 0 1,0 1-1,0 0 0,-1 0 1,0 1-1,0 0 0,0 1 1,-1 0-1,1 1 0,-1 0 0,1 0 1,-1 1-1,-14 1 0,23 0 60,1 0 0,0 1-1,-1-1 1,1 0 0,-1 1-1,1-1 1,0 1 0,-1 0-1,1-1 1,0 1 0,0 0-1,0 0 1,-1 0 0,1 0-1,0 0 1,0 0 0,0 0-1,1 0 1,-1 0 0,0 0-1,0 1 1,0-1-1,1 0 1,-1 1 0,1-1-1,-1 0 1,1 1 0,0-1-1,-1 0 1,1 1 0,0-1-1,0 3 1,-1 1 50,1 0 0,0 0 0,0-1 0,0 1 0,1 0 0,-1 0 1,1-1-1,1 1 0,2 7 0,0-5 11,0-1 0,0 0 1,1 0-1,0 0 0,0 0 1,0-1-1,1 0 0,0 0 0,0-1 1,0 1-1,1-1 0,-1-1 1,1 1-1,0-1 0,14 4 1,-2-1 10,0 0 1,1-2-1,0 0 1,37 2-1,-45-5-46,1-1-1,0 0 1,-1-1-1,1 0 1,-1-1-1,0 0 1,15-6-1,-23 7-26,-1-1 0,1 1 0,-1-1-1,0 0 1,0 0 0,0-1 0,0 1 0,0-1-1,0 1 1,-1-1 0,1 0 0,-1 0-1,0 0 1,1 0 0,-1-1 0,-1 1-1,1 0 1,-1-1 0,1 1 0,-1-1-1,0 0 1,0 0 0,0 1 0,-1-1 0,1 0-1,-1 0 1,-1-7 0,1 0 7,-1 0 0,0 1 0,-1-1-1,0 0 1,-1 0 0,0 1 0,-1-1 0,0 1 0,0 0 0,-1 0 0,-8-12 0,8 7-522,11 8-2541,24 12-2624,8 11-92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3.928"/>
    </inkml:context>
    <inkml:brush xml:id="br0">
      <inkml:brushProperty name="width" value="0.05" units="cm"/>
      <inkml:brushProperty name="height" value="0.05" units="cm"/>
    </inkml:brush>
  </inkml:definitions>
  <inkml:trace contextRef="#ctx0" brushRef="#br0">185 162 3570,'0'0'2620,"4"-17"-1183,10-55-188,-14 70-1189,1 0 0,0-1 0,-1 1-1,0 0 1,1 0 0,-1-1 0,0 1 0,0 0 0,0 0-1,0-1 1,-1 1 0,1 0 0,-1 0 0,1-1 0,-1 1-1,0 0 1,0 0 0,0 0 0,0 0 0,0 0 0,0 0-1,-1 0 1,1 1 0,0-1 0,-1 0 0,0 1 0,1-1-1,-1 1 1,0-1 0,-3-1 0,-1 1 127,0 0 0,-1 1-1,1-1 1,0 2 0,0-1 0,-1 1 0,1-1 0,-8 2-1,2-1 259,10 1-378,-1-1 0,1 0 0,-1 1 0,1-1 0,0 1 1,-1 0-1,1 0 0,0 0 0,-1 0 0,1 0 0,0 1 1,0-1-1,0 1 0,0-1 0,0 1 0,1 0 0,-1-1 1,0 1-1,1 0 0,-1 0 0,1 0 0,0 0 1,0 1-1,0-1 0,0 0 0,0 0 0,0 1 0,0-1 1,1 1-1,-1-1 0,1 1 0,0 3 0,-1 0 112,0 0 0,1 1 0,0-1 0,0 1 0,0-1 0,1 0 0,0 1 0,0-1 0,1 0 0,0 0 0,0 0 0,4 7 0,3-1 114,0 0 0,1-1 0,0 0 1,1-1-1,0-1 0,1 1 0,0-2 0,0 0 1,24 12-1,33 24 190,-69-44-490,1 0 0,-1 0 0,0 0 0,1 0 0,-1 0 0,0 0 0,1 1 0,-1-1 0,0 0 0,1 0 0,-1 0 1,0 0-1,1 1 0,-1-1 0,0 0 0,0 0 0,1 1 0,-1-1 0,0 0 0,0 0 0,0 1 0,1-1 0,-1 0 0,0 1 0,0-1 0,0 0 0,0 1 0,0-1 0,0 0 1,1 1-1,-1-1 0,0 0 0,0 1 0,0-1 0,0 0 0,0 1 0,0-1 0,-1 0 0,1 1 0,0-1 0,0 0 0,0 1 0,0-1 0,0 0 0,0 1 0,0-1 0,-1 0 0,1 1 1,0-1-1,0 0 0,-1 0 0,1 1 0,0-1 0,0 0 0,-1 0 0,1 1 0,0-1 0,-1 0 0,-22 6-557,18-6 591,-43 6-886,0-2 0,-76-3 0,124-1 782,-1 0 1,1 0 0,-1 1 0,1-1 0,-1 0-1,0 0 1,1 0 0,-1 0 0,1 0-1,-1 0 1,1 0 0,-1 0 0,0 0 0,1 0-1,-1-1 1,1 1 0,-1 0 0,1 0 0,-1 0-1,1-1 1,-1 1 0,1 0 0,-1-1 0,1 1-1,-1 0 1,1-1 0,0 1 0,-1-1 0,1 1-1,-1 0 1,1-1 0,0 1 0,0-1-1,-1 1 1,1-1 0,0 0 0,0 1 0,-1-1-1,1 1 1,0-1 0,0 1 0,0-1 0,0 1-1,0-1 1,0 0 0,0-14-4329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4.322"/>
    </inkml:context>
    <inkml:brush xml:id="br0">
      <inkml:brushProperty name="width" value="0.05" units="cm"/>
      <inkml:brushProperty name="height" value="0.05" units="cm"/>
    </inkml:brush>
  </inkml:definitions>
  <inkml:trace contextRef="#ctx0" brushRef="#br0">0 200 9508,'0'0'918,"6"18"686,-1-3-1085,-4-9-380,0-1 0,0 1 0,1 0 0,0 0 0,0-1 0,1 1 0,0-1 0,0 0 0,0 0 1,0 0-1,1 0 0,0 0 0,0-1 0,0 0 0,1 0 0,-1 0 0,8 5 0,-1-4 36,0 1 0,0-2 0,1 1 0,0-2 0,0 1 1,0-2-1,0 0 0,0 0 0,1-1 0,-1 0 0,0-2 0,19-1 0,-30 1-134,0 1 1,0-1 0,0 0-1,0 0 1,-1 1-1,1-1 1,0 0-1,-1 0 1,1 0-1,-1 0 1,1 0-1,-1 0 1,1 0-1,-1 0 1,0 0-1,1 0 1,-1 0-1,0 0 1,0 0-1,0-1 1,0 1-1,0 0 1,0-2 0,-1-36 301,1 29-250,-1-9 38,-2 0 0,0 0 0,-1 1 0,0-1 1,-13-30-1,-5-20-1502,19 56-622,0 1 1,1-1 0,0-22-1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4.669"/>
    </inkml:context>
    <inkml:brush xml:id="br0">
      <inkml:brushProperty name="width" value="0.05" units="cm"/>
      <inkml:brushProperty name="height" value="0.05" units="cm"/>
    </inkml:brush>
  </inkml:definitions>
  <inkml:trace contextRef="#ctx0" brushRef="#br0">1 315 9604,'0'0'5827,"5"-13"-5726,5-15-69,-4 6-17,2 0 0,0 1 0,2 0 0,18-30 0,-27 49-1,1 0 0,0 0-1,-1 0 1,1 1 0,0-1-1,0 0 1,0 1 0,0 0 0,1-1-1,-1 1 1,0 0 0,1 0-1,-1 0 1,0 0 0,1 0-1,-1 1 1,1-1 0,-1 1 0,1 0-1,-1 0 1,1 0 0,0 0-1,-1 0 1,1 0 0,-1 1-1,1-1 1,-1 1 0,1-1 0,-1 1-1,0 0 1,5 2 0,5 4 145,1 0 0,-1 1-1,-1 0 1,17 15 0,-10-8 100,-5-5-116,61 43 112,-68-49-208,1-1-1,-1 1 1,1-1 0,0-1 0,0 1 0,0-1 0,0 0 0,0-1 0,15 2 0,-22-27 1081,0-94-4027,0 24-4356,0 52-1125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5.030"/>
    </inkml:context>
    <inkml:brush xml:id="br0">
      <inkml:brushProperty name="width" value="0.05" units="cm"/>
      <inkml:brushProperty name="height" value="0.05" units="cm"/>
    </inkml:brush>
  </inkml:definitions>
  <inkml:trace contextRef="#ctx0" brushRef="#br0">1 457 13094,'0'0'5715,"45"45"-6100,-26-45-1215,2 0-2210,-7-2-2017</inkml:trace>
  <inkml:trace contextRef="#ctx0" brushRef="#br0" timeOffset="1">83 57 12294,'0'0'4210,"58"-56"-20618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5.660"/>
    </inkml:context>
    <inkml:brush xml:id="br0">
      <inkml:brushProperty name="width" value="0.05" units="cm"/>
      <inkml:brushProperty name="height" value="0.05" units="cm"/>
    </inkml:brush>
  </inkml:definitions>
  <inkml:trace contextRef="#ctx0" brushRef="#br0">22 0 8404,'0'0'8049,"0"3"-7628,-10 114-41,0-8 158,9-92-394,1 0 0,1 0 0,0-1 0,1 1-1,1 0 1,9 27 0,-9-37-116,0 0 0,1 0 0,0 0 0,0 0-1,0-1 1,1 0 0,0 0 0,0 0 0,1 0 0,0-1 0,0 0-1,0 0 1,0-1 0,1 1 0,0-1 0,12 5 0,-8-5-23,1 1 0,-1-2 0,1 0 0,0 0 0,0-1 0,0 0 1,0-1-1,0 0 0,0-1 0,0-1 0,0 0 0,0-1 0,14-3 0,-18 3-36,-1 0 0,0 0 0,0-1 0,0 0 0,0-1 0,0 1 0,0-1 0,-1 0 0,0-1 0,0 0 0,0 0 0,-1 0 0,1-1 0,-1 1 0,-1-1 0,1-1 0,-1 1 0,0 0 0,0-1 0,-1 0 0,5-13 0,-6 10-47,0 0 1,0 0-1,-1-1 0,0-9 1,-1 16 88,1 0 0,-1 0 0,-1 0 0,1 0 0,0 0-1,-1 1 1,0-1 0,0 0 0,0 0 0,-1 1 0,1-1 0,-1 1 0,-2-5 0,4 8-12,0 0 0,-1-1 0,1 1 0,0 0 0,0 0 0,-1-1 0,1 1 0,0 0 0,-1 0 0,1-1 0,0 1 0,-1 0 0,1 0 0,0 0 0,-1-1 0,1 1 0,0 0 0,-1 0-1,1 0 1,-1 0 0,1 0 0,0 0 0,-1 0 0,1 0 0,0 0 0,-1 0 0,1 0 0,-1 0 0,1 0 0,0 0 0,-1 0 0,1 0 0,-1 1 0,1-1 0,-9 14-8,2 20 57,6-25 10,0-1 0,0 1 0,1-1 0,1 0-1,-1 1 1,1-1 0,1 1 0,0-1 0,0 0 0,0 0 0,6 12 0,-6-16-48,1 0 0,0 0 0,-1-1 0,1 1 0,0-1 0,1 0 0,-1 0 0,0 0 0,1 0 1,0-1-1,0 1 0,0-1 0,0 0 0,0 0 0,0 0 0,0-1 0,1 0 0,-1 1 0,0-1 0,1-1 0,-1 1 0,1-1 0,6 0 0,-2 1-283,1-1 0,0-1 0,-1 0 0,0 0 0,1-1-1,-1 0 1,0 0 0,0-1 0,0 0 0,0-1 0,0 0 0,-1-1-1,0 1 1,0-2 0,0 1 0,0-1 0,-1 0 0,0 0 0,0-1-1,9-12 1,23-27-2038,23-23 662,-15 33 5233,-47 36-3459,1-1-1,-1 1 1,0 0 0,1 0 0,-1 0-1,0 0 1,1 0 0,-1 0-1,1 0 1,-1 0 0,0 0-1,1 0 1,-1 0 0,1 0-1,-1 0 1,0 0 0,1 0 0,-1 0-1,0 0 1,1 0 0,-1 1-1,1-1 1,-1 0 0,0 0-1,1 0 1,-1 1 0,0-1-1,0 0 1,1 0 0,-1 1 0,0-1-1,0 0 1,1 1 0,-1-1-1,0 0 1,0 1 0,0-1-1,1 0 1,-1 1 0,0-1-1,0 1 1,0-1 0,0 0-1,0 1 1,0 0 0,4 22 265,-3-17 188,4 30-168,-2 0 0,-1 0-1,-4 47 1,2-83-553,0 1 0,-1 0 0,1 0 0,0 0 1,0 0-1,-1 0 0,1-1 0,0 1 1,-1 0-1,1 0 0,-1 0 0,1-1 0,-1 1 1,1 0-1,-1-1 0,0 1 0,1 0 1,-1-1-1,0 1 0,0-1 0,1 1 0,-1-1 1,0 1-1,0-1 0,0 0 0,1 1 1,-1-1-1,0 0 0,-1 0 0,-28-1-7422,12-6-1335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6.002"/>
    </inkml:context>
    <inkml:brush xml:id="br0">
      <inkml:brushProperty name="width" value="0.05" units="cm"/>
      <inkml:brushProperty name="height" value="0.05" units="cm"/>
    </inkml:brush>
  </inkml:definitions>
  <inkml:trace contextRef="#ctx0" brushRef="#br0">1015 8 10293,'0'0'7843,"-112"-7"-8227,59 20-2481,-10 0-2033</inkml:trace>
  <inkml:trace contextRef="#ctx0" brushRef="#br0" timeOffset="1">0 167 11605,'0'0'6595,"131"-6"-5970,-50-7-625,-1-6-1185,-15-1-5074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6.758"/>
    </inkml:context>
    <inkml:brush xml:id="br0">
      <inkml:brushProperty name="width" value="0.05" units="cm"/>
      <inkml:brushProperty name="height" value="0.05" units="cm"/>
    </inkml:brush>
  </inkml:definitions>
  <inkml:trace contextRef="#ctx0" brushRef="#br0">6 0 9060,'0'0'2663,"-1"18"-2351,1-13-284,-4 230 2910,5-175-2113,3 0 1,15 73-1,-11-113-739,-8-20-89,1 0 0,-1 0 1,0 0-1,0 0 0,1 1 0,-1-1 0,0 0 0,1 0 0,-1 0 1,0 0-1,1 0 0,-1 0 0,0 0 0,0 0 0,1 0 0,-1 0 1,0 0-1,1 0 0,-1-1 0,0 1 0,1 0 0,-1 0 0,0 0 0,0 0 1,1 0-1,-1-1 0,0 1 0,0 0 0,1 0 0,-1 0 0,0-1 1,0 1-1,0 0 0,1-1 0,18-34-520,-14 25 335,1-3 4,5-11-281,1 1-1,0 1 0,2 0 0,19-24 0,-29 41 532,0 0-1,1 1 1,-1 0-1,1 0 1,-1 0-1,1 0 1,1 1 0,-1-1-1,0 1 1,1 1-1,-1-1 1,1 1-1,0 0 1,0 0 0,0 1-1,0 0 1,0 0-1,0 0 1,0 1-1,0-1 1,1 2-1,-1-1 1,9 2 0,-11 0 33,1-1 1,-1 1-1,0 1 0,1-1 1,-1 0-1,0 1 1,-1 0-1,1 0 1,0 0-1,-1 0 1,0 1-1,1-1 1,-1 1-1,-1 0 1,1 0-1,-1 0 0,1 0 1,-1 1-1,0-1 1,-1 0-1,3 7 1,1 5 130,-1 1 0,0-1-1,-1 1 1,2 28 0,-5-36-195,1-1 1,-1 0-1,-1 0 0,0 1 1,0-1-1,0 0 0,-1 0 1,0 0-1,-6 15 0,5-18-17,-1 0 0,1 0 0,-1-1-1,0 1 1,0-1 0,0 1-1,-1-1 1,1-1 0,-1 1 0,0-1-1,0 0 1,-1 0 0,1 0-1,-9 2 1,-2 2-92,-2-2 0,1 0 0,-1-2 0,1 1 1,-1-2-1,0-1 0,0 0 0,0-1 0,-31-4 0,47 4 31,-1 0-1,1-1 0,-1 1 1,1-1-1,-1 1 1,1-1-1,-1 0 1,1 0-1,-1 0 1,1 0-1,0 0 1,0-1-1,0 1 1,0-1-1,0 0 1,0 1-1,0-1 1,0 0-1,1 0 1,-1 0-1,1 0 1,-1 0-1,1-1 1,0 1-1,0 0 1,0-1-1,0 1 1,0 0-1,0-1 0,1 1 1,-1-1-1,1 0 1,0 1-1,0-1 1,0 1-1,0-1 1,0 1-1,1-4 1,0-1-319,1 0-1,-1 1 1,2-1 0,-1 0 0,1 1-1,0 0 1,0 0 0,0 0 0,1 0 0,0 0-1,0 1 1,1-1 0,4-4 0,26-18-3800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2.917"/>
    </inkml:context>
    <inkml:brush xml:id="br0">
      <inkml:brushProperty name="width" value="0.05" units="cm"/>
      <inkml:brushProperty name="height" value="0.05" units="cm"/>
    </inkml:brush>
  </inkml:definitions>
  <inkml:trace contextRef="#ctx0" brushRef="#br0">1 681 9652,'0'0'710,"19"-1"-558,19-1 63,-1-3 0,0-1-1,70-21 1,-76 16-187,0-1 0,-2-2 0,1 0 0,47-34 0,-68 42-59,0-1 0,-1 0 0,0-1 0,0 0 0,-1 0 0,1 0 0,-2-1 0,0 0 0,0-1 0,0 0 0,-1 1 0,-1-2 0,0 1 0,0 0-1,-1-1 1,0 0 0,2-19 0,-3 13-6,0 0-1,-2 0 0,0-1 0,-1 1 1,-1 0-1,0 0 0,-1 1 1,-1-1-1,-1 1 0,0-1 0,-1 1 1,-1 1-1,0-1 0,-1 1 0,-1 0 1,0 1-1,-1 0 0,-1 1 0,0 0 1,-13-12-1,23 24 91,-1-1 0,1 1-1,-1 0 1,1-1 0,-1 1 0,0 0 0,0 0-1,0 0 1,1 0 0,-1 0 0,0 1 0,0-1 0,0 0-1,0 1 1,0-1 0,0 1 0,-1 0 0,1 0-1,-4 0 1,5 1-32,-1-1 0,1 1 0,-1 0 0,1 0-1,-1 0 1,1 0 0,0 0 0,0 0 0,-1 0 0,1 1 0,0-1-1,0 0 1,0 1 0,0-1 0,0 1 0,1-1 0,-1 1-1,0-1 1,0 3 0,-3 10 39,1 0 0,0 1 0,1-1 0,0 23 0,2-27 40,-3 85 866,4 1 0,5-1 1,20 113-1,85 277 1372,-102-440-4785,-25-47-2646,-16-17 446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38.978"/>
    </inkml:context>
    <inkml:brush xml:id="br0">
      <inkml:brushProperty name="width" value="0.05" units="cm"/>
      <inkml:brushProperty name="height" value="0.05" units="cm"/>
    </inkml:brush>
  </inkml:definitions>
  <inkml:trace contextRef="#ctx0" brushRef="#br0">1 162 288,'0'0'6251,"5"-11"1451,6 35-7641,2-1 0,0 0 1,2 0-1,24 29 0,-33-45-73,0-1-1,0 1 1,1-1 0,-1-1 0,1 1-1,0-1 1,1 0 0,-1-1 0,1 0 0,0 0-1,0-1 1,1 0 0,-1 0 0,1-1-1,-1 0 1,1 0 0,14 0 0,-21-2-43,1-1 1,-1 1 0,0-1-1,0 1 1,1-1 0,-1 0 0,0 0-1,0 0 1,0 0 0,0-1 0,0 1-1,0 0 1,0-1 0,-1 1 0,1-1-1,0 0 1,-1 0 0,0 0-1,1 1 1,-1-1 0,0 0 0,0-1-1,0 1 1,0 0 0,0 0 0,0 0-1,-1-1 1,1 1 0,-1 0-1,1-4 1,2-11-503,-1 1 0,-1-1 0,-1-19 0,0 28 218,-1-2 314,0 0-1,-1 1 1,-1-1 0,1 1 0,-1 0 0,-1 0 0,0 0 0,0 0 0,-1 1 0,0 0-1,0 0 1,-1 0 0,0 0 0,0 1 0,-1 0 0,-13-11 0,19 17 145,6 2-285,0 0-1,-1 0 1,1-1 0,0 1 0,0-1-1,0-1 1,0 1 0,4-1-1,9-1 149,-7 2 113,-1 0 0,1 1 0,-1 0 0,0 1 0,1 0 0,-1 0 0,0 1 0,17 7 0,-21-6-27,-1-1 0,1 0 0,-1 1 0,-1 0 0,1 0 0,0 1 0,-1 0 1,0-1-1,0 1 0,0 0 0,-1 1 0,0-1 0,0 1 0,0-1 0,4 13 0,4 20 52,-9-28-86,1 0 1,0 1-1,1-1 1,0-1-1,8 14 0,-11-20-36,1-1 0,0 1 0,1-1-1,-1 1 1,0-1 0,1 0 0,-1 0-1,1 0 1,0 0 0,0-1-1,0 1 1,-1-1 0,2 1 0,-1-1-1,0 0 1,0 0 0,0-1 0,0 1-1,1-1 1,-1 1 0,0-1-1,4 0 1,3 0-105,1-1-1,-1 1 1,1-2 0,-1 0-1,1 0 1,-1-1 0,0 0-1,18-8 1,-25 9-5,1 0 0,0-1 0,-1 1 0,1-1 0,-1 1 0,0-1 0,1 0 0,-1 0 0,-1-1 0,1 1 0,0 0 0,-1-1 0,0 0 0,0 0 0,0 1 0,0-1 0,-1 0 0,1-1 0,-1 1 0,0 0 0,0 0 0,-1 0 0,1-1 0,-1-4 0,-4-24-479,4 32 631,0 0 0,0 0 1,-1 0-1,1 0 0,0 0 1,-1 0-1,1 0 0,-1 1 0,1-1 1,-1 0-1,1 0 0,-1 0 0,0 1 1,1-1-1,-1 0 0,0 0 1,0 1-1,1-1 0,-1 1 0,0-1 1,0 1-1,0-1 0,0 1 0,0-1 1,0 1-1,0 0 0,0 0 1,0-1-1,-1 1 0,0 51 2011,3-46-1980,0 0 0,0 0 1,0 0-1,1-1 1,0 1-1,0-1 0,0 1 1,0-1-1,1 1 0,-1-1 1,1 0-1,0 0 1,1-1-1,-1 1 0,1 0 1,-1-1-1,1 0 0,0 0 1,0 0-1,0-1 1,1 1-1,-1-1 0,1 0 1,4 2-1,-1-1-77,1 1 0,-1-1 0,1 0-1,0-1 1,0 0 0,0-1 0,0 0 0,0 0 0,0-1-1,0 0 1,0 0 0,16-3 0,-21 1-117,-1 0 0,1 1 0,0-2 0,0 1 0,-1 0 0,1-1 0,-1 1 0,0-1 0,0 0 0,0 0 0,0 0 0,0 0 0,-1-1 0,0 1 0,1-1 0,-1 0 0,0 1 0,-1-1 0,1 0 0,-1 0 0,0 0 0,1-6 0,8-55-1644,-9 26 5063,0 71-2662,0-29-591,0 0 1,0 1 0,1-1 0,-1 0 0,1 0 0,0 0 0,0-1 0,0 1 0,0 0 0,0-1-1,1 1 1,-1-1 0,1 0 0,0 0 0,-1 0 0,1 0 0,0 0 0,0-1 0,1 1 0,-1-1-1,0 0 1,0 0 0,0 0 0,5 0 0,7 3-5,0-1 0,1-1 0,-1 0 1,16-1-1,-26 0-68,-1-1 0,1 0 0,-1 0 0,1 0 0,0 0-1,-1-1 1,1 1 0,-1-1 0,1-1 0,-1 1 0,0 0 0,1-1 0,-1 0 0,0 0 0,0 0 0,0-1 0,-1 1 0,1-1 0,0 0 0,-1 0 0,0 0 0,0-1 0,0 1 0,0-1 0,0 0-1,-1 1 1,1-1 0,-1 0 0,0-1 0,0 1 0,-1 0 0,1 0 0,-1-1 0,1-4 0,-1 5-97,1 0 0,-1-1 0,0 1 1,0 0-1,0 0 0,-1 0 0,1-1 0,-1 1 0,0 0 0,0-1 0,-1 1 1,1 0-1,-1 0 0,0-1 0,0 1 0,0 0 0,-1 0 0,1 0 0,-1 0 1,0 1-1,0-1 0,0 0 0,-1 1 0,-4-6 0,2 5 188,-1-1 1,0 1-1,0 0 0,0 1 0,-1 0 0,1 0 0,-1 0 1,0 0-1,0 1 0,0 0 0,0 1 0,0 0 0,0 0 1,-8 0-1,10 0 44,-1 1 0,1 0 0,-1 0 0,1 0 0,0 1 0,-1 0 0,1 0 0,0 0 0,-1 1 0,1-1 0,0 1 0,0 1 0,-9 4 0,11-4 7,0 0 1,-1 0 0,2 0-1,-1 0 1,0 1-1,1-1 1,-1 1 0,1-1-1,0 1 1,0 0 0,1 0-1,-1 0 1,1 0 0,0 0-1,0 0 1,0 1 0,0-1-1,1 6 1,-1-2 4,0 0 0,0 0 0,1 0 1,0 0-1,1-1 0,0 1 0,0 0 0,1 0 0,0-1 0,0 1 1,1-1-1,0 1 0,0-1 0,0 0 0,1 0 0,0-1 0,1 1 0,-1-1 1,1 0-1,1 0 0,-1 0 0,1-1 0,0 0 0,0 0 0,0 0 1,1-1-1,0 0 0,13 6 0,-5-5-146,0 0 1,0-1-1,1 0 1,-1-1-1,1-1 0,0-1 1,0 0-1,-1-1 1,20-3-1,10 2-4274,-37 0 1035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7.181"/>
    </inkml:context>
    <inkml:brush xml:id="br0">
      <inkml:brushProperty name="width" value="0.05" units="cm"/>
      <inkml:brushProperty name="height" value="0.05" units="cm"/>
    </inkml:brush>
  </inkml:definitions>
  <inkml:trace contextRef="#ctx0" brushRef="#br0">0 321 12406,'0'0'312,"21"-6"1144,147-46 1357,-140 42-2640,-1-1 1,0-2-1,-1 0 0,46-33 1,-68 43-148,0 0 0,0-1 1,-1 1-1,0-1 0,1 0 1,-1 0-1,0 0 0,-1-1 1,1 1-1,-1-1 0,0 1 1,0-1-1,0 0 0,-1 0 1,1 0-1,-1 0 0,-1 0 1,1 0-1,-1 0 0,1 0 1,-1 0-1,-1 0 0,0-7 1,0 10-34,0 0 1,0 0-1,0-1 1,0 1-1,0 0 1,-1 0-1,1 0 1,-1 1-1,1-1 0,-1 0 1,0 0-1,1 1 1,-1-1-1,0 1 1,0 0-1,0-1 1,0 1-1,-1 0 1,1 0-1,0 0 1,0 1-1,-1-1 1,-2 0-1,-57-11-306,43 9 176,0 1-1,-1 1 0,1 1 1,0 1-1,-36 5 1,50-5 149,0 0 0,1 1 0,-1-1 0,1 1 0,-1 0 0,1 0 0,0 1 0,-1-1 0,1 1 0,1 0 0,-1 0 0,0 0 0,1 1 0,-1-1 0,1 1 0,0 0 0,0-1 0,1 1 0,-1 1 0,1-1 0,0 0 0,0 1 0,0-1 0,1 1 0,-1 0 0,1-1 0,0 1 0,0 9 0,0-8 41,1 0 1,-1 0 0,1 0-1,1 0 1,-1 0 0,1 1 0,0-1-1,1 0 1,-1 0 0,1-1-1,0 1 1,1 0 0,-1 0-1,1-1 1,0 0 0,1 0-1,6 9 1,-3-7-18,1 0 0,0-1 0,0 0-1,0 0 1,1 0 0,0-1 0,0-1 0,0 1 0,0-2-1,12 4 1,-4-1-121,0-2 0,0 0 0,1 0 0,0-2 0,-1 0 0,1-1 0,0-1 0,0 0 0,27-5 0,-37 3-305,0 0 0,0 0-1,0 0 1,-1-1 0,1-1 0,-1 1-1,1-1 1,-1 0 0,0-1 0,-1 1-1,1-2 1,-1 1 0,0 0 0,0-1-1,-1 0 1,1-1 0,-1 1 0,-1-1-1,1 0 1,-1 0 0,0-1 0,3-10-1,7-25-3592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7.558"/>
    </inkml:context>
    <inkml:brush xml:id="br0">
      <inkml:brushProperty name="width" value="0.05" units="cm"/>
      <inkml:brushProperty name="height" value="0.05" units="cm"/>
    </inkml:brush>
  </inkml:definitions>
  <inkml:trace contextRef="#ctx0" brushRef="#br0">15 0 3490,'0'0'12677,"4"36"-11988,9 22 127,-1 5-112,3-3-511,-1-3-193,1-6 0,-1-10-865,-4-8-1056,-3-12-1024,-7-10-769</inkml:trace>
  <inkml:trace contextRef="#ctx0" brushRef="#br0" timeOffset="1">1 252 13366,'0'0'4946,"155"-41"-4946,-95 32-896,0-1-2257,-6-1-2594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7.966"/>
    </inkml:context>
    <inkml:brush xml:id="br0">
      <inkml:brushProperty name="width" value="0.05" units="cm"/>
      <inkml:brushProperty name="height" value="0.05" units="cm"/>
    </inkml:brush>
  </inkml:definitions>
  <inkml:trace contextRef="#ctx0" brushRef="#br0">4 1 10325,'0'0'7032,"0"18"-6896,-1 36 97,-2 81 423,4-113-591,0 0 0,1-1 0,1 1 0,7 21 0,-10-41-129,1 1-1,-1-1 0,1 0 0,0 1 1,0-1-1,0 0 0,0 0 1,0 0-1,1 0 0,-1 0 1,0 0-1,1 0 0,0 0 1,-1-1-1,1 1 0,3 2 1,-3-4-34,0 0 1,0 1 0,0-1 0,0 0 0,-1 0-1,1-1 1,0 1 0,0 0 0,0-1 0,0 1 0,-1-1-1,1 1 1,0-1 0,-1 0 0,1 0 0,0 0-1,-1 0 1,1 0 0,-1 0 0,1 0 0,-1 0 0,2-2-1,21-17-362,1 2-1,1 1 0,29-15 0,-47 28 682,0 0 1,0 1-1,0 0 0,1 0 0,-1 1 0,1-1 0,0 2 0,-1 0 0,1 0 0,0 0 0,0 1 0,0 1 0,0-1 0,-1 1 0,17 4 0,-21-3-62,1 1 0,0 0 0,-1-1 0,0 1-1,0 1 1,0-1 0,0 0 0,0 1 0,-1 0-1,1 0 1,-1 0 0,0 0 0,0 1 0,-1-1-1,1 1 1,-1 0 0,2 6 0,0 0 2,0 0 1,0 1-1,-2-1 1,1 1-1,-2 0 0,2 18 1,-3-27-153,-1-1 0,1 1 0,0-1 0,-1 1 0,1-1 0,-1 0 0,0 1-1,0-1 1,0 0 0,0 1 0,0-1 0,0 0 0,-1 0 0,1 0 0,-1 0 0,1 0 0,-1 0 0,-2 1 0,-1 1-9,0-1 1,0 1-1,0-1 1,0-1-1,0 1 0,-1-1 1,-8 3-1,-5-1-242,0 0 0,0-1 0,-33 2 0,-64-5-1858,115 0 2034,0 0 0,0 0-1,0 0 1,0 0 0,1 0-1,-1-1 1,0 1 0,0 0-1,0-1 1,0 1 0,1 0-1,-1-1 1,0 1 0,0-1-1,1 1 1,-1-1 0,0 1-1,1-1 1,-1 0 0,1 1-1,-1-1 1,1 0 0,-1 0-1,1 1 1,-1-1 0,1 0-1,0 0 1,-1 1 0,1-1-1,0 0 1,0 0 0,0 0-1,-1 0 1,1 0 0,0 1-1,0-1 1,0-1 0,1-2-289,-1 0 1,0 1 0,1-1 0,-1 1-1,1-1 1,0 1 0,0-1-1,3-5 1,16-18-3341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0:58.311"/>
    </inkml:context>
    <inkml:brush xml:id="br0">
      <inkml:brushProperty name="width" value="0.05" units="cm"/>
      <inkml:brushProperty name="height" value="0.05" units="cm"/>
    </inkml:brush>
  </inkml:definitions>
  <inkml:trace contextRef="#ctx0" brushRef="#br0">98 0 8516,'0'0'10181,"-19"142"-9509,4-84-656,3-4-16,0-7-128,-1-8-2305,1-11-2386,-3-12-5361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4.858"/>
    </inkml:context>
    <inkml:brush xml:id="br0">
      <inkml:brushProperty name="width" value="0.05" units="cm"/>
      <inkml:brushProperty name="height" value="0.05" units="cm"/>
    </inkml:brush>
  </inkml:definitions>
  <inkml:trace contextRef="#ctx0" brushRef="#br0">218 87 7700,'0'0'2262,"-19"-15"-2113,-57-45 259,74 59-380,1 0 0,-1-1 0,1 1 0,-1 0-1,0 0 1,1 0 0,-1 1 0,0-1 0,0 0-1,0 1 1,1-1 0,-1 1 0,0 0 0,0-1-1,0 1 1,0 0 0,0 0 0,0 0 0,0 0-1,0 1 1,1-1 0,-1 1 0,0-1-1,0 1 1,-3 1 0,2 0 31,0 0 0,1 1 1,-1-1-1,0 1 0,1-1 0,0 1 0,0 0 0,0 0 0,-2 4 1,-1 1 186,0 0 8,0 0 0,0 1 0,1-1 0,0 1 0,1 0-1,-1 0 1,2 0 0,-3 17 0,2-2 257,1 0 0,2 30 0,1-48-473,-1-1 0,0 0 0,1 0 1,0 0-1,0 0 0,1 0 0,-1 0 0,1-1 0,0 1 0,1 0 1,-1-1-1,1 1 0,-1-1 0,1 0 0,1 0 0,-1 0 0,1 0 1,-1-1-1,1 1 0,0-1 0,0 0 0,0 0 0,1-1 0,-1 1 1,7 2-1,1 0 0,1-1 0,-1-1 0,1 0 0,0 0 0,0-1 0,0-1 0,0 0 0,24-2 0,-33 1-122,0-1 0,1 1-1,-1-1 1,0 0 0,0-1 0,0 1 0,0-1 0,0 1-1,0-1 1,0-1 0,0 1 0,-1 0 0,1-1 0,-1 0 0,0 0-1,0 0 1,0 0 0,0 0 0,4-6 0,-3 3-140,-1-1 1,0 1-1,0 0 1,0-1-1,-1 0 1,0 1 0,0-1-1,-1 0 1,0 0-1,0 0 1,0-10-1,-1 17 464,4 1-216,0 0 0,-1 1 0,1 0 0,0 0-1,-1 0 1,1 0 0,-1 0 0,0 1 0,0-1-1,0 1 1,0 0 0,0 0 0,-1 0 0,4 5-1,11 10 167,-3-6 71,1 0-1,1-1 1,0-1-1,0-1 1,19 9 0,-26-15-183,-1 1 1,0-2-1,1 1 1,-1-1-1,1 0 1,0-1-1,-1 0 1,1 0-1,0-1 1,0 0-1,0-1 1,-1 0-1,11-2 1,-15 1-93,0 1 1,0-1-1,-1-1 0,1 1 1,-1 0-1,0-1 0,1 1 1,-1-1-1,0 0 1,-1 0-1,1-1 0,-1 1 1,1 0-1,-1-1 0,0 1 1,0-1-1,0 0 1,-1 0-1,1 0 0,-1 0 1,1-6-1,2-6-256,-1-1 0,-1 1 1,0-1-1,-1-17 0,-1 27 189,-1 0 1,1 0-1,-2 0 0,1 0 0,-1 0 0,0 0 1,0 1-1,-1-1 0,0 1 0,0-1 1,0 1-1,-1 0 0,0 0 0,0 1 1,-1-1-1,0 1 0,0 0 0,0 0 0,0 0 1,-1 1-1,1 0 0,-8-4 0,4 3 74,-1 0 0,1 1 0,-1 0 0,0 0 0,0 1 0,0 1 0,0-1 0,-1 2 0,1-1 0,-1 2 0,1-1 0,-1 1 0,1 1 0,-18 3-1,22-2 104,0 0-1,1 0 0,-1 1 0,1 0 0,0 0 0,0 0 1,0 1-1,0-1 0,0 1 0,1 1 0,-1-1 0,1 1 0,0-1 1,1 1-1,-1 0 0,1 0 0,0 1 0,-3 8 0,2-7 117,1 1-1,0 0 0,0 0 0,0 0 1,1 1-1,1-1 0,-1 0 0,2 1 1,-1-1-1,1 1 0,0-1 0,3 17 1,-2-22-194,0-1 1,0 0-1,0 1 1,0-1-1,1 0 1,-1 0-1,1 0 1,-1 0-1,1 0 1,0 0-1,0-1 1,0 1 0,0 0-1,0-1 1,0 0-1,0 1 1,1-1-1,-1 0 1,0 0-1,1 0 1,-1 0-1,1-1 1,-1 1-1,5 0 1,8 1 2,-1-1 0,2 0 0,14-1 0,-16 0-38,8 0-554,1-2 0,-1 0-1,1-2 1,-1 0 0,0-1-1,39-16 1,-46 15 100,0-1 0,-1-1 0,0 0 0,0-1 0,-1 0 0,0-1 0,0 0 0,-2-1 0,1-1 0,13-17 0,-23 25 711,1 1 0,-1 0 0,1 0 0,-1 0 0,1 0 0,0 0 0,0 1 0,4-4 0,5 8 2460,-1 18-1442,-3 4-154,-5-11-952,1 1 1,1-1 0,0-1-1,1 1 1,0-1 0,1 0-1,0 0 1,1-1 0,11 13-1,-19-23-195,1-1-1,-1 0 0,1 1 1,-1-1-1,1 0 0,0 1 1,-1-1-1,1 0 1,-1 0-1,1 0 0,-1 0 1,1 0-1,0 0 0,-1 1 1,1-1-1,0 0 0,-1-1 1,1 1-1,-1 0 0,1 0 1,-1 0-1,1 0 1,0 0-1,-1-1 0,1 1 1,-1 0-1,1 0 0,-1-1 1,1 1-1,-1 0 0,1-1 1,-1 1-1,1-1 0,-1 1 1,0-1-1,1 1 1,-1-1-1,1 1 0,-1-1 1,0 1-1,1-1 0,15-29-736,-12 21 280,5-11-81,-1 1 0,0-1 0,5-27-1,9-22 2544,-7 92 562,-11-15-2121,0-3-355,0 1-1,0-1 1,0 1 0,1-1 0,0-1 0,0 1-1,0-1 1,0 1 0,1-2 0,0 1 0,0 0 0,0-1-1,0 0 1,0-1 0,1 1 0,-1-1 0,1-1-1,-1 1 1,1-1 0,0 0 0,0-1 0,0 1-1,-1-1 1,1-1 0,8 0 0,-13 0-113,1 0-1,-1-1 1,1 1 0,-1 0-1,1-1 1,-1 0 0,0 1-1,1-1 1,-1 0 0,0 0-1,0 0 1,-1-1 0,1 1-1,0 0 1,-1-1 0,1 1-1,-1-1 1,0 0 0,2-4-1,0-1 5,-1 1 0,0-1 0,0 0 0,-1 0 0,1 1 0,-1-10 411,14 59 77,-10-29-857,1-1 0,0 0 1,0 0-1,1 0 1,1-1-1,0 0 1,1 0-1,0-1 1,0 0-1,1-1 1,0 0-1,1-1 1,0 0-1,0 0 1,1-1-1,19 9 1,6-2-4094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5.263"/>
    </inkml:context>
    <inkml:brush xml:id="br0">
      <inkml:brushProperty name="width" value="0.05" units="cm"/>
      <inkml:brushProperty name="height" value="0.05" units="cm"/>
    </inkml:brush>
  </inkml:definitions>
  <inkml:trace contextRef="#ctx0" brushRef="#br0">63 280 5859,'0'0'1784,"2"18"-9,8 66 528,32 203 3304,-52-323-5443,-21-49 0,-7-21-1372,27 64 739,2 0 0,2-1 0,1 0 0,3 0 1,1-1-1,7-68 0,-5 108 563,1 1-1,0-1 1,0 1-1,0-1 1,0 1 0,0 0-1,1 0 1,-1-1 0,1 1-1,0 0 1,0 1-1,0-1 1,1 0 0,-1 0-1,1 1 1,-1 0 0,1-1-1,0 1 1,0 0-1,0 0 1,0 1 0,0-1-1,0 0 1,0 1-1,1 0 1,-1 0 0,1 0-1,-1 0 1,0 1 0,1-1-1,0 1 1,-1 0-1,6 0 1,0 0 85,-1 0-1,1 1 1,0 0 0,-1 1 0,1 0-1,-1 0 1,1 0 0,-1 1 0,0 1-1,0-1 1,0 1 0,10 8 0,-7-4-16,0 2 0,-1-1 1,0 2-1,16 20 1,-23-27-146,0 1 0,0-1 0,0 1 0,-1 0 0,0 0 0,0-1 0,0 2 0,-1-1 0,1 0 0,-1 0 0,-1 0 0,1 1 0,-1-1 0,1 0 0,-2 1 0,0 6 0,0-10-11,0 0 0,0 1 0,0-1 0,-1 0 0,0 1 0,1-1 0,-1 0 0,0 0 0,0 0 0,0-1 0,0 1 0,0 0 0,0-1 0,0 1 0,-1-1 0,1 0 0,-1 0 0,1 0 0,-1 0 0,1 0 0,-1 0 0,1-1 0,-1 1 0,-3-1 0,-66 7-156,68-7 19,1 0-1,0 0 0,0 0 1,-1 0-1,1-1 1,0 0-1,0 1 0,0-1 1,0 0-1,0 0 0,0-1 1,0 1-1,0-1 0,0 1 1,0-1-1,1 0 0,-4-3 1,3 1-215,1 1 0,0 0 0,0-1 0,0 0 0,0 1 0,0-1 0,1 0 0,0 0 0,0 0 0,0 0 0,0 0 0,1 0-1,-1-6 1,0-34-4291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5.797"/>
    </inkml:context>
    <inkml:brush xml:id="br0">
      <inkml:brushProperty name="width" value="0.05" units="cm"/>
      <inkml:brushProperty name="height" value="0.05" units="cm"/>
    </inkml:brush>
  </inkml:definitions>
  <inkml:trace contextRef="#ctx0" brushRef="#br0">46 302 8260,'0'0'6397,"-21"-61"-5498,16 50-955,1-1 0,0 0 0,1 0 0,0 0 0,1-1 0,0 1 0,1-1 0,0-12 0,2 24 81,0 0 0,-1 0-1,1 0 1,0 0-1,0 0 1,0 0 0,0 1-1,0-1 1,0 0 0,0 1-1,0-1 1,0 1 0,0-1-1,0 1 1,0-1 0,0 1-1,1 0 1,-1 0 0,0-1-1,0 1 1,0 0 0,0 0-1,1 0 1,-1 0-1,0 0 1,3 1 0,36 1 507,-22 2-199,-1 0-1,0 0 1,0 2 0,26 12-1,-31-12-197,0-1 0,0 0 0,1 0 0,0-2 0,0 1 0,0-2 0,1 1 0,-1-2 0,0 0 0,14-1 0,-23-1-144,0 1 0,0-2 0,0 1 1,0 0-1,0-1 0,0 0 0,-1 0 0,1 0 0,-1 0 0,1-1 0,-1 1 0,0-1 0,0 0 0,0 0 0,0 0 0,-1 0 0,1 0 1,-1-1-1,1 1 0,2-8 0,-2 5-213,0-1 1,0 0-1,-1 0 0,0 0 1,0 0-1,-1 0 0,0-1 1,0 1-1,0 0 1,-2-15-1,1 20 202,-1 0 0,0 1 0,1-1 0,-1 0 1,0 1-1,0-1 0,0 0 0,0 1 0,0-1 0,-1 1 0,1 0 0,0-1 1,-1 1-1,1 0 0,-1 0 0,1 0 0,-1 0 0,0 0 0,1 0 0,-1 0 0,0 1 1,0-1-1,1 1 0,-1-1 0,0 1 0,0-1 0,0 1 0,0 0 0,0 0 0,1 0 1,-5 1-1,2-1 68,0 0 0,-1 0 0,1 0 0,-1 1 0,1 0 0,0 0 1,-1 0-1,1 0 0,0 1 0,0 0 0,0 0 0,0 0 0,-5 3 0,1 4 309,0 1-1,0 0 1,1 0-1,0 0 1,1 1-1,0 0 1,1 0-1,0 0 1,0 1-1,2 0 0,-1-1 1,1 2-1,1-1 1,0 0-1,1 0 1,1 1-1,0 18 1,1-28-336,0 1 0,0-1-1,0 1 1,0-1 0,1 0 0,-1 1 0,1-1 0,0 0 0,0 0 0,0 0 0,0 0 0,1-1 0,-1 1 0,1-1 0,-1 1 0,1-1 0,0 0 0,0 0 0,0 0 0,0 0 0,0-1 0,1 1-1,-1-1 1,0 0 0,1 0 0,5 1 0,8 2-109,0-1 0,1-1 0,-1 0 0,21-1 0,-22-1-370,-1 1-585,-1-1 0,0-1 0,0 0 0,0 0 0,1-2 0,-1 0 1,21-7-1,2-9-5328</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6.204"/>
    </inkml:context>
    <inkml:brush xml:id="br0">
      <inkml:brushProperty name="width" value="0.05" units="cm"/>
      <inkml:brushProperty name="height" value="0.05" units="cm"/>
    </inkml:brush>
  </inkml:definitions>
  <inkml:trace contextRef="#ctx0" brushRef="#br0">13 238 11013,'0'0'6182,"0"12"-5945,0 39-98,0-38 250,-6-31-357,3 4-283,1 0 1,1 0-1,0-1 0,1 1 0,3-26 1,-2 38 302,0 0 0,1 1 0,-1-1 0,0 1 0,0 0 0,0-1 0,1 1 0,-1 0 0,1 0 0,-1 0 0,1 0 0,0 0 0,-1 0 0,1 0 0,0 0 0,-1 1 0,1-1 0,0 1 0,0-1 0,0 1 0,0 0 0,0 0 0,-1 0 0,1 0 0,0 0 0,0 0 0,0 0 0,0 0 0,3 2 0,57 11 1125,-38-5-957,1-1 1,0 0-1,0-2 1,0-2 0,40 2-1,-64-5-200,-1 0 0,1-1 0,0 1-1,-1-1 1,1 1 0,-1-1 0,1 0 0,-1 1 0,1-1 0,-1 0-1,1 1 1,-1-1 0,1 0 0,-1 1 0,0-1 0,1 0-1,-1 0 1,0 1 0,0-1 0,0 0 0,1 0 0,-1 0 0,0 1-1,0-1 1,0 0 0,0 0 0,-1-1 0,1-31-7,0 26 42,0-79-312,0 29-3626,1 48 399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6.584"/>
    </inkml:context>
    <inkml:brush xml:id="br0">
      <inkml:brushProperty name="width" value="0.05" units="cm"/>
      <inkml:brushProperty name="height" value="0.05" units="cm"/>
    </inkml:brush>
  </inkml:definitions>
  <inkml:trace contextRef="#ctx0" brushRef="#br0">1 335 8212,'0'0'8022,"0"-4"-7128,0-133-310,0 136-565,0 0 0,0-1 1,0 1-1,1 0 0,-1 0 0,0 0 0,0 0 1,1 0-1,-1 0 0,1 0 0,-1 0 0,1 0 1,-1 0-1,1 0 0,0 0 0,-1 0 0,1 1 1,0-1-1,0 0 0,0 0 0,0 1 0,-1-1 0,1 0 1,0 1-1,2-1 0,0 0 33,-1 0 0,1 0 0,0 1 0,0-1 0,0 1 0,0 0 0,0 0 0,0 0 0,5 1 0,2 1 79,-1 0 0,1 0-1,-1 1 1,0 0 0,10 6 0,4 4-18,-1-2 0,2 0 1,-1-1-1,1-1 1,1-1-1,0-1 0,0-2 1,0 0-1,39 1 0,-62-6-107,0 0 0,0 0-1,0 0 1,-1-1-1,1 1 1,0-1-1,0 1 1,0-1-1,-1 1 1,1-1-1,0 0 1,-1 0 0,1 0-1,-1 0 1,1 0-1,-1 0 1,0-1-1,1 1 1,-1 0-1,2-4 1,0 2-24,-1-1 0,0-1-1,0 1 1,0 0 0,-1 0 0,0-1-1,0 1 1,1-7 0,0-9-103,-1 0 0,-1 0 0,-2-21 0,1 34 100,-8-37-460,0-4-4542,9 39 66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7.263"/>
    </inkml:context>
    <inkml:brush xml:id="br0">
      <inkml:brushProperty name="width" value="0.05" units="cm"/>
      <inkml:brushProperty name="height" value="0.05" units="cm"/>
    </inkml:brush>
  </inkml:definitions>
  <inkml:trace contextRef="#ctx0" brushRef="#br0">0 222 9476,'0'0'4923,"18"-5"-3360,-9 3-1460,13-3 226,0-2-1,-1 0 0,40-20 1,-55 24-292,0-1 1,-1 0 0,1 0-1,0 0 1,-1-1 0,0 0 0,0 0-1,5-8 1,-8 10-63,0 0 0,0 0 0,0-1 0,-1 1 0,1-1 0,-1 0 0,0 1 0,0-1 0,0 0 0,-1 0 0,1 0 0,-1 1 0,0-1 0,0 0 0,-1 0 0,0-6 0,0 9 14,0-1 0,0 1-1,0-1 1,-1 1-1,1-1 1,0 1 0,-1 0-1,1 0 1,-1 0-1,0 0 1,1 0 0,-1 0-1,0 0 1,1 0 0,-1 1-1,0-1 1,0 1-1,0-1 1,0 1 0,1 0-1,-1 0 1,0 0 0,0 0-1,0 0 1,-2 0-1,-52 3-119,51-1 207,0-1-1,0 1 0,0 0 1,1 1-1,-1-1 0,1 1 1,-1 0-1,1 0 1,0 0-1,0 0 0,0 1 1,1-1-1,-1 1 0,1 0 1,0 0-1,0 1 0,-3 5 1,5-8-16,-1 1 0,1-1 0,0 1 1,0-1-1,0 1 0,0 0 0,0 0 1,1 0-1,-1 0 0,1-1 0,-1 1 1,1 0-1,0 0 0,0 0 0,1 0 1,-1 0-1,1 0 0,-1 0 0,1 0 1,0-1-1,0 1 0,0 0 0,0-1 1,1 1-1,-1 0 0,1-1 0,-1 0 1,1 1-1,0-1 0,0 0 0,3 3 1,3 1-6,1-1 0,-1 0 0,1-1 1,0 0-1,0 0 0,0-1 0,0 0 0,1 0 1,-1-1-1,19 1 0,1-1-202,0-1-1,39-3 1,-64 2 81,0 0 0,0-1 0,-1 1 1,1-1-1,-1 1 0,1-1 0,0 0 0,-1-1 0,0 1 1,1 0-1,-1-1 0,0 0 0,0 0 0,1 0 0,-1 0 1,-1 0-1,1-1 0,0 1 0,-1-1 0,1 0 0,-1 1 1,4-7-1,-3 2-62,-1-1 0,1 0 0,-1-1 0,-1 1 0,1 0 0,-2-1 1,1 1-1,-1-15 1320,0 37-775,0-11-399,0 1 1,0-1 0,0 0 0,1 1 0,-1-1 0,1 0 0,0 1 0,0-1 0,0 0 0,1 0-1,-1 0 1,1 0 0,0 0 0,0 0 0,0-1 0,0 1 0,0-1 0,0 1 0,1-1 0,-1 0-1,1 1 1,0-1 0,-1-1 0,1 1 0,0 0 0,0-1 0,0 1 0,1-1 0,-1 0-1,0 0 1,0 0 0,1-1 0,-1 1 0,0-1 0,6 0 0,0 1-124,-1-1 1,1 0 0,0 0-1,0-1 1,0 0 0,0-1-1,0 0 1,-1 0-1,1-1 1,-1 0 0,0-1-1,12-6 1,-14 6-47,-1 0-1,1 0 1,-1-1 0,-1 1 0,1-1-1,-1 0 1,1 0 0,-2-1 0,1 1 0,0-1-1,-1 0 1,0 0 0,-1 0 0,1 0-1,-1-1 1,0 1 0,1-12 0,0-40 3680,-2 95-2344,0-31-1204,0 1 1,1 0-1,-1-1 0,1 1 1,1-1-1,-1 1 0,1-1 1,0 0-1,1 0 0,-1 0 1,1-1-1,0 1 0,1-1 1,-1 0-1,1 0 0,0 0 1,6 4-1,-3-4-698,0 0 0,0 0 1,1-1-1,0 0 0,0 0 0,0-1 0,0 0 1,0-1-1,1 0 0,-1 0 0,16 0 0,15-2-6710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7"/>
    </inkml:context>
    <inkml:brush xml:id="br0">
      <inkml:brushProperty name="width" value="0.05" units="cm"/>
      <inkml:brushProperty name="height" value="0.05" units="cm"/>
    </inkml:brush>
  </inkml:definitions>
  <inkml:trace contextRef="#ctx0" brushRef="#br0">1 762 7475,'23'-9'-773,"158"-61"1437,-132 50-465,0-1 1,-2-3-1,80-54 1,-115 70-186,0-1 0,-1 0 1,-1-1-1,0 0 1,0-1-1,-1 1 0,0-2 1,-1 0-1,0 0 1,-1 0-1,0-1 1,-1 0-1,0 0 0,-2 0 1,1-1-1,-1 0 1,-1 0-1,-1 0 0,2-19 1,-3-14-89,1 13-93,-1-1 1,-7-50-1,6 80 133,-1 1 0,-1 0-1,1 0 1,-1 0 0,1 0 0,-1 0-1,0 0 1,-1 0 0,1 1-1,-1-1 1,1 1 0,-1 0-1,0 0 1,0 0 0,0 0 0,-1 0-1,1 0 1,-1 1 0,0 0-1,1 0 1,-8-3 0,8 4 56,-1 0-1,1 0 1,0 0 0,-1 0-1,1 1 1,0-1 0,-1 1-1,1 0 1,-1 0 0,1 0 0,0 0-1,-1 1 1,1 0 0,-1-1-1,1 1 1,0 0 0,0 1 0,-1-1-1,1 1 1,0-1 0,0 1-1,1 0 1,-1 0 0,0 0-1,1 0 1,-1 1 0,-2 2 0,-3 6 151,1 0 1,0 1 0,1-1 0,0 1 0,1 0 0,0 1 0,1-1 0,1 1 0,0 0 0,0 0 0,1 0 0,0 21 0,2 3 292,1 1-1,1-1 1,10 46 0,-8-63-270,7 42 466,28 93 1,-39-155-671,0 1-1,0 0 1,0-1 0,0 1-1,1 0 1,-1-1 0,0 1 0,1 0-1,-1-1 1,0 1 0,1 0-1,-1-1 1,1 1 0,-1-1 0,1 1-1,-1-1 1,1 1 0,-1-1-1,1 1 1,0-1 0,-1 0 0,1 1-1,0-1 1,-1 0 0,1 0-1,0 1 1,-1-1 0,1 0 0,0 0-1,-1 0 1,1 0 0,0 0-1,0 0 1,-1 0 0,1 0 0,0 0-1,-1 0 1,1 0 0,0 0-1,0-1 1,-1 1 0,1 0 0,0 0-1,-1-1 1,1 1 0,-1 0-1,1-1 1,0 1 0,-1-1-1,1 1 1,-1-1 0,1 1 0,-1-1-1,1 1 1,0-2 0,32-40-412,-26 32 215,27-42-431,-26 38 588,1-1 1,1 2-1,0 0 0,18-19 480,-28 40-309,0 0 0,1 0 0,0 0 0,0 0 0,1 0 0,0-1 0,0 1-1,1-1 1,0 1 0,1-1 0,-1 0 0,6 7 0,-6-10-95,0 0 1,0 0 0,1 0-1,0-1 1,-1 1-1,1-1 1,0 0-1,1 0 1,-1-1 0,1 1-1,-1-1 1,1 0-1,0 0 1,-1 0 0,1-1-1,0 0 1,0 0-1,0 0 1,8 0-1,-7 0-10,0-1-1,0 0 0,0-1 0,1 1 0,-1-1 0,0-1 0,0 1 0,-1-1 1,1 0-1,0 0 0,0 0 0,-1-1 0,7-4 0,-3 0-61,0-1 0,-1 1 0,0-2 0,0 1-1,-1-1 1,8-12 0,-7 11 2,-3 4-26,-1 0 1,1 0 0,-1 0 0,0 0-1,-1-1 1,0 0 0,0 0 0,0 0-1,3-14 978,1 30-854,7 9 26,0-1 0,1 0 1,34 30-1,-42-42-63,0 0-1,1 0 1,-1-1 0,1 0-1,0-1 1,0 1-1,1-1 1,-1-1-1,0 0 1,1 0-1,0 0 1,-1-1 0,15 0-1,-21-2-65,1 1 0,-1-1 0,1 0-1,-1 1 1,0-1 0,1 0 0,-1 0 0,0-1-1,0 1 1,1 0 0,-1-1 0,0 0 0,0 1-1,-1-1 1,1 0 0,0 0 0,0 0 0,-1 0-1,0 0 1,1 0 0,-1 0 0,0-1 0,0 1-1,0-1 1,0 1 0,0 0 0,-1-1 0,1 1-1,-1-1 1,1-3 0,2-11-746,-1 0 0,-1 0 0,0-19-1,-1 33 620,-1-2 92,0 1-1,0-1 1,-1 1-1,1-1 1,-1 1-1,0 0 1,0 0 0,-1 0-1,1 0 1,-1 0-1,0 0 1,0 1 0,0-1-1,-1 1 1,1 0-1,-1 0 1,1 0 0,-1 1-1,0-1 1,0 1-1,0 0 1,-1 0-1,1 0 1,0 1 0,-9-3-1,8 2 203,-1 0 0,1 1-1,-1-1 1,0 1 0,1 0-1,-1 0 1,0 1 0,0 0-1,0 0 1,0 0 0,0 1 0,0-1-1,1 1 1,-1 1 0,0-1-1,1 1 1,-1 0 0,1 1-1,-1-1 1,-6 5 0,6-1 130,0 0 0,1 1 0,-1-1 0,2 1 0,-1 0 0,-4 9 0,7-13-147,1-1-1,0 1 0,-1 0 0,1 0 0,0 0 0,0 0 1,1 0-1,-1 0 0,1 0 0,-1 1 0,1-1 0,0 0 0,0 0 1,1 0-1,-1 0 0,1 0 0,-1 0 0,1 1 0,2 4 1,-1-6-105,0-1 1,0 1 0,0-1 0,0 1 0,0-1 0,0 0 0,1 0 0,-1 0 0,0 0 0,1 0 0,-1-1-1,1 1 1,-1-1 0,1 1 0,-1-1 0,1 0 0,-1 0 0,5-1 0,49-3-1200,-18-8-1187,-2-9-2222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7.607"/>
    </inkml:context>
    <inkml:brush xml:id="br0">
      <inkml:brushProperty name="width" value="0.05" units="cm"/>
      <inkml:brushProperty name="height" value="0.05" units="cm"/>
    </inkml:brush>
  </inkml:definitions>
  <inkml:trace contextRef="#ctx0" brushRef="#br0">0 1 11573,'0'0'9925,"21"67"-9973,-19-15 432,2-1-384,-2-7 112,2-6-304,3-7-464,-3-6-1073,2-9-272,-4-6-1441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7.968"/>
    </inkml:context>
    <inkml:brush xml:id="br0">
      <inkml:brushProperty name="width" value="0.05" units="cm"/>
      <inkml:brushProperty name="height" value="0.05" units="cm"/>
    </inkml:brush>
  </inkml:definitions>
  <inkml:trace contextRef="#ctx0" brushRef="#br0">1 105 1681,'0'0'21850,"105"-11"-21130,-34 2-32,10-3-688,2 3 0,-7-2-16,-7 0-704,-16 1-368,-13 1-225,-15 4-208,-15 1-159,-10-2-1650,0-1-1440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9.650"/>
    </inkml:context>
    <inkml:brush xml:id="br0">
      <inkml:brushProperty name="width" value="0.05" units="cm"/>
      <inkml:brushProperty name="height" value="0.05" units="cm"/>
    </inkml:brush>
  </inkml:definitions>
  <inkml:trace contextRef="#ctx0" brushRef="#br0">2 181 8340,'0'0'4170,"-1"17"-3885,3-9-136,0-1 1,1 0-1,0 0 0,1 0 1,0 0-1,0-1 0,0 1 0,1-1 1,0 0-1,0 0 0,0-1 1,1 1-1,0-1 0,0-1 0,0 1 1,0-1-1,15 7 0,-10-6-59,0 0-1,0-1 1,1 0-1,0-1 1,0 0-1,0-1 0,0 0 1,0-1-1,0 0 1,23-2-1,-32 0-71,0 0-1,1 0 0,-1 0 0,0 0 1,0 0-1,1-1 0,-1 0 1,0 1-1,0-1 0,-1 0 0,1 0 1,0-1-1,-1 1 0,1-1 1,-1 1-1,0-1 0,0 0 1,0 0-1,0 1 0,0-2 0,-1 1 1,1 0-1,-1 0 0,0 0 1,0-1-1,0 1 0,1-6 0,1-10-7,0 0-1,-1 0 1,-1-32-1,-1 42-3,-1-34-21,3-52-3158,1 79-1221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09.994"/>
    </inkml:context>
    <inkml:brush xml:id="br0">
      <inkml:brushProperty name="width" value="0.05" units="cm"/>
      <inkml:brushProperty name="height" value="0.05" units="cm"/>
    </inkml:brush>
  </inkml:definitions>
  <inkml:trace contextRef="#ctx0" brushRef="#br0">1 364 10677,'0'0'4525,"1"-12"-3957,-1 4-528,0 1-74,0-1 0,1 0 0,0 1 0,1-1 0,-1 1 0,5-11 0,-5 15 31,0 1 0,1 0-1,-1-1 1,1 1 0,-1 0 0,1 0-1,0 0 1,-1 0 0,1 0 0,0 0-1,1 1 1,-1-1 0,0 0 0,0 1-1,1 0 1,-1 0 0,1 0 0,-1 0-1,1 0 1,-1 0 0,1 0 0,-1 1-1,1-1 1,0 1 0,-1 0 0,6 0-1,24 1 104,0 1-1,0 1 1,36 9-1,-53-9-38,1 0-1,-1-1 1,20 0 0,-35-2-35,1-1 0,0 1 0,-1-1 0,1 1 0,0-1 0,-1 1 0,1-1 0,0 1 0,-1-1 0,1 0 0,-1 1 0,1-1 0,-1 0 0,0 0 0,1 1 0,-1-1 0,0 0 0,1 0 0,-1 0 0,0 1 0,0-1 0,0 0 0,0 0 0,0 0 0,0 0 1,0-1-1,2-30-8,-2 26-30,0-175-5001,0 150 1644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0.324"/>
    </inkml:context>
    <inkml:brush xml:id="br0">
      <inkml:brushProperty name="width" value="0.05" units="cm"/>
      <inkml:brushProperty name="height" value="0.05" units="cm"/>
    </inkml:brush>
  </inkml:definitions>
  <inkml:trace contextRef="#ctx0" brushRef="#br0">0 192 3089,'0'0'7316,"18"1"-4958,-1 0-1994,0 0 1,0-1-1,0-1 0,0-1 1,0-1-1,0 0 0,-1-1 1,17-6-1,-19 4-306,0-1 0,-1 0 0,0 0-1,21-16 1,-31 20-131,1-1-1,-1 1 1,0 0 0,1-1-1,-2 0 1,1 0 0,0 0-1,-1 0 1,0 0 0,0 0-1,0-1 1,0 1 0,-1-1-1,1 1 1,-1-1 0,0 1-1,-1-1 1,1-8 0,-1 12 35,-1-1 0,1 0 1,0 0-1,-1 1 1,0-1-1,1 0 1,-1 1-1,0-1 1,0 1-1,0-1 1,0 1-1,0-1 1,-1 1-1,1 0 1,0-1-1,0 1 1,-1 0-1,1 0 1,-1 0-1,1 0 1,-1 0-1,0 0 1,1 1-1,-1-1 1,0 0-1,1 1 1,-1 0-1,0-1 0,0 1 1,1 0-1,-1 0 1,-3 0-1,-66 0-90,64 0 99,1 1 91,1 0 1,-1 0-1,0 1 0,1-1 0,-1 1 1,1 0-1,0 1 0,0-1 0,0 1 1,0 0-1,0 1 0,1-1 1,-1 1-1,1 0 0,0 0 0,0 0 1,0 0-1,1 1 0,-1-1 0,1 1 1,0 0-1,-4 10 0,3-5 219,1-1 1,-1 1-1,2-1 1,-1 1-1,1 0 1,1 0-1,0 0 0,0 0 1,1 0-1,0 0 1,1 0-1,3 16 1,-3-21-251,1 0 1,0 0 0,1 0-1,-1 0 1,1-1 0,0 1-1,0-1 1,1 0 0,-1 0 0,1 0-1,0 0 1,0-1 0,0 1-1,0-1 1,1 0 0,-1-1-1,1 1 1,0-1 0,0 1-1,5 0 1,10 5-71,1-2-1,0-1 0,36 6 0,94 0-2770,-50-10-3325,-25-1-4059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0.799"/>
    </inkml:context>
    <inkml:brush xml:id="br0">
      <inkml:brushProperty name="width" value="0.05" units="cm"/>
      <inkml:brushProperty name="height" value="0.05" units="cm"/>
    </inkml:brush>
  </inkml:definitions>
  <inkml:trace contextRef="#ctx0" brushRef="#br0">0 39 12230,'0'0'1771,"9"23"-965,24 70 449,21 101 0,-20-21-238,29 120-158,-60-413-2791,-20-120-3334,-2-48 157,18 255 4693,0 21 822,0 0 1,1 0 0,1 0 0,0-1 0,3-12 0,-3 22-239,-1 1 0,1-1 0,0 1 0,0-1 0,0 1 0,1 0 0,-1 0 0,0-1 0,1 1 0,0 0 0,-1 0 0,1 0 0,0 1 0,0-1 0,0 0 0,0 1-1,0-1 1,1 1 0,-1 0 0,0 0 0,1 0 0,-1 0 0,0 0 0,1 0 0,0 0 0,-1 1 0,1 0 0,4-1 0,2 0 92,0 1 0,1 0 0,-1 1 0,0 0 0,0 0 0,1 1 0,-1 0 0,0 1-1,-1 0 1,1 0 0,0 1 0,-1 0 0,13 9 0,-15-9-230,-1 0 0,0 0 0,0 0 0,-1 1 1,0 0-1,1 0 0,-1 0 0,-1 0 0,1 1 0,-1-1 0,0 1 0,0 0 1,-1 0-1,0 0 0,0 0 0,0 1 0,-1-1 0,0 0 0,0 1 0,0 10 1,-1-14-76,0 0 0,-1 0 1,1 0-1,-1 0 0,1 0 1,-1 0-1,0 0 0,0 0 1,0 0-1,-1 0 1,1 0-1,-1-1 0,0 1 1,1-1-1,-1 1 0,0-1 1,-1 0-1,1 0 0,0 0 1,0 0-1,-1 0 0,0 0 1,1 0-1,-1-1 1,0 0-1,1 1 0,-1-1 1,0 0-1,0 0 0,-5 0 1,-3 2-695,0-1-1,0-1 1,0 0 0,-1-1 0,1 0 0,-1 0 0,-14-4 0,-2-3-2879</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1.486"/>
    </inkml:context>
    <inkml:brush xml:id="br0">
      <inkml:brushProperty name="width" value="0.05" units="cm"/>
      <inkml:brushProperty name="height" value="0.05" units="cm"/>
    </inkml:brush>
  </inkml:definitions>
  <inkml:trace contextRef="#ctx0" brushRef="#br0">376 200 4946,'0'0'10720,"1"-17"-9533,1-54-947,-2 67-240,-1 1 0,1 0 0,-1 0 1,0 0-1,0 0 0,0 0 0,0 0 0,0 0 0,-1 0 0,1 0 0,-1 0 0,0 1 1,1-1-1,-1 1 0,-1-1 0,1 1 0,0 0 0,-1 0 0,1 0 0,-1 0 0,-3-2 1,-3-1-22,0 1 0,0 0 1,-1 0-1,-16-3 1,17 4-11,-18-4 17,0 2-1,0 0 0,-1 2 0,1 1 0,-1 1 0,-39 4 0,65-3 26,-1 1-1,1 0 1,0 0 0,0 0-1,0 0 1,0 1-1,0-1 1,1 0-1,-1 1 1,0-1-1,1 1 1,-1 0-1,1-1 1,-1 1 0,1 0-1,0 0 1,0 0-1,0 0 1,0 0-1,0 0 1,0 1-1,0-1 1,1 0-1,-1 0 1,1 0-1,0 1 1,-1-1 0,1 0-1,0 1 1,1 2-1,-2 1 74,1 1 0,0 0 0,1-1 0,0 1 0,0-1 0,0 1 0,0-1-1,1 1 1,5 10 0,-2-10-39,0-1 0,0 1 1,1-1-1,-1 0 0,1-1 0,1 1 0,-1-1 0,1-1 0,0 1 0,0-1 0,1 0 0,-1 0 0,1-1 1,15 4-1,-8-3-3,-1 0 0,1-1 0,0-1 0,0-1 1,0 0-1,0-1 0,22-2 0,-34 2-75,0-1 0,0 0 0,0 0 0,0 0 0,0 0 0,0 0 0,-1-1 0,1 1 0,0-1 0,-1 0 0,1 1 0,-1-1 0,0-1 0,1 1 0,-1 0 0,0 0 0,0-1 0,-1 1 0,1-1 0,0 0 0,-1 1 1,0-1-1,1 0 0,-1 0 0,0 0 0,1-6 0,1-6-371,-1 0 0,-1-1 1,0 1-1,-1-17 1,0 20 174,-1 0 501,-1 15 348,-1 23-333,3-21-254,1 0 1,0 0-1,0 0 0,1 0 1,-1 0-1,1 0 0,0-1 1,0 1-1,0 0 1,1-1-1,0 0 0,0 1 1,0-1-1,0 0 1,1 0-1,-1-1 0,1 1 1,0-1-1,0 0 0,0 0 1,1 0-1,-1-1 1,1 1-1,-1-1 0,1 0 1,0 0-1,6 1 0,3 1-101,0 0-1,0 0 0,1-2 0,-1 0 0,1 0 0,0-2 0,-1 1 1,26-4-1,-36 2-31,-1 0 0,1 0 0,0 0 0,-1 0 0,1-1 0,-1 1 0,0-1 0,1 0 0,-1 0 0,0 0 0,0-1 0,0 1 0,0-1 0,-1 1 0,1-1 0,-1 0 0,1 0 0,-1 0 0,0 0 0,0-1 0,-1 1 0,1 0 0,-1-1 0,1 0 0,-1 1 0,1-6 0,1-8-79,0-1 1,-1 1-1,-1-1 1,-1-22 0,0 24 2174,0 22-406,0 12-1342,0-6-5,0 1 0,0 0 0,1 0 0,6 23 0,-6-32-248,1 1 1,0-1-1,0 0 0,0 1 0,0-1 0,1 0 1,0 0-1,0-1 0,0 1 0,0-1 0,0 1 1,1-1-1,0 0 0,-1 0 0,1 0 0,0-1 1,6 3-1,2 0-720,-1 0 1,1-1-1,1 0 1,-1-1 0,0-1-1,1 0 1,0-1-1,22 0 1,4-1-4287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1.891"/>
    </inkml:context>
    <inkml:brush xml:id="br0">
      <inkml:brushProperty name="width" value="0.05" units="cm"/>
      <inkml:brushProperty name="height" value="0.05" units="cm"/>
    </inkml:brush>
  </inkml:definitions>
  <inkml:trace contextRef="#ctx0" brushRef="#br0">17 0 11685,'0'0'4240,"-3"22"-3763,-11 382 1385,15-392-1989,-1-1 1,1 1-1,1 0 0,0 0 0,1-1 0,4 14 0,-7-24 80,1-1 0,-1 0-1,0 1 1,0-1 0,0 0 0,0 0-1,1 1 1,-1-1 0,0 0 0,0 1 0,1-1-1,-1 0 1,0 0 0,0 1 0,1-1-1,-1 0 1,0 0 0,1 0 0,-1 0-1,0 1 1,1-1 0,-1 0 0,0 0 0,1 0-1,-1 0 1,0 0 0,1 0 0,-1 0-1,1 0 1,-1 0 0,0 0 0,1 0 0,-1 0-1,0 0 1,1 0 0,-1 0 0,0 0-1,1-1 1,-1 1 0,0 0 0,1 0 0,-1 0-1,0-1 1,1 1 0,-1 0 0,0 0-1,0-1 1,1 1 0,12-15-555,-1-3 198,1-4-142,1 1 0,1 1 0,19-19 1,-30 34 705,0 1-1,1-1 1,0 1 0,0 1 0,0-1 0,0 1 0,0 0 0,1 0 0,-1 0 0,1 1 0,0 0-1,0 0 1,0 0 0,0 1 0,0 0 0,0 0 0,1 0 0,5 1 0,-10 0-30,-1 1 0,1-1 0,-1 1 0,0 0-1,1-1 1,-1 1 0,1 0 0,-1 0 0,0 0 0,0 0 0,0 0 0,1 0 0,-1 0 0,0 0 0,0 1 0,0-1 0,-1 0 0,1 0 0,1 2-1,16 36 1125,-8-17-747,-5-13-566,-1-1-1,2-1 1,-1 1 0,1-1-1,1 0 1,-1 0 0,1-1-1,0 0 1,14 10-1,-16-14-612,0 1-1,1 0 0,-1-1 1,1 0-1,-1-1 0,1 1 1,0-1-1,0 0 0,0 0 1,8 0-1,11-1-5994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2.234"/>
    </inkml:context>
    <inkml:brush xml:id="br0">
      <inkml:brushProperty name="width" value="0.05" units="cm"/>
      <inkml:brushProperty name="height" value="0.05" units="cm"/>
    </inkml:brush>
  </inkml:definitions>
  <inkml:trace contextRef="#ctx0" brushRef="#br0">717 39 7828,'0'0'13734,"-2"-39"-14246,-17 39-2114,-10 2-3600</inkml:trace>
  <inkml:trace contextRef="#ctx0" brushRef="#br0" timeOffset="1">0 22 15575,'0'0'6611,"94"0"-7587,-43-1-1185,3 1-1841,-4 0-1553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2.642"/>
    </inkml:context>
    <inkml:brush xml:id="br0">
      <inkml:brushProperty name="width" value="0.05" units="cm"/>
      <inkml:brushProperty name="height" value="0.05" units="cm"/>
    </inkml:brush>
  </inkml:definitions>
  <inkml:trace contextRef="#ctx0" brushRef="#br0">1 150 11509,'0'0'3196,"19"0"-1147,22 2-1390,101 1 266,-129-3-900,-1-1-1,0 0 1,1-1 0,-1 0-1,0-1 1,0-1 0,0 0-1,0 0 1,13-8 0,-21 9-121,1-1 0,-1 1 0,0-1 1,0 0-1,0 0 0,-1 0 1,1-1-1,-1 1 0,0-1 1,0 1-1,-1-1 0,3-7 0,-4 11 68,-1-1 0,1 1-1,-1-1 1,1 0 0,-1 1-1,0-1 1,0 0 0,0 1-1,0-1 1,0 0 0,0 0-1,0 1 1,-1-1 0,1 0-1,-1 1 1,1-1 0,-1 1-1,1-1 1,-1 1 0,0-1-1,0 1 1,0-1 0,0 1-1,0 0 1,0-1 0,0 1-1,0 0 1,0 0 0,-1 0-1,1 0 1,0 0 0,-1 0-1,1 0 1,-1 0 0,1 1-1,-1-1 1,0 0 0,1 1-1,-1-1 1,1 1 0,-1 0-1,-2-1 1,-4-1 102,-1 1 0,1-1-1,-1 1 1,0 1 0,1 0 0,-1 0-1,0 0 1,0 1 0,1 1 0,-17 4-1,21-5 38,0 1 0,0-1 1,1 1-1,-1 0 0,0 1 0,1-1 0,-1 1 0,1-1 0,0 1 0,0 0 0,0 0 0,0 0 0,0 1 0,1-1 1,0 1-1,0-1 0,0 1 0,0 0 0,0 0 0,0 0 0,1 0 0,0 0 0,0 0 0,0 5 0,0-4 3,0 0-1,1-1 1,-1 1-1,1 0 1,0 0-1,1 0 1,-1-1 0,1 1-1,0 0 1,0 0-1,1-1 1,-1 1-1,1-1 1,0 1-1,0-1 1,1 0-1,-1 0 1,1 0-1,6 6 1,-3-3 0,1-2 0,1 1 0,-1-1 1,1 0-1,0 0 0,0-1 0,0 0 0,1 0 0,13 3 1,4 0 55,0-1 0,0-2 0,0 0 0,44-1 0,5-3-2447,-30 0-1499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7.371"/>
    </inkml:context>
    <inkml:brush xml:id="br0">
      <inkml:brushProperty name="width" value="0.05" units="cm"/>
      <inkml:brushProperty name="height" value="0.05" units="cm"/>
    </inkml:brush>
  </inkml:definitions>
  <inkml:trace contextRef="#ctx0" brushRef="#br0">1 4 9364,'0'0'1924,"5"20"-259,25 94-510,-30-115-1183,0 1 0,0 0 0,0 0 0,0 0 0,0-1 0,0 1 0,0 0-1,0 0 1,0 0 0,0-1 0,1 1 0,-1 0 0,0 0 0,0 0 0,0-1 0,0 1 0,0 0 0,1 0 0,-1 0 0,0 0 0,0 0 0,0 0 0,0-1 0,1 1 0,-1 0 0,0 0 0,0 0 0,0 0 0,1 0 0,-1 0 0,0 0-1,0 0 1,1 0 0,-1 0 0,0 0 0,0 0 0,0 0 0,1 0 0,-1 0 0,0 0 0,0 0 0,0 0 0,1 0 0,-1 0 0,0 0 0,0 1 0,0-1 0,1 0 0,-1 0 0,0 0 0,0 0 0,0 0 0,0 0 0,1 1 0,-1-1-1,0 0 1,0 0 0,0 0 0,0 1 0,0-1 0,0 0 0,0 0 0,0 0 0,1 1 0,-1-1 0,0 0 0,0 0 0,0 1 0,13-32-2231,7-44-3442,-13 44 2080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4.492"/>
    </inkml:context>
    <inkml:brush xml:id="br0">
      <inkml:brushProperty name="width" value="0.05" units="cm"/>
      <inkml:brushProperty name="height" value="0.05" units="cm"/>
    </inkml:brush>
  </inkml:definitions>
  <inkml:trace contextRef="#ctx0" brushRef="#br0">0 466 7780,'0'0'5367,"6"6"-4182,-2-3-1048,0 1 0,1-1 0,0 0 0,0-1 0,0 1 0,0-1 0,0 0 0,1 0-1,-1 0 1,0-1 0,1 0 0,0 0 0,-1 0 0,1-1 0,-1 1 0,1-1 0,7-2 0,5 1-162,-1 0 1,0-2-1,0 0 0,1-1 1,-2-1-1,1 0 0,-1-1 1,0-1-1,0-1 0,0 0 0,-1-1 1,-1-1-1,16-12 0,-19 14-217,-1-1 0,0-1 0,0 0 0,-1 0 0,0 0 0,-1-1 0,0-1 0,0 0-1,-2 0 1,1 0 0,-2 0 0,0-1 0,0 0 0,-1 0 0,0-1 0,-2 1 0,3-17 0,-5 21 236,2-8 128,-1 1 0,-1 0 0,0-1 0,-1 1-1,-1-1 1,0 1 0,-1 0 0,-10-27 0,9 42 1006,1 11-1184,-11 73 576,4 0 1,3 1-1,6 109 0,1-183-826,1 1 0,0-1 0,0 1 1,1 0-1,6 17 0,-6-24-342,0 0 1,-1 0 0,1 0-1,1-1 1,-1 1 0,0-1-1,1 1 1,0-1 0,0 0-1,4 4 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4.837"/>
    </inkml:context>
    <inkml:brush xml:id="br0">
      <inkml:brushProperty name="width" value="0.05" units="cm"/>
      <inkml:brushProperty name="height" value="0.05" units="cm"/>
    </inkml:brush>
  </inkml:definitions>
  <inkml:trace contextRef="#ctx0" brushRef="#br0">0 1 12005,'0'0'3413,"16"22"-2704,-7-10-687,30 43-79,44 80-1,-70-113-2316,-13-40 45,-2-13 2849,2 22-378,0 1 0,1 0 0,0-1 0,1 1 0,0 0 1,0 0-1,0 0 0,1 0 0,1 1 0,-1-1 0,1 1 0,0 0 0,6-7 1,-6 9 49,0 0 1,0 1-1,1 0 1,-1 0-1,1 0 1,0 0-1,0 1 1,1-1-1,-1 1 1,1 1-1,-1-1 1,1 1-1,0 0 1,0 0 0,0 1-1,0 0 1,0 0-1,10-1 1,-1 2-323,0 1 1,0 0 0,0 1-1,14 3 1,56 24-4264,-37-7-270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6.020"/>
    </inkml:context>
    <inkml:brush xml:id="br0">
      <inkml:brushProperty name="width" value="0.05" units="cm"/>
      <inkml:brushProperty name="height" value="0.05" units="cm"/>
    </inkml:brush>
  </inkml:definitions>
  <inkml:trace contextRef="#ctx0" brushRef="#br0">461 219 12086,'0'0'4791,"-8"-16"-4199,-29-55-445,32 65-127,0 0-1,0 0 1,-1 0 0,0 0-1,0 1 1,0 0 0,-1 0-1,1 1 1,-1 0-1,0 0 1,0 0 0,-1 1-1,1 0 1,-1 1 0,0 0-1,1 0 1,-13-1 0,8 0-6,-5-1-20,-1 0 0,-1 1-1,1 1 1,0 1 0,-1 1 0,1 0-1,-19 4 1,32-4 39,0 1 1,0 0-1,0 0 0,0 1 1,0-1-1,0 1 0,1 0 1,-1 0-1,1 1 0,-1-1 1,1 1-1,0 0 0,0 0 1,0 1-1,0-1 0,1 1 1,-1 0-1,1 0 0,0 0 1,0 0-1,1 1 0,-1-1 1,1 1-1,0-1 0,0 1 1,0 0-1,1 0 0,0 0 1,-2 8-1,2-6 12,1 0 1,-1 0-1,1 0 0,0 0 0,1 0 1,-1-1-1,2 1 0,-1 0 1,0 0-1,1-1 0,1 1 0,-1-1 1,1 0-1,0 1 0,0-1 1,8 10-1,-5-10-31,-1-1-1,1 0 1,0 0-1,0 0 1,0-1-1,0 0 1,1 0 0,0-1-1,0 1 1,0-2-1,0 1 1,0-1-1,1 0 1,-1 0 0,11 0-1,-5 0-83,0-1 0,0 0 0,-1-1 0,1-1 0,0 0 0,0 0 0,-1-2 0,1 1 0,20-8 0,-28 8-17,0 0 0,0-1 1,-1 1-1,1-1 0,-1 0 0,1 0 1,-1-1-1,0 1 0,-1-1 1,1 0-1,0 0 0,-1 0 1,0 0-1,0-1 0,0 1 0,-1-1 1,1 0-1,-1 0 0,0 0 1,-1 0-1,1 0 0,-1 0 1,0 0-1,0 0 0,-1-1 0,1-4 1,-1-1-86,0 0 1,-1 0 0,0 0-1,-1 1 1,0-1 0,-6-15-1,7 23 200,0 0 1,0 0-1,0 0 0,0 0 0,-1 0 1,1 1-1,-1-1 0,0 0 1,0 1-1,0 0 0,0-1 0,0 1 1,-1 0-1,1 0 0,0 0 0,-1 0 1,0 1-1,1-1 0,-1 1 0,0-1 1,0 1-1,0 0 0,0 0 0,0 0 1,0 1-1,0-1 0,-4 0 1,6 2-29,0 0 0,0-1 1,0 1-1,0 0 0,0 0 0,1 0 1,-1 0-1,0-1 0,1 1 1,-1 0-1,0 0 0,1 0 1,-1 0-1,1 0 0,0 1 1,-1-1-1,1 0 0,0 0 1,0 0-1,-1 0 0,1 0 1,0 0-1,0 0 0,0 1 1,1-1-1,-1 2 0,1 38 191,0-37-132,0 2-19,0 0-1,1 0 1,0 0-1,0 0 0,1 0 1,0 0-1,0-1 1,0 1-1,1-1 0,-1 0 1,1 0-1,1 0 1,-1 0-1,1-1 1,-1 0-1,1 0 0,1 0 1,-1 0-1,0-1 1,1 0-1,7 3 0,1 1-15,1-1-1,0 0 0,0-1 1,0-1-1,0 0 0,1-1 1,25 2-1,-36-5-127,1 1 1,-1-1-1,0-1 0,1 1 0,-1-1 0,1 0 0,-1 0 1,0 0-1,0-1 0,0 0 0,6-2 0,-9 2 3,1 0 0,-1 0 0,0 0 0,0 0 0,0-1 0,0 1 0,0-1 0,0 1 0,-1-1 0,1 1 0,-1-1 0,0 0 0,1 0 0,-1 0 0,-1 0 0,1 0 0,0 0 0,-1 0 0,1 0 0,-1-6 0,1-1-46,-1-1 0,0 1 0,0-1 1,-1 1-1,-1-1 0,0 1 0,0-1 0,-1 1 0,0 0 0,0 0 0,-2 0 0,-7-13 0,17 39 3988,6 19-3717,-2-23-65,1 0 0,0 0 0,1-1 1,1-1-1,-1 0 0,2 0 0,-1-1 1,1-1-1,1 0 0,-1-1 1,1 0-1,0-1 0,1-1 0,0 0 1,0-1-1,0-1 0,0 0 0,0-1 1,1-1-1,-1 0 0,0-1 1,24-3-1,-34 2-189,-1 0 1,1 0-1,-1-1 1,0 0-1,0 1 1,0-2-1,0 1 1,0 0-1,0-1 1,-1 0-1,1 0 1,-1 0-1,1 0 1,-1-1-1,0 1 1,-1-1-1,1 1 1,0-1-1,-1 0 1,0 0-1,0-1 1,0 1-1,1-5 1,-1 1-156,1-1 1,-1 0 0,0 0 0,-1 0-1,0 0 1,-1 0 0,1 0 0,-2 0-1,1 0 1,-4-16 0,-5 2 873,9 23-553,-1 0 0,1 0 0,0 0 0,0 0 0,0 0 0,-1 0 0,1 0 0,0 0 0,0 0-1,-1 0 1,1 0 0,0 0 0,0 0 0,0 1 0,-1-1 0,1 0 0,0 0 0,0 0 0,0 0 0,-1 0 0,1 0 0,0 0-1,0 1 1,0-1 0,0 0 0,-1 0 0,1 0 0,0 0 0,0 1 0,0-1 0,0 0 0,0 0 0,0 0 0,-1 1 0,1-1 0,0 0-1,0 0 1,0 0 0,0 1 0,0-1 0,0 0 0,0 0 0,0 1 0,0-1 0,-5 43 1448,4-35-1348,1 0 1,1-1 0,-1 1 0,2 0-1,-1-1 1,1 1 0,0-1 0,0 0 0,1 1-1,6 11 1,-6-15-130,1 1-1,-1-1 1,1 0 0,0 1 0,0-2-1,1 1 1,-1-1 0,1 1-1,0-1 1,0 0 0,0-1-1,0 1 1,1-1 0,-1 0-1,8 1 1,-6 0-109,-1-2-1,1 1 1,0-1 0,0 0-1,0 0 1,0 0 0,0-1-1,-1-1 1,1 1 0,0-1-1,0 0 1,13-4 0,-16 3-85,-1 1 1,1-2 0,-1 1-1,1 0 1,-1-1 0,0 1-1,0-1 1,0 0 0,-1 0-1,1 0 1,0 0 0,-1-1-1,0 1 1,0-1 0,0 1-1,0-1 1,-1 0 0,1 0-1,-1 0 1,0 0 0,0 0 0,0-7-1,3-28-2053,-3 28 1786,0 1 0,0 0 0,1-1 0,0 1 0,1 0 1,4-10-1,-6 17 589,0 1 0,1-1 0,0 1 1,-1-1-1,1 1 0,0 0 0,0 0 1,0 0-1,1 0 0,-1 0 0,0 0 1,1 0-1,-1 1 0,1-1 0,0 1 0,-1 0 1,1 0-1,0 0 0,0 0 0,0 0 1,0 1-1,0-1 0,0 1 0,0 0 1,0 0-1,3 0 0,5 1 380,1 1 0,-1 0 0,1 0-1,-1 1 1,0 0 0,0 1 0,0 1 0,0 0 0,-1 0 0,0 1 0,0 0-1,13 11 1,-12-9-347,-1 1 0,0 0-1,0 1 1,-1 0-1,0 1 1,0 0 0,-1 0-1,-1 1 1,0-1 0,7 19-1,-13-28-175,0 0-1,0 0 1,-1 0 0,1 1-1,-1-1 1,1 0 0,-1 0-1,0 1 1,0-1-1,0 0 1,0 1 0,0-1-1,0 0 1,-1 0-1,1 1 1,-1-1 0,1 0-1,-1 0 1,0 0 0,0 0-1,-2 4 1,1-3-63,-1-1-1,0 0 1,1 1 0,-1-1 0,0 0 0,0 0 0,0 0-1,0-1 1,0 1 0,0-1 0,-1 0 0,-6 2-1,-10 1-574,0-1 0,-1-1 0,1-1 0,-22-2 0,25 1-91,15 0 665,-49-4-1994,49 3 1915,0 1 0,0-1 0,-1 0 0,1 1 0,0-1-1,0 0 1,0-1 0,0 1 0,0 0 0,1 0 0,-1-1 0,0 1 0,1-1 0,-1 0 0,1 1 0,-1-1 0,1 0 0,0 0 0,-2-2 0,-3-22-2947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7.172"/>
    </inkml:context>
    <inkml:brush xml:id="br0">
      <inkml:brushProperty name="width" value="0.05" units="cm"/>
      <inkml:brushProperty name="height" value="0.05" units="cm"/>
    </inkml:brush>
  </inkml:definitions>
  <inkml:trace contextRef="#ctx0" brushRef="#br0">0 250 9764,'0'0'4088,"3"5"-3875,5 8 25,-4-18 338,-2-35 342,-2 17-1281,0-58 619,2 93-101,0-3-36,0 1 0,1-1 0,0 0 1,1 1-1,-1-2 0,2 1 1,4 9-1,-7-15-86,1 0 0,-1 0 0,0 0-1,1-1 1,0 1 0,0 0 0,0-1 0,0 0 0,0 0 0,0 0 0,0 0 0,1 0 0,-1 0-1,1-1 1,-1 0 0,1 0 0,-1 0 0,1 0 0,0 0 0,0-1 0,5 1 0,-2-2-99,1 1 0,-1-1 1,1 0-1,-1-1 0,0 0 1,1 0-1,-1 0 0,0-1 1,0 0-1,0-1 0,-1 1 1,1-1-1,-1 0 0,0-1 1,0 0-1,-1 0 1,1 0-1,-1-1 0,0 1 1,8-13-1,-6 7-56,-1-1 1,0 1-1,0-1 0,-1 0 1,-1-1-1,0 1 0,-1-1 1,0 0-1,-1 0 0,0 0 1,-1-19 829,-1 46-172,0 0-447,1 0 0,0 1 0,1-1 0,1-1 0,0 1 0,0 0 0,2-1 0,0 1 0,0-1 0,1-1 0,0 1 0,9 11 0,-9-16-47,0 0 1,1-1-1,-1 0 0,1 0 0,1-1 0,-1 0 0,1 0 1,0-1-1,0 0 0,1 0 0,-1-1 0,1 0 0,0-1 0,1 0 1,-1 0-1,0-1 0,1 0 0,17 1 0,-16-2-45,0 0 0,0-1 0,0 0 0,0-1 0,0 0 0,0-1 0,0 0 0,-1-1 0,21-7 0,-27 7-30,1 0 1,-1 0-1,0 0 0,0 0 1,0 0-1,0-1 1,0 0-1,-1 0 1,1 0-1,-1 0 1,0-1-1,0 1 1,-1-1-1,0 1 1,1-1-1,-2 0 0,1 0 1,0 0-1,-1 0 1,0 0-1,0-1 1,0-9-1,0 6 18,-1 0-1,0 0 0,0 0 1,-1 0-1,0 0 0,-1 0 1,0 1-1,0-1 1,-1 0-1,0 1 0,-7-14 1,7 17 61,0 1 1,1 0-1,-1 0 1,-1 1-1,1-1 1,0 1-1,-1-1 1,0 1-1,0 0 1,0 1-1,0-1 1,0 1-1,-1-1 1,1 1-1,-1 0 1,1 1-1,-1-1 1,0 1-1,1 0 1,-1 0-1,0 1 1,0-1-1,-5 1 1,8 0-46,0 0-1,1 0 1,-1 1 0,1-1 0,-1 0 0,1 1 0,-1-1 0,1 1 0,-1-1 0,1 1-1,-1 0 1,1 0 0,0 0 0,-1 0 0,1 0 0,0 0 0,0 0 0,0 0 0,0 0-1,0 0 1,-1 2 0,-1 1 6,1 0 0,0 0 1,0 0-1,1 0 0,-1 1 0,1-1 0,-1 8 0,0 0 14,1 0-1,1 1 1,0-1-1,3 24 0,-1-29 1,-1 0-1,1 0 1,1-1-1,-1 1 1,1-1-1,1 0 0,-1 0 1,1 0-1,0 0 1,0 0-1,1-1 0,-1 0 1,1 0-1,1 0 1,-1-1-1,0 1 1,1-1-1,0-1 0,0 1 1,8 3-1,-2-2-135,1 0 0,-1-1 0,1 0 0,0-1-1,0 0 1,0-1 0,0 0 0,1-1 0,22-2-1,-31 1-15,-1-1 0,0 0 1,1-1-1,-1 1 0,0-1 0,0 1 0,0-1 0,0-1 0,0 1 0,0 0 0,-1-1 0,1 0 0,-1 0 0,0 0 0,0 0 0,0 0 0,0-1 0,0 0 0,-1 1 0,0-1 0,1 0 0,-1 0 0,-1 0 0,3-7 0,1-3 167,-1 0 0,0-1 0,-1 1 0,-1 0 0,0-1 0,-1-19 2350,2 72-1823,0-30-556,-1 0-1,1 0 1,0 0 0,1-1 0,0 1-1,0-1 1,1 0 0,0 0-1,0-1 1,1 0 0,-1 1 0,1-2-1,1 1 1,-1-1 0,1 0-1,0 0 1,0-1 0,0 0 0,1 0-1,0 0 1,-1-1 0,1 0-1,0-1 1,0 0 0,1 0-1,-1-1 1,0 0 0,1 0 0,-1-1-1,0 0 1,1-1 0,16-2-1,-22 2-131,1-1-1,0 1 0,0-1 1,-1 1-1,1-1 0,-1 0 0,0 0 1,1 0-1,-1-1 0,0 1 1,0-1-1,-1 0 0,1 0 0,0 0 1,-1 0-1,0 0 0,0 0 1,0-1-1,0 1 0,0-1 0,-1 0 1,1 1-1,-1-1 0,0 0 1,1-5-1,1-10-159,0 0 1,-1-1-1,-1-33 1,-1 40 3338,0 33-2227,-1 1-411,1-10-254,0-1-1,0 1 1,1-1 0,2 12 0,-2-19-204,0 1 0,0-1 0,0 0 0,0 0 1,1 0-1,-1 0 0,1 0 0,0-1 0,0 1 1,0 0-1,0-1 0,1 1 0,-1-1 0,1 0 0,-1 0 1,1 0-1,4 2 0,1 1-459,1-1-1,0-1 0,0 1 1,0-1-1,0-1 1,1 0-1,9 1 1,23-2-3122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7.875"/>
    </inkml:context>
    <inkml:brush xml:id="br0">
      <inkml:brushProperty name="width" value="0.05" units="cm"/>
      <inkml:brushProperty name="height" value="0.05" units="cm"/>
    </inkml:brush>
  </inkml:definitions>
  <inkml:trace contextRef="#ctx0" brushRef="#br0">6 1 13606,'0'0'2834,"0"16"-2690,0-12-188,-5 271 749,4-151-3663,3-151 1560,0 22 1285,-1 1 1,1-1 0,0 1 0,0-1-1,1 1 1,-1 0 0,1 0 0,0 0-1,0 0 1,1 0 0,-1 1 0,1 0 0,-1-1-1,1 1 1,0 1 0,8-5 0,-5 3 362,1 1 1,-1-1-1,1 2 1,0-1-1,0 1 1,-1 0 0,2 1-1,-1 0 1,12 0-1,-19 1-127,1 1 0,-1-1 0,1 0-1,-1 1 1,1 0 0,-1-1 0,0 1 0,1 0 0,-1 0-1,0 0 1,1 0 0,-1 0 0,0 0 0,0 0-1,0 0 1,0 0 0,0 1 0,0-1 0,0 0 0,0 1-1,-1-1 1,1 1 0,0-1 0,-1 1 0,1-1 0,-1 1-1,0-1 1,1 1 0,-1-1 0,0 4 0,3 56 994,-3-52-901,1-1-164,-1-1 0,-1 1 0,1-1 0,-2 0 0,1 1 0,-1-1 0,1 0 0,-4 7 0,3-11-128,1-1 0,0 0 0,-1 1 0,0-1 0,1 0 1,-1 0-1,0 0 0,0-1 0,0 1 0,0 0 0,0-1 0,-1 1 1,1-1-1,0 0 0,-1 0 0,1 0 0,-1 0 0,1 0 1,-1 0-1,0-1 0,1 1 0,-1-1 0,0 0 0,1 1 0,-6-2 0,6 1-144,-1 1 0,0-1 0,0-1 0,0 1 0,0 0 0,0-1 0,0 1 0,0-1 0,0 0-1,0 0 1,1 0 0,-1 0 0,0-1 0,1 1 0,-1-1 0,-3-3 0,4 3 164,0-1-1,1 1 1,0-1 0,-1 1 0,1-1 0,0 0 0,0 0 0,1 1 0,-1-1 0,1 0 0,-1 0 0,1 0 0,0 0-1,0 1 1,0-1 0,0 0 0,1 0 0,0-3 0,0 1 104,0 1 0,1-1 0,0 0 0,0 1 0,0-1 0,0 1 0,1 0 0,0 0 0,0 0 0,0 0 0,0 0 0,1 1 0,-1-1 0,1 1 0,0 0-1,0 0 1,0 1 0,0-1 0,1 1 0,-1 0 0,1 0 0,-1 0 0,9-2 0,-8 2 118,0 1 0,0-1 0,0 1-1,0 0 1,1 1 0,-1-1 0,0 1 0,1 0 0,-1 0-1,0 1 1,1-1 0,-1 1 0,0 0 0,0 1-1,0-1 1,0 1 0,0 0 0,0 0 0,0 1-1,-1-1 1,1 1 0,4 4 0,6 8-422,-1 0 0,0 1 0,21 32-1,-30-70-5185,16-23 6259,-19 42-1084,2-7 519,1 0 0,1 1 0,0 0 0,0 1 0,0-1 0,1 1 0,0 0 1,1 1-1,0 0 0,0 0 0,1 0 0,0 1 0,0 1 0,0 0 1,0 0-1,1 0 0,11-3 0,-13 6-396,0 1-1,0-1 1,1 1-1,-1 0 1,0 1 0,1 0-1,-1 0 1,14 3-1,3 7-3776,0 10-3237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8.248"/>
    </inkml:context>
    <inkml:brush xml:id="br0">
      <inkml:brushProperty name="width" value="0.05" units="cm"/>
      <inkml:brushProperty name="height" value="0.05" units="cm"/>
    </inkml:brush>
  </inkml:definitions>
  <inkml:trace contextRef="#ctx0" brushRef="#br0">320 176 6147,'0'0'7929,"3"-16"-7102,9-51-608,-12 65-195,1-1 0,-1 1 0,0 0-1,0-1 1,0 1 0,-1-1 0,1 1 0,0 0 0,-1-1 0,0 1 0,1 0 0,-1-1 0,0 1 0,0 0 0,0 0 0,-1 0 0,1 0 0,0 0 0,-1 0 0,1 0 0,-1 0 0,0 1 0,0-1 0,1 0 0,-5-2 0,-1 1 2,0-1 0,0 1 1,-1 0-1,1 0 0,-13-2 0,17 4 2,-12-3 26,1 1-1,0 1 1,-1 0-1,1 1 1,-1 1-1,1 0 1,-1 1-1,1 0 1,-24 7-1,34-7 23,-1 0-1,1 0 0,0 1 1,0-1-1,0 1 0,0 0 1,0 1-1,0-1 0,1 1 1,-1-1-1,1 1 0,-1 0 1,1 1-1,0-1 0,0 0 1,1 1-1,-1 0 0,1-1 0,0 1 1,0 0-1,0 0 0,0 0 1,1 1-1,-1-1 0,1 0 1,0 0-1,1 1 0,-1-1 1,1 1-1,0-1 0,0 1 1,0-1-1,0 1 0,1-1 0,1 5 1,-1-7-56,-1 1 0,1-1-1,0 0 1,1 1 0,-1-1 0,0 0 0,1 0 0,-1 0 0,1 0 0,-1 0-1,1-1 1,0 1 0,0 0 0,0-1 0,0 1 0,0-1 0,0 0-1,0 0 1,1 0 0,-1 0 0,0 0 0,1 0 0,-1 0 0,1-1 0,-1 0-1,5 1 1,10 1 45,0 0 0,31-2 0,-33 0-116,-12 1 21,0-1 0,0 0-1,0 0 1,0-1 0,0 1 0,0 0-1,0-1 1,0 0 0,0 0 0,0 0 0,0 0-1,0 0 1,0 0 0,-1-1 0,1 1-1,0-1 1,-1 0 0,0 0 0,1 0-1,-1 0 1,0 0 0,0-1 0,0 1-1,3-5 1,-3 0-265,1 0 0,-1-1 0,0 1 0,-1-1-1,1 1 1,-1-1 0,-1 1 0,0-15 0,0 42-16150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8.578"/>
    </inkml:context>
    <inkml:brush xml:id="br0">
      <inkml:brushProperty name="width" value="0.05" units="cm"/>
      <inkml:brushProperty name="height" value="0.05" units="cm"/>
    </inkml:brush>
  </inkml:definitions>
  <inkml:trace contextRef="#ctx0" brushRef="#br0">13 182 5763,'-8'54'2128,"4"-27"-849,9-38 1012,-4 5-2184,1 1-1,0-1 1,1 1-1,-1-1 0,1 1 1,0 0-1,1 0 1,-1 0-1,1 0 1,0 1-1,0-1 1,0 1-1,1 0 1,-1 1-1,1-1 0,0 1 1,0 0-1,1 0 1,-1 0-1,0 1 1,1-1-1,0 1 1,-1 1-1,1-1 0,0 1 1,0 0-1,0 0 1,0 1-1,0 0 1,0 0-1,0 0 1,0 1-1,0 0 1,0 0-1,0 0 0,-1 1 1,1 0-1,0 0 1,5 3-1,-6-2-105,6 4 17,1 0 1,-1-1-1,1 0 0,0-1 1,1-1-1,-1 0 0,1 0 1,0-1-1,23 2 0,-34-6-20,0 1 0,0-1 0,0 1 0,0-1 0,0 0 0,-1 0 0,1 0 0,0 0 0,-1 0 0,1 0 0,0 0-1,-1 0 1,1-1 0,-1 1 0,0-1 0,0 1 0,1-1 0,-1 0 0,0 1 0,0-1 0,0 0 0,-1 0 0,1 1 0,0-1 0,-1 0 0,1 0-1,-1 0 1,0 0 0,1 0 0,-1-3 0,4-71 500,-4 66-235,-1-3-332,4-34 144,-2 45-244,-1 1 1,1-1-1,-1 1 1,1-1-1,0 1 1,-1 0 0,1-1-1,0 1 1,0 0-1,0 0 1,0 0-1,0 0 1,0-1 0,1 1-1,-1 1 1,2-3-1,11 0-3873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9.098"/>
    </inkml:context>
    <inkml:brush xml:id="br0">
      <inkml:brushProperty name="width" value="0.05" units="cm"/>
      <inkml:brushProperty name="height" value="0.05" units="cm"/>
    </inkml:brush>
  </inkml:definitions>
  <inkml:trace contextRef="#ctx0" brushRef="#br0">251 192 3650,'0'0'12691,"6"-17"-11416,17-55-624,-22 70-639,0-1 1,0 0-1,0 1 0,0-1 0,-1 0 1,1 0-1,-1 0 0,0 0 0,0 1 1,0-1-1,0 0 0,0 0 1,-1 0-1,0 0 0,1 1 0,-1-1 1,0 0-1,0 0 0,0 1 0,0-1 1,-1 1-1,1-1 0,-1 1 0,0 0 1,1-1-1,-1 1 0,0 0 1,0 0-1,-1 0 0,1 1 0,0-1 1,-1 0-1,1 1 0,-1-1 0,1 1 1,-1 0-1,-4-1 0,-6-2-79,-1 1-1,1 1 0,-1 0 0,0 0 1,-25 2-1,31 0 61,2 1 19,0 0 0,1 0-1,-1 0 1,1 1 0,-1 0-1,1 0 1,-1 0 0,1 1-1,0-1 1,0 1 0,0 1-1,0-1 1,1 1 0,-1 0-1,1 0 1,0 0 0,0 0-1,1 1 1,-1-1 0,1 1-1,0 0 1,0 0 0,0 0 0,1 1-1,0-1 1,0 1 0,0-1-1,1 1 1,0 0 0,0-1-1,0 1 1,1 0 0,0 0-1,0 0 1,0 0 0,1-1-1,0 1 1,0 0 0,2 5-1,-2-7-24,1-1-1,0 1 0,0-1 0,0 0 1,1 0-1,-1 0 0,1 0 1,0 0-1,0 0 0,0-1 0,0 1 1,0-1-1,0 0 0,1 0 0,-1 0 1,1-1-1,-1 1 0,1-1 1,0 0-1,-1 0 0,1 0 0,5 1 1,3 0-214,-1-1 1,0 0 0,1 0 0,0-1-1,-1-1 1,18-2 0,-25 2 39,0 0 0,0 0 1,0 0-1,0-1 0,-1 0 1,1 0-1,0 0 0,-1 0 1,1 0-1,-1-1 0,0 1 0,1-1 1,-1 0-1,-1 0 0,1 0 1,0-1-1,-1 1 0,1-1 1,-1 1-1,0-1 0,-1 0 1,1 1-1,0-1 0,1-6 1,7-46-747,-9 1 6778,-1 87-5365,0-26-463,0 1 0,0-1-1,1 0 1,-1 0-1,1 1 1,1-1 0,-1 0-1,5 10 1,-5-13-116,1-1 0,0 0 0,-1 0 1,1 0-1,0 0 0,0 0 0,0 0 0,0-1 0,0 1 1,1-1-1,-1 1 0,0-1 0,1 0 0,-1 0 0,1 0 1,-1 0-1,1 0 0,0-1 0,-1 1 0,1-1 1,0 0-1,-1 0 0,5 0 0,-5 0-86,4 1-341,-1 0 0,0-1 0,1 0 0,-1 0 0,0 0 0,1-1 0,-1 1 0,0-2 0,1 1 0,-1 0 0,0-1-1,0 0 1,0 0 0,9-6 0,3-10-3219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9.441"/>
    </inkml:context>
    <inkml:brush xml:id="br0">
      <inkml:brushProperty name="width" value="0.05" units="cm"/>
      <inkml:brushProperty name="height" value="0.05" units="cm"/>
    </inkml:brush>
  </inkml:definitions>
  <inkml:trace contextRef="#ctx0" brushRef="#br0">0 6 1905,'0'0'13286,"2"-6"-13222,-2 27 80,7-1-144,5 3-1265,5-5-1728,5-5-2257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19.820"/>
    </inkml:context>
    <inkml:brush xml:id="br0">
      <inkml:brushProperty name="width" value="0.05" units="cm"/>
      <inkml:brushProperty name="height" value="0.05" units="cm"/>
    </inkml:brush>
  </inkml:definitions>
  <inkml:trace contextRef="#ctx0" brushRef="#br0">220 409 12134,'0'0'6069,"6"12"-5930,3 4-84,0 1 1,2-1-1,23 28 1,-28-37-152,0 0 0,1-1 1,0 0-1,0 0 0,1-1 1,0 1-1,0-2 0,0 1 1,1-1-1,-1 0 0,1-1 1,9 3-1,-3-3-336,-1-1-1,0 0 1,1-1 0,-1-1 0,1 0-1,-1-1 1,1-1 0,-1 0 0,0-1-1,0 0 1,18-7 0,-26 8 368,0-1-1,0 1 1,0-1-1,-1-1 1,1 1 0,-1-1-1,0 0 1,0 0-1,0 0 1,0-1 0,-1 0-1,1 0 1,-1 0-1,-1 0 1,1-1 0,-1 1-1,0-1 1,0 0-1,-1 0 1,1 0-1,-1-1 1,-1 1 0,1 0-1,-1-1 1,0 1-1,0-13 1,-1-51 3503,0 69-3344,-1 1-1,1-1 1,0 1-1,0-1 1,-1 1-1,1-1 1,0 0-1,-1 1 1,1-1-1,0 1 1,-1-1 0,1 1-1,-1 0 1,1-1-1,-1 1 1,1-1-1,-1 1 1,1 0-1,-1 0 1,1-1-1,-1 1 1,0 0 0,1 0-1,-1-1 1,0 1-1,1 0 1,-1 0-1,1 0 1,-1 0-1,0 0 1,1 0-1,-1 0 1,0 0 0,1 0-1,-1 0 1,1 1-1,-1-1 1,0 0-1,1 0 1,-1 1-1,1-1 1,-1 1-1,-29 10 838,24-6-792,1 0 0,-1 0-1,1 1 1,0 0 0,1-1 0,-1 2 0,1-1-1,1 0 1,-1 1 0,1 0 0,0-1 0,0 1 0,1 1-1,0-1 1,-1 8 0,2-11-138,0 1 1,0 0-1,1 0 1,-1 0-1,1 0 1,0-1 0,1 1-1,-1 0 1,1 0-1,0 0 1,0-1-1,1 1 1,-1-1-1,1 1 1,0-1-1,0 1 1,0-1-1,1 0 1,0 0-1,0 0 1,0 0-1,0-1 1,0 1-1,5 3 1,-1-2-336,1 0 0,-1-1 1,1 0-1,-1-1 0,1 0 1,0 0-1,16 3 0,31-1-6527,-33-5 534</inkml:trace>
  <inkml:trace contextRef="#ctx0" brushRef="#br0" timeOffset="1">0 39 15719,'0'0'5235,"6"-39"-11942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8.682"/>
    </inkml:context>
    <inkml:brush xml:id="br0">
      <inkml:brushProperty name="width" value="0.05" units="cm"/>
      <inkml:brushProperty name="height" value="0.05" units="cm"/>
    </inkml:brush>
  </inkml:definitions>
  <inkml:trace contextRef="#ctx0" brushRef="#br0">1 408 2497,'78'-60'2433,"-63"48"-789,-12 31 1149,-2-6-2190,2 0 0,0 0 0,1 0 0,0-1 0,11 24-1,-13-32-586,0-1 0,0 1 0,0-1 1,1 0-1,-1 0 0,1 0 0,0 0 0,0 0 0,0 0 0,0-1 0,0 0 0,1 1 0,-1-1 0,1-1 0,-1 1 0,1 0 0,0-1 0,0 0 0,0 0 0,0 0 0,-1 0 0,1 0 0,7-1 0,-7 0-136,0-1 0,0 1 0,0-1 0,-1 0 0,1 0 0,0-1-1,-1 1 1,1-1 0,-1 1 0,0-1 0,1 0 0,-1-1 0,0 1 0,0 0 0,0-1 0,0 0 0,-1 0 0,1 1 0,-1-2 0,0 1 0,3-5 0,-1 1 130,0 0 0,-1 0 0,0 0 0,0-1 1,-1 1-1,0-1 0,0 1 0,-1-1 0,0 0 0,1-9 1871,-1 20-1693,1 0 1,-1 0-1,0-1 1,0 1-1,0 0 1,0 0-1,0 0 1,0 7-1,1-3 239,0 2-242,1 0 0,1-1 0,-1 1 0,1-1 0,0 0 0,1 0 0,0 0 0,0-1 0,9 9 0,-10-12-209,0 0 0,0-1 0,0 1 1,0-1-1,1 0 0,0 0 1,0-1-1,0 1 0,0-1 0,0 0 1,0-1-1,0 1 0,0-1 1,1 0-1,-1 0 0,11 0 0,-11-2-214,0 1-1,0-1 1,0 0-1,-1 0 0,1-1 1,0 1-1,-1-1 0,1 0 1,-1 0-1,1-1 1,-1 1-1,0-1 0,0 0 1,0 0-1,-1-1 0,1 1 1,-1-1-1,0 1 1,1-1-1,-2 0 0,1 0 1,3-7-1,32-35-257,-33 45 736,-1 0 0,1 0-1,-1 1 1,1-1-1,-1 1 1,1 0-1,-1 0 1,1 1 0,-1-1-1,1 1 1,-1 0-1,1 0 1,-1 0-1,7 3 1,-1 1-107,0-2 0,0 1-1,0-1 1,1-1 0,-1 0 0,1-1-1,0 0 1,0 0 0,-1-1 0,1 0 0,0-1-1,11-2 1,-20 1-191,0 0-1,1 1 0,-1-1 1,0 0-1,0 0 0,0 0 1,0 0-1,0 0 1,-1-1-1,1 1 0,-1 0 1,1-1-1,-1 1 1,0-1-1,0 0 0,0 1 1,0-1-1,-1 0 0,1 1 1,-1-1-1,1 0 1,-1-5-1,0 4-48,1 0-1,-1 0 1,0 0 0,0-1-1,-1 1 1,1 0 0,-1 0-1,0 0 1,0 0 0,0 0-1,0 0 1,-1 0 0,0 1-1,0-1 1,-2-4 0,-1 4 36,-1-1 0,1 1 1,-1 0-1,0 0 0,0 1 1,0 0-1,0 0 0,-1 0 1,1 1-1,-1 0 0,0 0 0,-12-1 1,-8 0-51,-53 1 1,56 2 114,18 0 43,-1 0 0,1 0 1,0 1-1,0 0 0,0 0 1,0 1-1,0-1 0,-10 6 0,14-6 18,-1 0-1,1 1 1,0-1-1,0 1 1,0-1-1,1 1 1,-1 0-1,0 0 1,1 0-1,-1 0 0,1 0 1,-1 0-1,1 0 1,0 0-1,0 0 1,0 1-1,0-1 1,1 0-1,-1 1 0,1-1 1,-1 1-1,1-1 1,0 1-1,0 3 1,0-4-25,0 1 0,0-1 0,0 1 0,1-1-1,-1 0 1,1 1 0,0-1 0,0 0 0,0 1 0,0-1 0,0 0 0,0 0 0,0 0 0,1 0 0,-1 0 0,1 0 0,0 0 0,-1-1 0,1 1 0,0-1 0,0 1 0,0-1 0,0 1 0,0-1 0,0 0 0,0 0 0,1 0 0,-1 0 0,0-1 0,1 1 0,2 0 0,10 2-1,0-1 1,0-1-1,0 0 1,17-2-1,-10 0 15,5 0-93,0-3 0,0 0 0,-1-1 1,1-2-1,-1-1 0,0-1 0,-1-1 1,0-1-1,-1-1 0,0-1 0,-1-2 1,0 0-1,-1-1 0,22-21 1,-40 31-10,1 0 0,-1 0 0,0 0 1,0 0-1,0-1 0,-1 0 1,0 0-1,-1 0 0,1 0 0,-1 0 1,-1 0-1,1 0 0,-1-1 1,-1 1-1,1-14 0,-1 16 74,0 0 0,0 0 0,-1 0-1,0 0 1,0 0 0,0 0 0,0 0 0,-1 0-1,1 0 1,-1 0 0,-1 1 0,1-1 0,-1 1-1,1-1 1,-1 1 0,-1 0 0,1 0-1,0 0 1,-1 1 0,0-1 0,0 1 0,0 0-1,-6-4 1,7 6-3,0 0-1,1 0 1,-1 0 0,0 0-1,0 0 1,0 0-1,0 1 1,0-1-1,0 1 1,0 0 0,0 0-1,0 0 1,-1 1-1,1-1 1,0 1 0,0-1-1,0 1 1,1 0-1,-1 0 1,0 0-1,0 1 1,0-1 0,1 1-1,-1-1 1,1 1-1,-1 0 1,1 0-1,0 0 1,0 0 0,-1 0-1,2 1 1,-1-1-1,0 1 1,0-1 0,1 1-1,-2 3 1,-2 4 137,0 0 0,1 0 0,0 1 0,0 0 0,1-1 1,1 1-1,0 0 0,-1 19 0,2-16-106,1 0 1,1 0-1,0 0 1,0-1-1,2 1 0,0 0 1,0-1-1,1 1 1,1-1-1,0 0 0,1-1 1,0 1-1,1-1 0,0 0 1,1-1-1,0 0 1,1 0-1,1 0 0,-1-1 1,2-1-1,15 13 1,-22-20-142,0 1 0,0-1 0,0 0 0,0 0 0,0 0 0,0 0 0,1-1 1,-1 1-1,0-1 0,1-1 0,-1 1 0,1 0 0,-1-1 0,1 0 1,-1 0-1,1 0 0,-1-1 0,1 0 0,-1 1 0,1-2 0,-1 1 1,6-3-1,-2 0-161,-1 0 1,-1-1-1,1 1 1,-1-2-1,0 1 1,0-1 0,0 0-1,-1 0 1,0 0-1,0-1 1,5-9-1,-9 15 429,-1 0 0,1 0 0,0 0-1,0 0 1,-1 1 0,1-1 0,0 0-1,0 1 1,0-1 0,0 1-1,0-1 1,0 1 0,0-1 0,0 1-1,0 0 1,0-1 0,0 1-1,0 0 1,0 0 0,0 0 0,0 0-1,0 0 1,1 0 0,-1 0 0,0 0-1,0 0 1,0 0 0,0 1-1,2 0 1,37 17-590,-15-6 769,-14-8-306,1-1-1,-1-1 0,0 1 0,1-2 1,-1 0-1,1 0 0,0-1 0,-1 0 1,14-3-1,-20 2-113,-1 0-1,1 0 1,-1 0 0,0-1-1,1 0 1,-1 0 0,0 0-1,0-1 1,0 1 0,0-1 0,-1 0-1,1 0 1,-1 0 0,1-1-1,-1 1 1,0-1 0,-1 1-1,1-1 1,-1 0 0,1 0 0,-1-1-1,0 1 1,-1 0 0,1-1-1,1-5 1,-2 6-39,0 0-1,0 0 0,0 0 1,-1 1-1,1-1 1,-1 0-1,0 0 1,0 0-1,0 0 1,-1 0-1,1 0 1,-1 0-1,0 0 0,0 0 1,0 1-1,-1-1 1,0 0-1,1 1 1,-1-1-1,0 1 1,-1-1-1,1 1 1,0 0-1,-1 0 0,0 0 1,0 1-1,-4-4 1,0 1 129,0 1 0,0 0-1,-1 1 1,0 0 0,1 0 0,-1 0 0,0 1 0,-1 0-1,1 1 1,0 0 0,0 0 0,-11 1 0,14 0 98,-1 1 0,1 0 0,-1 0 0,1 0 0,0 1 0,0 0 0,0 0 0,0 0 0,0 0 0,0 1 0,0 0 0,1 0 0,0 0 0,-1 1 0,1-1 0,0 1 0,1 0 0,-1 0 0,1 0 1,-1 1-1,1-1 0,1 1 0,-1 0 0,1 0 0,-1 0 0,2 0 0,-1 0 0,0 0 0,1 1 0,0-1 0,0 0 0,0 7 0,1-11-182,1 1 0,-1 0-1,0-1 1,0 1 0,1-1 0,-1 1-1,1 0 1,-1-1 0,1 1 0,0-1 0,0 1-1,0-1 1,0 0 0,0 1 0,0-1 0,0 0-1,0 0 1,0 0 0,0 1 0,1-1 0,-1-1-1,1 1 1,-1 0 0,0 0 0,1 0 0,-1-1-1,1 1 1,0-1 0,-1 1 0,2 0 0,56 5-4509,-54-6 4002,40 0-6478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3.569"/>
    </inkml:context>
    <inkml:brush xml:id="br0">
      <inkml:brushProperty name="width" value="0.05" units="cm"/>
      <inkml:brushProperty name="height" value="0.05" units="cm"/>
    </inkml:brush>
  </inkml:definitions>
  <inkml:trace contextRef="#ctx0" brushRef="#br0">0 175 9268,'0'0'2839,"20"4"-1993,18 5-451,0-2 0,43 3 0,-64-9-206,-1-1 0,1-1 1,29-5-1,-39 5-148,0 0 1,-1-1-1,1 0 1,-1-1-1,0 0 1,1 1-1,-1-2 1,0 1-1,-1-1 1,10-7-1,-12 8-61,-1 0 0,1-1 0,0 1 0,-1 0 1,0-1-1,0 0 0,0 1 0,0-1 0,-1 0 0,1 0 0,-1 0 0,0 0 1,0 0-1,-1 0 0,1-1 0,-1 1 0,0-7 0,0 8-32,0 0 0,-1 0 0,1 0 0,-1 0 1,0-1-1,0 1 0,0 0 0,0 1 0,0-1 0,-1 0 0,1 0 0,-1 0 0,0 1 1,0-1-1,0 1 0,0-1 0,0 1 0,0 0 0,-1 0 0,1 0 0,-1 0 0,1 0 1,-4-1-1,-4-1-15,-1 0 0,1 0 1,-1 1-1,0 0 1,0 1-1,0 1 0,0-1 1,-1 2-1,1 0 0,-14 1 1,20-1 67,0 1 1,1-1-1,-1 1 0,1 1 1,0-1-1,-1 0 1,1 1-1,0 0 0,0 0 1,0 0-1,0 1 1,0-1-1,0 1 0,1 0 1,-1 0-1,1 0 1,0 0-1,0 1 0,0-1 1,0 1-1,1 0 1,-1 0-1,1 0 0,0 0 1,0 0-1,1 1 1,-2 4-1,1-1 86,0 0-1,1 0 1,0 0 0,0 0 0,0 0-1,1 0 1,1 0 0,-1 1-1,1-1 1,1 0 0,-1 0 0,2 0-1,2 7 1,-2-8-19,0-1-1,1 0 1,-1-1-1,1 1 1,1-1-1,-1 1 1,1-1-1,0-1 1,0 1-1,0-1 1,1 1-1,0-2 1,-1 1-1,1 0 1,11 3-1,4 1-108,0-1 0,1-1 0,-1-1 0,1-1 0,0-1-1,1-1 1,-1 0 0,0-2 0,1-1 0,22-3 0,-27 1-507,1 0 0,-1-1 0,1-1-1,-1-1 1,-1-1 0,1 0 0,20-12 0,13-20-2816,-13-5-1126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3.927"/>
    </inkml:context>
    <inkml:brush xml:id="br0">
      <inkml:brushProperty name="width" value="0.05" units="cm"/>
      <inkml:brushProperty name="height" value="0.05" units="cm"/>
    </inkml:brush>
  </inkml:definitions>
  <inkml:trace contextRef="#ctx0" brushRef="#br0">85 0 4978,'0'0'8740,"-16"149"-7043,18-87-945,18-3-239,1-4-513,8-11 16,-2-8-64,0-12-913,-4-9-1248,-5-10-960</inkml:trace>
  <inkml:trace contextRef="#ctx0" brushRef="#br0" timeOffset="1">0 282 10485,'0'0'7811,"143"-32"-7811,-70 19-1264,-3 2-2754,-4 0-3554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4.275"/>
    </inkml:context>
    <inkml:brush xml:id="br0">
      <inkml:brushProperty name="width" value="0.05" units="cm"/>
      <inkml:brushProperty name="height" value="0.05" units="cm"/>
    </inkml:brush>
  </inkml:definitions>
  <inkml:trace contextRef="#ctx0" brushRef="#br0">0 169 7283,'0'0'6294,"15"17"-5208,48 57 21,-57-69-1053,1 0 0,-1-1-1,1 1 1,0-2 0,1 1 0,-1-1 0,0 0 0,1 0-1,0-1 1,-1 0 0,1 0 0,0-1 0,0 0 0,0 0-1,0-1 1,0 0 0,16-2 0,2 1-28,-23 1-31,0 1-1,0-1 1,0 0 0,-1-1-1,1 1 1,0 0-1,0-1 1,0 0 0,0 0-1,-1 1 1,1-2 0,0 1-1,-1 0 1,1 0 0,-1-1-1,1 0 1,-1 1-1,1-1 1,-1 0 0,0 0-1,0 0 1,2-4 0,-1 1-41,-1 0 0,0-1 0,0 1 0,-1-1 1,1 0-1,-1 1 0,-1-1 0,1 0 1,-1 0-1,0-8 0,-1-1-15,-1-1 0,0 0 0,-1 1 0,-6-18 0,5 19-758,0-1 0,1 1 0,1-1 0,-1-17 1,3 14-3862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4.623"/>
    </inkml:context>
    <inkml:brush xml:id="br0">
      <inkml:brushProperty name="width" value="0.05" units="cm"/>
      <inkml:brushProperty name="height" value="0.05" units="cm"/>
    </inkml:brush>
  </inkml:definitions>
  <inkml:trace contextRef="#ctx0" brushRef="#br0">4 379 10485,'0'0'4962,"0"-16"-4810,-1-6-93,-1 13-33,2 0-1,-1 0 1,1 0-1,1 0 1,0 0-1,3-15 1,-4 22-15,0 0 0,1 1 0,-1-1 1,1 1-1,-1-1 0,1 1 0,0-1 1,0 1-1,-1-1 0,1 1 1,0 0-1,0-1 0,0 1 0,1 0 1,-1 0-1,0 0 0,0 0 0,1 0 1,-1 0-1,1 0 0,-1 0 0,0 0 1,3 0-1,0 0 32,-1 0 0,1 1 0,-1-1-1,1 1 1,0 0 0,-1 0 0,1 0 0,-1 1 0,1-1 0,4 2-1,8 3 280,-1 0 0,1 1 0,21 13 0,-36-19-281,17 10 91,0-1-1,0-2 1,1 1 0,0-2 0,0-1 0,1 0-1,-1-1 1,1-1 0,30 0 0,-47-3-114,-1-1 1,0 0 0,1 1 0,-1-1-1,0 0 1,0 0 0,0 0-1,0 0 1,0-1 0,0 1-1,0 0 1,0-1 0,0 0 0,-1 1-1,1-1 1,0 0 0,-1 0-1,0 0 1,1 0 0,-1 0-1,0 0 1,0 0 0,0 0 0,0 0-1,-1-1 1,1 1 0,0 0-1,-1-1 1,0 1 0,1-3-1,1-12 42,0 0-1,0-33 1,-2 47-66,0-93-316,0 32-3995,0 38-1273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8.060"/>
    </inkml:context>
    <inkml:brush xml:id="br0">
      <inkml:brushProperty name="width" value="0.05" units="cm"/>
      <inkml:brushProperty name="height" value="0.05" units="cm"/>
    </inkml:brush>
  </inkml:definitions>
  <inkml:trace contextRef="#ctx0" brushRef="#br0">216 73 4306,'0'0'5949,"0"-14"-5042,0 8-1101,-1-40 1604,2 39-495,3 33-538,-2 2-49,2-1-1,0 0 0,2 0 1,1-1-1,1 1 1,19 40-1,-27-66-228,-4-5-265,-7-4-48,0 1 0,-1 0-1,1 0 1,-1 1 0,-1 1 0,1 0-1,-1 1 1,0 0 0,1 1 0,-2 0-1,1 1 1,0 0 0,-1 1 0,1 1-1,-23 2 1,34-1 218,-1 0-1,1 0 1,-1 1-1,1-1 1,-1 0-1,1 1 1,0 0-1,-1 0 1,1-1-1,0 1 1,0 1-1,0-1 1,1 0-1,-1 0 1,0 1-1,1-1 1,0 1-1,-1-1 1,1 1-1,0-1 1,0 1-1,1 0 1,-1 0-1,0 4 1,-2 9 123,1-1 1,1 1 0,1 16 0,0-27-71,0 3 22,0 0 0,0 0-1,1 0 1,1 0-1,-1-1 1,1 1-1,1 0 1,-1-1 0,1 1-1,1-1 1,-1 0-1,6 8 1,-6-11-55,1 0 1,0 1-1,0-1 0,0-1 0,0 1 1,1-1-1,-1 1 0,1-1 1,0 0-1,0-1 0,0 1 1,0-1-1,0 0 0,1-1 0,-1 1 1,1-1-1,-1 0 0,8 0 1,2 1-33,0-2 0,0 0 0,-1-1 0,1 0 0,0-1 1,-1-1-1,1 0 0,-1-1 0,0 0 0,20-10 0,-28 11-116,0 0-1,0-1 1,0 1-1,0-1 1,-1-1-1,0 1 1,0-1-1,0 0 1,0 0-1,-1 0 1,0-1-1,0 1 1,0-1-1,-1 0 1,0 0-1,0-1 1,-1 1-1,1-1 1,-1 1-1,-1-1 1,1 0-1,-1 1 1,0-1-1,-1-11 1,0 16 158,0 1 0,0 0 1,-1-1-1,1 1 0,0 0 1,0-1-1,0 1 0,1 0 1,-1-1-1,0 1 0,0 0 0,1-1 1,-1 1-1,1 0 0,-1 0 1,1-1-1,0-1 0,12 19 1626,4 10-1707,-7-15 199,1 0 0,0 0 1,0-1-1,1-1 0,0 0 0,1 0 0,21 10 0,-26-15-90,1 0-1,-1-1 1,1 0-1,0-1 1,0 1-1,0-2 1,0 1-1,0-1 1,1-1-1,-1 0 1,0 0-1,0-1 1,17-3 0,-22 3-102,0-1 1,0 0 0,0 0 0,-1 0 0,1 0 0,0 0 0,-1-1 0,1 0 0,-1 0 0,0 0 0,0 0-1,0 0 1,-1-1 0,1 1 0,-1-1 0,0 0 0,1 1 0,-2-1 0,1 0 0,0 0 0,-1 0 0,0-1 0,0 1-1,1-6 1,-1 4-67,0 0-1,0-1 1,-1 1-1,0 0 1,0 0-1,0 0 1,-1 0-1,0 0 1,0 0-1,-1 0 1,1 0-1,-1 0 1,-1 1-1,1-1 0,-1 1 1,0-1-1,-3-4 1,-6-3 114,-1 1 0,0 0 1,0 1-1,-1 0 0,0 2 1,-1-1-1,0 2 0,-1 0 0,0 0 1,0 2-1,0 0 0,-1 1 1,0 1-1,0 0 0,0 1 0,-1 1 1,1 1-1,-23 0 0,38 2 59,-1-1 0,0 1 0,0 0 0,0 0 0,0 0 0,0 0 0,1 0 0,-1 0 0,0 1 0,1-1 1,-1 1-1,1 0 0,0 0 0,0 0 0,-1 0 0,1 0 0,-1 3 0,1-3-29,1-1 0,0 1 1,0 0-1,0-1 0,0 1 1,0 0-1,1 0 1,-1 0-1,0 0 0,1 0 1,-1 0-1,1 0 0,0 0 1,0 0-1,0 0 0,0 0 1,0 0-1,0 0 0,0 0 1,1 0-1,-1 0 1,1 0-1,-1 0 0,1-1 1,2 5-1,-2-5-27,0 1-1,0-1 1,1 0-1,-1 0 1,1 1 0,-1-1-1,1 0 1,0 0-1,-1-1 1,1 1 0,0 0-1,-1 0 1,1-1 0,0 1-1,0-1 1,0 0-1,3 1 1,37 1 187,-33-3-123,45-1-552,-1-3-1,80-18 1,-126 22 386,2-1 2,3 0-43,0-1-1,1 2 1,-1-1-1,24 2 1,-33 0 152,1 1 1,-1-1 0,0 1-1,0 0 1,0 0 0,0 0-1,0 1 1,0-1-1,0 1 1,0-1 0,0 1-1,-1 0 1,1 0 0,0 0-1,-1 0 1,0 1-1,0-1 1,1 1 0,-2-1-1,1 1 1,0 0-1,0 0 1,1 3 0,81 206 2084,-84-219-2484,0-1 0,0 0 0,1 1 0,0-1 0,1 1 1,-1 0-1,6-14 0,26-72-2137,-27 76 2263,-3 9 343,0 0 0,0 0 0,1 0 0,0 0 0,0 1 0,0 0 0,9-10 0,-13 17-17,1-1 0,-1 1 0,0 0 0,1 0 0,-1 0-1,1 0 1,-1-1 0,0 1 0,1 0 0,-1 0 0,1 0 0,-1 0 0,0 0 0,1 0 0,-1 0 0,1 0 0,-1 0-1,0 0 1,1 1 0,-1-1 0,1 0 0,-1 0 0,0 0 0,1 0 0,-1 0 0,0 1 0,1-1 0,-1 0 0,0 0-1,1 1 1,-1-1 0,0 0 0,1 1 0,-1-1 0,0 0 0,0 1 0,0-1 0,1 0 0,-1 1 0,0-1 0,0 0-1,0 1 1,9 19 415,-8-18-168,3 7 104,1 5-216,0 0 1,2 0-1,-1-1 1,2 1-1,0-1 0,0-1 1,1 0-1,1 0 1,12 12-1,-21-24-264,0 0-1,0 0 1,0 0 0,0 0-1,-1-1 1,1 1 0,0 0-1,0 0 1,0-1 0,-1 1-1,1 0 1,0-1 0,0 1-1,-1-1 1,1 1 0,0-1 0,-1 0-1,1 1 1,-1-1 0,1 1-1,-1-1 1,1 0 0,-1 0-1,1 1 1,-1-1 0,0 0-1,1 0 1,-1 1 0,0-1-1,1-2 1,16-35-1270,-14 30 834,8-20-287,-2 0 1,10-47-1,-16 61 3592,2 38-1033,-2-12-1493,1 0 0,0-1 1,1 0-1,0 0 0,0 0 1,1-1-1,1 1 0,0-1 1,10 10-1,-10-12-443,0-1 0,1-1 0,0 0 0,0 0 0,1 0-1,0-1 1,0 0 0,0-1 0,0 0 0,1 0 0,15 3 0,37 3-2720,-1-9-1521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8.739"/>
    </inkml:context>
    <inkml:brush xml:id="br0">
      <inkml:brushProperty name="width" value="0.05" units="cm"/>
      <inkml:brushProperty name="height" value="0.05" units="cm"/>
    </inkml:brush>
  </inkml:definitions>
  <inkml:trace contextRef="#ctx0" brushRef="#br0">427 146 12182,'0'0'3006,"-8"-17"-1832,-28-53-688,33 66-480,1 0 0,-1 0 0,0 1 0,0-1 0,0 1 0,0-1 0,-1 1 0,0 0 0,1 0 1,-1 1-1,0-1 0,0 1 0,0 0 0,-1 0 0,1 0 0,-6-1 0,-1 1-35,0 0 0,-1 0 1,1 1-1,-17 1 0,14 0 0,-5-1-6,0 1 0,0 2 0,0 0 0,0 0 0,-28 9 0,43-10 51,-1 1 0,0-1 1,1 1-1,-1 0 0,1 0 0,0 0 0,0 1 1,0 0-1,0 0 0,0 0 0,0 0 0,1 0 0,-1 1 1,1-1-1,0 1 0,0 0 0,0 0 0,1 0 1,0 1-1,-1-1 0,1 0 0,1 1 0,-1 0 1,1-1-1,0 1 0,-2 9 0,3-8 42,0 0-1,0 0 1,0 0 0,0-1-1,1 1 1,0 0-1,1 0 1,-1-1 0,1 1-1,0-1 1,0 1 0,1-1-1,-1 0 1,1 1-1,5 6 1,0-4-23,-1-1 0,1 1 1,1-1-1,-1 0 0,1-1 0,0 0 0,16 7 0,-7-5-72,-1-1 0,2 0 0,-1-1 0,0-2 0,1 0 0,0 0 0,0-2 0,0 0 0,27-2-1,-43 0 15,-1 0 0,1-1 0,0 1 0,-1-1 0,1 1 0,-1-1 0,1 0 0,-1 0 0,0 0 0,1 0 0,-1 0 0,0-1-1,0 1 1,0-1 0,0 1 0,0-1 0,0 0 0,0 0 0,0 0 0,1-2 0,0-1-11,0 0 0,0 1 1,-1-1-1,0 0 0,0 0 1,-1 0-1,1 0 0,-1-1 1,0 1-1,0-6 0,0 7 51,0-1 1,-1 0-1,0 1 0,0-1 0,0 0 0,0 1 0,-1-1 0,0 0 0,0 1 1,0-1-1,0 1 0,-1-1 0,0 1 0,0 0 0,0-1 0,0 1 1,-1 0-1,0 0 0,0 1 0,0-1 0,0 1 0,0-1 0,-1 1 0,-7-5 1,10 10-4,0-1 1,1 1 0,-1 0-1,0 0 1,1 0-1,-1 0 1,1 0 0,0 0-1,-1 0 1,1 1 0,0-1-1,0 0 1,1 0-1,-1 3 1,0-3 14,1 3-11,-1 0-1,1 0 1,0 0 0,1 0 0,-1 0-1,1-1 1,-1 1 0,1 0 0,1-1 0,-1 0-1,1 1 1,0-1 0,0 0 0,0-1 0,0 1-1,1 0 1,-1-1 0,1 0 0,0 0 0,0 0-1,0 0 1,0 0 0,1-1 0,-1 0 0,6 2-1,3 2-9,1-1-1,0-1 0,0 0 0,0-1 0,1-1 1,-1 0-1,22 0 0,-33-2-35,0 0 0,0 0 0,0-1 0,0 1 0,0-1 0,0 0 0,0 0 0,0 0 0,-1 0 0,1-1 0,0 1 0,-1-1 0,1 1 0,-1-1 0,1 0 0,3-4 0,-1 1-186,-1 0-1,-1-1 1,1 1-1,-1-1 1,0 1 0,0-1-1,3-10 1,-1 0-316,0 0 0,-2 0 0,0-1 0,-1 1 0,0-23 1,-2 43 2054,1 24 2268,-1-22-3703,0 0 0,1 1 0,0-1 0,0 0 0,1 0 0,0 0 0,0 0 0,0 0 0,1 0 0,0-1 0,0 1 0,7 9 0,-2-8-132,-1 1 0,2-2 0,-1 1 0,1-1 0,0-1 0,0 1 0,0-1 0,1-1 0,0 0 0,0 0 0,12 2 1,-6-2-1032,0-1 0,0-1 0,28 0 1,-9-2-3026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9.177"/>
    </inkml:context>
    <inkml:brush xml:id="br0">
      <inkml:brushProperty name="width" value="0.05" units="cm"/>
      <inkml:brushProperty name="height" value="0.05" units="cm"/>
    </inkml:brush>
  </inkml:definitions>
  <inkml:trace contextRef="#ctx0" brushRef="#br0">3 280 10309,'0'0'2246,"0"5"-2163,-1 13 205,0-34-331,1 14 33,0 0 0,-1 1 0,1-1-1,0 0 1,1 1 0,-1-1 0,0 0 0,0 1 0,1-1 0,-1 0 0,1 1 0,0-1 0,-1 1 0,1-1 0,0 1-1,0-1 1,0 1 0,0-1 0,0 1 0,0 0 0,0 0 0,0-1 0,1 1 0,-1 0 0,0 0 0,1 0 0,2-1-1,14 2 767,0 1 0,0 1 0,0 0 0,21 6 0,-18-4-432,0 0 0,35 1 0,-54-5-302,0-1 0,-1 1 0,1-1-1,0 0 1,-1 1 0,1-1 0,-1 0 0,1 0 0,-1 0 0,1 0 0,-1 0 0,0 0-1,0 0 1,1-1 0,-1 1 0,0 0 0,0-1 0,0 1 0,0-1 0,-1 1-1,1-1 1,0 1 0,-1-1 0,1 1 0,-1-1 0,1 0 0,-1 0 0,0 1-1,0-1 1,1 0 0,-1 1 0,-1-4 0,0-75 248,0 58-270,-5-89-3057,7 97-1201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9.523"/>
    </inkml:context>
    <inkml:brush xml:id="br0">
      <inkml:brushProperty name="width" value="0.05" units="cm"/>
      <inkml:brushProperty name="height" value="0.05" units="cm"/>
    </inkml:brush>
  </inkml:definitions>
  <inkml:trace contextRef="#ctx0" brushRef="#br0">29 220 11109,'0'0'4752,"18"-14"-4475,58-47-197,-73 59-74,0-1-1,0 0 1,0 0 0,0 0-1,0-1 1,0 1-1,-1-1 1,0 1 0,0-1-1,0 0 1,0 0-1,0 0 1,-1 0 0,0 0-1,0 0 1,0 0-1,0-1 1,0 1 0,-1 0-1,0-1 1,0 1-1,0 0 1,-1-6 0,0-8-5,0 16-3,1 1 1,0 0-1,0-1 0,-1 1 0,1-1 0,-1 1 1,1 0-1,-1-1 0,0 1 0,1 0 1,-1 0-1,0 0 0,0-1 0,0 1 0,0 0 1,0 0-1,0 0 0,0 0 0,0 1 0,-1-1 1,1 0-1,0 0 0,0 1 0,-1-1 1,1 1-1,0-1 0,-1 1 0,1-1 0,-1 1 1,1 0-1,0 0 0,-1 0 0,1 0 0,-1 0 1,1 0-1,-1 0 0,-1 0 0,-1 0 22,0 1 0,0-1 0,0 1-1,0-1 1,0 1 0,0 0 0,0 1 0,0-1-1,1 1 1,-1-1 0,0 1 0,-5 5 0,2-1 145,1 1 1,1 0-1,-1 0 1,1 0 0,0 1-1,1 0 1,0 0 0,0 0-1,1 1 1,0-1 0,0 1-1,-2 16 1,4-20-107,0 0 0,1 0 0,0 0-1,0 0 1,0-1 0,0 1 0,1 0 0,0 0 0,0 0 0,0 0 0,0 0 0,1-1 0,0 1-1,0-1 1,0 1 0,1-1 0,-1 0 0,1 0 0,0 0 0,0 0 0,1 0 0,-1-1-1,1 1 1,6 4 0,-3-4-133,1 1-1,0-1 1,0-1-1,0 0 1,1 0-1,-1 0 1,1-1-1,14 2 1,39-1-3823,-42-5-1300,-13-12-5128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29.887"/>
    </inkml:context>
    <inkml:brush xml:id="br0">
      <inkml:brushProperty name="width" value="0.05" units="cm"/>
      <inkml:brushProperty name="height" value="0.05" units="cm"/>
    </inkml:brush>
  </inkml:definitions>
  <inkml:trace contextRef="#ctx0" brushRef="#br0">1 53 16552,'0'0'2497,"31"-52"-8868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2.343"/>
    </inkml:context>
    <inkml:brush xml:id="br0">
      <inkml:brushProperty name="width" value="0.05" units="cm"/>
      <inkml:brushProperty name="height" value="0.05" units="cm"/>
    </inkml:brush>
  </inkml:definitions>
  <inkml:trace contextRef="#ctx0" brushRef="#br0">110 421 6883,'0'0'1318,"-1"22"-704,0-4-426,-1 9 224,1 1 1,2-1 0,1 1 0,5 27-1,83 304 3328,-74-302-3083,-13-47-463,10 34-415,-7-39-517,-4-26-493,-2-1 203,-2 0 0,0-1 0,-1 1 0,-1 0 0,-1 0 0,-2 1 0,0-1 0,-12-24 0,-44-83-2486,-21-46 4389,74 149 374,0 1-1,2-1 1,2 0 0,-8-52 0,14 75-1064,0 1 0,-1-1 0,1 0 0,0 1 0,0-1 0,0 0 0,1 1 1,-1-1-1,1 0 0,-1 1 0,1-1 0,0 1 0,0-1 0,0 1 0,0 0 0,0-1 1,1 1-1,-1 0 0,1 0 0,1-2 0,1 1-57,-1 1 0,0 0 1,1 1-1,0-1 0,-1 1 0,1-1 1,0 1-1,0 0 0,-1 1 0,1-1 1,0 1-1,0-1 0,5 2 0,5-2 119,0 2 1,0 0-1,1 0 0,-1 2 1,0 0-1,0 0 0,0 1 0,-1 1 1,0 0-1,1 1 0,22 14 1,-28-15-201,-1 0 0,0 1 0,0-1 0,-1 1 1,1 1-1,-1-1 0,-1 1 0,1 0 1,-1 0-1,0 1 0,-1-1 0,0 1 0,0 0 1,0 1-1,-1-1 0,-1 0 0,1 1 1,-1 0-1,-1-1 0,1 15 0,-2-18-46,0 1 1,0-1-1,-1 0 0,0 0 0,0 0 0,0 0 0,-1 0 0,0 0 0,0-1 1,0 1-1,0-1 0,-1 1 0,0-1 0,1 0 0,-2 0 0,1 0 0,0 0 1,-1 0-1,0-1 0,0 1 0,0-1 0,0 0 0,-6 2 0,1 1-264,-1-2 0,0 1 0,0-1 0,-1-1-1,1 0 1,-1 0 0,0-1 0,0 0 0,0-1 0,-12 0-1,22-1 166,-1 0 0,1 0 0,-1 0 0,1 0 0,-1 0 0,1-1 0,-1 1 0,1 0 0,0-1 0,-1 1 0,1-1 0,0 1 1,-1-1-1,1 0 0,0 0 0,-1 1 0,1-1 0,0 0 0,0 0 0,0 0 0,0 0 0,0-1 0,0 1 0,0 0 0,0 0 0,1 0 0,-1-1 0,0 1 0,1 0 0,-1-1 0,1 1 0,-1-1 0,1 1 0,0-1 0,0 1 0,-1 0 0,1-1 0,0 1 0,0-1 0,1 1 0,-1-1 0,0 1 0,0-1 0,1-1 0,0-2-308,1-1 0,-1 1 0,1-1 0,0 1 0,0 0 0,0 0-1,1 0 1,0 0 0,0 0 0,7-8 0,-2 6-410,1-1-1,-1 2 1,1-1-1,12-6 1,-8 6 641,0 1 1,0 1-1,15-5 1,-15 6 910,1 1 0,-1 0 1,1 1-1,-1 1 0,1 0 1,0 1-1,-1 0 0,22 4 0,-31-2-472,1-1 0,0 1-1,-1 0 1,1 1 0,-1-1-1,0 1 1,0 0-1,0 0 1,0 0 0,0 1-1,4 5 1,-4-4-38,1-1 0,-1 1 1,1-1-1,0-1 0,0 1 0,1 0 1,-1-1-1,8 3 0,-4-3 17,2 0 1,-1 0-1,0-1 0,1-1 0,-1 0 0,0 0 0,1-1 1,0 0-1,18-3 0,-26 2-221,1 1 0,-1-1-1,1 0 1,-1-1 0,0 1 0,0-1 0,1 1-1,-1-1 1,0 0 0,0 0 0,0 0 0,-1-1-1,1 1 1,0-1 0,-1 1 0,0-1 0,0 0-1,0 0 1,0 0 0,0 0 0,0 0 0,-1-1-1,1 1 1,-1 0 0,0-1 0,0 1 0,0-1-1,-1 1 1,1-1 0,-1 1 0,0-5 0,1 2-79,-1 1 0,1 0-1,-1-1 1,-1 1 0,1 0 0,-1-1 0,0 1 0,0 0 0,0 0 0,-1 0 0,0 0 0,0 0 0,0 0 0,0 0 0,-1 1 0,0-1 0,0 1 0,0-1 0,-1 1 0,1 0 0,-1 1 0,0-1 0,0 0 0,0 1 0,-1 0 0,1 0 0,-1 1 0,-9-5 0,-3-1 6,-1 2 0,1 0 0,-1 1 0,0 0 0,0 2 0,-1 0 0,1 1 0,-1 1 0,1 0 0,-34 4 0,48-1 78,1-1 0,0 0 0,-1 0-1,1 1 1,0 0 0,0 0 0,0 0 0,0 0-1,0 0 1,1 1 0,-1-1 0,0 1 0,1-1-1,0 1 1,0 0 0,0 0 0,0 0 0,0 0-1,1 1 1,-1-1 0,1 0 0,0 1 0,0-1-1,0 1 1,0-1 0,1 1 0,-1-1 0,1 1-1,0-1 1,0 1 0,0 0 0,1-1 0,-1 1-1,1-1 1,0 1 0,0-1 0,0 1 0,1-1-1,-1 0 1,1 1 0,-1-1 0,1 0 0,3 3-1,3 1 40,1-1-1,0 0 0,0-1 0,0 0 0,1 0 0,-1-1 1,1 0-1,1 0 0,-1-1 0,0-1 0,21 3 0,14-1 50,63 0-1,-100-4-100,22 0-53,1-1 0,-1-1 0,1-1 1,-1-2-1,0-1 0,45-16 0,-67 19-27,1 0-1,-1-1 0,0 0 1,-1-1-1,1 1 0,-1-2 1,1 1-1,-2-1 1,1 0-1,-1 0 0,1-1 1,-2 0-1,1 0 1,-1 0-1,0-1 0,-1 1 1,0-1-1,0 0 1,0-1-1,-1 1 0,0-1 1,-1 1-1,0-1 0,-1 0 1,1 0-1,-1-15 1,-1 14 30,1 0 1,-2 0-1,0 0 1,0 0 0,0 0-1,-1 0 1,-1 0-1,0 1 1,0-1 0,-1 1-1,0 0 1,-1 0-1,1 0 1,-2 0 0,1 1-1,-1 0 1,-1 0-1,0 1 1,0 0-1,0 0 1,-10-7 0,9 7 38,0 0 51,0-1-1,-1 1 0,0 1 1,0 0-1,-15-7 1,22 12-40,0 0 1,0 0-1,0 1 1,0-1-1,0 1 1,0-1-1,0 1 1,0 0-1,0 0 1,0 0-1,-1 0 1,1 0 0,0 0-1,0 0 1,0 1-1,0-1 1,0 1-1,0 0 1,0 0-1,0 0 1,0-1-1,0 2 1,0-1-1,1 0 1,-1 0-1,0 1 1,1-1-1,-1 1 1,1-1-1,-1 1 1,1-1-1,0 1 1,0 0-1,-2 3 1,-8 18 339,1-1-1,1 1 1,1 1 0,1 0 0,2 0-1,0 0 1,1 0 0,2 1-1,0-1 1,2 1 0,2 30 0,-1-46-327,0 0 0,1-1 0,-1 1 0,1-1 0,1 1 1,0-1-1,0 0 0,1 0 0,0 0 0,0 0 0,1-1 1,0 0-1,0 0 0,0 0 0,1 0 0,0-1 0,1 0 1,0 0-1,-1-1 0,2 0 0,-1 0 0,0 0 0,1-1 1,13 5-1,-3-2-460,1 0-1,0-1 1,0-1 0,21 2-1,-7-2-2568,51-1 0,-11-4-3806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9.363"/>
    </inkml:context>
    <inkml:brush xml:id="br0">
      <inkml:brushProperty name="width" value="0.05" units="cm"/>
      <inkml:brushProperty name="height" value="0.05" units="cm"/>
    </inkml:brush>
  </inkml:definitions>
  <inkml:trace contextRef="#ctx0" brushRef="#br0">218 101 4098,'0'0'7006,"-7"-11"-6203,4 7-772,2 1-46,0 0 0,-1 0 0,0 0 0,1 0 0,-1 0 0,0 0 0,0 1 0,-1-1-1,1 1 1,-1 0 0,1-1 0,-1 1 0,0 0 0,1 0 0,-1 1 0,0-1 0,0 1 0,-1-1 0,1 1 0,0 0 0,0 0 0,-1 0 0,1 1-1,0-1 1,-1 1 0,1 0 0,0 0 0,-1 0 0,1 0 0,-1 1 0,-4 0 0,0 2-41,1-1 0,-1 1-1,1 0 1,0 1 0,0 0 0,0 0 0,0 0 0,1 1 0,0 0-1,0 0 1,-11 13 0,15-15 101,-1 0 0,1 1 0,0-1 0,0 1 0,0 0 0,0 0-1,0-1 1,1 1 0,0 0 0,0 1 0,0-1 0,0 0 0,1 0 0,-1 0 0,1 0-1,0 1 1,0-1 0,1 0 0,-1 0 0,1 0 0,0 0 0,0 0 0,1 0 0,-1 0 0,3 5-1,8 12 335,1-1-1,1 0 1,25 27-1,18 26 696,-49-62-979,-1 0 0,0 0-1,0 1 1,-1 0 0,-1 0 0,0 0-1,-1 1 1,0 0 0,-1 0-1,0 0 1,1 22 0,-4-33-104,0 0 0,-1 1 0,1-1 1,-1 1-1,1-1 0,-1 0 0,0 0 1,0 1-1,0-1 0,-1 0 0,1 0 0,0 0 1,-1 0-1,1 0 0,-1 0 0,0-1 1,0 1-1,0 0 0,0-1 0,0 0 0,0 1 1,0-1-1,0 0 0,0 0 0,0 0 0,-1 0 1,1 0-1,0-1 0,-5 1 0,-6 2-425,0-1 0,0 0 1,-1-1-1,-13 0 0,26-1 381,0 0 1,0 0-1,1-1 0,-1 1 1,0 0-1,1 0 1,-1 0-1,0-1 0,1 1 1,-1 0-1,1-1 1,-1 1-1,0 0 1,1-1-1,-1 1 0,1-1 1,-1 1-1,1-1 1,-1 1-1,1-1 0,-1 0 1,1 1-1,0-1 1,-1 1-1,1-1 1,0 0-1,-1-1 0,-2-27-895,3 20 753,1 0-1,1 0 0,-1 0 1,5-13-1,6-2 220,0 0 0,2 0 1,0 1-1,2 1 0,1 0 0,0 2 1,2 0-1,0 0 0,1 2 0,28-20 1,-40 32 78,-1 1 0,1 0 0,1 1 1,-1-1-1,0 2 0,1-1 0,11-2 1,-15 5 57,0 0 1,0 1 0,-1-1-1,1 1 1,0 0 0,0 0-1,0 1 1,-1 0-1,1 0 1,0 0 0,0 0-1,-1 1 1,1-1 0,-1 1-1,6 4 1,-6-4-67,0 0 1,0 0-1,1 0 1,-1 0-1,0 0 0,1-1 1,-1 0-1,1 0 1,0 0-1,-1-1 1,1 1-1,-1-1 1,1 0-1,0-1 0,6 0 1,-9 0-67,1 0 1,-1 0 0,0 0-1,1 0 1,-1-1-1,0 1 1,0-1 0,0 1-1,0-1 1,0 0-1,-1 0 1,1 0 0,0 0-1,-1 0 1,0 0-1,1 0 1,-1 0-1,0-1 1,0 1 0,0 0-1,0-1 1,-1 1-1,1-1 1,-1 1 0,1-1-1,-1 1 1,0-1-1,0-3 1,0-23-531,-1 0 0,-9-54-1,5 48-2642,3 23-78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2.988"/>
    </inkml:context>
    <inkml:brush xml:id="br0">
      <inkml:brushProperty name="width" value="0.05" units="cm"/>
      <inkml:brushProperty name="height" value="0.05" units="cm"/>
    </inkml:brush>
  </inkml:definitions>
  <inkml:trace contextRef="#ctx0" brushRef="#br0">442 183 12246,'0'0'2491,"-16"-16"-973,-57-54-560,66 64-917,-1 0 0,0 1-1,0 0 1,0 1 0,0 0 0,-1 0-1,0 0 1,0 1 0,0 1-1,0 0 1,0 0 0,0 0 0,-1 1-1,1 1 1,0-1 0,-1 2-1,1-1 1,-10 3 0,-17-2-73,28-1 20,0 0 0,0 0 0,0 1-1,0 0 1,1 1 0,-1-1 0,0 2 0,1-1 0,0 1 0,-1 0 0,-11 7-1,16-7 9,0-1 0,0 1 0,0 0 0,0 0-1,1 0 1,-1 0 0,1 0 0,0 1-1,0-1 1,0 1 0,1-1 0,-1 1 0,1 0-1,0-1 1,0 1 0,0 0 0,0 0 0,1 0-1,-1 0 1,1 0 0,0 0 0,0 0 0,1 0-1,1 7 1,-1-6 22,1-1 0,-1 1 0,1-1 0,0 1 0,1-1 0,-1 0 1,1 0-1,0 0 0,0 0 0,0-1 0,0 1 0,1-1 0,0 0 0,-1 1 0,1-2 0,0 1 0,1 0 0,-1-1 0,6 3 0,6 2 49,0 0-1,1-1 1,34 8-1,-34-10-38,0-1 1,-1-1-1,1 0 0,1-2 1,-1 0-1,0 0 0,18-4 1,-32 3-26,-1 0 1,1 0-1,-1-1 1,1 1-1,-1-1 1,1 1-1,-1-1 1,0 0-1,0 0 1,0 0-1,0 0 0,0 0 1,0 0-1,-1 0 1,1-1-1,-1 1 1,1-1-1,-1 1 1,0-1-1,0 1 1,0-1-1,0 0 1,-1 1-1,1-1 1,0-4-1,1-8-38,-1 0 0,-1 0 0,-1-21 1,1 28-24,-9-23 64,8 30 9,1 0-1,-1 0 0,1-1 1,-1 1-1,1 0 0,-1 0 1,0 0-1,0 0 0,1 0 1,-1 0-1,0 0 0,0 0 1,0 1-1,0-1 1,0 0-1,0 1 0,0-1 1,-1 0-1,1 1 0,0-1 1,0 1-1,-2-1 0,5 26-427,0-19 433,1-1-1,0 0 1,0 0 0,0 0 0,0 0-1,1 0 1,0-1 0,0 1 0,0-1 0,0 0-1,1-1 1,0 1 0,0-1 0,0 0 0,0 0-1,0 0 1,0-1 0,1 1 0,11 2-1,1 0 46,0-1 0,1-1 0,0 0 0,37 0 0,-52-4-130,0 1-1,0-1 0,-1 0 1,1 0-1,0-1 1,-1 1-1,1-1 1,-1 0-1,1 0 1,-1 0-1,0 0 1,0-1-1,0 1 1,0-1-1,0 0 1,0 0-1,-1 0 1,1 0-1,-1 0 0,0-1 1,0 1-1,0 0 1,-1-1-1,1 0 1,0-5-1,3-3-508,-1-1 0,0 0 0,-1 0 0,-1 0 0,0 0 0,0-17-1,-2 25 540,-3-20-605,3 24 715,0 1 0,-1-1 0,1 0 0,-1 1 0,1-1 1,-1 0-1,1 1 0,-1-1 0,0 1 0,1-1 0,-1 1 0,0-1 0,1 1 0,-1-1 0,0 1 1,1 0-1,-1-1 0,0 1 0,0 0 0,0 0 0,1 0 0,-1 0 0,0-1 0,0 1 0,0 0 1,1 0-1,-2 1 0,1 0 31,0 0 0,0 1 0,0-1 0,0 0 0,1 1 1,-1-1-1,1 1 0,-1-1 0,1 1 0,0-1 0,-1 1 0,1-1 0,0 1 1,0 0-1,0-1 0,0 1 0,0-1 0,1 4 0,-1-2 81,0 2-143,-1-1-1,1 1 1,0 0-1,0 0 1,1 0-1,-1 0 0,1 0 1,0-1-1,1 1 1,-1 0-1,1-1 0,0 1 1,0-1-1,0 0 1,1 0-1,-1 1 0,1-1 1,0-1-1,0 1 1,1 0-1,-1-1 1,1 0-1,0 0 0,-1 0 1,1 0-1,1 0 1,-1-1-1,0 0 0,1 0 1,-1 0-1,1 0 1,7 1-1,3 1-379,0 0 1,0-2-1,27 3 0,15-4-3417,-18-1-1614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3.346"/>
    </inkml:context>
    <inkml:brush xml:id="br0">
      <inkml:brushProperty name="width" value="0.05" units="cm"/>
      <inkml:brushProperty name="height" value="0.05" units="cm"/>
    </inkml:brush>
  </inkml:definitions>
  <inkml:trace contextRef="#ctx0" brushRef="#br0">1 0 14182,'0'0'913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3.710"/>
    </inkml:context>
    <inkml:brush xml:id="br0">
      <inkml:brushProperty name="width" value="0.05" units="cm"/>
      <inkml:brushProperty name="height" value="0.05" units="cm"/>
    </inkml:brush>
  </inkml:definitions>
  <inkml:trace contextRef="#ctx0" brushRef="#br0">1 23 6995,'0'0'8938,"9"19"-7773,1 4-914,60 118 664,-65-134-876,0 0 0,0-1 0,1 1 0,-1-1 0,1 0 0,1-1 0,-1 1 0,1-1 0,0 0 0,0-1 0,0 0 0,1 0 0,-1 0 0,1-1 0,0 0 0,15 3 0,5-2 7,-1-1-1,1 0 1,47-4-1,-59 1-31,-6 0-17,-1-1-1,0 0 0,0 0 0,0-1 1,0 0-1,-1-1 0,1 0 1,0 0-1,-1-1 0,0 0 0,0 0 1,13-10-1,-16 10-15,0 0 1,0-1 0,-1 0-1,1 0 1,-1 0 0,0-1-1,0 1 1,-1-1 0,0 0-1,0 0 1,0 0 0,-1 0-1,0 0 1,0-1 0,0 1-1,-1-1 1,1-12 0,-2 10 9,0 0 0,0 0 0,-1 0 0,0 1 0,-1-1 0,0 0 0,0 1 1,-1-1-1,0 1 0,-5-9 0,6 14 41,1 0 0,-1 0-1,1 1 1,-1-1 0,0 1 0,0-1 0,0 1 0,-1 0-1,1 0 1,0 0 0,-1 0 0,1 0 0,-1 0-1,0 1 1,0-1 0,1 1 0,-1 0 0,0 0 0,0 0-1,0 0 1,0 0 0,-1 1 0,1 0 0,0-1-1,0 1 1,0 0 0,0 0 0,0 1 0,-1-1 0,1 1-1,0-1 1,-5 3 0,5-1 40,0-1 0,0 1 0,0 1 0,1-1 0,-1 0 0,0 1 0,1-1 0,0 1 0,-1 0 0,1 0 0,0 0 0,0 0 0,1 0 0,-1 0 0,1 0 0,-1 1 0,1-1 0,0 1 0,0-1 0,0 5 0,0-3-17,0-1 0,0 1 0,0 0 1,1-1-1,0 1 0,0 0 0,0 0 0,1-1 0,-1 1 0,1 0 0,0-1 0,0 1 0,1-1 0,0 1 0,3 7 0,0-6-57,1-1 0,-1 0 0,1 0 0,0 0 0,0-1 0,0 0 0,1 0 0,-1 0 0,1-1 0,0 0 0,0 0 0,8 2 0,13 2-588,53 9 0,19-7-2331,-1-7-2748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4.168"/>
    </inkml:context>
    <inkml:brush xml:id="br0">
      <inkml:brushProperty name="width" value="0.05" units="cm"/>
      <inkml:brushProperty name="height" value="0.05" units="cm"/>
    </inkml:brush>
  </inkml:definitions>
  <inkml:trace contextRef="#ctx0" brushRef="#br0">0 295 14295,'0'0'517,"25"3"502,1 1-718,18 3 71,-1-2-1,56 0 1,-84-6-329,1 0 0,-1-1 0,0 0 0,24-8 0,-33 8-59,0 0 0,0-1 0,0 1-1,0-2 1,0 1 0,-1 0 0,1-1 0,-1 0 0,0-1 0,0 1 0,7-9 0,-9 8-78,0 0-1,0 0 1,0 0-1,-1 0 1,1-1-1,-1 1 1,-1-1-1,1 1 1,-1-1-1,0 1 1,0-1-1,-1 0 1,0 0-1,0 1 1,0-1-1,0 0 1,-1 0-1,0 1 1,-1-1-1,1 0 1,-1 1 0,0 0-1,0-1 1,-1 1-1,1 0 1,-1 0-1,0 0 1,-1 0-1,1 1 1,-1-1-1,0 1 1,0 0-1,0 0 1,0 1-1,-9-6 1,2 1 81,-1 0 0,0 1 0,0 1 0,0 0 0,-1 0 1,0 1-1,0 1 0,-1 0 0,1 1 0,-1 1 0,0 0 1,1 0-1,-1 2 0,0 0 0,-16 1 0,25 1 73,1-1 0,-1 1 0,0 0 0,1 0-1,0 0 1,-1 1 0,1-1 0,0 1 0,0 0 0,0 0 0,1 1-1,-1-1 1,1 1 0,0 0 0,0 0 0,0 0 0,0 0 0,1 0-1,0 1 1,-4 8 0,-1 6 337,0-1 0,2 1-1,-6 39 1,6-27-4,2 0 0,1 1 0,2-1 0,1 0-1,1 1 1,2-1 0,8 37 0,-8-54-450,0 0 0,1 0 0,0-1 0,1 1 0,0-1 0,1 0 1,1-1-1,0 0 0,0 0 0,1-1 0,1 0 0,0 0 0,1-1 0,0 0 0,0-1 0,1 0 0,21 11 1,-28-17-482,0-1 1,0 0 0,0 0 0,0-1 0,0 1 0,1-1 0,-1 0 0,0-1 0,8 1 0,3-1-3849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4.926"/>
    </inkml:context>
    <inkml:brush xml:id="br0">
      <inkml:brushProperty name="width" value="0.05" units="cm"/>
      <inkml:brushProperty name="height" value="0.05" units="cm"/>
    </inkml:brush>
  </inkml:definitions>
  <inkml:trace contextRef="#ctx0" brushRef="#br0">0 36 13862,'0'0'483,"12"20"-51,42 68-317,-47-81-102,-1 0 1,1 0-1,0-1 0,1 0 0,0 0 0,0 0 0,0-1 1,0-1-1,1 1 0,0-1 0,0-1 0,0 0 1,0 0-1,11 1 0,-5 0-13,3 1-171,1-1 1,-1-1 0,1-1-1,0-1 1,26-2 0,-43 1 130,0 0-1,0 0 1,-1-1 0,1 0-1,0 1 1,0-1 0,0 0 0,-1 0-1,1 0 1,0 0 0,-1 0 0,1 0-1,-1 0 1,1 0 0,-1-1-1,0 1 1,1-1 0,-1 1 0,0-1-1,0 1 1,0-1 0,0 0 0,0 1-1,0-1 1,-1 0 0,1 0-1,-1 0 1,1 0 0,-1 0 0,1-2-1,1-9-121,-1 0 0,0 0 0,-2-20 0,1 17-70,0 9 230,-1 1 0,1 0 0,-1-1 0,0 1 0,-1 0 0,0 0 0,1 0 0,-2 0 0,1 0 0,-1 0 0,-4-7 0,-20-12 2451,31 62-747,-1-31-1671,0 1 0,1 0-1,0-1 1,0 0 0,0 0-1,1 0 1,0 0 0,0-1 0,0 0-1,1 0 1,0 0 0,0-1 0,0 1-1,0-2 1,1 1 0,0-1 0,8 3-1,-1-1-49,1 0-1,0-2 1,0 1-1,0-2 1,1 0 0,-1-1-1,21-2 1,-33 1-29,0 0 1,-1-1 0,1 1 0,0-1-1,0 0 1,0 0 0,-1 0 0,1-1-1,0 1 1,-1 0 0,1-1 0,-1 0-1,0 1 1,1-1 0,-1 0 0,0 0-1,0-1 1,0 1 0,-1 0 0,1-1 0,0 1-1,-1-1 1,0 1 0,1-1 0,-1 0-1,1-4 1,0 2 1,-1 0 0,0 0 0,0-1 0,0 1 0,0 0 0,-1-1 0,0 1 0,0-1 0,-1 1 0,1 0 0,-1-1-1,0 1 1,-1 0 0,-1-6 0,2 10 132,0-1-1,0 1 1,0-1-1,0 1 1,0-1 0,0 1-1,0 0 1,-1-1-1,1 1 1,0 0-1,-1 0 1,1 0-1,-1 0 1,0 0-1,-2-1 1100,4 17-939,0-9-175,1 1 0,0-1 0,1 0 1,0 0-1,0 0 0,0 0 0,1 0 0,0 0 1,0 0-1,0-1 0,1 0 0,-1 1 1,1-1-1,1-1 0,-1 1 0,1-1 1,-1 1-1,1-1 0,1-1 0,-1 1 1,0-1-1,1 0 0,0 0 0,11 4 1,-5-2-193,-1-1 1,0 0 0,1-1 0,0 0 0,0-1 0,0-1-1,0 1 1,0-2 0,0 0 0,0 0 0,0-1-1,21-4 1,-29 3-81,0 1 0,0-1 0,0 0 1,0 0-1,-1 0 0,1 0 0,-1-1 0,1 1 0,-1-1 0,0 0 0,0 0 0,0 0 0,-1 0 0,1 0 0,-1-1 0,0 1 0,0-1 0,3-6 0,-2 2-26,0-1-1,0 1 1,-1-1 0,0 0-1,-1 0 1,0 0-1,0-14 4841,6 39-3327,-4-11-1277,1 1 0,0-1 0,0 0 1,1 0-1,-1 0 0,1 0 0,0-1 1,0 0-1,0 0 0,1 0 0,0-1 0,-1 1 1,1-1-1,10 3 0,-3-2-1002,1 0 0,0 0-1,-1-1 1,2-1 0,24 1-1,-5-3-3739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5.280"/>
    </inkml:context>
    <inkml:brush xml:id="br0">
      <inkml:brushProperty name="width" value="0.05" units="cm"/>
      <inkml:brushProperty name="height" value="0.05" units="cm"/>
    </inkml:brush>
  </inkml:definitions>
  <inkml:trace contextRef="#ctx0" brushRef="#br0">1 0 15335,'0'0'128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5.614"/>
    </inkml:context>
    <inkml:brush xml:id="br0">
      <inkml:brushProperty name="width" value="0.05" units="cm"/>
      <inkml:brushProperty name="height" value="0.05" units="cm"/>
    </inkml:brush>
  </inkml:definitions>
  <inkml:trace contextRef="#ctx0" brushRef="#br0">0 345 10117,'0'0'1235,"23"-9"-357,72-31-409,-88 37-461,0-1-1,0 0 1,-1 0 0,1 0-1,-1-1 1,0 0 0,0 0-1,-1 0 1,1-1 0,-1 0-1,0 0 1,-1 0 0,1 0-1,-1-1 1,4-8 0,-5 5-40,0 1 1,-1-1 0,0 0 0,0 0 0,-1 0-1,-1 0 1,1 0 0,-2 0 0,-1-14 0,1 17 62,-1 1 0,0-1 0,0 1-1,0-1 1,-1 1 0,0 0 0,0 0 0,-1 0 0,0 1 0,0-1 0,-5-5 0,0-1 347,8 11 407,2 4-735,4 11 217,1-1 1,1 1-1,0-2 0,1 1 0,0-1 0,1 0 0,12 13 0,14 21 734,-23-29-658,-1-1-94,0 0 0,-1 1 0,10 22 0,-20-39-331,0 1 1,0-1-1,1 0 0,-1 0 1,0 1-1,0-1 0,0 0 1,0 0-1,0 1 0,0-1 1,0 0-1,0 0 0,0 1 1,0-1-1,0 0 0,0 0 0,0 1 1,0-1-1,0 0 0,0 1 1,0-1-1,0 0 0,0 0 1,0 1-1,0-1 0,0 0 1,0 0-1,0 0 0,-1 1 1,1-1-1,0 0 0,0 0 0,0 1 1,0-1-1,-1 0 0,1 0 1,0 0-1,0 0 0,-1 1 1,1-1-1,0 0 0,-14-2-1693,-14-14-2599,7-8-3416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5.973"/>
    </inkml:context>
    <inkml:brush xml:id="br0">
      <inkml:brushProperty name="width" value="0.05" units="cm"/>
      <inkml:brushProperty name="height" value="0.05" units="cm"/>
    </inkml:brush>
  </inkml:definitions>
  <inkml:trace contextRef="#ctx0" brushRef="#br0">1 0 12934,'0'0'4930,"14"19"-8868,-7 9 193,-5 2-6436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6.317"/>
    </inkml:context>
    <inkml:brush xml:id="br0">
      <inkml:brushProperty name="width" value="0.05" units="cm"/>
      <inkml:brushProperty name="height" value="0.05" units="cm"/>
    </inkml:brush>
  </inkml:definitions>
  <inkml:trace contextRef="#ctx0" brushRef="#br0">1 520 8436,'0'0'2606,"25"-4"-1194,-21 4-1329,36-7 706,-2-1 1,1-1 0,50-21-1,-79 26-637,-1 0-1,1-1 1,-1 0-1,0-1 1,16-13-1,-22 16-121,0 0-1,-1 0 0,1 0 0,-1-1 0,1 1 1,-1-1-1,0 0 0,0 0 0,0 1 1,-1-1-1,0-1 0,0 1 0,0 0 1,0 0-1,0 0 0,-1 0 0,1-7 1,-1 7-50,0 1 0,0-1 1,0 0-1,0 0 1,-1 0-1,1 0 1,-1 1-1,0-1 0,0 0 1,0 1-1,-1-1 1,1 1-1,-1-1 1,0 1-1,0 0 0,0-1 1,0 1-1,-1 0 1,1 0-1,-1 1 1,0-1-1,0 1 1,0-1-1,0 1 0,0 0 1,0 0-1,-1 0 1,1 0-1,0 1 1,-1-1-1,0 1 0,-5-1 1,3 0 3,1 1 0,-1 0-1,1 0 1,-1 0 0,0 0 0,1 1 0,-1 0-1,0 0 1,0 1 0,1 0 0,-10 2 0,13-2 47,-1 0 0,1 0 0,-1 0-1,1 1 1,0 0 0,-1-1 0,1 1 0,0 0 0,0 0 0,0 0 0,0 0 0,0 0 0,1 0 0,-1 1 0,1-1 0,-1 1-1,1-1 1,0 1 0,0-1 0,0 1 0,0 0 0,1-1 0,-1 1 0,0 5 0,0-2 45,0 0 0,1 0 0,0 0 0,0 0 0,0 0-1,1 0 1,-1 0 0,1 0 0,1 0 0,-1 0 0,1 0 0,0 0 0,1-1 0,-1 1 0,1-1 0,0 1 0,0-1 0,1 0 0,6 7 0,-3-6-183,-1-1 0,1 0 0,0 0 1,0 0-1,1-1 0,-1 0 0,1-1 0,0 1 1,0-2-1,0 1 0,0-1 0,1 0 1,14 1-1,15-2-2502,-7-1-1497</inkml:trace>
  <inkml:trace contextRef="#ctx0" brushRef="#br0" timeOffset="1">109 71 12214,'0'0'5954,"134"-56"-6562,-67 47-1121,-1 5-720,4 2-96,-4 2-160,-5 0-2001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6.798"/>
    </inkml:context>
    <inkml:brush xml:id="br0">
      <inkml:brushProperty name="width" value="0.05" units="cm"/>
      <inkml:brushProperty name="height" value="0.05" units="cm"/>
    </inkml:brush>
  </inkml:definitions>
  <inkml:trace contextRef="#ctx0" brushRef="#br0">10 1 4018,'0'0'3247,"0"16"-558,-4 145 2914,-1-24-3103,4-53-5612,2-90 2807,0 0-1,1 1 0,0-1 0,0 0 1,0 0-1,5-7 0,0-2-155,-6 10 472,1 0-1,1 0 1,-1 0 0,1 1-1,0-1 1,0 0-1,0 1 1,1 0-1,-1 0 1,1 0-1,0 0 1,0 1-1,1-1 1,4-2 0,-2 3 405,0 0 1,0 1-1,0-1 1,0 2 0,1-1-1,-1 1 1,0 0 0,1 0-1,12 1 1,99 9 1260,-85-5-1525,-1-1 1,1-2-1,37-3 0,-69 1-175,1 0 0,-1 1 0,0-1 0,1 0 0,-1 0 0,0 0-1,0-1 1,0 1 0,0 0 0,0-1 0,0 0 0,0 1 0,0-1 0,-1 0 0,1 0-1,-1 0 1,1 0 0,-1 0 0,0 0 0,0 0 0,0 0 0,0-1 0,0 1-1,0 0 1,0-5 0,2-3-276,-1-1 0,-1 0 0,1 1 0,-1-16-1,-2 25 290,1 0 0,0 0 0,0 0 0,0 0 0,-1 0 0,1 0 0,0 0 0,-1 0 0,1 0 0,-1 0 0,1 0 0,-1 0 0,0 0 0,1 0 0,-1 1 0,0-1 0,1 0 0,-1 1-1,0-1 1,0 0 0,0 1 0,0-1 0,0 1 0,-1-2 0,-35-6 2,28 7 81,0 1-1,0 0 1,1 1 0,-1 0 0,0 0 0,-12 4 0,16-3 38,0 1-1,0 0 1,0 1-1,0-1 1,0 1 0,1 0-1,-1 0 1,1 1-1,1-1 1,-1 1-1,0 0 1,1 0 0,0 0-1,0 0 1,1 0-1,-1 1 1,1-1-1,0 1 1,-1 9 0,1-10-74,1-1 1,0 1 0,0 0-1,1 0 1,0 0 0,-1 0-1,2 0 1,-1 0 0,0 0 0,1 0-1,0 0 1,0 0 0,1 0-1,-1-1 1,1 1 0,0-1-1,1 1 1,-1-1 0,1 1-1,-1-1 1,1 0 0,0 0 0,5 4-1,2 0-211,1-1 0,0-1 1,0 1-1,0-2 0,1 1 0,0-2 0,0 0 0,0 0 0,18 3 0,-4-3-3408,45 1 1,-36-4-3148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29.973"/>
    </inkml:context>
    <inkml:brush xml:id="br0">
      <inkml:brushProperty name="width" value="0.05" units="cm"/>
      <inkml:brushProperty name="height" value="0.05" units="cm"/>
    </inkml:brush>
  </inkml:definitions>
  <inkml:trace contextRef="#ctx0" brushRef="#br0">1 120 9044,'0'0'4087,"17"-3"-3510,57-10-479,-70 13-206,0-1-1,0 1 0,0-2 1,1 1-1,-1 0 0,0-1 0,0 1 1,-1-1-1,1 0 0,0-1 1,-1 1-1,1 0 0,-1-1 1,0 0-1,0 0 0,0 0 1,0 0-1,0-1 0,-1 1 0,1-1 1,-1 1-1,0-1 0,0 0 1,0 0-1,-1 0 0,0 0 1,1 0-1,-1 0 0,-1 0 0,2-7 1,-5 10 149,1 0 1,-1 0-1,1 0 0,-1 0 1,1 1-1,-1-1 0,1 1 1,-1 0-1,0-1 1,1 1-1,-1 0 0,0 0 1,1 1-1,-4 0 0,0-1 51,1 0 6,1 0 1,0 1-1,-1 0 0,1 0 1,0 0-1,-1 0 0,1 0 0,0 1 1,0 0-1,0 0 0,0 0 0,1 0 1,-1 1-1,0 0 0,1-1 1,0 1-1,0 0 0,0 1 0,0-1 1,0 1-1,0-1 0,1 1 1,0 0-1,0 0 0,-3 6 0,3-5-6,1-1 0,-1 1-1,1 0 1,0 0 0,0-1-1,0 1 1,1 0-1,0 0 1,0 0 0,0 0-1,1 0 1,-1 0-1,1-1 1,0 1 0,0 0-1,1 0 1,0-1 0,0 1-1,0-1 1,0 0-1,0 1 1,1-1 0,3 4-1,1-1-17,-1 0 1,1-1-1,0 0 0,0 0 0,0 0 0,1-1 1,0 0-1,0-1 0,1 0 0,-1 0 0,1-1 1,12 4-1,-15-6-77,0 0 0,0 0 0,0-1 0,-1 1 0,1-1 0,0-1 0,0 1 0,0-1 0,0 0 0,-1 0 0,1-1 0,0 0 0,-1 0 0,1 0 0,-1-1 0,0 1 0,0-1 0,0 0 0,0-1 0,6-5 0,10-12-1098,-2 0 0,26-36 1,-30 35 483,2 1 1,0 1-1,23-20 1,-36 37 787,-1 0-1,0 1 0,1-1 1,-1 1-1,1 0 1,0 0-1,0 1 1,0-1-1,-1 1 1,1 0-1,1 0 1,-1 0-1,0 0 0,0 1 1,0 0-1,0 0 1,0 0-1,1 0 1,-1 1-1,0-1 1,0 1-1,0 0 1,0 0-1,0 1 0,5 1 1,-2 1 50,0 0-1,0 0 1,-1 1 0,1 0 0,-1 0 0,0 0-1,-1 1 1,1-1 0,-1 2 0,0-1-1,-1 0 1,6 9 0,-9-13-213,-1-1-1,1 1 1,0-1-1,0 1 1,-1-1-1,1 1 1,-1-1 0,1 1-1,-1 0 1,0-1-1,0 1 1,1-1-1,-1 1 1,0 0 0,-1-1-1,1 1 1,0 0-1,0-1 1,-1 1-1,1-1 1,-1 1-1,1 0 1,-1-1 0,0 1-1,0 1 1,-2-1-30,1 1 0,-1-1 0,1 1 0,-1-1-1,0 0 1,1 0 0,-1 0 0,0 0 0,0-1 0,-1 1 0,-4 1 0,-7 1-1251,0 0 0,0-1 1,0 0-1,-22 0 0,22-2-2340,2-1-2920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7.159"/>
    </inkml:context>
    <inkml:brush xml:id="br0">
      <inkml:brushProperty name="width" value="0.05" units="cm"/>
      <inkml:brushProperty name="height" value="0.05" units="cm"/>
    </inkml:brush>
  </inkml:definitions>
  <inkml:trace contextRef="#ctx0" brushRef="#br0">5 485 10501,'0'0'8153,"0"-9"-8020,-4-99-218,7 107 97,0 0-1,0 0 1,0 0 0,0 0-1,0 1 1,1-1 0,-1 1 0,0 0-1,0 0 1,0 0 0,1 0-1,2 1 1,1 0 12,12 0 10,1 1 1,-1 1-1,0 1 0,29 10 0,-34-9-65,0 0 0,1-1 0,0-1 0,0-1-1,0 0 1,0 0 0,1-2 0,26-2 0,-41 2 27,0 0 1,-1-1 0,1 0 0,0 1 0,0-1-1,-1 1 1,1-1 0,0 0 0,-1 0 0,1 1-1,-1-1 1,1 0 0,-1 0 0,1 0 0,-1 1-1,0-1 1,1 0 0,-1 0 0,0 0 0,0 0-1,1 0 1,-1 0 0,0 0 0,0 0 0,0 0 0,0-1-1,-1-33 63,1 24-7,-10-102 214,5 77-185,-1-42 1,6 61-255,4-37-226,-4 52 99,1-1-1,0 1 1,-1 0 0,1 0-1,0 0 1,1 0-1,-1 0 1,0 0 0,0 0-1,1 1 1,-1-1-1,1 0 1,0 1 0,-1-1-1,1 1 1,0-1-1,0 1 1,0 0-1,0 0 1,4-2 0,15-2-7560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7.665"/>
    </inkml:context>
    <inkml:brush xml:id="br0">
      <inkml:brushProperty name="width" value="0.05" units="cm"/>
      <inkml:brushProperty name="height" value="0.05" units="cm"/>
    </inkml:brush>
  </inkml:definitions>
  <inkml:trace contextRef="#ctx0" brushRef="#br0">187 0 10277,'0'0'6179,"10"24"-5838,16 49 406,21 92 0,-38-109-26,-7-38-563,1 1 0,1-1 0,1 1-1,9 25 1,-12-40-166,-1-4-91,-2-2-163,0-1 120,1 1 0,-1-1-1,0 1 1,0 0 0,0-1 0,-1 1 0,1 0-1,0 0 1,-1 0 0,1 0 0,-1 0 0,0 0-1,0 0 1,0 0 0,-3-2 0,-36-23-872,34 24 1042,0-1 1,-1 1-1,1 0 0,-1 1 0,1 0 0,-1 0 0,0 0 0,0 1 0,0 0 0,0 1 0,0 0 0,0 0 0,0 1 0,0 0 0,1 0 1,-1 1-1,0 0 0,1 0 0,-9 4 0,11-4 119,0 1-1,0 0 1,0 0 0,0 0 0,0 1 0,1 0-1,0 0 1,-1 0 0,1 0 0,1 0 0,-1 1-1,1 0 1,0 0 0,0 0 0,0 0-1,0 0 1,1 1 0,0-1 0,0 1 0,1-1-1,0 1 1,0 0 0,0-1 0,0 1 0,1 0-1,0 7 1,1-9-111,0 0 1,0 0-1,1 0 0,-1 0 0,1 0 0,0-1 1,0 1-1,0 0 0,0-1 0,1 0 1,-1 1-1,1-1 0,0 0 0,0 0 0,0-1 1,0 1-1,1-1 0,-1 1 0,1-1 0,-1 0 1,1 0-1,0-1 0,0 1 0,7 1 1,7 3 23,1 0 0,0-2 1,38 5-1,105-1-559,-56-15-3836,-101 6 1734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39.764"/>
    </inkml:context>
    <inkml:brush xml:id="br0">
      <inkml:brushProperty name="width" value="0.05" units="cm"/>
      <inkml:brushProperty name="height" value="0.05" units="cm"/>
    </inkml:brush>
  </inkml:definitions>
  <inkml:trace contextRef="#ctx0" brushRef="#br0">258 100 7027,'0'0'3183,"3"-11"-2863,8-32 275,-11 42-565,0-1 0,0 1 0,1 0 0,-1 0 0,0 0 0,0 0 0,0-1-1,0 1 1,0 0 0,0 0 0,0 0 0,-1 0 0,1-1 0,0 1 0,-1 0 0,1 0 0,-1 0 0,1 0 0,-1 0-1,1 0 1,-1 0 0,0 0 0,0 0 0,1 0 0,-1 0 0,0 1 0,0-1 0,0 0 0,0 0 0,0 1 0,0-1-1,-2 0 1,-33-7-57,33 8 57,-13-2-32,0 1-1,0 0 1,-1 2 0,1 0 0,0 0-1,-29 8 1,40-8 67,1 1 0,0-1 0,0 1-1,0 0 1,0 0 0,1 0 0,-1 1 0,0 0 0,1-1-1,0 1 1,0 0 0,0 1 0,0-1 0,0 0-1,0 1 1,1 0 0,0 0 0,0-1 0,0 1 0,0 0-1,0 1 1,1-1 0,0 0 0,0 0 0,0 1-1,0-1 1,1 0 0,0 1 0,0 7 0,0-9 1,0 0 1,0-1-1,1 1 1,-1 0-1,1-1 1,0 1 0,0-1-1,0 1 1,0-1-1,0 1 1,0-1-1,1 1 1,-1-1-1,1 0 1,0 0-1,-1 0 1,4 3 0,0-1 15,0 0 0,0-1 0,1 1 0,-1-1 0,1 0 0,-1-1 0,9 3 0,3 0 32,1 0 1,0-1 0,0-2 0,24 2 0,-32-3-131,1 0-1,-1-1 1,0-1 0,0 0 0,0 0 0,0-1 0,17-5 0,-24 6-74,0-1 0,0 1 0,0-1 0,0 0 0,-1 0 0,1 0 0,-1-1 0,1 1 0,-1 0 0,0-1 0,0 0 0,0 1 0,-1-1 0,1 0 0,-1 0 0,1 0 0,-1 0 0,0 0 0,0 0 0,0-1 0,0 1 0,-1 0-1,1 0 1,-1-1 0,0 1 0,0 0 0,-1-5 0,2-6-86,-1 10 146,1 1 0,-1-1 1,0 1-1,0-1 0,0 1 0,0-1 1,-1 1-1,1-1 0,-1 1 0,0-1 0,0 1 1,0 0-1,-1-1 0,1 1 0,-1 0 1,1 0-1,-4-4 0,7 26 1236,3-10-1077,0-1-1,0 1 1,0-1 0,1 0-1,1-1 1,-1 0 0,1 0 0,1 0-1,-1-1 1,1 0 0,0 0-1,0-1 1,1 0 0,0 0 0,-1-1-1,18 6 1,-6-3-496,1-1-1,31 5 1,37-3-4692,-48-7-1826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0.109"/>
    </inkml:context>
    <inkml:brush xml:id="br0">
      <inkml:brushProperty name="width" value="0.05" units="cm"/>
      <inkml:brushProperty name="height" value="0.05" units="cm"/>
    </inkml:brush>
  </inkml:definitions>
  <inkml:trace contextRef="#ctx0" brushRef="#br0">0 1 11589,'0'0'2513,"133"104"-6787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0.441"/>
    </inkml:context>
    <inkml:brush xml:id="br0">
      <inkml:brushProperty name="width" value="0.05" units="cm"/>
      <inkml:brushProperty name="height" value="0.05" units="cm"/>
    </inkml:brush>
  </inkml:definitions>
  <inkml:trace contextRef="#ctx0" brushRef="#br0">0 435 10309,'0'0'7459,"24"-9"-6026,-6 4-1242,18-7 17,0-1 1,63-34-1,-84 38-251,-1 0 1,0-1-1,0 0 0,-1-2 1,-1 1-1,0-1 0,-1-1 1,12-16-1,-18 21-154,0-1-1,0 1 1,-1-1 0,0 0 0,-1 0-1,0 0 1,0-1 0,-1 1 0,-1-1-1,1 0 1,-1 1 0,-1-1 0,0 0-1,0 0 1,-3-15 0,2 21 175,0 1 0,0-1-1,0 1 1,0-1 0,-1 1 0,1 0 0,-1-1 0,0 1-1,0 0 1,0 0 0,0 0 0,0 1 0,-1-1 0,1 0-1,-1 1 1,0 0 0,0-1 0,0 1 0,0 0 0,0 1-1,0-1 1,-6-2 0,7 4 39,-1-1 0,0 0 0,0 1 0,1-1 1,-1 1-1,0 0 0,0 0 0,1 0 0,-1 0 0,0 0 0,0 1 0,1-1 0,-1 1 0,0 0 0,1 0 0,-1 0 0,0 0 1,1 0-1,-1 0 0,1 1 0,0-1 0,0 1 0,-1 0 0,1 0 0,0 0 0,0 0 0,1 0 0,-1 0 0,-2 4 1,-3 6 140,0 1 0,1-1 0,1 1 0,0 0 0,0 1 0,2-1 0,0 1 0,0 0 0,1-1 0,1 1 0,0 0 0,1 15 0,1-25-138,-1 1 1,1 0-1,-1 0 1,1 0-1,1 0 1,-1-1-1,1 1 1,-1-1-1,1 1 1,1-1-1,-1 1 1,1-1-1,-1 0 1,1 0-1,5 4 0,-2-2-16,0 0-1,1-1 0,0 0 0,0 0 0,0-1 0,1 1 1,0-2-1,9 4 0,6 1-564,1-1 1,0-2-1,0 0 1,1-2 0,29 1-1,13-3-3675,-7-1-2637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0.788"/>
    </inkml:context>
    <inkml:brush xml:id="br0">
      <inkml:brushProperty name="width" value="0.05" units="cm"/>
      <inkml:brushProperty name="height" value="0.05" units="cm"/>
    </inkml:brush>
  </inkml:definitions>
  <inkml:trace contextRef="#ctx0" brushRef="#br0">17 1 12086,'0'0'0,"-17"101"-9765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1.150"/>
    </inkml:context>
    <inkml:brush xml:id="br0">
      <inkml:brushProperty name="width" value="0.05" units="cm"/>
      <inkml:brushProperty name="height" value="0.05" units="cm"/>
    </inkml:brush>
  </inkml:definitions>
  <inkml:trace contextRef="#ctx0" brushRef="#br0">1 314 9444,'0'0'5483,"20"-2"-3239,-15 2-2121,8-1 73,1 0-1,-1 0 0,1-2 1,-1 1-1,0-2 1,0 0-1,0 0 0,-1-2 1,1 1-1,21-15 1,-26 13-174,1 0 1,-2-1-1,1 0 1,-1 0 0,0-1-1,-1 0 1,0 0-1,0-1 1,-1 0-1,0 0 1,-1 0 0,5-16-1,-8 22-31,0 0 0,0 0 0,0 0 0,0 0 0,-1 0 0,0 0 0,0-1 0,0 1 0,0 0 0,0 0 0,-1 0 0,0 0 0,0 0 0,0 0 0,-1 0 0,1 0-1,-1 0 1,0 0 0,0 0 0,0 1 0,0-1 0,-1 1 0,0 0 0,1 0 0,-1 0 0,0 0 0,0 0 0,-1 1 0,1-1 0,-1 1 0,1 0 0,-1 0 0,0 0 0,0 0 0,-5-1 0,6 2 3,1 0 1,-1 0 0,0 0 0,0 1 0,0-1 0,0 1 0,0-1 0,0 1 0,0 0-1,0 0 1,0 1 0,0-1 0,0 1 0,0-1 0,0 1 0,1 0 0,-1 0 0,0 0-1,0 0 1,1 1 0,-1-1 0,0 1 0,1 0 0,0-1 0,-1 1 0,1 0 0,0 1-1,0-1 1,0 0 0,0 0 0,1 1 0,-1-1 0,0 1 0,1 0 0,0-1 0,0 1-1,0 0 1,-1 3 0,-3 9 116,0 0-1,2 1 1,0-1 0,0 1-1,1 30 1,1-38-61,1 1 0,0-1 0,1 0 1,0 1-1,0-1 0,1 0 0,0 0 1,0 0-1,1 0 0,0 0 0,0 0 1,1-1-1,0 1 0,0-1 0,1 0 0,0 0 1,0-1-1,1 0 0,-1 0 0,1 0 1,1 0-1,-1-1 0,1 0 0,0 0 1,0-1-1,1 0 0,-1 0 0,12 3 0,4 2-858,1-2 0,0 0 0,1-1 0,-1-2 0,1 0 0,0-2 0,0-1 0,0-1-1,46-5 1,-30-6-4023</inkml:trace>
  <inkml:trace contextRef="#ctx0" brushRef="#br0" timeOffset="1">593 127 11365,'0'0'7444,"91"110"-6852,-49-80-480,-3-4-96,1-3-16,-5-8-800,-2-4-737,-6-6-1376,-6-5-593,-5 0-1280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1.478"/>
    </inkml:context>
    <inkml:brush xml:id="br0">
      <inkml:brushProperty name="width" value="0.05" units="cm"/>
      <inkml:brushProperty name="height" value="0.05" units="cm"/>
    </inkml:brush>
  </inkml:definitions>
  <inkml:trace contextRef="#ctx0" brushRef="#br0">293 323 8292,'0'0'2321,"-143"28"-32,93 2-400,5 5-897,11 5-544,16-3-448,16-2-320,2-5-1521,29-11-1104,14-14-577</inkml:trace>
  <inkml:trace contextRef="#ctx0" brushRef="#br0" timeOffset="1">585 1 14695,'0'0'848,"0"110"97,0-39 687,0 3-1103,6-5-353,9-9-176,1-10 0,5-11-64,-3-7-1153,-3-12-592,-5-5-928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1.809"/>
    </inkml:context>
    <inkml:brush xml:id="br0">
      <inkml:brushProperty name="width" value="0.05" units="cm"/>
      <inkml:brushProperty name="height" value="0.05" units="cm"/>
    </inkml:brush>
  </inkml:definitions>
  <inkml:trace contextRef="#ctx0" brushRef="#br0">1 32 11205,'0'0'8660,"161"-15"-8660,-78 9-832,4 1-1697,-6-1-2738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2.173"/>
    </inkml:context>
    <inkml:brush xml:id="br0">
      <inkml:brushProperty name="width" value="0.05" units="cm"/>
      <inkml:brushProperty name="height" value="0.05" units="cm"/>
    </inkml:brush>
  </inkml:definitions>
  <inkml:trace contextRef="#ctx0" brushRef="#br0">300 0 11109,'0'0'5493,"3"17"-5223,10 49 64,1 8 502,31 95 0,-48-162-1525,-9-9 275,-20-13-175,26 12 373,-118-53-1852,108 50 2148,0 1-1,-1 0 0,1 2 1,-1 0-1,0 0 0,-18 1 1,32 2 22,0 1 0,0 0 0,0-1 0,0 1 0,1 1 0,-1-1 0,0 0 0,0 1 0,1-1 1,-1 1-1,1 0 0,-1 0 0,1 0 0,0 0 0,0 0 0,0 1 0,0-1 0,0 0 0,1 1 0,-1 0 0,1-1 1,-1 1-1,1 0 0,0 0 0,0 0 0,0 0 0,1 0 0,-1 0 0,1 0 0,-1 3 0,0-1-15,0-1 0,1 1 0,-1 0 0,1-1 0,0 1 0,0-1 0,0 1 0,1-1 0,0 1 0,0-1 0,0 1 0,0-1 0,1 1 0,-1-1 0,1 0 0,0 0-1,1 0 1,-1 0 0,6 7 0,1-5-38,0 1 0,1-2-1,0 1 1,0-1 0,0-1 0,0 0-1,1 0 1,0-1 0,-1 0-1,21 2 1,10-2-9,65-2 0,-59-1-66,-24-1-153,1 0 1,-1-1-1,0-2 0,0 0 1,35-13-1,-48 15 72,-2-2 0,1 1-1,0-1 1,-1-1 0,1 1 0,-1-1 0,0-1-1,-1 0 1,1 0 0,-1 0 0,-1-1-1,1 0 1,-1 0 0,0-1 0,-1 1-1,7-13 1,-10 16 40,0 1 0,-1-1-1,1 0 1,-1 1 0,0-1 0,0 0-1,0 0 1,-1 0 0,0 0 0,1 0-1,-1 0 1,0 0 0,-1 0 0,1 1-1,-1-1 1,-2-7 0,2 9 88,0 0 0,0 0 1,-1 1-1,1-1 0,-1 0 1,0 0-1,1 1 0,-1-1 1,0 1-1,0-1 0,0 1 0,0 0 1,0 0-1,0 0 0,0 0 1,-1 0-1,1 0 0,0 1 1,0-1-1,-1 1 0,1 0 1,0-1-1,-1 1 0,1 0 0,0 0 1,-1 1-1,-3 0 0,2-1 108,0 1-1,1 0 1,-1 1-1,0-1 1,1 0-1,-1 1 1,1 0-1,-1 0 1,1 0-1,0 1 1,0-1-1,0 1 0,0-1 1,0 1-1,1 0 1,-1 0-1,1 0 1,-1 1-1,1-1 1,1 0-1,-4 8 1,3-8-37,1 0 0,-1 1 0,1 0 0,0-1 0,0 1 0,0 0 0,1-1 1,-1 1-1,1 0 0,0 0 0,0 0 0,0-1 0,0 1 0,1 0 0,0 0 0,0-1 1,0 1-1,0 0 0,0-1 0,1 1 0,-1-1 0,1 0 0,4 6 0,-1-3-86,1-1 0,1 0 0,-1 0 0,1-1 0,-1 1 0,2-1 1,-1-1-1,0 1 0,0-1 0,1-1 0,8 3 0,90 16-2013,-104-21 1919,96 9-4157,0-7-3614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0.409"/>
    </inkml:context>
    <inkml:brush xml:id="br0">
      <inkml:brushProperty name="width" value="0.05" units="cm"/>
      <inkml:brushProperty name="height" value="0.05" units="cm"/>
    </inkml:brush>
  </inkml:definitions>
  <inkml:trace contextRef="#ctx0" brushRef="#br0">137 168 2385,'0'0'4896,"6"0"-4165,0 0-357,0 0 0,0 0 0,1-1 0,-1 0 0,0 0 0,0 0 1,0-1-1,0 0 0,0 0 0,0 0 0,-1-1 0,9-5 0,-12 7-350,0-1-1,1 1 0,-1-1 0,0 0 1,0 0-1,0 0 0,0 0 1,0 0-1,0 0 0,-1-1 1,1 1-1,-1-1 0,0 1 0,1-1 1,-1 1-1,0-1 0,-1 0 1,1 0-1,0 1 0,-1-1 1,1 0-1,-1 0 0,0 0 0,0 0 1,0 1-1,-1-1 0,1 0 1,-1 0-1,1 0 0,-3-4 1,1 2-45,0 2 1,0-1-1,-1 0 1,1 0-1,-1 1 1,0-1-1,0 1 1,-1 0-1,1 0 1,-1 0-1,1 1 1,-1-1 0,0 1-1,0 0 1,0 0-1,0 0 1,0 0-1,-8-1 1,5 1 12,1 0 1,-1 1 0,1 0 0,-1 0-1,1 1 1,-1 0 0,0 0-1,1 0 1,-1 1 0,1 0 0,-1 0-1,1 1 1,-1-1 0,1 2 0,0-1-1,0 1 1,0 0 0,-9 5-1,10-3 24,0-1 0,0 1 0,1 0 0,0 0 0,0 0-1,0 0 1,1 1 0,0 0 0,0-1 0,0 1 0,1 0 0,-1 1-1,1-1 1,1 0 0,0 1 0,-1-1 0,2 1 0,-1 12-1,1-11 32,-1 1 0,2-1 0,-1 0 0,1 1-1,1-1 1,-1 0 0,1 0 0,1 0 0,-1 0-1,1 0 1,5 8 0,-5-12-34,0 1 0,1-1-1,-1 0 1,1 0 0,0 0-1,0-1 1,0 1 0,1-1-1,-1 0 1,1 0 0,0 0 0,-1-1-1,1 0 1,1 0 0,-1 0-1,0 0 1,0-1 0,7 1-1,-6-1-54,0 0 0,0 0 0,1 0 0,-1-1 0,0 0 0,0 0 0,1-1 0,-1 1 0,0-1-1,0-1 1,0 1 0,0-1 0,0 0 0,0-1 0,-1 1 0,1-1 0,-1 0 0,1-1-1,5-4 1,-6 3-176,0-1 0,-1 1 0,1-1 0,-1 0 0,0 0 0,-1 0 0,1 0 0,-1-1 0,-1 1 0,1-1 0,-1 0 0,0 0 0,-1 0 0,0 0 0,0 0 0,0-13 0,0-42 986,-1 67-32,-1 9-455,1 0-1,1 0 0,1-1 1,0 1-1,7 26 1,-8-37-276,1 1 1,-1-1 0,1 1 0,0-1 0,0 0 0,0 0 0,0 0-1,0 0 1,1 0 0,0 0 0,-1 0 0,1-1 0,0 1 0,0-1-1,0 0 1,1 0 0,-1 0 0,0-1 0,1 1 0,-1-1 0,1 1-1,-1-1 1,1 0 0,0-1 0,0 1 0,-1-1 0,7 1 0,-3-1-411,1 1 1,-1-1-1,0-1 1,0 1 0,1-1-1,-1 0 1,0-1-1,0 0 1,0 0 0,0 0-1,12-7 1,12-11-3430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2.925"/>
    </inkml:context>
    <inkml:brush xml:id="br0">
      <inkml:brushProperty name="width" value="0.05" units="cm"/>
      <inkml:brushProperty name="height" value="0.05" units="cm"/>
    </inkml:brush>
  </inkml:definitions>
  <inkml:trace contextRef="#ctx0" brushRef="#br0">0 438 7924,'0'0'6861,"13"9"-5831,-1 1-725,-8-6-198,0-1-1,1 1 0,-1-1 1,1 0-1,0 0 0,0 0 1,0-1-1,0 1 0,0-1 1,0-1-1,1 1 0,-1-1 1,1 0-1,-1 0 0,10 0 1,1-1-47,-1-1 0,1 0 1,-1-1-1,0-1 0,0-1 1,0 0-1,0-1 0,0 0 1,-1-1-1,0-1 0,0 0 1,-1-1-1,0 0 1,0-1-1,11-11 0,-10 9-201,-1-1 0,-1-1 0,0 0-1,0-1 1,-2 0 0,1 0 0,-2-1 0,13-26-1,-18 31 16,0 1 0,-1-1-1,0 0 1,-1 0-1,0 0 1,0-1-1,-1 1 1,0 0 0,-1-1-1,0 1 1,-1 0-1,0 0 1,-1-1-1,0 1 1,0 0-1,-5-10 1,6 15 135,-1 1 0,0 0 0,0-1 0,0 1 0,-1 0 0,1 0-1,-1 1 1,0-1 0,0 1 0,-1-1 0,1 1 0,0 0 0,-1 0 0,0 0 0,0 1 0,0-1 0,0 1-1,0 0 1,0 0 0,-1 1 0,1-1 0,-1 1 0,1 0 0,-1 0 0,0 0 0,1 1 0,-1-1 0,0 1-1,1 0 1,-1 1 0,0-1 0,1 1 0,-1 0 0,1 0 0,-1 0 0,1 1 0,-1 0 0,1 0 0,0 0 0,0 0-1,0 1 1,0-1 0,0 1 0,1 0 0,-1 0 0,-3 4 0,-3 6 151,-1 0-1,2 1 1,0 1 0,0-1-1,2 1 1,-1 1-1,2-1 1,0 1 0,1 0-1,1 1 1,1-1 0,0 1-1,1 0 1,0 0 0,2 0-1,0 0 1,0-1 0,7 35-1,-4-43-155,0-1-1,0 1 0,1-1 1,0 1-1,0-1 0,0 0 0,1 0 1,0-1-1,1 0 0,-1 0 1,1 0-1,0 0 0,1-1 1,-1 0-1,1 0 0,0-1 1,1 0-1,10 5 0,5 1-623,1-1 1,0 0-1,1-2 0,42 7 0,15-5-3376,-5-8-2573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3.303"/>
    </inkml:context>
    <inkml:brush xml:id="br0">
      <inkml:brushProperty name="width" value="0.05" units="cm"/>
      <inkml:brushProperty name="height" value="0.05" units="cm"/>
    </inkml:brush>
  </inkml:definitions>
  <inkml:trace contextRef="#ctx0" brushRef="#br0">318 93 704,'0'0'10085,"-19"-14"-8687,-62-43 11,76 54-1320,-1 0 1,1 1 0,0-1 0,-1 1 0,1 0 0,-1 1-1,0-1 1,1 1 0,-1 0 0,0 1 0,0-1 0,0 1-1,0 0 1,0 0 0,1 1 0,-1 0 0,-10 3 0,11-3-3,-1 0 30,0 1 0,0 0 0,1 1 0,0-1-1,-1 1 1,1 0 0,0 0 0,0 1 0,0 0-1,1-1 1,-1 2 0,1-1 0,0 0 0,0 1-1,1 0 1,-1 0 0,-4 10 0,6-12-95,1 0 0,-1-1 0,1 1 0,0 0 0,0 1 0,0-1 0,1 0 1,-1 0-1,1 0 0,0 0 0,0 0 0,0 1 0,0-1 0,0 0 0,1 0 0,-1 0 1,1 0-1,0 0 0,0 0 0,0 0 0,1 0 0,-1 0 0,0 0 0,1 0 0,0-1 0,0 1 1,0-1-1,0 1 0,0-1 0,0 0 0,1 0 0,-1 0 0,1 0 0,4 3 0,3 0-54,1-1-1,-1 0 0,1 0 0,0-1 1,1-1-1,-1 0 0,0 0 1,1-1-1,-1 0 0,22-3 1,-24 2-148,-5 0 47,-1-1-1,1 1 0,0-1 0,0-1 0,-1 1 0,1 0 1,0-1-1,-1 0 0,0 0 0,1 0 0,-1 0 0,0 0 0,0-1 1,0 0-1,0 1 0,-1-1 0,1 0 0,-1 0 0,1 0 1,-1-1-1,0 1 0,-1 0 0,1-1 0,0 0 0,-1 1 1,1-5-1,12-41-206,-12 23 5011,0 31-4661,-1 0 1,2-1-1,-1 1 0,0 0 1,1-1-1,0 0 0,0 1 0,0-1 1,1 0-1,-1-1 0,1 1 1,0-1-1,0 1 0,0-1 1,0 0-1,1-1 0,6 4 0,6 2-858,-1-1-1,2 0 0,26 6 1,16-1-3973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4.546"/>
    </inkml:context>
    <inkml:brush xml:id="br0">
      <inkml:brushProperty name="width" value="0.05" units="cm"/>
      <inkml:brushProperty name="height" value="0.05" units="cm"/>
    </inkml:brush>
  </inkml:definitions>
  <inkml:trace contextRef="#ctx0" brushRef="#br0">67 183 9893,'0'0'4191,"0"10"-4031,0 29-29,0-30 327,0-12-247,-2-21-279,-1 0 0,-1 0 0,-2 0 1,0 1-1,-1 0 0,-15-31 0,6 13 2715,16 52-2367,0 2-219,0 0-1,1 0 1,0 0 0,1 1-1,1-1 1,0-1 0,9 25-1,-8-30-46,0 0-1,0 0 1,1 0-1,-1-1 0,2 0 1,-1 0-1,1 0 0,-1-1 1,2 1-1,-1-1 0,1-1 1,-1 1-1,1-1 0,14 6 1,-10-6-79,0 0 1,1 0 0,0-1-1,-1-1 1,1 0 0,0 0 0,0-1-1,1-1 1,19-1 0,-28 0 11,0-1 0,-1 1 0,1-1 0,0 1 0,-1-1 0,0 0 0,1 0 0,-1-1 0,0 1 0,0-1 0,0 1 1,0-1-1,-1 0 0,1 0 0,-1-1 0,1 1 0,-1 0 0,0-1 0,-1 1 0,1-1 0,-1 0 0,1 1 0,1-8 0,2-7-247,-1 1 0,0-1 0,2-31 0,-5 7 722,-1 44 974,0 4-637,0 4-764,0 1 0,1-1 0,0 0 0,0 1 0,1-1 0,1 0 0,-1 0 0,2 0 0,-1-1 0,2 1 0,-1-1 0,1 0 0,0 0 0,1 0 0,0-1 0,1 0 0,0 0 0,0 0 0,0-1 0,1 0 0,0-1 0,0 1 0,18 8 0,-6-4-69,0-1-1,1-2 1,0 0-1,0-1 1,0-1-1,1-1 1,0 0-1,1-2 1,-1-1-1,0-1 1,1-1-1,27-3 1,-47 3 44,-1 0 1,1-1 0,0 0-1,0 0 1,0 0-1,0 0 1,0 0-1,-1-1 1,1 1 0,-1-1-1,1 1 1,-1-1-1,0 0 1,1 0-1,-1 0 1,0 0-1,0-1 1,0 1 0,1-4-1,0 1-21,0-1-1,0 0 1,-1 1-1,0-1 1,0 0-1,-1 0 1,0 0-1,0-1 0,0-6 1,0 2 24,-1 0 1,-1 0-1,1 0 1,-2 1 0,0-1-1,0 0 1,-1 0-1,0 1 1,-1-1-1,-6-13 1,2 12 181,0 0 0,-1 0 0,-18-19 0,25 28-47,-1 1-1,1-1 1,-1 1-1,0 0 1,0 0-1,0 0 1,0 0-1,0 0 1,0 1-1,0-1 1,-1 1-1,1 0 1,0 0-1,-1 0 1,1 0-1,-1 1 1,1 0-1,-1-1 1,1 1-1,-1 0 0,-6 1 1,9 0-106,-1 0 0,1 0 0,-1 0 0,1 0 0,0 0 0,0 0 0,-1 1 0,1-1 0,0 0 0,0 1 0,0-1 0,1 0 0,-1 1 0,0-1 0,0 1 0,1-1 0,-1 1 0,1 0 0,-1-1 0,1 1 0,0 0 0,0-1 0,-1 3 0,-1 46 36,2-42-17,0-1-13,1-1 1,-1 0-1,1 0 0,1 1 1,-1-1-1,1 0 1,0 0-1,0 0 1,1-1-1,0 1 0,0 0 1,0-1-1,0 0 1,7 8-1,-2-5 18,0 0-1,0-1 1,0 0 0,1-1 0,0 0-1,0 0 1,1-1 0,10 5-1,-3-3-343,1-1 0,-1 0-1,1-1 1,0-1 0,1-1 0,-1-1-1,1 0 1,-1-1 0,36-4-1,-50 3 255,-1-1-1,0 0 1,0 0-1,0 0 1,0 0-1,1 0 1,-2-1-1,1 0 1,0 1-1,0-1 1,0 0-1,-1 0 1,1-1-1,-1 1 1,0 0-1,0-1 1,4-4-1,-2 1-549,-1-1 1,1 0-1,-1 0 1,0 0-1,-1-1 0,1 1 1,0-8-1,5-63-1376,-9 46 11411,1 37-9361,0 0 0,1 0 0,-1 0 0,1 0 0,0 0 0,1 0 0,-1 0 0,1-1 1,0 1-1,0 0 0,1-1 0,-1 0 0,1 1 0,0-1 0,0 0 0,0 0 0,1-1 0,-1 1 0,1-1 0,0 0 0,0 1 0,0-2 0,0 1 0,1 0 0,6 2 0,0 0-207,1-1-1,0-1 1,0 0-1,0 0 0,0-1 1,1 0-1,-1-1 1,0-1-1,21-1 0,-31 0 78,0 1 0,0-1 0,0 1-1,0-1 1,0 0 0,0 0 0,0 1 0,-1-1-1,1-1 1,0 1 0,0 0 0,-1 0-1,1-1 1,-1 1 0,1-1 0,-1 1-1,0-1 1,1 0 0,-1 1 0,0-1 0,0 0-1,1-4 1,1-1-209,0 0-1,-1-1 1,0 1 0,0-1-1,1-14 1,-4-25 797,-1 40 1269,0 17 1395,1-3-3127,0 0 0,1 0 1,0 0-1,1 0 0,-1-1 0,1 1 0,0 0 1,1-1-1,0 1 0,3 8 0,-3-11-155,1 0-1,0 0 0,0-1 1,0 1-1,0 0 0,0-1 1,1 0-1,0 0 0,-1 0 1,1 0-1,0-1 1,1 1-1,-1-1 0,0 0 1,7 2-1,2 0-1017,0 0 0,0 0 0,0-2 1,24 3-1,4-4-3644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4.905"/>
    </inkml:context>
    <inkml:brush xml:id="br0">
      <inkml:brushProperty name="width" value="0.05" units="cm"/>
      <inkml:brushProperty name="height" value="0.05" units="cm"/>
    </inkml:brush>
  </inkml:definitions>
  <inkml:trace contextRef="#ctx0" brushRef="#br0">65 0 3906,'0'0'13302,"-2"9"-12865,-10 68-377,-4 128-1,15-80-2899,1-124 2704,-1-1 0,1 1 0,0-1 0,0 1 0,0 0-1,0-1 1,-1 1 0,1-1 0,0 1 0,0-1 0,-1 1 0,1-1 0,0 1 0,-1-1-1,1 1 1,-1-1 0,1 0 0,-1 1 0,1-1 0,0 0 0,-1 1 0,0-1 0,1 0-1,-1 1 1,1-1 0,-1 0 0,1 0 0,-1 0 0,1 0 0,-1 1 0,0-1 0,1 0-1,-1 0 1,1 0 0,-1 0 0,0 0 0,1 0 0,-1-1 0,1 1 0,-1 0 0,1 0-1,-1 0 1,0 0 0,1-1 0,-1 1 0,1 0 0,-1-1 0,1 1 0,-1 0 0,1-1-1,-1 1 1,0-1 0,-8-16-3380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5.342"/>
    </inkml:context>
    <inkml:brush xml:id="br0">
      <inkml:brushProperty name="width" value="0.05" units="cm"/>
      <inkml:brushProperty name="height" value="0.05" units="cm"/>
    </inkml:brush>
  </inkml:definitions>
  <inkml:trace contextRef="#ctx0" brushRef="#br0">30 62 7475,'0'0'1927,"18"0"300,58 4 471,-73-3-2511,1-1 1,0 1-1,-1 1 1,1-1 0,-1 0-1,1 1 1,-1 0-1,0 0 1,0 0-1,0 0 1,0 0 0,0 1-1,0 0 1,-1-1-1,1 1 1,-1 0 0,4 6-1,0 0 180,-1 1-1,-1 0 0,1 0 0,2 11 1,-6-16-218,2 2-116,0 0 1,-1 0-1,-1 1 1,1-1-1,-1 1 1,0-1-1,-1 1 1,1-1-1,-2 1 1,-1 11-1,1-16-153,0 0 1,0 0-1,0 0 0,-1-1 0,1 1 0,-1-1 1,0 1-1,0-1 0,0 1 0,0-1 0,0 0 1,0 0-1,0 0 0,-1 0 0,1-1 1,-1 1-1,0 0 0,1-1 0,-1 0 0,0 0 1,0 0-1,0 0 0,0 0 0,0 0 0,0-1 1,0 0-1,0 1 0,-4-1 0,4 0-101,-68 5-3132,66-5 2964,0 0 0,0 0 0,-1-1 0,1 1 1,0-1-1,0 0 0,0 0 0,0-1 0,0 0 0,-8-3 1,12 4 353,0 0 1,0 0-1,0 0 1,0 0-1,0 0 1,0 0-1,0 0 1,0 0-1,1 0 0,-1-1 1,0 1-1,1 0 1,-1 0-1,1-1 1,-1 1-1,1 0 1,0-1-1,0 1 1,-1-1-1,1 1 1,0 0-1,0-1 1,0 1-1,1-1 1,-1 1-1,0 0 1,0-1-1,1 1 1,-1 0-1,1-1 1,-1 1-1,1 0 0,0 0 1,-1-1-1,2 0 1,1-3 83,0 1 0,1 0-1,-1 0 1,0 0 0,1 1 0,0-1 0,0 1 0,5-3 0,5-3 578,1 1 0,0 0-1,1 1 1,0 1 0,0 0 0,0 2 0,0 0 0,1 0 0,0 2 0,0 0 0,0 1 0,0 0 0,33 4 0,-41 1-500,0 0 0,0 1 0,0 0 0,0 0 0,-1 1 0,0 0 0,0 0 0,0 1 0,-1 0 0,0 0 0,-1 1 0,1 0 0,-2 0 0,8 12 0,-17-51-5083,11-6 4218,-3 26 932,0 0-1,0 0 1,1 0 0,10-15 0,-8 16 53,0 1 1,1-1-1,1 1 0,0 1 0,0-1 1,0 1-1,1 1 0,0 0 0,1 1 0,0 0 1,0 0-1,0 1 0,0 0 0,1 1 1,0 1-1,14-3 0,16-1 573,1 3 0,-1 1-1,59 4 1,-35 0-1734,-85-1-10779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9.122"/>
    </inkml:context>
    <inkml:brush xml:id="br0">
      <inkml:brushProperty name="width" value="0.05" units="cm"/>
      <inkml:brushProperty name="height" value="0.05" units="cm"/>
    </inkml:brush>
  </inkml:definitions>
  <inkml:trace contextRef="#ctx0" brushRef="#br0">199 1 10517,'0'0'3377,"-58"125"-3313,31-94 128,2-3-192,2 0-208,-1-5-992,3-7-1153,0-6-1473</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49.975"/>
    </inkml:context>
    <inkml:brush xml:id="br0">
      <inkml:brushProperty name="width" value="0.05" units="cm"/>
      <inkml:brushProperty name="height" value="0.05" units="cm"/>
    </inkml:brush>
  </inkml:definitions>
  <inkml:trace contextRef="#ctx0" brushRef="#br0">0 275 8708,'0'0'4954,"24"2"-3892,180 9 192,-195-11-1192,1 0 0,-1-1 0,1 0 0,-1-1 0,1 1 1,-1-2-1,0 1 0,17-8 0,-23 8-40,1 0 0,-1-1 1,0 1-1,0 0 0,0-1 1,0 0-1,0 0 0,0 0 0,-1 0 1,1 0-1,-1 0 0,0-1 1,0 1-1,0-1 0,0 0 1,-1 1-1,1-1 0,-1 0 0,0 0 1,0 0-1,-1 0 0,1 0 1,-1-5-1,1 4-46,-1 0 1,0-1-1,0 1 1,0-1 0,-1 1-1,0 0 1,0-1-1,0 1 1,-1 0-1,0 0 1,1 0-1,-2 0 1,1 0-1,-4-6 1,3 8 10,0 0 1,-1 0-1,1 0 1,0 1-1,-1-1 1,1 1-1,-1 0 1,0 0-1,0 0 1,0 1-1,0-1 1,0 1-1,0 0 1,0 0-1,-1 0 1,1 0-1,0 1 1,-8 0-1,8 0 4,0-1 0,0 1-1,0 0 1,0 0 0,0 1-1,0-1 1,0 1 0,0 0-1,0 0 1,0 1 0,0-1-1,1 1 1,-1-1 0,0 1-1,1 0 1,-4 3 0,4-1 41,0-1 0,1 0 1,0 1-1,0-1 0,0 1 0,0 0 0,0 0 1,1-1-1,0 1 0,0 0 0,0 0 1,0 0-1,1 0 0,-1 1 0,1-1 0,0 5 1,-1-3-20,1-1 1,0 1 0,0-1 0,0 1-1,0 0 1,1-1 0,0 1-1,0-1 1,0 1 0,1-1 0,0 1-1,0-1 1,1 0 0,-1 0 0,1 0-1,0 0 1,0-1 0,0 1-1,1-1 1,0 0 0,0 0 0,0 0-1,0 0 1,1-1 0,-1 1-1,1-1 1,5 2 0,3 2-550,0-1 1,0 0-1,1-1 1,0-1-1,-1 0 0,1-1 1,1 0-1,-1-1 1,0-1-1,1 0 1,-1-1-1,0-1 0,28-4 1,-34 3 235,0 1 1,-1-1 0,1-1-1,0 1 1,-1-1 0,0 0-1,0-1 1,0 0 0,0 0-1,0-1 1,-1 1 0,0-2-1,0 1 1,0 0 0,-1-1-1,0 0 1,0-1 0,0 1-1,-1-1 1,0 0 0,0 0-1,0 0 1,-1 0-1,0-1 1,-1 1 0,3-12-1,-2-2 343,0 0-1,-1-28 0,-2 38 1650,-1-1 1,0 0 0,0 0-1,-1 0 1,-8-18 2974,1 37-4139,0 10-257,1 1 0,1 0-1,0 0 1,1 0 0,1 1-1,1 0 1,1 0 0,1 0-1,0 0 1,2 37 0,0-53-311,0 0 1,0 1-1,0-1 1,0 0-1,1 1 1,0-1-1,0 0 1,0 0-1,0 0 1,0 1-1,0-1 1,1 0-1,0-1 1,-1 1 0,1 0-1,0 0 1,0-1-1,1 1 1,-1-1-1,0 0 1,5 4-1,27 8-2747,7-10-3322,-20-4-51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0.619"/>
    </inkml:context>
    <inkml:brush xml:id="br0">
      <inkml:brushProperty name="width" value="0.05" units="cm"/>
      <inkml:brushProperty name="height" value="0.05" units="cm"/>
    </inkml:brush>
  </inkml:definitions>
  <inkml:trace contextRef="#ctx0" brushRef="#br0">33 0 4082,'0'0'12403,"-2"5"-11960,-4 7-306,1 1 0,1-1 0,0 1 0,0-1 0,2 1 0,-1 0 0,2 0 0,0 0 0,0 1 0,2 15 0,0-22-118,0 1-1,0 0 1,1 0 0,0-1-1,0 0 1,1 1 0,0-1-1,0 0 1,0 0 0,1 0-1,0-1 1,1 1 0,-1-1-1,1 0 1,1 0 0,-1-1 0,1 1-1,0-1 1,7 4 0,-3-2-33,0-1 1,1 0 0,-1-1-1,1-1 1,1 1 0,-1-2-1,1 1 1,-1-2 0,1 1-1,0-2 1,0 0 0,0 0-1,21-2 1,-29 0-39,1 0 1,-1 0 0,0-1-1,1 0 1,-1 0-1,0 0 1,0 0 0,0-1-1,-1 1 1,1-1-1,0 0 1,-1 0-1,0 0 1,0-1 0,0 1-1,0-1 1,0 1-1,-1-1 1,0 0 0,0 0-1,3-8 1,0 1-117,-1 1 1,-1-2-1,0 1 1,0 0 0,-1-1-1,0 1 1,-1-16-1,0 25 177,-1 1-1,0-1 0,0 0 0,0 1 1,0-1-1,-1 0 0,1 1 1,0-1-1,0 1 0,-1-1 0,1 1 1,-1-1-1,0 1 0,1-1 0,-1 1 1,0-1-1,0 1 0,0 0 0,0-1 1,0 1-1,0 0 0,0 0 0,-1 0 1,-1-2-1,0 2 28,-1 0 0,0 0 1,0 0-1,1 1 0,-1-1 0,0 1 0,0 0 0,0 0 0,-5 1 1,6 0-18,1 0 1,0-1-1,0 1 1,0 1 0,0-1-1,1 0 1,-1 0-1,0 1 1,0-1 0,1 1-1,-1-1 1,1 1-1,-1 0 1,1-1 0,0 1-1,-1 0 1,1 0-1,0 0 1,0 0 0,0 0-1,1 0 1,-1 0-1,1 0 1,-1 1 0,1-1-1,-1 0 1,1 0-1,0 4 1,-1 1 19,1 0 0,-1 0 0,1 1-1,0-1 1,1 0 0,0 0 0,0 0 0,2 8-1,-1-10-36,1-1 0,-1 0-1,1 0 1,-1 0 0,1-1-1,0 1 1,1-1-1,-1 1 1,0-1 0,1 0-1,0 0 1,0-1 0,0 1-1,0-1 1,0 0 0,0 0-1,1 0 1,-1-1-1,1 1 1,8 1 0,8 0-175,0 0 0,0-1 1,27-1-1,-44-1 117,3-1-71,1 0-1,-1 0 1,1 0-1,-1-1 1,0 0-1,1 0 1,-1-1-1,0 0 1,-1 0-1,1-1 1,0 0-1,-1 0 1,0 0 0,11-10-1,5-8-507,-1 0-1,26-38 1,-28 36 442,34-37-1,-47 56 371,-1 0-1,1 0 1,0 1-1,0 0 1,0 0-1,0 0 1,1 1-1,0 0 1,0 0-1,-1 1 1,2-1-1,-1 2 0,0-1 1,0 1-1,0 0 1,1 0-1,-1 1 1,0 0-1,1 1 1,-1-1-1,0 1 1,1 1-1,-1-1 1,0 1-1,0 1 0,0-1 1,-1 1-1,1 0 1,0 1-1,-1 0 1,0 0-1,0 0 1,0 0-1,-1 1 1,1 0-1,-1 1 1,0-1-1,0 1 0,-1 0 1,0 0-1,5 9 1,-3-5-2,-1 0 1,-1 0-1,0 0 0,0 0 1,-1 1-1,0-1 0,-1 1 1,0 0-1,0 0 0,-1 11 1,-2-20-209,0 1-1,0-1 1,0 0 0,0 0 0,0 0-1,-1 0 1,1 0 0,-1 0 0,1 0 0,-1-1-1,0 1 1,0-1 0,0 1 0,0-1 0,0 1-1,0-1 1,0 0 0,0 0 0,0 0 0,0 0-1,-1-1 1,-3 2 0,-63 18-1956,62-18 1604,-26 4-3315,-51 5 0,24-7-4301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2.143"/>
    </inkml:context>
    <inkml:brush xml:id="br0">
      <inkml:brushProperty name="width" value="0.05" units="cm"/>
      <inkml:brushProperty name="height" value="0.05" units="cm"/>
    </inkml:brush>
  </inkml:definitions>
  <inkml:trace contextRef="#ctx0" brushRef="#br0">0 240 6163,'0'0'5957,"11"1"-5050,22 4-284,0-2 0,0-2 0,0-1 1,47-6-1,-65 4-572,0 0 1,0-1-1,-1-1 1,1 0-1,-1-1 1,0-1 0,0 0-1,-1-1 1,0-1-1,0 0 1,-1 0-1,21-19 1,-29 23-148,0-1 0,0 1 1,-1-1-1,0 0 0,0 0 0,0 0 1,-1 0-1,0 0 0,0-1 0,0 1 0,0-1 1,-1 1-1,0-1 0,0 0 0,0-9 1,-1 13 43,0-1 1,-1 1 0,1-1-1,0 0 1,-1 1 0,0-1-1,1 1 1,-1 0 0,0-1-1,0 1 1,0 0 0,-1-1-1,1 1 1,-1 0 0,1 0-1,-1 0 1,0 0 0,1 0-1,-1 1 1,0-1 0,0 0-1,0 1 1,-1-1 0,1 1-1,0 0 1,0 0 0,-1 0-1,1 0 1,-1 0 0,1 1-1,-1-1 1,1 1 0,-1-1-1,1 1 1,-5 0 0,2-1 39,0 1 0,-1 0 1,1 0-1,-1 0 0,1 0 0,-1 1 1,1 0-1,-1 0 0,1 1 0,0-1 1,0 1-1,0 0 0,-8 5 0,10-5 31,0 1-1,0 1 1,0-1-1,0 0 1,1 1-1,-1-1 1,1 1-1,0 0 1,0 0-1,0 0 1,0 0-1,1 0 1,0 0-1,0 1 0,0-1 1,0 0-1,0 9 1,0-5 138,0 1 0,1-1 0,-1 1 0,2 0 0,-1-1 0,1 1 0,1 0 0,0-1 1,0 1-1,4 8 0,-4-12-109,1 0 1,0 0 0,0-1-1,0 1 1,1-1 0,-1 0 0,1 0-1,0 0 1,0 0 0,0-1-1,1 0 1,0 0 0,-1 0 0,1 0-1,0-1 1,10 4 0,3 0-115,1-1 0,0 0 0,0-2 0,0 0 1,26 0-1,46-8-4397,-49-6-1345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2.497"/>
    </inkml:context>
    <inkml:brush xml:id="br0">
      <inkml:brushProperty name="width" value="0.05" units="cm"/>
      <inkml:brushProperty name="height" value="0.05" units="cm"/>
    </inkml:brush>
  </inkml:definitions>
  <inkml:trace contextRef="#ctx0" brushRef="#br0">1 105 11925,'0'0'2994,"165"-60"-4067,-88 41-1312,-4 4-1344,-5 4-3683</inkml:trace>
  <inkml:trace contextRef="#ctx0" brushRef="#br0" timeOffset="1">537 73 8996,'0'0'2161,"0"145"-176,6-91 64,7 0-1041,1-5-575,3-10-305,-1-7-128,1-10-160,4-9-1233,-9-5-1312,-8-8-609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1.048"/>
    </inkml:context>
    <inkml:brush xml:id="br0">
      <inkml:brushProperty name="width" value="0.05" units="cm"/>
      <inkml:brushProperty name="height" value="0.05" units="cm"/>
    </inkml:brush>
  </inkml:definitions>
  <inkml:trace contextRef="#ctx0" brushRef="#br0">0 66 7331,'0'0'718,"4"17"1003,42 199 3036,32 192-3309,-78-429-2673,-1-33-1202,-12-87-1,-4 67 1050,-27-148-379,39 175 3172,-1-57 1,6 102-1332,0 0 0,1 0 0,-1 0 0,1 0 0,-1 0 0,1 0 0,0 0-1,-1 0 1,1 1 0,0-1 0,0 0 0,0 1 0,1-1 0,-1 0 0,0 1 0,1 0 0,-1-1 0,1 1 0,-1 0 0,1 0 0,-1-1-1,1 1 1,0 1 0,0-1 0,-1 0 0,1 0 0,0 1 0,0-1 0,0 1 0,0-1 0,0 1 0,0 0 0,0 0 0,0 0 0,0 0-1,0 0 1,3 1 0,5-1 10,-1 1-1,0 0 0,1 1 0,-1 0 0,0 0 1,0 1-1,10 4 0,-7-1 12,-1 1-1,0 1 0,0-1 1,0 2-1,-1-1 0,0 2 1,-1-1-1,0 1 0,0 1 1,8 13-1,-12-17-70,0 1 0,-1 0 1,0-1-1,0 2 0,-1-1 0,0 0 0,0 1 0,-1-1 1,0 1-1,-1-1 0,0 1 0,0 0 0,-1 0 0,0 0 1,0 0-1,-3 14 0,2-19-32,-1-1 1,1 1-1,-1 0 0,0-1 0,0 1 1,0-1-1,0 0 0,0 1 0,-1-1 1,0 0-1,1 0 0,-1-1 1,0 1-1,-1-1 0,1 1 0,0-1 1,-1 0-1,1 0 0,-6 2 0,0-1-101,0 0 0,1-1 0,-2 1 0,1-2 0,0 1 0,0-1 0,-12 0 0,19-1 37,0 0-1,0 0 1,0-1-1,1 1 1,-1 0-1,0-1 1,0 1 0,0-1-1,1 1 1,-1-1-1,0 0 1,1 0-1,-1 0 1,1 0-1,-1 0 1,1 0 0,-1 0-1,1 0 1,0-1-1,-1 1 1,1-1-1,-1-1 1,0-1-40,0 1 0,1-1 0,-1 0 0,1 1 0,0-1 0,0 0 0,0 0 0,1 0-1,0 0 1,-1-5 0,2 0-11,-1 0 0,1 0-1,0 1 1,1-1-1,0 0 1,1 1 0,-1-1-1,2 1 1,4-9 0,-2 7 163,1 1-1,0 0 1,1 0 0,-1 1 0,2 0 0,-1 1 0,1-1 0,18-9 0,-22 13 180,1 1 1,1 0-1,-1 0 0,0 0 1,1 1-1,-1 0 0,1 0 0,0 1 1,-1 0-1,1 0 0,0 1 1,0-1-1,0 1 0,0 1 1,-1 0-1,9 1 0,-9 1-71,-1 0 0,0-1 0,0 2-1,0-1 1,0 1 0,0 0 0,-1 0 0,0 0-1,0 0 1,0 1 0,0 0 0,-1 0 0,0 0-1,5 9 1,28 36 131,-33-48-407,-1 1 0,1-1-1,0 0 1,0 1 0,0-1-1,0-1 1,0 1 0,0 0-1,1-1 1,-1 1 0,0-1 0,1 0-1,-1 0 1,5 0 0,20-2-4976,-20-9 1536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2.829"/>
    </inkml:context>
    <inkml:brush xml:id="br0">
      <inkml:brushProperty name="width" value="0.05" units="cm"/>
      <inkml:brushProperty name="height" value="0.05" units="cm"/>
    </inkml:brush>
  </inkml:definitions>
  <inkml:trace contextRef="#ctx0" brushRef="#br0">0 1 9620,'0'0'1953,"135"0"-2017,-67 0-1376,3 4-2914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3.176"/>
    </inkml:context>
    <inkml:brush xml:id="br0">
      <inkml:brushProperty name="width" value="0.05" units="cm"/>
      <inkml:brushProperty name="height" value="0.05" units="cm"/>
    </inkml:brush>
  </inkml:definitions>
  <inkml:trace contextRef="#ctx0" brushRef="#br0">369 114 5651,'0'0'6114,"-13"-16"-6010,-46-46-96,54 57-8,0 2-1,-1-1 1,0 0-1,0 1 1,0 0-1,0 1 1,-1-1-1,1 1 1,-1 0-1,1 1 1,-1 0-1,0 0 1,1 0-1,-1 1 1,0 0-1,-10 1 1,-3-1 6,7-1 16,0 1-1,-1 1 1,1 0 0,0 1 0,-26 6 0,36-7 26,0 0 0,0 0 0,-1 1 0,2 0-1,-1-1 1,0 1 0,0 0 0,0 0 0,1 0 0,-1 1 0,1-1 0,0 1 0,0-1 0,0 1 0,0 0 0,0 0-1,0 0 1,1 0 0,-1 0 0,1 0 0,0 0 0,0 0 0,0 1 0,1-1 0,-1 0 0,1 1 0,-1-1 0,2 7-1,-1-6 54,0 1 0,0-1 0,1 1 0,-1-1 0,1 0 0,1 0-1,-1 0 1,0 1 0,1-1 0,0 0 0,0-1 0,0 1 0,0 0-1,1-1 1,0 1 0,5 5 0,-3-4-17,1 0 0,0-1 0,1 0 1,-1 0-1,1 0 0,-1-1 0,1 0 0,0 0 1,9 2-1,2-1-50,0 0 0,1-1 1,-1-1-1,1-1 0,0-1 1,-1 0-1,26-5 0,-41 5-137,1-1 0,-1-1 0,0 1 0,1 0-1,-1-1 1,0 0 0,0 1 0,0-1 0,0-1 0,-1 1 0,1 0 0,0-1-1,-1 1 1,0-1 0,0 0 0,1 1 0,-2-1 0,1 0 0,0 0 0,-1-1-1,1 1 1,-1 0 0,0 0 0,0-1 0,0 1 0,0-1 0,-1 1 0,1-1-1,-1-5 1,0 3-5,1 0 0,-1 0 0,0 0 0,-1 0-1,1 0 1,-1 0 0,-1 1 0,1-1 0,-1 0-1,0 0 1,0 1 0,-1-1 0,1 1 0,-1 0 0,0 0-1,-7-8 1,10 12 226,0 1 0,-1-1 0,1 1-1,-1-1 1,1 1 0,0-1 0,-1 1 0,1-1 0,-1 1-1,1 0 1,-1-1 0,1 1 0,-1 0 0,1-1 0,-1 1-1,0 0 1,1 0 0,-1 0 0,1 0 0,-1-1-1,0 1 1,1 0 0,-1 0 0,1 0 0,-1 0 0,0 0-1,-2 14 468,15 26-517,-9-34-100,1 0 0,0 0 0,0-1 0,1 1 0,0-1 1,0 0-1,0 0 0,0-1 0,1 1 0,0-1 0,0 0 0,0-1 0,0 1 0,12 3 0,-5-2-685,0-1 0,1 0 0,-1-2 0,1 1 0,0-1 0,21-1-1,-6-1-3051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3.793"/>
    </inkml:context>
    <inkml:brush xml:id="br0">
      <inkml:brushProperty name="width" value="0.05" units="cm"/>
      <inkml:brushProperty name="height" value="0.05" units="cm"/>
    </inkml:brush>
  </inkml:definitions>
  <inkml:trace contextRef="#ctx0" brushRef="#br0">2 6 8980,'0'0'5672,"-1"21"-5427,0 4-52,2 0-1,0 0 0,2 0 0,1 0 0,1-1 0,0 1 0,12 26 0,-11-36-224,1-1 1,0 0-1,2 0 0,-1 0 1,2-1-1,0-1 0,0 1 0,24 20 1,-33-32-73,0-1 0,0 0 0,0 1 0,0-1 1,0 0-1,0 0 0,0 0 0,0 0 0,0 0 1,0 0-1,0 0 0,0-1 0,0 1 0,0 0 1,0 0-1,0-1 0,-1 1 0,1 0 0,0-1 0,0 1 1,0-1-1,0 1 0,-1-1 0,1 0 0,0 1 1,0-1-1,-1 0 0,1 0 0,-1 1 0,1-1 0,0-1 1,27-36-762,-18 24 322,-1 3 383,1 1 1,-1 0 0,2 1-1,-1 0 1,1 0 0,1 1 0,-1 1-1,1-1 1,13-4 0,-16 9 444,-1 0 1,1 0-1,-1 1 1,1 0-1,0 1 1,0-1-1,0 2 1,0-1-1,12 2 0,-19 0-184,1-1 0,-1 1 0,1 0-1,-1 0 1,1 0 0,-1 0 0,0 0-1,1 0 1,-1 1 0,0-1 0,0 1-1,0-1 1,0 1 0,0 0-1,0 0 1,-1 0 0,1 0 0,-1 0-1,1 0 1,-1 0 0,0 1 0,0-1-1,0 0 1,0 1 0,0-1 0,0 1-1,0 4 1,2 6 100,-1 1-1,-1 0 1,0 25 0,-1-38-202,0 4-26,-1 0 0,0-1-1,0 1 1,0-1 0,0 1-1,-1-1 1,0 1 0,0-1-1,0 0 1,0 0 0,-1 0-1,0 0 1,1 0 0,-1 0-1,-1-1 1,1 0-1,0 1 1,-1-1 0,0-1-1,0 1 1,0 0 0,0-1-1,0 0 1,-8 3 0,3-1-176,0-1 0,0 1 0,0-2 0,0 0 0,0 0 0,-1 0 0,1-1 0,-1-1 0,1 0 1,-1 0-1,-15-3 0,22 2 117,1 0 0,-1 0 0,1 0 0,0-1 0,-1 1 1,1-1-1,0 1 0,0-1 0,0 0 0,0 0 0,1 0 0,-1 0 1,0 0-1,1-1 0,0 1 0,-1 0 0,1-1 0,0 1 0,0-1 1,0 1-1,1-1 0,-1 1 0,0-1 0,1 0 0,0 1 0,0-1 1,0 0-1,0 1 0,0-1 0,1-3 0,-1-5-305,1-1 0,0 1 0,1 0-1,1 0 1,-1 0 0,6-12 0,5-5-341,2 1-1,1 0 1,1 1 0,1 1 0,36-39-1,-33 42 2631,1 0 0,50-36-1,-71 57-1771,0 0-1,0 0 1,-1 1 0,1-1-1,0 0 1,0 1 0,0-1-1,0 1 1,0-1 0,0 1-1,0-1 1,0 1-1,0 0 1,0-1 0,0 1-1,0 0 1,0 0 0,0 0-1,0 0 1,0 0-1,0 0 1,0 0 0,2 0-1,1 23 1519,-3-9-1751,1 20 483,2 0 1,2-1-1,0 0 1,20 56-1,-23-79-306,1-1 0,0 0 0,0 0-1,1-1 1,0 0 0,0 1 0,1-1 0,0-1-1,1 0 1,-1 1 0,1-2 0,1 1-1,-1-1 1,1 0 0,0-1 0,1 0-1,-1 0 1,1-1 0,0 0 0,0 0-1,11 2 1,-9-3-346,1-1-1,0 0 0,0-1 1,0 0-1,1-1 1,-1-1-1,0 0 1,0 0-1,0-1 0,0 0 1,17-7-1,-23 7 100,0-1-1,0 0 0,0-1 0,-1 1 1,1-1-1,-1 0 0,0-1 1,0 1-1,0-1 0,-1 0 1,1 0-1,-1 0 0,-1-1 0,1 1 1,-1-1-1,0 0 0,0 0 1,0 0-1,-1 0 0,0-1 0,0 1 1,1-11-1,3-46-3034,-10 30 2622,3 31 771,1 1-1,0 0 1,-1-1 0,1 1-1,-1 0 1,0-1 0,1 1-1,-1 0 1,0 0 0,0 0-1,0-1 1,0 1-1,0 0 1,0 0 0,0 0-1,-2 0 1,0 9 5226,1 34-4398,2-41-726,1 4-235,-1 0-1,1 0 1,0 0-1,0 0 1,0-1-1,1 1 1,0 0-1,0-1 1,0 1-1,0-1 1,1 0-1,0 0 1,0 0 0,0 0-1,0 0 1,0-1-1,1 1 1,0-1-1,0 0 1,0 0-1,0 0 1,7 3-1,0 0-674,0-1 1,0 0-1,0-1 0,0 0 0,1-1 0,0-1 0,-1 1 0,18 0 0,6-3-4692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4.151"/>
    </inkml:context>
    <inkml:brush xml:id="br0">
      <inkml:brushProperty name="width" value="0.05" units="cm"/>
      <inkml:brushProperty name="height" value="0.05" units="cm"/>
    </inkml:brush>
  </inkml:definitions>
  <inkml:trace contextRef="#ctx0" brushRef="#br0">0 1 8964,'0'0'5603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4.479"/>
    </inkml:context>
    <inkml:brush xml:id="br0">
      <inkml:brushProperty name="width" value="0.05" units="cm"/>
      <inkml:brushProperty name="height" value="0.05" units="cm"/>
    </inkml:brush>
  </inkml:definitions>
  <inkml:trace contextRef="#ctx0" brushRef="#br0">187 77 7603,'0'0'3850,"-19"-13"-3679,-63-39-155,81 51-5,-1-1 0,1 1-1,-1 0 1,0 0 0,1 0 0,-1 0 0,0 1-1,0-1 1,0 0 0,0 1 0,1-1 0,-1 1-1,0 0 1,0-1 0,0 1 0,0 0 0,0 0-1,0 1 1,0-1 0,0 0 0,0 0-1,0 1 1,0 0 0,0-1 0,1 1 0,-1 0-1,0 0 1,0 0 0,1 0 0,-1 0 0,0 0-1,1 0 1,-1 0 0,1 1 0,0-1 0,-1 1-1,1-1 1,0 1 0,0-1 0,0 1 0,0 0-1,0 0 1,0 1 0,-2 5 269,0 0-1,1 1 1,0-1 0,1 0 0,0 0-1,0 16 1,1-17-107,1-1 0,0 0 0,0 0 0,0 0 0,1 0 0,0 0 0,0 0 0,1-1 0,-1 1 0,1-1 0,1 1 0,-1-1 0,1 0 0,0 0 0,0-1 0,5 6 0,11 8 412,1-1 0,35 23 0,6 4 266,-61-43-856,0 0 1,0-1 0,0 1 0,0 0 0,0 0 0,0 0-1,-1 0 1,1 0 0,0 0 0,0 0 0,-1 0-1,1 0 1,-1 0 0,1 0 0,-1 0 0,1 0-1,-1 1 1,0-1 0,1 0 0,-1 0 0,0 1-1,0 0 1,0-1-9,-1 0 0,1 0 0,-1 0 0,1 0 0,-1 0 0,0 0 0,1 0 0,-1 0 0,0 0 0,0-1 0,0 1 0,1 0 0,-1 0 0,0-1 0,0 1 0,0-1 0,0 1 0,0-1 0,-2 1 0,-6 2-42,0 0 1,0-1 0,-1 0-1,-10 1 1,18-3 69,-12 2-124,-1-1 0,1-1 1,-1 0-1,1-1 0,-15-3 0,26 4-2,1-1-1,-1 1 0,1-1 0,0 0 1,-1 0-1,1 0 0,0 0 1,-1 0-1,1 0 0,0-1 0,0 1 1,0-1-1,0 0 0,0 1 1,-2-5-1,3 5-70,0-1 1,1 0-1,-1 0 1,1 0 0,0 0-1,-1 0 1,1 0-1,0 0 1,0 0-1,0 0 1,0 0-1,1 1 1,-1-1-1,0 0 1,1 0 0,-1 0-1,1 0 1,0 0-1,0 0 1,0 1-1,-1-1 1,2 0-1,1-2 1,23-21-3786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5.271"/>
    </inkml:context>
    <inkml:brush xml:id="br0">
      <inkml:brushProperty name="width" value="0.05" units="cm"/>
      <inkml:brushProperty name="height" value="0.05" units="cm"/>
    </inkml:brush>
  </inkml:definitions>
  <inkml:trace contextRef="#ctx0" brushRef="#br0">192 79 9380,'0'0'6537,"-10"-13"-6089,-33-39-395,42 50-56,-1 1 0,0 0 0,1-1-1,-1 1 1,0 0 0,0 0 0,0 0-1,0 1 1,0-1 0,0 0 0,0 1 0,0-1-1,0 1 1,0-1 0,0 1 0,0 0 0,0 0-1,0 0 1,0 0 0,-1 1 0,1-1 0,0 0-1,0 1 1,0 0 0,0-1 0,-2 2-1,-2 1-9,1 0 0,-1 0 0,1 1 0,0 0 0,-9 7 0,11-7 56,-1-1 0,0 1 0,1 0 0,-1 0 0,1 1 0,0-1 0,1 1 0,-1-1 0,1 1 0,0 0 0,0 0 0,0 0 0,1 0 0,-1 0 0,1 0 0,1 1 0,-1-1 0,1 0 0,0 0 0,0 1 0,0-1 0,1 0 1,0 0-1,0 1 0,0-1 0,0 0 0,1 0 0,4 8 0,1 1 115,1 0 1,0 0 0,1-1-1,0-1 1,1 1 0,1-2-1,-1 1 1,19 13 0,10 2 138,-30-22-334,0 1-1,-1 0 0,0 0 1,11 11-1,-61-19-2374,39 1 2411,0-1 0,0 1 0,1 0 0,-1-1 0,0 0 0,1 0-1,-1 0 1,1 0 0,0 0 0,0 0 0,0 0 0,0-1 0,0 1 0,0-1 0,1 1-1,-1-1 1,0-3 0,1 4 22,1 1-1,-1-1 1,1 1 0,0-1-1,-1 1 1,1-1-1,0 1 1,0-1-1,0 0 1,0 1 0,1-1-1,-1 1 1,0-1-1,1 1 1,-1-1 0,1 1-1,-1-1 1,1 1-1,0 0 1,-1-1 0,1 1-1,0 0 1,0-1-1,0 1 1,0 0-1,0 0 1,0 0 0,1 0-1,-1 0 1,0 0-1,0 0 1,1 0 0,-1 1-1,1-1 1,-1 0-1,2 0 1,29-10 88,0 2 0,0 0 0,1 2 0,65-4 0,31-7-91,-125 17-9,124-31 19,-116 28 100,0 0 0,-1-1 0,1-1 0,-1 0 0,0 0 0,0-1 1,-1 0-1,13-12 0,-22 18-111,1-1 1,0 1-1,-1 0 1,1 0 0,-1-1-1,0 1 1,1-1-1,-1 0 1,0 1-1,0-1 1,0 0-1,0 0 1,0 1-1,-1-1 1,1 0 0,0 0-1,-1 0 1,0 0-1,1 0 1,-1 0-1,0 0 1,0 0-1,0 0 1,0 0 0,0 0-1,0 0 1,-1 0-1,1 0 1,-1 0-1,0 0 1,1 0-1,-1 0 1,-1-2-1,-1 2-36,0-1 0,1 1 0,-1-1-1,0 1 1,-1 0 0,1 0 0,0 0-1,-1 0 1,1 1 0,-1 0 0,1-1-1,-1 1 1,1 0 0,-1 1 0,0-1-1,-5 0 1,-2 0-23,1 1-1,-1 0 1,1 0 0,0 1-1,-1 0 1,1 1-1,0 0 1,0 0-1,-15 7 1,20-7 55,2 0-1,-1 0 0,0 1 1,0-1-1,1 1 1,-1 0-1,1 0 1,0 0-1,0 0 1,0 1-1,0-1 1,1 1-1,-1-1 1,1 1-1,0 0 1,0 0-1,1 0 1,-1 1-1,1-1 1,-1 0-1,2 1 1,-1-1-1,0 0 1,1 10-1,-1-9 14,2 1 1,-1 0-1,1-1 0,-1 1 0,2 0 1,-1-1-1,1 1 0,-1-1 0,1 0 1,1 1-1,-1-1 0,1 0 0,0 0 1,0-1-1,1 1 0,-1-1 0,1 1 1,0-1-1,0 0 0,0-1 0,1 1 1,-1-1-1,1 1 0,0-1 0,0-1 0,0 1 1,0-1-1,10 3 0,6 2-101,1-1 0,0-2 0,0 0-1,0-1 1,0-1 0,26-1 0,-43-1-1,0 0 0,0 0 0,0-1 0,1 0 0,-1 0 1,0 0-1,0 0 0,0-1 0,0 0 0,-1 0 0,1 0 0,0-1 0,-1 1 0,1-1 1,-1 0-1,0 0 0,0-1 0,0 1 0,-1-1 0,1 0 0,-1 0 0,0 0 0,0 0 0,0-1 1,-1 1-1,1-1 0,-1 0 0,0 0 0,0 0 0,-1 0 0,0 0 0,1 0 0,-2 0 1,1 0-1,-1 0 0,1 0 0,-2-8 0,1 8 64,-1-33-1183,1 37 1237,0 0 0,0 0-1,0 0 1,0 0-1,0 0 1,-1 0-1,1 0 1,0 0-1,0 0 1,-1 1-1,1-1 1,-1 0-1,1 0 1,-1 0 0,1 0-1,-1 0 1,1 1-1,-1-1 1,0 0-1,1 1 1,-1-1-1,0 0 1,0 1-1,1-1 1,-1 1-1,0-1 1,0 1 0,0-1-1,0 1 1,0 0-1,-1-1 1,3 40 1078,1-33-1078,-1-1 0,1 1 1,0 0-1,0 0 0,1-1 0,-1 1 0,1-1 0,0 0 0,1 0 1,-1 0-1,1 0 0,0-1 0,0 0 0,1 1 0,-1-1 0,1-1 0,0 1 1,0-1-1,0 0 0,1 0 0,-1 0 0,1-1 0,9 4 0,0-1-230,1-1 0,-1 0-1,1-1 1,-1 0-1,1-1 1,0-1-1,32-2 1,-45 0 132,0 1 1,0-1-1,0 0 1,0 0-1,0 0 1,0-1-1,0 1 1,0-1-1,-1 1 1,1-1-1,0 0 0,-1 0 1,0 0-1,1 0 1,-1-1-1,0 1 1,0-1-1,0 1 1,-1-1-1,1 0 1,-1 0-1,1 1 0,-1-1 1,0 0-1,0 0 1,0 0-1,0-1 1,0-4-1,2-11-254,-1 0 0,-1-1 0,-1-30 0,0 25 3326,-3 42-1983,2-9-973,1 0 1,-1 0-1,1 0 1,1 0-1,-1 0 1,2 0-1,-1 0 1,1 0-1,0 0 1,0 0-1,6 10 1,-6-14-262,0-1-1,0 1 1,1-1 0,-1 0 0,1 0-1,0 0 1,0 0 0,0 0 0,1-1-1,3 3 1,-2-2-462,0-1 0,1 1 0,-1-1 0,1 0 0,0-1 1,-1 1-1,1-1 0,8 0 0,15 0-5591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5.613"/>
    </inkml:context>
    <inkml:brush xml:id="br0">
      <inkml:brushProperty name="width" value="0.05" units="cm"/>
      <inkml:brushProperty name="height" value="0.05" units="cm"/>
    </inkml:brush>
  </inkml:definitions>
  <inkml:trace contextRef="#ctx0" brushRef="#br0">1 0 11109,'0'0'8164,"8"101"-7348,-4-34 209,-2 2-929,1-2 0,1-7-96,2-8-16,0-7-208,0-10-673,-2-9-383,-4-11-417,0-7-976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5.973"/>
    </inkml:context>
    <inkml:brush xml:id="br0">
      <inkml:brushProperty name="width" value="0.05" units="cm"/>
      <inkml:brushProperty name="height" value="0.05" units="cm"/>
    </inkml:brush>
  </inkml:definitions>
  <inkml:trace contextRef="#ctx0" brushRef="#br0">0 78 13222,'0'0'10197,"151"-16"-10005,-95 6 0,2-1-192,-4 0-336,-6 0-481,-13 1-335,-14 5-17,-11 1-207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7.494"/>
    </inkml:context>
    <inkml:brush xml:id="br0">
      <inkml:brushProperty name="width" value="0.05" units="cm"/>
      <inkml:brushProperty name="height" value="0.05" units="cm"/>
    </inkml:brush>
  </inkml:definitions>
  <inkml:trace contextRef="#ctx0" brushRef="#br0">9 185 5394,'0'0'8122,"-2"-3"-7549,-5-6-235,9 13 62,19 21 647,-11-18-867,0 0 1,0-1-1,1 0 0,0-1 1,0 0-1,1-1 0,-1 0 1,1-1-1,22 4 0,1-3-12,0-2-1,40-2 0,-72 0-178,0 0 1,0 0-1,0 0 1,0-1-1,0 1 0,0-1 1,0 1-1,0-1 1,-1 0-1,1 0 0,0 0 1,0-1-1,-1 1 1,1-1-1,-1 1 0,1-1 1,-1 0-1,0 0 1,0 0-1,0 0 0,0 0 1,0-1-1,0 1 1,0-1-1,-1 1 1,1-1-1,-1 1 0,0-1 1,0 0-1,0 0 1,0 0-1,0 0 0,0 1 1,-1-1-1,0 0 1,1 0-1,-1 0 0,-1-4 1,0-11-158,-1 0 0,0 1 1,-2-1-1,0 1 0,-7-18 1,10 32 145,-5-30-987,5 11-2477,1 17-369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7.839"/>
    </inkml:context>
    <inkml:brush xml:id="br0">
      <inkml:brushProperty name="width" value="0.05" units="cm"/>
      <inkml:brushProperty name="height" value="0.05" units="cm"/>
    </inkml:brush>
  </inkml:definitions>
  <inkml:trace contextRef="#ctx0" brushRef="#br0">1 283 6419,'0'0'7857,"0"-7"-7465,1-80-752,0 85 353,0 0 0,0 1 0,0-1 0,0 1 0,0-1 0,1 1 0,-1-1 0,1 1 0,-1 0 0,1 0 0,-1 0 0,1 0-1,0 0 1,0 0 0,0 0 0,-1 0 0,1 0 0,0 1 0,0-1 0,0 1 0,0 0 0,0 0 0,0-1 0,0 1 0,0 0 0,0 1 0,0-1 0,3 1 0,59 6 923,-11 13-169,-44-16-634,1 0 1,-1 0-1,1-1 1,0 0-1,0 0 0,0-1 1,11 0-1,-20-25 1461,-3-65-2425,0 1-3850,2 67 1337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1.409"/>
    </inkml:context>
    <inkml:brush xml:id="br0">
      <inkml:brushProperty name="width" value="0.05" units="cm"/>
      <inkml:brushProperty name="height" value="0.05" units="cm"/>
    </inkml:brush>
  </inkml:definitions>
  <inkml:trace contextRef="#ctx0" brushRef="#br0">1 1 10805,'0'0'896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8.234"/>
    </inkml:context>
    <inkml:brush xml:id="br0">
      <inkml:brushProperty name="width" value="0.05" units="cm"/>
      <inkml:brushProperty name="height" value="0.05" units="cm"/>
    </inkml:brush>
  </inkml:definitions>
  <inkml:trace contextRef="#ctx0" brushRef="#br0">0 213 10997,'0'0'7211,"22"-9"-6992,-3 2-197,4-1-21,1-2 0,-2 0 0,0-1 0,39-27 0,-57 35-128,0 0 1,0-1 0,-1 1-1,1-1 1,-1 0-1,0 0 1,0 0-1,0-1 1,-1 1 0,0-1-1,0 1 1,0-1-1,2-8 1,-3 11 71,-1 0-1,0 1 1,0-1-1,0 0 1,0 0 0,0 0-1,-1 0 1,1 0 0,0 1-1,-1-1 1,1 0-1,-1 0 1,0 1 0,0-1-1,1 0 1,-1 1-1,0-1 1,-1 1 0,1-1-1,0 1 1,0 0 0,-1-1-1,1 1 1,0 0-1,-1 0 1,1 0 0,-1 0-1,0 0 1,1 0-1,-1 0 1,0 1 0,1-1-1,-1 0 1,0 1 0,0 0-1,0-1 1,1 1-1,-4 0 1,-2-2 35,-1 1 0,1 0 1,0 1-1,-1-1 0,1 1 0,0 1 1,-1-1-1,1 1 0,0 1 0,0-1 1,0 1-1,0 1 0,0-1 0,0 1 0,0 0 1,1 1-1,-7 4 0,9-5 185,0 1 0,0 0 0,0 0-1,0 1 1,1-1 0,0 1 0,0 0-1,0 0 1,1 0 0,-1 0 0,1 0 0,0 1-1,1-1 1,-1 0 0,1 1 0,0 0-1,1-1 1,-1 1 0,1-1 0,0 1 0,0 0-1,1-1 1,1 7 0,-1-8-135,1 0 0,-1 0 1,1 0-1,0 0 0,0 0 0,0 0 1,1-1-1,-1 1 0,1-1 0,0 0 1,0 1-1,0-1 0,1-1 0,-1 1 0,1 0 1,-1-1-1,1 0 0,0 0 0,0 0 1,0 0-1,8 2 0,10 4-134,0-2-1,41 8 1,-21-9-2358,76 0-1,-41-5-3195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8.720"/>
    </inkml:context>
    <inkml:brush xml:id="br0">
      <inkml:brushProperty name="width" value="0.05" units="cm"/>
      <inkml:brushProperty name="height" value="0.05" units="cm"/>
    </inkml:brush>
  </inkml:definitions>
  <inkml:trace contextRef="#ctx0" brushRef="#br0">1 586 11317,'0'0'2753,"18"-8"-215,12-4-1600,114-54 786,-114 51-1792,-1-2-1,54-38 1,-78 49-16,1 0 0,-1 0 1,0 0-1,0-1 0,-1 1 1,0-1-1,0-1 0,0 1 0,-1 0 1,0-1-1,-1 1 0,0-1 1,0 0-1,0 0 0,-1 0 1,0 0-1,-1 0 0,0 0 0,0 0 1,-1 0-1,0 0 0,-2-9 1,0 0 1,-1 0 1,-1 0 0,0 1 0,-1 0 0,-1 0-1,-1 0 1,0 1 0,-1 0 0,-12-16-1,15 24 95,1 1 0,-1 0 0,0 0 0,0 1 0,-1-1 0,1 1 0,-11-5 0,15 9 2,0 0 1,0 0-1,0 0 0,0 0 1,0 0-1,0 1 1,-1-1-1,1 1 0,0-1 1,0 1-1,0 0 1,-1 0-1,1 0 0,0 0 1,0 1-1,-1-1 1,1 0-1,0 1 0,0 0 1,0-1-1,0 1 1,0 0-1,0 0 0,0 0 1,0 0-1,0 1 1,0-1-1,1 0 0,-1 1 1,0-1-1,1 1 1,-1 0-1,-1 2 0,-3 5 84,1 0-1,-1 1 0,2 0 0,-1 0 0,1 0 0,1 0 0,0 1 0,0-1 0,-1 20 0,0 12 376,1 49-1,3-84-421,0 7 32,0-1 1,1 0-1,0 1 1,1-1-1,1 0 1,0 0-1,1 0 1,0-1-1,0 1 0,2-1 1,0 0-1,0 0 1,1-1-1,0 0 1,1 0-1,0 0 1,1-1-1,0-1 1,1 1-1,0-2 0,0 1 1,1-1-1,0-1 1,0 0-1,19 9 1,-10-7-74,1-2 1,0 0 0,0-1 0,0-1-1,1 0 1,-1-2 0,1-1 0,0 0-1,42-4 1,-60 1-68,0 0 0,0 0-1,0 0 1,0 0 0,-1-1 0,1 0 0,0 1 0,-1-1-1,0-1 1,1 1 0,-1 0 0,0-1 0,0 0-1,0 1 1,0-1 0,-1 0 0,1-1 0,-1 1-1,0 0 1,0-1 0,0 1 0,0-1 0,-1 0-1,0 1 1,1-1 0,-1 0 0,0 0 0,0-8-1,3-10-677,-2-1 0,-1 0 0,-2-39 0,1 50 335,0 11 434,-3-24-315,4 24 334,-2 1 1,1-1-1,0 0 0,0 0 0,0 1 0,0-1 1,0 0-1,-1 1 0,1-1 0,0 0 0,0 1 1,-1-1-1,1 0 0,-1 1 0,1-1 0,-1 1 1,1-1-1,-1 1 0,1-1 0,-1 1 0,1-1 1,-1 1-1,1-1 0,-1 1 0,0 0 0,1-1 1,-2 1-1,0 4 48,1 1-1,0-1 1,1 1 0,-1-1 0,1 1 0,0 0 0,1 9 0,-1-10-26,-1 5-13,1 1 0,1 0 0,0 0 0,0 0 0,1-1 0,0 1 0,0 0 0,7 13 0,-6-18-132,0 0 0,0 0-1,1-1 1,-1 1-1,1-1 1,0 0-1,0 0 1,1-1-1,-1 1 1,1-1-1,0 0 1,0 0-1,0 0 1,0-1-1,1 1 1,6 1-1,1 0-1003,0 0-1,1-1 0,-1-1 1,21 2-1,1-3-4619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9.063"/>
    </inkml:context>
    <inkml:brush xml:id="br0">
      <inkml:brushProperty name="width" value="0.05" units="cm"/>
      <inkml:brushProperty name="height" value="0.05" units="cm"/>
    </inkml:brush>
  </inkml:definitions>
  <inkml:trace contextRef="#ctx0" brushRef="#br0">1 1 12486,'0'0'1568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9.564"/>
    </inkml:context>
    <inkml:brush xml:id="br0">
      <inkml:brushProperty name="width" value="0.05" units="cm"/>
      <inkml:brushProperty name="height" value="0.05" units="cm"/>
    </inkml:brush>
  </inkml:definitions>
  <inkml:trace contextRef="#ctx0" brushRef="#br0">403 206 3522,'0'0'6693,"-5"-19"-5036,-18-58 32,21 71-1644,-1-1 0,0 1 1,0 0-1,0 0 0,-1 0 1,0 0-1,0 1 0,-1-1 1,1 1-1,-1 0 0,0 0 1,-1 1-1,1 0 0,-1 0 0,0 0 1,0 0-1,0 1 0,0 0 1,-1 0-1,1 1 0,-1 0 1,0 0-1,1 0 0,-1 1 1,-9-1-1,6 2-62,0-1 0,1 1 1,-1 1-1,0-1 0,0 2 0,1-1 0,-1 2 1,1-1-1,-1 1 0,1 0 0,0 1 1,0 0-1,1 1 0,-1 0 0,-12 10 1,14-9 201,1 0 1,-1 1 0,2-1 0,-1 1 0,1 1 0,0-1 0,0 1-1,1 0 1,0 0 0,1 0 0,0 1 0,0-1 0,-2 12 0,4-14-109,0-1 1,1 0-1,0 0 1,0 1-1,0-1 1,0 0 0,1 0-1,0 0 1,0 1-1,0-1 1,1 0-1,0 0 1,0 0-1,0-1 1,0 1 0,1 0-1,0-1 1,0 0-1,0 0 1,0 1-1,1-2 1,0 1-1,7 6 1,4-1-112,-1-1 1,2 0-1,-1-1 0,1 0 1,0-1-1,0-1 0,0-1 1,1-1-1,0 0 0,0-1 0,0 0 1,0-1-1,0-2 0,0 1 1,23-5-1,-35 4-22,-1 0 0,1 0 1,0-1-1,0 1 0,0-1 0,-1 0 0,1-1 0,-1 1 0,0-1 1,0 0-1,0 0 0,0 0 0,0 0 0,0-1 0,-1 1 1,0-1-1,0 0 0,0 0 0,0 0 0,0-1 0,-1 1 0,0 0 1,0-1-1,0 0 0,-1 1 0,1-1 0,-1 0 0,0 0 0,0 0 1,-1 0-1,0 0 0,1 0 0,-2-5 0,1 2 66,-1-1 0,1 1 1,-1 0-1,-1 0 0,0 0 0,0 0 0,0 0 0,-1 0 0,-1 1 0,1-1 0,-1 1 0,0 0 1,-1 0-1,1 0 0,-1 1 0,-1-1 0,1 1 0,-1 1 0,-10-9 0,15 15-10,0-1 0,1 1 1,-1-1-1,1 1 0,-1 0 0,1 0 0,-1-1 0,1 1 0,-1 0 0,1 0 0,-1-1 0,1 1 0,0 0 0,0 0 0,-1 0 0,1 0 0,0 0 1,0-1-1,0 1 0,0 0 0,0 0 0,0 0 0,0 0 0,0 0 0,1 0 0,-1 1 0,1 30 1,1-24 36,0-1 1,0 0-1,1 0 1,0 0-1,0-1 0,1 1 1,0-1-1,0 0 1,1 0-1,-1 0 1,1 0-1,1-1 0,-1 0 1,1 0-1,-1 0 1,2-1-1,-1 0 0,12 6 1,-5-3-7,0 0-1,0-1 1,1-1 0,0 0-1,1-1 1,-1-1 0,1 0-1,23 2 1,-33-4-194,0-1-1,0 0 0,0 0 1,0 0-1,0-1 1,0 1-1,-1-1 1,1 0-1,0-1 1,0 1-1,0-1 0,-1 0 1,1 0-1,-1 0 1,1-1-1,-1 0 1,0 1-1,0-2 1,0 1-1,-1 0 1,1-1-1,-1 1 0,0-1 1,0 0-1,0 0 1,0-1-1,-1 1 1,1 0-1,-1-1 1,0 0-1,-1 1 1,3-9-1,-2 4-698,-1 0 1,1-1-1,-1 1 1,-1-1-1,0 1 1,-1-10-1,0 13 669,0 0 1,0 1-1,-1-1 0,1 1 0,-1-1 1,-3-4-1,-13-14 7194,18 38-4845,1-5-1966,-1-1 1,1 0-1,0 0 0,1 1 1,0-1-1,0 0 0,0-1 1,1 1-1,1 0 1,-1-1-1,1 0 0,0 1 1,1-1-1,0-1 1,0 1-1,0-1 0,1 0 1,12 10-1,-10-10-376,1 1 0,0-2 1,0 0-1,0 0 0,1 0 0,11 3 0,-9-4-717,0-1 1,0-1-1,0 0 0,0 0 0,17-1 1,6-1-5632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1:59.907"/>
    </inkml:context>
    <inkml:brush xml:id="br0">
      <inkml:brushProperty name="width" value="0.05" units="cm"/>
      <inkml:brushProperty name="height" value="0.05" units="cm"/>
    </inkml:brush>
  </inkml:definitions>
  <inkml:trace contextRef="#ctx0" brushRef="#br0">0 0 10213,'0'0'3201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0.630"/>
    </inkml:context>
    <inkml:brush xml:id="br0">
      <inkml:brushProperty name="width" value="0.05" units="cm"/>
      <inkml:brushProperty name="height" value="0.05" units="cm"/>
    </inkml:brush>
  </inkml:definitions>
  <inkml:trace contextRef="#ctx0" brushRef="#br0">134 118 8500,'0'0'4218,"0"-17"-2708,0-54-902,0 69-591,0 1-1,0-1 0,0 1 1,0-1-1,0 1 1,0 0-1,-1-1 1,1 1-1,-1 0 1,1-1-1,-1 1 0,1 0 1,-1-1-1,1 1 1,-1 0-1,0 0 1,0 0-1,-1-2 0,1 3-16,0-1 0,1 1 0,-1 0 0,0-1 0,0 1 0,0 0-1,0-1 1,0 1 0,1 0 0,-1 0 0,0 0 0,0 0-1,0 0 1,0 0 0,0 0 0,0 0 0,0 1 0,0-1 0,1 0-1,-2 1 1,-32 20-133,27-14 165,1 0 0,-1 0 0,2 1 0,-1 0 0,1 0-1,0 0 1,1 1 0,0 0 0,0-1 0,1 1 0,-4 18 0,3-9 214,2 0 0,0 1 0,1-1 0,1 1 1,3 23-1,-1-33-115,0 0 1,0-1-1,1 1 1,0 0-1,0-1 1,1 0 0,7 10-1,-7-11-301,0 0-1,-1 0 1,0 0 0,0 0-1,0 1 1,-1-1 0,0 1-1,0-1 1,1 14 0,-3-20 45,0 0 1,-1 0-1,1 0 0,0-1 1,0 1-1,-1 0 0,1 0 1,0-1-1,-1 1 1,1 0-1,-1 0 0,1-1 1,-1 1-1,1 0 0,-1-1 1,1 1-1,-1-1 1,0 1-1,1-1 0,-1 1 1,0-1-1,1 1 1,-1-1-1,0 1 0,0-1 1,1 0-1,-1 0 0,0 1 1,0-1-1,0 0 1,0 0-1,1 0 0,-1 0 1,0 0-1,0 0 1,0 0-1,-1 0 0,3-36-1137,1 29 1301,1 1 0,0-1-1,0 1 1,1 0-1,0 0 1,0 0-1,0 1 1,0-1 0,1 1-1,0 0 1,0 0-1,1 1 1,-1-1 0,12-6-1,-11 8 488,0 0-1,-1 0 0,1 0 1,0 1-1,1 0 0,-1 0 1,0 0-1,1 1 0,-1 0 1,8-1-1,-9 3-437,-1 1 0,1-1 0,-1 0 0,0 1 0,1 0 0,-1 0 0,0 0 1,0 1-1,-1-1 0,1 1 0,0 0 0,-1 0 0,5 5 0,14 10 8,-5-7-117,0 0 0,1 0 0,0-2 0,1 0 1,0-2-1,0 0 0,1-1 0,0 0 1,0-2-1,0-1 0,1 0 0,-1-1 1,36-2-1,-55-1 12,1 1 1,0-1-1,0 1 1,-1-1 0,1 0-1,-1 1 1,1-1-1,-1 0 1,1 0 0,-1 0-1,1-1 1,-1 1-1,0 0 1,1 0 0,-1-1-1,0 1 1,0-1-1,0 1 1,0-1-1,-1 1 1,1-1 0,0 0-1,0 1 1,-1-1-1,1 0 1,-1 1 0,0-1-1,0 0 1,1-3-1,-1 1-43,1-1 0,-1 1 0,0-1 0,0 1 0,0-1 0,-1 1 0,1-1-1,-1 1 1,0-1 0,0 1 0,-3-7 0,-1 4 22,-1-1-1,1 1 1,-1 1 0,0-1 0,-1 1-1,0 0 1,0 1 0,0-1 0,-10-5-1,-79-39-94,80 42 83,41 20 1759,241 107 422,-250-125-6097,11-23 2893,-16 15 205,2 3 812,1 0 0,0 1 0,0 0 0,1 1 0,0 1 1,0 1-1,32-12 0,-31 14 805,0 1 0,1 1 1,-1 0-1,0 1 0,1 1 0,-1 0 1,1 2-1,24 2 0,-33-1-353,0 0 1,0 0-1,-1 1 0,1 0 0,-1 0 1,1 1-1,-1 0 0,12 9 1,52 49 820,-23-19-1959,-48-42 547,10 8-1807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3.106"/>
    </inkml:context>
    <inkml:brush xml:id="br0">
      <inkml:brushProperty name="width" value="0.05" units="cm"/>
      <inkml:brushProperty name="height" value="0.05" units="cm"/>
    </inkml:brush>
  </inkml:definitions>
  <inkml:trace contextRef="#ctx0" brushRef="#br0">0 236 6851,'0'0'7982,"20"3"-7157,-12-2-751,45 5 632,60 1-1,-98-7-650,0 0 0,0-1 0,0-1 0,0 0-1,0-1 1,-1 0 0,1-1 0,-1-1 0,0 0 0,17-9 0,-29 12-118,1 0 1,-1 1 0,0-1-1,1 0 1,-1 0-1,0 0 1,0-1-1,0 1 1,-1 0 0,1-1-1,0 1 1,-1-1-1,0 0 1,1 1-1,-1-1 1,0 0 0,0 0-1,-1 0 1,1 0-1,-1 1 1,1-1-1,-1 0 1,0 0 0,0 0-1,0 0 1,-1 0-1,1 0 1,-1 0 0,1 0-1,-2-3 1,0 1-93,0 0 1,0 1 0,0-1-1,-1 1 1,0-1-1,1 1 1,-2 0 0,1 0-1,0 0 1,-1 0 0,0 1-1,0-1 1,0 1-1,0 0 1,0 0 0,-6-2-1,-1 1 112,0 0-1,0 1 1,0 1-1,-1 0 0,1 0 1,-1 1-1,1 1 1,-13 0-1,22 0 63,1 0 1,-1 0-1,1 1 0,-1-1 1,1 0-1,-1 1 0,1-1 1,-1 1-1,1-1 0,0 1 0,-1-1 1,1 1-1,0 0 0,-1 0 1,1 0-1,0 0 0,0 0 0,0 0 1,0 0-1,0 0 0,0 0 1,0 0-1,0 1 0,-1 2 1,1 0 68,-1 0 0,1 0 0,-1 1 0,2-1 1,-1 0-1,0 1 0,1-1 0,0 9 1,0-5 55,1 1 0,-1-1 0,2 1-1,0-1 1,0 0 0,0 1 0,1-1 0,0 0 0,5 9 0,1-6-63,1 0-1,0-1 1,0 0 0,1-1-1,0 0 1,1-1 0,0 0-1,0-1 1,1 0 0,0-1-1,0-1 1,17 6 0,-13-6-132,0 0 0,1-1 1,0-1-1,0 0 0,0-2 1,0 0-1,0-1 0,0 0 0,23-5 1,-38 4-43,0 0 0,0 0-1,0 0 1,0-1 0,-1 0 0,1 1 0,0-1 0,-1 0 0,1 0 0,-1 0 0,0-1 0,0 1 0,1 0 0,-2-1 0,1 0-1,0 1 1,0-1 0,-1 0 0,0 0 0,1 0 0,-1 0 0,0 0 0,0 0 0,-1 0 0,1 0 0,-1 0 0,0 0-1,1-4 1,-1 0-113,1 0-1,-1-1 1,0 1-1,-1 0 0,0 0 1,0 0-1,-1 0 1,1 0-1,-1 0 1,-1 0-1,-5-10 0,4 9 327,-1 1-1,0 0 0,-1 0 1,0 0-1,0 0 0,0 1 1,-1 0-1,0 1 0,0 0 1,-10-6-1,15 39 1951,4-22-1990,0-1 1,0 1-1,0-1 0,1 1 1,-1-1-1,1 0 0,1 0 0,-1 0 1,1 0-1,0-1 0,0 1 1,0-1-1,1 0 0,-1 0 0,1-1 1,0 1-1,0-1 0,0 0 0,1 0 1,-1-1-1,11 4 0,2 0-9,0 0 1,0-2-1,1 0 0,0-1 0,32 1 0,-40-3-192,-1-1 0,1 0 0,-1-1 0,1 0 0,-1-1 0,19-5 0,-25 6-36,-1-1-1,1 0 1,-1 0 0,0 0-1,0 0 1,0 0 0,0-1-1,0 0 1,0 1 0,0-1-1,-1 0 1,0-1 0,1 1-1,-1 0 1,0 0 0,-1-1-1,1 0 1,-1 1 0,1-1-1,-1 0 1,1-5 0,1-3-369,-1 0 0,-1 0 0,0 0 0,0-1 0,-2-14 0,0 22 574,1 1 0,0-1 0,-1 1 1,0 0-1,0 0 0,0-1 1,-1 1-1,1 0 0,-1 0 1,0 0-1,0 0 0,-1 1 1,1-1-1,-1 1 0,1-1 1,-1 1-1,-6-6 0,7 14 3498,1 17-3015,1-18-478,1 1 0,-1-1-1,1 0 1,0 1 0,0-1 0,1 0 0,-1 1 0,1-1 0,0 0 0,0 0 0,1 0 0,-1-1 0,1 1 0,0 0-1,0-1 1,0 0 0,0 0 0,0 0 0,1 0 0,-1 0 0,1-1 0,0 1 0,6 2 0,0 0-667,0-1 1,1 0 0,-1 0-1,0-1 1,1-1 0,0 0-1,0 0 1,20 0 0,0-2-3883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3.863"/>
    </inkml:context>
    <inkml:brush xml:id="br0">
      <inkml:brushProperty name="width" value="0.05" units="cm"/>
      <inkml:brushProperty name="height" value="0.05" units="cm"/>
    </inkml:brush>
  </inkml:definitions>
  <inkml:trace contextRef="#ctx0" brushRef="#br0">1 0 9861,'0'0'2777,"5"17"-1907,29 90 391,63 230-92,-94-310-1382,-3-26 55,0-28-818,0 25 955,1 0 1,-1 0 0,1 0-1,0 0 1,0 0-1,-1 1 1,1-1 0,0 0-1,1 0 1,-1 0-1,0 1 1,0-1 0,1 1-1,-1-1 1,1 1 0,-1 0-1,1-1 1,0 1-1,-1 0 1,1 0 0,0 0-1,0 0 1,0 0 0,0 1-1,0-1 1,0 1-1,0-1 1,0 1 0,3-1-1,-2 1 115,0-1 0,0 1 0,0 0-1,0 0 1,0 0 0,0 0 0,0 0 0,0 1-1,0-1 1,0 1 0,0 0 0,0 0 0,0 0-1,-1 0 1,1 0 0,0 1 0,-1 0 0,1-1-1,4 5 1,5 15 191,-3-5-1817,-6-17 795,-2-10 374,0 9 325,-1-1 1,1 1 0,0 0-1,0-1 1,0 1 0,0-1-1,0 1 1,0 0 0,0 0-1,1 0 1,-1 0 0,1 0-1,0 0 1,0 0 0,-1 0-1,1 1 1,0-1 0,1 1-1,-1-1 1,0 1 0,0 0-1,0 0 1,1 0 0,-1 0-1,1 0 1,4-1 0,8-2 195,1 0 0,29-3 1,-44 7-155,55-4 803,1 3 0,59 6 0,15 0 286,-130-5-1061,0 0 0,0 0 1,0-1-1,0 1 0,0 0 1,0 0-1,0-1 0,0 1 1,0-1-1,0 1 0,0-1 0,0 1 1,0-1-1,0 0 0,0 1 1,0-1-1,0 0 0,-1 0 0,1 0 1,0 1-1,-1-1 0,1 0 1,0 0-1,0-1 0,8-34 224,-9 24-247,1 1 0,-2-1 0,-3-23 0,2 28-24,0 1-1,0 0 0,-1 0 1,0 1-1,0-1 1,0 0-1,-1 1 1,0 0-1,0 0 1,0 0-1,-1 0 1,1 1-1,-1-1 1,0 1-1,0 0 1,-9-4-1,10 5 31,-1 1 1,1-1-1,-1 1 0,0 0 0,0 1 0,0-1 0,1 1 0,-1 0 1,-1 0-1,1 0 0,0 1 0,0 0 0,0 0 0,0 0 0,0 0 1,0 1-1,0 0 0,0 0 0,0 1 0,0-1 0,-7 4 0,8-2 59,0 0-1,0 0 0,1 1 0,0-1 0,0 1 0,0 0 0,0 0 1,0 0-1,1 0 0,0 0 0,0 0 0,0 1 0,0-1 0,1 1 1,-1-1-1,1 1 0,0 0 0,0 5 0,-1 2 136,1 1 0,1-1 0,0 0 0,0 0 0,1 0-1,3 14 1,-2-20-154,0-1 0,-1 1 0,2-1 0,-1 0 0,1 0 0,-1 0 0,1 0 0,1-1 0,-1 1 0,1-1 0,0 0 0,8 8 0,-3-5-3,1-1-1,-1 1 1,1-2 0,0 1-1,1-1 1,10 3 0,5 0-435,-1-1 0,1-1 0,1-2 1,45 3-1,-56-6-446,29-2-4820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4.203"/>
    </inkml:context>
    <inkml:brush xml:id="br0">
      <inkml:brushProperty name="width" value="0.05" units="cm"/>
      <inkml:brushProperty name="height" value="0.05" units="cm"/>
    </inkml:brush>
  </inkml:definitions>
  <inkml:trace contextRef="#ctx0" brushRef="#br0">1 105 15303,'0'0'5539,"114"-4"-4547,-38-10-240,11-3 145,2-2-433,-4 2-176,-12 2-288,-15 2-560,-15 10-1745,-20 1-1937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4.806"/>
    </inkml:context>
    <inkml:brush xml:id="br0">
      <inkml:brushProperty name="width" value="0.05" units="cm"/>
      <inkml:brushProperty name="height" value="0.05" units="cm"/>
    </inkml:brush>
  </inkml:definitions>
  <inkml:trace contextRef="#ctx0" brushRef="#br0">0 506 11349,'0'0'1817,"28"3"-923,9 1-586,-8 0-123,-1-2 0,1-1 0,57-4 0,-68 1-167,1-1 0,-1-1 0,0 0 0,0-2 0,0 0 0,-1-1 0,23-12 0,-33 15-87,-1 1 0,0-2 0,1 1 0,-2-1-1,1 0 1,0 0 0,-1 0 0,0-1 0,0 0 0,-1 0 0,1 0 0,-2 0 0,1-1 0,0 0 0,-1 0-1,-1 0 1,1 0 0,-1 0 0,0 0 0,2-15 0,-4 6-31,1 0 1,-2 0-1,0 0 0,-1 0 1,0 0-1,-1 1 1,-1-1-1,-1 1 0,0 0 1,-8-15-1,8 19 64,-1 1 0,0 0 0,-1 0 0,0 0 0,0 1 0,-1 0 0,-1 0 0,1 1 0,-1 0 0,-1 0 0,1 1 0,-1 1 0,0-1 1,-13-4-1,21 10 55,-1-1 0,0 1 1,1 0-1,-1 0 1,0 0-1,0 1 0,0-1 1,0 1-1,0-1 1,0 1-1,0 0 0,0 0 1,0 0-1,0 1 1,0-1-1,0 1 0,1-1 1,-1 1-1,0 0 1,0 0-1,-5 3 0,5-1 60,-1 0 0,1 0 0,-1 1 0,1-1 0,0 1 0,1 0 0,-1-1 0,0 1 0,1 0 0,0 1 0,0-1 0,-2 8 0,-1 4 249,1 0-1,1 0 0,0 0 1,1 1-1,1-1 1,2 31-1,-1-41-295,1 0-1,0-1 1,1 0 0,-1 1-1,1-1 1,0 0-1,0 1 1,1-1-1,-1 0 1,1-1 0,0 1-1,1 0 1,-1-1-1,8 7 1,-4-4-80,1-1-1,1 0 1,-1 0 0,1-1 0,0 0 0,0 0-1,16 4 1,2 0-1133,1-2 0,1-2-1,-1 0 1,53 1 0,6-5-4590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1.750"/>
    </inkml:context>
    <inkml:brush xml:id="br0">
      <inkml:brushProperty name="width" value="0.05" units="cm"/>
      <inkml:brushProperty name="height" value="0.05" units="cm"/>
    </inkml:brush>
  </inkml:definitions>
  <inkml:trace contextRef="#ctx0" brushRef="#br0">195 80 6819,'0'0'4071,"-6"-12"-3748,-20-39-93,24 49-201,0 0 0,0 1 1,0-1-1,0 1 0,0 0 0,-1 0 1,1-1-1,0 2 0,-1-1 1,1 0-1,-1 0 0,1 1 1,-1-1-1,1 1 0,-1 0 1,1 0-1,-1 0 0,1 0 1,-1 0-1,1 0 0,-1 1 0,1-1 1,-1 1-1,-3 1 0,4-1-1,-3 0 115,0 1 0,0 0 0,1 0 0,-1 1 0,1-1 0,0 1 0,-1 0 0,1 0 0,1 0 1,-1 1-1,0-1 0,1 1 0,0 0 0,-1 0 0,2 0 0,-1 0 0,0 1 0,1-1 0,0 1 0,0 0 0,-2 6 0,0 2 322,0 1-1,1 0 0,1 0 1,0 0-1,0 0 0,2 20 1,0-30-443,1 0 0,-1 0 0,1 0 1,0 0-1,1 0 0,-1-1 1,1 1-1,-1-1 0,1 1 1,0-1-1,1 1 0,-1-1 0,0 0 1,1 0-1,0 0 0,0 0 1,0-1-1,0 1 0,0-1 1,0 0-1,1 0 0,-1 0 1,1 0-1,-1 0 0,1-1 0,0 0 1,-1 1-1,7 0 0,10 2-303,-1 0-1,1-2 1,-1 0 0,28-1-1,-14 0-2137,0-2 0,1-2 0,47-9 0,-20-4-1727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5.166"/>
    </inkml:context>
    <inkml:brush xml:id="br0">
      <inkml:brushProperty name="width" value="0.05" units="cm"/>
      <inkml:brushProperty name="height" value="0.05" units="cm"/>
    </inkml:brush>
  </inkml:definitions>
  <inkml:trace contextRef="#ctx0" brushRef="#br0">304 47 8724,'-17'-8'357,"0"1"141,-1 0-1,0 1 1,0 1-1,-1 0 0,1 2 1,-37-3-1,50 6-349,-1 1-1,1 0 1,-1 0 0,1 0-1,-1 1 1,1 0 0,0 0-1,0 0 1,0 0-1,0 1 1,0 0 0,1 0-1,-1 0 1,1 1 0,0 0-1,0-1 1,0 1 0,0 1-1,1-1 1,-1 0-1,1 1 1,0 0 0,1 0-1,-1 0 1,-2 6 0,4-7-110,-1 1 0,1-1 1,-1 0-1,1 1 0,1-1 1,-1 1-1,1-1 1,-1 1-1,1-1 0,0 1 1,1-1-1,-1 0 0,1 1 1,0-1-1,0 1 1,0-1-1,1 0 0,0 0 1,-1 0-1,1 0 0,1 0 1,-1 0-1,1 0 0,-1 0 1,1-1-1,0 0 1,0 1-1,1-1 0,-1 0 1,1-1-1,5 5 0,8 1-136,1-1-1,0 0 1,0-2-1,0 0 1,0-1-1,1-1 1,-1 0-1,1-1 1,0-2 0,0 0-1,20-2 1,-37 1 62,0 1 1,1-1-1,-1 0 1,0 0-1,0 0 1,0 0 0,0 0-1,0 0 1,0-1-1,0 1 1,-1 0-1,1-1 1,0 0 0,-1 1-1,0-1 1,1 0-1,-1 0 1,0 0-1,1 0 1,-1 0 0,-1 0-1,1 0 1,0 0-1,0 0 1,-1-1-1,1 1 1,-1 0 0,0 0-1,1-1 1,-1 1-1,0-3 1,0-1 140,1-1 0,-1 1 0,0-1 0,-1 1 0,1-1 0,-1 1 0,-1-1 0,1 1 0,-1 0 0,-4-10 819,9 17-503,32 15-592,-3 0-959,1-2 0,42 11 0,6-6-3494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5.608"/>
    </inkml:context>
    <inkml:brush xml:id="br0">
      <inkml:brushProperty name="width" value="0.05" units="cm"/>
      <inkml:brushProperty name="height" value="0.05" units="cm"/>
    </inkml:brush>
  </inkml:definitions>
  <inkml:trace contextRef="#ctx0" brushRef="#br0">0 122 10181,'0'0'2801,"8"22"-1985,110 419 3477,-19-7-3503,-98-433-673,-5-71-1175,-3-1 1,-4 1-1,-19-71 1,12 63-264,-14-151 0,30 199 1221,0-4 111,0 0 1,2 0-1,2-1 0,10-56 1,-11 85 103,1 1 1,0-1-1,0 1 0,1-1 1,0 1-1,0 0 1,0 0-1,0 0 0,1 0 1,0 1-1,0-1 1,0 1-1,1 0 0,-1 0 1,1 1-1,0 0 1,0-1-1,0 1 0,1 1 1,-1-1-1,0 1 1,1 0-1,0 0 0,0 1 1,-1 0-1,1 0 1,0 0-1,0 0 0,0 1 1,0 0-1,0 1 1,0-1-1,0 1 0,0 0 1,-1 0-1,1 1 1,0 0-1,-1 0 0,1 0 1,-1 1-1,0 0 1,1 0-1,-2 0 0,1 0 1,0 1-1,6 6 1,-6-5-77,-1 1-1,1 0 1,-1 1 0,0-1 0,-1 1 0,1-1 0,-1 1 0,-1 0-1,1 0 1,2 15 0,-4-19-41,-1 0 0,0-1 0,1 1 0,-1 0 0,0 0 0,-1 0 0,1 0 0,0 0 0,-1 0 0,0 0-1,1 0 1,-1 0 0,0 0 0,-1-1 0,1 1 0,0 0 0,-1-1 0,1 1 0,-1-1 0,0 0 0,0 1 0,0-1 0,0 0 0,0 0 0,-1 0-1,1-1 1,-1 1 0,1 0 0,-3 0 0,-8 3-403,0 0 0,0-1 0,-1-1 0,1 0 0,-1-1 0,1-1 0,-1 0 0,0 0 0,-23-3 0,4-5-1990,7-14-596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6.284"/>
    </inkml:context>
    <inkml:brush xml:id="br0">
      <inkml:brushProperty name="width" value="0.05" units="cm"/>
      <inkml:brushProperty name="height" value="0.05" units="cm"/>
    </inkml:brush>
  </inkml:definitions>
  <inkml:trace contextRef="#ctx0" brushRef="#br0">396 128 12166,'0'0'5125,"-9"-18"-4987,-29-55-132,36 71-10,0-1-1,0 1 1,0-1 0,0 1 0,0 0 0,0 0 0,-1 0 0,1 1-1,-1-1 1,1 0 0,-1 1 0,0-1 0,0 1 0,0 0 0,0 0-1,1 0 1,-1 1 0,0-1 0,-1 1 0,1-1 0,0 1 0,0 0-1,-4 1 1,-5-2-3,-5 0 6,-15-2-7,-55 3-1,80 0 10,-1 1-1,1 0 1,-1 0 0,1 1-1,0 0 1,0 0 0,0 0 0,0 1-1,0 0 1,0 1 0,1 0-1,-1 0 1,-6 5 0,11-6 27,-1-1-1,0 1 1,1 0 0,0 0 0,0 0-1,0 0 1,0 0 0,0 0 0,1 0 0,-1 1-1,1-1 1,0 0 0,0 1 0,0-1-1,0 1 1,1 0 0,-1-1 0,1 1-1,0-1 1,0 1 0,1 0 0,-1-1-1,1 1 1,-1-1 0,1 1 0,0-1-1,1 1 1,1 3 0,0 0 45,1 0 0,0-1 0,0 1 0,1-1 1,-1 0-1,1-1 0,1 1 0,-1-1 0,1 0 0,0 0 0,0-1 0,9 6 0,1-2-27,0-1-1,0-1 0,0 0 0,1-1 0,0-1 0,0 0 0,0-1 1,0-1-1,1-1 0,-1 0 0,1-1 0,32-5 0,-46 4-133,0-1-1,0 1 0,0-1 0,0 0 0,-1 0 1,1 0-1,-1-1 0,0 1 0,1-1 1,-1 0-1,0 1 0,0-2 0,-1 1 0,1 0 1,-1 0-1,0-1 0,0 1 0,0-1 1,0 0-1,0 0 0,-1 0 0,0 0 0,1 0 1,-2 0-1,1 0 0,0 0 0,-1 0 1,0-5-1,1 3-37,-1 0 1,1 0 0,-2 1 0,1-1-1,0 0 1,-1 0 0,0 0 0,-1 1-1,1-1 1,-1 0 0,0 1 0,-1 0-1,1-1 1,-1 1 0,0 0 0,0 0-1,-1 0 1,1 1 0,-6-6 0,9 10 139,0 0 1,-1 0-1,1 0 1,0-1-1,0 1 1,0 0-1,-1 0 1,1 0-1,0 0 1,0 0-1,0-1 1,-1 1-1,1 0 1,0 0-1,0 0 1,-1 0-1,1 0 1,0 0 0,0 0-1,-1 0 1,1 0-1,0 0 1,0 0-1,-1 0 1,1 0-1,0 0 1,0 0-1,-1 0 1,1 0-1,0 0 1,0 0-1,0 0 1,-1 1-1,1-1 1,0 0-1,0 0 1,-1 0-1,1 0 1,0 0-1,0 1 1,0-1-1,0 0 1,-1 0 0,1 0-1,0 1 1,0-1-1,0 0 1,0 0-1,0 1 1,0-1-1,0 0 1,0 0-1,-1 0 1,1 1-1,0-1 1,0 0-1,0 0 1,0 1-1,0-1 1,0 20 64,0-15 59,-1 2-88,1 0-1,0 0 1,0-1-1,1 1 1,0 0-1,0 0 1,0 0 0,1-1-1,0 1 1,0-1-1,1 1 1,0-1-1,0 0 1,1 0-1,-1 0 1,1 0-1,0-1 1,1 0 0,-1 0-1,1 0 1,0 0-1,0 0 1,1-1-1,-1 0 1,1-1-1,0 1 1,8 3-1,-2-1-165,1 0 0,0-1 0,0 0 0,0-1 0,1 0 0,-1-1 0,1-1 0,0 0 0,0-1 0,-1 0 0,22-3 0,-32 1-97,1 0 0,0 0 0,0 0 0,-1-1 0,1 1 0,0-1 0,-1 0 0,0 0 0,0-1 0,1 1 0,-1-1 0,0 1 0,-1-1 0,1 0 0,0 0 0,-1 0 0,0-1 0,0 1 0,0 0 0,0-1 0,0 0 0,-1 1 0,1-1 0,-1 0 0,0 0 0,0 1 0,0-7 0,1 0-90,-1 1 0,0-1 0,0 0 1,-1 0-1,0 1 0,-1-1 0,0 0 0,0 1 1,-1-1-1,-3-10 0,-6 2 4453,7 32 174,7 31-2033,-1-41-2305,0 1 1,0-1 0,1 1-1,0-1 1,0 1-1,0-1 1,0 0-1,0-1 1,1 1 0,0 0-1,-1-1 1,1 0-1,1 0 1,-1 0-1,0-1 1,1 1-1,9 3 1,-1-1-945,0 0-1,1-1 1,0-1 0,0 0-1,17 2 1,8-4-3927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6.662"/>
    </inkml:context>
    <inkml:brush xml:id="br0">
      <inkml:brushProperty name="width" value="0.05" units="cm"/>
      <inkml:brushProperty name="height" value="0.05" units="cm"/>
    </inkml:brush>
  </inkml:definitions>
  <inkml:trace contextRef="#ctx0" brushRef="#br0">1 0 9812,'0'0'7527,"-1"24"-7431,6 198 416,-2-180-621,1 0 1,3 0 0,1-1 0,15 42-1,-23-82 29,0-1-1,1 1 0,-1-1 1,0 1-1,0-1 0,0 1 1,1-1-1,-1 1 1,0-1-1,0 1 0,1-1 1,-1 0-1,0 1 0,1-1 1,-1 1-1,1-1 0,-1 0 1,0 1-1,1-1 1,-1 0-1,1 0 0,-1 1 1,1-1-1,-1 0 0,1 0 1,-1 0-1,1 0 0,-1 1 1,1-1-1,1 0 1,15-11-1233,16-32 223,-24 32 536,-3 2 545,11-12-268,-1 0 1,40-35 0,-50 51 526,1 0 1,-1 1 0,1-1 0,0 1 0,1 1 0,7-4 0,-11 6 165,1-1 1,-1 1 0,0 0 0,0 1 0,0-1 0,1 1 0,-1 0-1,0 0 1,1 0 0,-1 1 0,0-1 0,7 3 0,-5 0-218,0 1 0,0-1 0,0 1 0,0 1 0,-1-1 1,1 1-1,-1 0 0,0 0 0,8 12 0,-7-9-319,1 0 0,0-1-1,1 0 1,9 8 0,-12-12-487,0 0 0,0-1 0,0 1 0,1-1 0,-1 0 0,1 0 0,8 1 0,8-2-4016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7.023"/>
    </inkml:context>
    <inkml:brush xml:id="br0">
      <inkml:brushProperty name="width" value="0.05" units="cm"/>
      <inkml:brushProperty name="height" value="0.05" units="cm"/>
    </inkml:brush>
  </inkml:definitions>
  <inkml:trace contextRef="#ctx0" brushRef="#br0">0 40 8820,'0'0'12534,"0"-39"-18041,0 48-2320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7.357"/>
    </inkml:context>
    <inkml:brush xml:id="br0">
      <inkml:brushProperty name="width" value="0.05" units="cm"/>
      <inkml:brushProperty name="height" value="0.05" units="cm"/>
    </inkml:brush>
  </inkml:definitions>
  <inkml:trace contextRef="#ctx0" brushRef="#br0">1 141 6259,'0'0'9607,"21"3"-7374,-7-1-1931,25 3 282,1-1-1,54-2 1,-79-3-573,0 0-1,0-2 1,-1 1-1,24-9 1,-32 9-87,0 0 1,0-1-1,0 0 1,0 0-1,-1-1 1,1 1 0,-1-1-1,0-1 1,0 1-1,0-1 1,6-7 0,-9 10 5,-1 1 1,0-1 0,1 0 0,-1 1-1,0-1 1,0 0 0,0 0 0,0 0-1,0 0 1,0 0 0,-1 0 0,1 0 0,-1 0-1,1 0 1,-1 0 0,0 0 0,0 0-1,0-1 1,0 1 0,0 0 0,0 0-1,-1 0 1,0-4 0,-1 4 5,1 0 1,-1 0-1,0 0 1,0 0-1,0 0 1,0 0-1,0 1 1,0-1-1,0 1 1,0 0-1,-1-1 1,1 1-1,0 0 0,-1 0 1,1 0-1,-4 0 1,-12-3-118,0 1 1,0 1 0,0 1 0,-19 0-1,35 1 175,-8 0 39,1 0 0,-1 1 0,0 0 0,1 1 0,-1 0 0,0 0 0,1 1 0,0 0 1,0 0-1,0 1 0,0 1 0,1 0 0,-10 6 0,13-7 163,0 1 1,0 0-1,0 0 0,1 0 0,0 0 1,0 1-1,0 0 0,1 0 0,0 0 1,0 0-1,0 0 0,1 1 1,0-1-1,0 1 0,1-1 0,0 1 1,0 0-1,0 0 0,1 10 1,0-12-68,0-1 0,1 0 0,-1 1 0,1-1 0,0 1 0,0-1 0,1 0 0,-1 1 0,1-1 0,0 0 0,0 0 0,0 0 0,1-1 0,-1 1 0,7 6 0,-4-5 97,1 1 1,0-2-1,1 1 0,-1-1 1,1 0-1,0 0 0,0-1 1,11 5-1,-1-3-434,1 0 1,-1-1-1,18 2 0,44-2-6333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7.720"/>
    </inkml:context>
    <inkml:brush xml:id="br0">
      <inkml:brushProperty name="width" value="0.05" units="cm"/>
      <inkml:brushProperty name="height" value="0.05" units="cm"/>
    </inkml:brush>
  </inkml:definitions>
  <inkml:trace contextRef="#ctx0" brushRef="#br0">1 47 13846,'0'0'7636,"164"-13"-7412,-79 7 208,-3 1-288,-1-3-144,-15 1 0,-16 1-576,-19 4-625,-18 2-1456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09.861"/>
    </inkml:context>
    <inkml:brush xml:id="br0">
      <inkml:brushProperty name="width" value="0.05" units="cm"/>
      <inkml:brushProperty name="height" value="0.05" units="cm"/>
    </inkml:brush>
  </inkml:definitions>
  <inkml:trace contextRef="#ctx0" brushRef="#br0">96 333 10485,'0'0'3255,"5"21"-2194,-1-5-869,47 173 2050,-51-188-2045,0-19-548,-2 0 0,0 0 0,-1 0 0,0 0-1,-12-30 1,-40-79-1464,37 91 1674,1-1-1,-16-55 1,31 86 324,1 1-1,0-1 1,-1 0 0,2 1 0,-1-1-1,1 0 1,0 0 0,0 1-1,0-1 1,2-9 0,0 12-136,-1 1-1,0-1 1,1 1 0,-1-1-1,1 1 1,0 0 0,0 0-1,0 0 1,0 0 0,0 0 0,0 0-1,0 0 1,1 1 0,-1-1-1,1 1 1,-1 0 0,1 0 0,-1 0-1,1 0 1,0 0 0,0 0-1,4 0 1,40-7 604,1 2 1,0 2-1,95 5 1,-53 1 504,-49-2-1037,-1 2 0,44 8 0,-83-10-206,-1 0 1,0 0-1,0 0 0,1 0 0,-1 0 0,0 0 1,1 0-1,-1 0 0,0 0 0,0 0 0,1 1 0,-1-1 1,0 0-1,0 0 0,1 0 0,-1 0 0,0 0 1,0 1-1,1-1 0,-1 0 0,0 0 0,0 0 0,0 1 1,1-1-1,-1 0 0,0 0 0,0 0 0,0 1 1,0-1-1,1 0 0,-1 1 0,0-1 0,0 0 0,0 0 1,0 1-1,0-1 0,0 0 0,0 0 0,0 1 1,0-1-1,0 0 0,0 1 0,0-1 0,0 0 0,0 0 1,0 1-1,0-1 0,-1 1 0,-12 11-6837,-12 0-2187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0.215"/>
    </inkml:context>
    <inkml:brush xml:id="br0">
      <inkml:brushProperty name="width" value="0.05" units="cm"/>
      <inkml:brushProperty name="height" value="0.05" units="cm"/>
    </inkml:brush>
  </inkml:definitions>
  <inkml:trace contextRef="#ctx0" brushRef="#br0">1 0 12246,'0'0'8195,"46"0"-8051,-11 0-32,8 0-112,5 0-912,6 4-1441,-5 7-2257,-5 2-2177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0.547"/>
    </inkml:context>
    <inkml:brush xml:id="br0">
      <inkml:brushProperty name="width" value="0.05" units="cm"/>
      <inkml:brushProperty name="height" value="0.05" units="cm"/>
    </inkml:brush>
  </inkml:definitions>
  <inkml:trace contextRef="#ctx0" brushRef="#br0">0 160 8884,'0'0'10600,"15"-7"-10270,256-143-4046,-271 150 3727,0-1 0,1 1 0,-1 0 1,1-1-1,-1 1 0,0 0 0,1 0 0,-1 0 0,1 0 1,-1-1-1,1 1 0,-1 0 0,1 0 0,-1 0 0,1 0 0,-1 0 1,1 0-1,-1 0 0,0 0 0,1 0 0,-1 1 0,1-1 1,-1 0-1,1 0 0,-1 0 0,1 0 0,-1 1 0,1-1 1,-1 0-1,0 0 0,1 1 0,-1-1 0,1 1 0,6 19 718,-7 44 1007,0-33-1034,13 37 367,-3-23-2144,-7-15-3532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3.242"/>
    </inkml:context>
    <inkml:brush xml:id="br0">
      <inkml:brushProperty name="width" value="0.05" units="cm"/>
      <inkml:brushProperty name="height" value="0.05" units="cm"/>
    </inkml:brush>
  </inkml:definitions>
  <inkml:trace contextRef="#ctx0" brushRef="#br0">1 124 13750,'0'0'3602,"81"-32"-3570,-32 13-32,9-3-1217,0-4-1376,2 2-1393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2.457"/>
    </inkml:context>
    <inkml:brush xml:id="br0">
      <inkml:brushProperty name="width" value="0.05" units="cm"/>
      <inkml:brushProperty name="height" value="0.05" units="cm"/>
    </inkml:brush>
  </inkml:definitions>
  <inkml:trace contextRef="#ctx0" brushRef="#br0">206 429 2977,'0'0'11774,"1"-18"-10715,-1-54-432,-1 70-611,1 0-1,0 0 1,-1 0 0,1 0 0,-1 1 0,1-1-1,-1 0 1,0 1 0,0-1 0,0 0 0,0 1-1,0-1 1,0 1 0,0 0 0,-1-1-1,1 1 1,0 0 0,-1-1 0,1 1 0,-1 0-1,0 0 1,1 1 0,-1-1 0,0 0 0,1 0-1,-1 1 1,-2-1 0,-45-4-8,42 6 1,-1-2-7,1 1 0,-1 1 1,1-1-1,-1 1 0,1 1 1,0-1-1,-1 1 0,-11 5 1,17-5-3,-1-1 0,1 1 1,-1 0-1,1 0 1,-1 0-1,1 1 0,0-1 1,0 0-1,0 1 0,0-1 1,1 1-1,-1 0 0,1-1 1,-1 1-1,1 0 0,0 0 1,0 0-1,0 0 0,1 0 1,-1 0-1,1 0 0,-1 1 1,1 4-1,0-1 12,0-1 0,0 0 0,0 0 0,1 0 0,0 1 0,0-1 0,1 0 0,-1 0 0,2 0 0,-1-1 0,0 1 0,1 0 0,5 6 0,-5-8-20,0 0 0,0-1 0,1 1 0,0-1 0,-1 0 0,1 0 0,0 0 0,1-1 0,-1 1 0,0-1 0,1 0 0,-1-1 0,1 1 0,0-1 0,-1 0 0,1 0 0,9 1 0,-9-1-82,0-1-1,0 0 1,0 0-1,-1 0 1,1-1-1,0 1 1,0-1-1,0 0 1,-1-1-1,1 1 1,-1-1-1,1 0 1,-1 0-1,0 0 1,1-1-1,-1 1 1,7-7-1,-6 4-182,-1 0 0,1-1-1,-1 1 1,0-1 0,-1 0 0,1 0-1,-1 0 1,0-1 0,-1 1 0,0-1 0,0 0-1,2-7 1,-1-3-564,-1-1 0,0 1 0,-1-1-1,-3-32 1,2 50 952,0-1 1,0 1-1,0 0 0,1-1 1,-1 1-1,0 0 0,0-1 1,0 1-1,0 0 0,0-1 1,0 1-1,0 0 0,-1-1 1,1 1-1,0 0 0,0 0 1,0-1-1,0 1 0,0 0 0,0-1 1,-1 1-1,1 0 0,0 0 1,0-1-1,0 1 0,-1 0 1,1 0-1,0-1 0,0 1 1,-1 0-1,1 0 0,0 0 1,0 0-1,-1-1 0,1 1 1,0 0-1,-1 0 0,-7 11 1204,-3 21-876,11-26-399,-1 0 0,1 0 0,0 0-1,0 0 1,1 0 0,-1 0 0,1 0 0,1-1-1,-1 1 1,1 0 0,0-1 0,0 1 0,1-1-1,0 1 1,6 9 0,-4-10-52,1 0 0,-1 0 1,1 0-1,0-1 0,0 0 0,0 0 1,0 0-1,1-1 0,0 0 1,-1 0-1,1-1 0,0 1 0,8 0 1,-3 0-143,-1-1 1,1-1 0,0 1 0,1-2 0,-1 0 0,0 0-1,0-1 1,0-1 0,0 0 0,-1 0 0,1-1 0,0-1-1,-1 0 1,0-1 0,16-8 0,-20 9 140,1-1 0,-1 0-1,1-1 1,-2 0 0,1 0 0,-1 0 0,0-1 0,0 0 0,0 0-1,-1-1 1,0 1 0,-1-1 0,0 0 0,0 0 0,-1-1 0,0 1-1,0-1 1,-1 0 0,0 0 0,0 1 0,0-13 0,-1 4 235,-1 0 0,-1 0 1,0-1-1,-2 1 0,0 0 0,-6-22 1,6 30-78,0 0-1,-1 0 1,0 0 0,-1 1 0,0-1 0,0 1 0,0 0-1,-1 1 1,-1-1 0,1 1 0,-1 0 0,-14-10 0,20 16-128,0 0 0,-1 0 0,1 0 0,0 0 0,-1 0 0,1 0 0,-1 0 0,0 1 0,1-1 0,-1 1 0,1-1 0,-1 1 0,0 0 0,1-1 0,-1 1 0,0 0 0,0 0 0,1 0 0,-1 1 0,0-1 0,1 0 0,-1 1 0,0-1 0,1 1 0,-1-1 0,1 1 0,-1 0 0,1-1 0,-1 1 0,1 0 0,-1 0 0,1 0 1,0 0-1,-1 0 0,1 1 0,0-1 0,0 0 0,0 1 0,0-1 0,0 0 0,0 1 0,0-1 0,1 1 0,-2 2 0,-2 6-33,0 0-1,0 0 1,1 0 0,1 1-1,-3 17 1,3-14 37,1-1 0,1 1 0,0-1 1,1 1-1,0-1 0,1 1 0,0-1 0,1 0 0,1 0 0,0 0 0,10 20 1,-9-23-14,1 0 1,1 0 0,-1-1 0,2 0 0,-1-1 0,1 1 0,0-1 0,1-1 0,0 0 0,0 0 0,1-1 0,0 0 0,0 0 0,13 4 0,-7-4-72,0-1-1,1 0 1,-1-2-1,1 0 0,0-1 1,0 0-1,0-1 1,0-1-1,0-1 0,1-1 1,-1 0-1,-1-1 1,18-5-1,-23 5-9,-1 0 1,0 0-1,0-1 0,0-1 1,0 1-1,-1-2 0,1 1 1,-1-1-1,-1-1 0,1 1 1,-1-1-1,-1-1 0,1 0 1,-1 0-1,0 0 0,-1-1 1,0 0-1,0 0 0,-1-1 1,0 1-1,5-18 0,-8 20 20,0 1 0,-1 0-1,0 0 1,0-1 0,-1 1-1,0-1 1,0 1 0,0 0-1,-1-1 1,-2-9 0,3 14 96,-1 0 1,0 0 0,0 0-1,0 0 1,0 0 0,0 1-1,0-1 1,-1 0 0,1 1-1,0-1 1,-1 1 0,0-1-1,1 1 1,-1 0 0,0 0-1,1 0 1,-1 0 0,0 0-1,0 0 1,0 0 0,0 0-1,0 1 1,0-1 0,0 1-1,0-1 1,0 1 0,0 0-1,0 0 1,-1 0 0,1 0-1,0 0 1,0 1 0,0-1-1,-3 2 1,2-1 11,1 0-1,0 0 1,-1 0 0,1 0-1,0 1 1,0-1 0,0 1-1,0-1 1,0 1 0,0 0-1,1 0 1,-1 0 0,1 0-1,-1 0 1,1 0 0,-1 0 0,1 0-1,0 1 1,0-1 0,0 1-1,1-1 1,-1 0 0,1 1-1,-1-1 1,1 5 0,-2 2 58,1 0 1,1 0 0,-1 0 0,1 0 0,1 0 0,2 11-1,-2-16-76,1 1 0,0-1-1,0 0 1,0 0 0,1 0-1,0 0 1,-1 0-1,1-1 1,0 1 0,1-1-1,-1 0 1,1 0-1,0 0 1,-1 0 0,1-1-1,0 1 1,0-1 0,7 3-1,10 4 115,1-1 0,30 7 0,-48-14-127,25 6 50,1-1 0,50 3 0,-20-8-2518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0.924"/>
    </inkml:context>
    <inkml:brush xml:id="br0">
      <inkml:brushProperty name="width" value="0.05" units="cm"/>
      <inkml:brushProperty name="height" value="0.05" units="cm"/>
    </inkml:brush>
  </inkml:definitions>
  <inkml:trace contextRef="#ctx0" brushRef="#br0">0 246 12374,'0'0'2035,"25"-1"-826,-24 1-1175,218-19 1274,-207 17-1307,0-1 0,0 0 1,-1 0-1,1-1 0,-1-1 1,0 0-1,0 0 0,14-11 1,-21 14-55,-1-1 0,1 0 0,-1-1 0,0 1 0,0-1 0,0 1 0,0-1 0,-1 0 0,1 0 0,-1 0 0,0 0 0,-1-1 0,1 1 0,0-1 0,-1 1 0,0-1 0,0 1 0,-1-1 0,1 1 0,-1-1 0,0 0 0,0 1 0,-1-1 0,-1-7 0,1 9 45,0 0-1,0-1 1,-1 1-1,1 0 1,-1 0-1,0 0 1,0 0-1,0 0 1,0 1-1,0-1 1,0 1 0,-1-1-1,0 1 1,1 0-1,-1 0 1,0 0-1,0 0 1,0 0-1,0 1 1,0-1-1,-1 1 1,-4-1-1,-3-2-4,0 1-1,0 1 0,-1 0 0,1 0 0,-18 0 1,23 3 98,1 0 1,0 0 0,0 0 0,0 0 0,0 1-1,0 0 1,1 0 0,-1 0 0,1 1-1,-1-1 1,1 1 0,0 0 0,0 1-1,0-1 1,0 1 0,0-1 0,1 1-1,0 0 1,0 0 0,0 1 0,0-1-1,-3 8 1,4-8 1,0 0 0,0 0 0,0 0-1,1 0 1,-1 0 0,1 0 0,0 1-1,1-1 1,-1 0 0,1 0 0,0 1-1,0-1 1,0 0 0,0 1 0,1-1 0,0 0-1,0 1 1,0-1 0,0 0 0,1 0-1,-1 0 1,1 0 0,0 0 0,0-1-1,1 1 1,-1 0 0,5 4 0,0-2-107,0-1 1,0 1 0,1-1 0,0-1-1,0 0 1,0 0 0,0 0 0,1-1-1,0 0 1,-1-1 0,17 3-1,7-1-2697,62-1-1,-92-3 2513,43 0-4859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1.567"/>
    </inkml:context>
    <inkml:brush xml:id="br0">
      <inkml:brushProperty name="width" value="0.05" units="cm"/>
      <inkml:brushProperty name="height" value="0.05" units="cm"/>
    </inkml:brush>
  </inkml:definitions>
  <inkml:trace contextRef="#ctx0" brushRef="#br0">24 0 4098,'0'0'9623,"-1"8"-9119,-10 131 2232,4-74-1496,3-1 0,5 97 0,0-157-1218,0 1 0,0-1 0,0 0-1,0 0 1,1 0 0,-1 0 0,1 0-1,0-1 1,1 1 0,-1 0 0,1-1 0,-1 0-1,1 0 1,0 1 0,0-1 0,0-1-1,1 1 1,-1-1 0,1 1 0,-1-1-1,1 0 1,0 0 0,0 0 0,0-1-1,0 1 1,0-1 0,0 0 0,5 0-1,14 3-68,0 0-1,0-2 0,44-1 0,-45-2-157,-10 2 86,-1-2-1,1 1 1,-1-2-1,0 1 1,1-2-1,-1 1 1,0-1-1,0-1 1,18-9-1,-22 9 116,-1 0 0,0-1 0,0 1 0,0-1 0,-1-1 0,0 1 0,0-1 0,0 0 0,-1 0 0,0-1 0,0 1 0,0-1 0,-1 0 0,0 0 0,4-14 0,-4 12 9,-1 0 0,0 0 0,0 0 0,-1 0 0,0-1 0,0 1 0,-3-17 0,2 24-11,0 0 0,0 0 0,-1 0-1,1 0 1,-1 0 0,1 0-1,-1 0 1,0 0 0,0 0 0,0 1-1,0-1 1,0 0 0,0 1-1,-1-1 1,1 0 0,0 1 0,-1-1-1,1 1 1,-1 0 0,0 0 0,1 0-1,-1-1 1,0 2 0,0-1-1,0 0 1,0 0 0,0 0 0,0 1-1,0-1 1,0 1 0,0 0-1,0-1 1,0 1 0,0 0 0,0 0-1,0 1 1,0-1 0,0 0 0,-2 1-1,-1 0 37,0 1 0,1 0 0,-1-1 1,1 1-1,0 1 0,0-1 0,0 1 0,0 0 0,0 0 0,0 0 0,1 0 0,-1 0 0,1 1 0,0 0 0,0-1 0,1 1 0,-1 0 0,1 1 1,-3 4-1,0 2 211,0 0 1,1 0-1,0 0 1,1 0-1,0 1 0,-3 21 1,6-29-168,0 0-1,0-1 1,0 1 0,0 0-1,1-1 1,-1 1-1,1-1 1,0 1 0,0-1-1,0 1 1,1-1 0,-1 1-1,1-1 1,0 0 0,0 0-1,0 0 1,4 4 0,-2-2-17,1-1 0,0-1 1,0 1-1,0-1 1,0 0-1,1 0 0,-1 0 1,1 0-1,9 2 0,9 1-68,1-2-1,0 0 0,0-1 0,25-1 0,-48-2 7,132 3-2790,-46-7-2381,-37-3-2118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2.400"/>
    </inkml:context>
    <inkml:brush xml:id="br0">
      <inkml:brushProperty name="width" value="0.05" units="cm"/>
      <inkml:brushProperty name="height" value="0.05" units="cm"/>
    </inkml:brush>
  </inkml:definitions>
  <inkml:trace contextRef="#ctx0" brushRef="#br0">1 503 10901,'0'0'899,"25"2"-115,168 4 1639,-157-6-2297,0-2-1,-1-1 1,0-1 0,0-3-1,0 0 1,-1-3 0,0 0-1,35-17 1,-58 22-224,1-1-1,-1 0 1,1-1-1,-2 0 1,1-1 0,-1 0-1,0-1 1,-1 0-1,0 0 1,0-1 0,-1 0-1,-1-1 1,1 1-1,-2-2 1,1 1 0,-2-1-1,0 0 1,0 0-1,-1 0 1,0-1 0,-1 1-1,-1-1 1,0 0-1,0 0 1,-1-16 0,-1 26 79,0-12-81,0 1 0,-1-1 0,-1 0 1,-5-25-1,6 37 104,0-1 1,0 1-1,0 0 0,-1 0 1,1 0-1,-1 0 0,0 0 1,0 0-1,0 1 1,0-1-1,0 1 0,0-1 1,-1 1-1,1 0 1,-1 0-1,0 0 0,0 0 1,1 0-1,-1 1 1,0-1-1,-1 1 0,1 0 1,0 0-1,0 0 1,0 0-1,-1 1 0,-4-1 1,6 1 16,-1 0-1,1 0 1,-1 1 0,1-1 0,-1 1 0,1 0-1,-1 0 1,1 0 0,0 0 0,-1 0 0,1 0 0,0 1-1,0-1 1,0 1 0,0-1 0,0 1 0,0 0 0,1 0-1,-1 0 1,0 0 0,1 0 0,0 0 0,-1 0 0,1 1-1,0-1 1,0 0 0,-1 6 0,-3 6 218,0 0 0,1 1 0,-2 21 0,2-16 141,1 1-1,1-1 0,1 1 1,1-1-1,5 40 1,-3-53-337,0 1 1,0-1 0,0 1-1,1-1 1,0 0-1,1 0 1,-1 0 0,1 0-1,1-1 1,-1 1 0,1-1-1,0 0 1,1-1-1,-1 1 1,1-1 0,0 0-1,1 0 1,11 6 0,-1-2-235,1-1 1,1-1 0,-1 0 0,1-1 0,37 6 0,47-1-3576,-13-10-1650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2.757"/>
    </inkml:context>
    <inkml:brush xml:id="br0">
      <inkml:brushProperty name="width" value="0.05" units="cm"/>
      <inkml:brushProperty name="height" value="0.05" units="cm"/>
    </inkml:brush>
  </inkml:definitions>
  <inkml:trace contextRef="#ctx0" brushRef="#br0">5 0 11941,'0'0'0,"-5"99"-6178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3.306"/>
    </inkml:context>
    <inkml:brush xml:id="br0">
      <inkml:brushProperty name="width" value="0.05" units="cm"/>
      <inkml:brushProperty name="height" value="0.05" units="cm"/>
    </inkml:brush>
  </inkml:definitions>
  <inkml:trace contextRef="#ctx0" brushRef="#br0">1 287 12934,'0'0'4847,"19"-6"-3139,158-54-419,-160 54-1256,0-1 0,-1-1 0,0 0 1,20-14-1,-32 19-89,0 0 0,0 0 0,-1-1 0,1 1 0,-1-1-1,0 0 1,0 0 0,0 0 0,0 0 0,-1-1 0,0 1 0,1-1 0,-2 1 0,1-1 0,-1 0 0,1 0 0,-1 1 0,0-1 0,-1 0-1,1-6 1,-1 8 41,-1 0 0,1 0 0,0 0-1,-1 0 1,0 0 0,1 0 0,-1 0-1,-1 1 1,1-1 0,0 0-1,-1 0 1,1 1 0,-1-1 0,0 1-1,0-1 1,0 1 0,0 0 0,0 0-1,0 0 1,-1 0 0,1 0 0,-1 0-1,1 1 1,-1-1 0,-5-1 0,2 1-6,0 0 0,1 0 0,-1 1 0,0-1 0,0 2 0,0-1 0,0 1 0,0-1 0,0 2 0,0-1 0,0 1 0,-11 2 0,14-1 40,0 0 1,-1 0-1,2 0 1,-1 0-1,0 0 1,0 1 0,1-1-1,-1 1 1,1 0-1,0 0 1,0 0-1,0 0 1,0 0-1,0 0 1,1 0-1,0 1 1,-1-1 0,1 1-1,0-1 1,1 1-1,-1-1 1,0 8-1,0-4 35,0 1-1,0-1 0,1 1 0,0-1 0,0 1 1,1 0-1,0-1 0,1 1 0,-1-1 1,5 11-1,-2-11-7,1 0 0,0 0 1,1-1-1,0 1 0,0-1 1,0 0-1,1-1 0,-1 0 0,1 0 1,0 0-1,1-1 0,-1 0 1,1 0-1,0-1 0,10 3 0,3 1-15,-1-2 0,1 0 0,0-1 0,1-2 0,21 1 0,-29-2-234,1-1 0,-1 0 0,0-2 0,0 1 0,0-2 0,23-6 0,-33 7 79,0 1 0,0-1 0,-1 0 0,1 0 0,-1 0 0,1-1 0,-1 0 0,0 1 0,1-1 0,-1 0 0,-1 0 0,1 0 0,0-1 1,-1 1-1,0-1 0,0 0 0,0 1 0,0-1 0,0 0 0,-1 0 0,0 0 0,0 0 0,0 0 0,0 0 0,-1-1 0,1-7 0,0-2-274,0 8 376,-1-1 0,0 1 1,0-1-1,0 1 0,0-1 0,-1 1 0,0-1 0,-1 1 1,-3-12-1,6 21 212,0 1-1,-1-1 1,1 1 0,-1 0 0,1-1-1,-1 1 1,0 0 0,-1 3 0,0-1-97,1-1 0,0 1 1,0-1-1,1 0 0,0 1 1,0-1-1,2 8 0,1-6-28,0 0 0,1 0 0,0 0 0,0 0 0,0-1 0,1 0 1,0 0-1,1-1 0,-1 1 0,1-1 0,0-1 0,0 1 0,1-1 0,-1 0 0,13 4 0,-9-4-122,0 0 0,1-1 0,-1 0 0,1-1 0,-1 0 0,1-1 0,0 0 0,-1-1 0,1-1 0,19-2 0,-27 2-80,-1 0 0,1 0 1,-1 0-1,0-1 0,0 1 1,0-1-1,0 0 0,0 0 0,0 0 1,0 0-1,-1 0 0,1-1 0,-1 1 1,1-1-1,-1 0 0,0 1 1,0-1-1,0 0 0,-1 0 0,1-1 1,-1 1-1,1 0 0,-1 0 1,0-1-1,0-4 0,2-8-304,0-1 1,-2 0-1,0-33 0,-2 31 2509,1 49 643,-1-24-2539,0 5 54,0 1 0,1-1 0,0 0-1,0 1 1,1-1 0,3 15 0,-2-23-346,-1 1 1,1 0-1,0 0 0,0-1 1,0 1-1,1-1 0,-1 0 0,1 1 1,0-1-1,0 0 0,0-1 1,0 1-1,0 0 0,0-1 0,1 0 1,0 0-1,-1 0 0,1 0 1,0 0-1,0-1 0,4 1 0,34 9-3118,0-8-994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4.970"/>
    </inkml:context>
    <inkml:brush xml:id="br0">
      <inkml:brushProperty name="width" value="0.05" units="cm"/>
      <inkml:brushProperty name="height" value="0.05" units="cm"/>
    </inkml:brush>
  </inkml:definitions>
  <inkml:trace contextRef="#ctx0" brushRef="#br0">130 53 10261,'0'0'8569,"0"8"-8428,0 7-267,-1-1 1,0 0-1,0 0 0,-2 1 0,0-1 0,0-1 0,-7 18 0,8-26-66,-1 0 0,1 0 0,-1 0 0,-1 0 0,1 0 0,-1-1 0,1 0 0,-1 1 0,0-1 0,-1 0 0,1-1 0,-1 1 0,0-1 0,1 0 0,-2 0 0,1-1 0,0 1 0,0-1 0,-1 0 0,1-1 0,-1 1 0,-9 0 0,71-15-2438,-38 8 2598,0 0 1,35-4 0,-32 8 683,0 0 0,0 1 1,0 1-1,40 7 0,-53-6-402,-1 1-1,1-1 1,0 1-1,-1 1 1,0-1-1,1 1 1,-1 0-1,-1 1 1,1 0-1,-1 0 1,0 0 0,0 1-1,0 0 1,-1 0-1,9 13 1,-5-3-50,-1 1 1,-1 1-1,0 0 1,-1 0-1,-1 0 0,-1 1 1,-1-1-1,0 1 1,-1 0-1,-1 0 1,-1 0-1,-1 0 1,-5 35-1,4-45-192,-1-1-1,1 0 1,-1 0-1,-1-1 1,0 1 0,0-1-1,0 1 1,-1-1-1,0-1 1,0 1-1,-1-1 1,0 1-1,0-2 1,0 1 0,-1-1-1,1 0 1,-1 0-1,-11 5 1,10-6-177,-1 1 1,-1-1 0,1-1-1,-1 0 1,1 0 0,-1-1-1,0 0 1,0-1-1,0 0 1,0 0 0,0-1-1,0 0 1,0-1-1,0 0 1,-11-4 0,18 5 16,0-1 1,0-1 0,0 1-1,0 0 1,0-1-1,0 1 1,1-1 0,-1 0-1,1 0 1,-1 0-1,1 0 1,0-1 0,0 1-1,0 0 1,0-1 0,0 0-1,0 1 1,1-1-1,0 0 1,-1 0 0,1 0-1,0 0 1,0 0-1,0 0 1,1 0 0,-1 0-1,1 0 1,0 0-1,0-1 1,0 1 0,0 0-1,0 0 1,1 0 0,-1 0-1,2-5 1,1-3-287,-1 0-1,2 1 1,0-1 0,0 1 0,0-1 0,2 1-1,-1 0 1,12-15 0,14-12-678,2 1 0,1 1 1,48-37-1,-59 55 1835,1 0 1,40-19-1,-48 28 963,0 1 1,1 1-1,0 0 1,34-6-1,-47 12-1585,1 1 0,-1 0-1,0 0 1,0 0 0,1 0 0,-1 1 0,0 0 0,-1 0 0,1 0-1,0 0 1,0 0 0,-1 1 0,1 0 0,-1-1 0,0 1 0,0 1-1,0-1 1,3 5 0,18 14 5,-17-17-135,1 0 0,0 0 0,-1-1 0,2-1 0,-1 1 0,0-1 0,1 0 0,-1-1 0,1 0 0,0-1 0,-1 1 0,1-2 1,0 1-1,0-1 0,0 0 0,17-4 0,-20 3-91,1-1 0,-1 0 0,0 0 0,0-1 1,-1 0-1,1 0 0,0 0 0,-1-1 0,0 1 0,0-1 1,0-1-1,0 1 0,-1-1 0,1 1 0,-1-1 0,0 0 1,-1-1-1,1 1 0,-1-1 0,0 0 0,-1 0 0,1 0 1,2-10-1,8-80 1973,-13 95-1823,0 1 0,0 0 0,0 0 0,0-1 0,1 1 0,-1 0 0,0 0 0,0 0 0,0 0 1,0-1-1,1 1 0,-1 0 0,0 0 0,0 0 0,0 0 0,1 0 0,-1-1 0,0 1 0,0 0 0,0 0 1,1 0-1,-1 0 0,0 0 0,0 0 0,1 0 0,-1 0 0,0 0 0,0 0 0,1 0 0,-1 0 0,0 0 0,0 0 1,1 0-1,-1 0 0,0 0 0,0 0 0,0 0 0,1 0 0,-1 1 0,0-1 0,0 0 0,0 0 0,1 0 1,-1 0-1,0 0 0,0 1 0,0-1 0,0 0 0,1 0 0,-1 0 0,0 1 0,0-1 0,0 0 0,0 0 0,0 0 1,0 1-1,0-1 0,0 0 0,1 0 0,-1 1 0,0-1 0,11 16 979,3 15-859,-1 1 1,-1 0-1,-2 1 0,-1 0 0,9 66 0,-13-43 148,-2-1 0,-8 110-1,5-157-402,-1 0-1,0 0 0,-1 0 1,0 1-1,0-1 0,-1-1 1,0 1-1,-1 0 0,1-1 1,-1 1-1,-1-1 0,1 0 1,-1-1-1,0 1 0,-1-1 1,0 0-1,0 0 0,0-1 1,-1 0-1,1 0 0,-1 0 1,0-1-1,-1 0 0,1 0 1,-1-1-1,0 0 0,1 0 1,-1-1-1,-1 0 0,1 0 1,0-1-1,0 0 0,-1-1 1,1 0-1,0 0 0,-1 0 1,-9-3-1,14 2 8,1 0 0,-1 0 0,1-1-1,0 1 1,-1-1 0,1 1 0,0-1 0,0 0 0,0 0-1,0-1 1,1 1 0,-1-1 0,0 1 0,1-1 0,0 0-1,0 0 1,0 0 0,0 0 0,0 0 0,0 0 0,1-1-1,0 1 1,0-1 0,0 1 0,0-1 0,0 1-1,0-1 1,1 1 0,0-1 0,0-4 0,0 0 80,0-1 0,0 1 0,1-1 0,0 1 0,1-1 0,0 1 0,0 0 0,1 0 0,0 0 0,0 0 0,9-15 0,5 0 192,2 1 0,0 1-1,1 1 1,1 1 0,1 0-1,30-18 1,152-86 1275,-201 122-1429,272-143-763,-275 144 721,1 0-1,-1-1 0,0 1 0,1 0 0,-1 0 0,0 0 0,1 0 0,-1-1 1,0 1-1,1 0 0,-1 0 0,1 0 0,-1 0 0,0 0 0,1 0 1,-1 0-1,0 0 0,1 0 0,-1 0 0,0 0 0,1 0 0,-1 1 1,1-1-1,-1 0 0,0 0 0,1 0 0,-1 0 0,0 1 0,0-1 0,1 0 1,-1 0-1,0 0 0,1 1 0,-1-1 0,0 0 0,0 1 0,1-1 1,-1 0-1,0 0 0,0 1 0,3 21 324,-10 33 1626,6-47-1697,-3 48 967,23-76-1706,32-60-1765,-38 57 3173,30-39 0,-37 73 2253,7 13-3359,-9-20 156,-1 0 0,1 0-1,0 0 1,0-1 0,0 1-1,1-1 1,-1 0 0,1 0-1,0-1 1,0 1-1,0-1 1,0 0 0,0 0-1,0-1 1,0 0 0,9 2-1,-2-2-373,1 1 1,0-2-1,-1 0 0,1 0 0,0-1 0,12-3 0,-19 3 350,-1-1 0,0 1-1,0-1 1,0 0 0,-1-1-1,1 1 1,0-1 0,-1 0-1,0 0 1,1 0 0,-1-1-1,-1 1 1,1-1 0,0 0-1,-1 0 1,4-6-1,3-7 132,0 0-1,-2 0 0,8-21 0,3-7 805,-18 44-755,-1 1-1,0 0 1,0 0-1,1-1 1,-1 1-1,0 0 1,1 0-1,-1 0 1,0-1 0,1 1-1,-1 0 1,1 0-1,-1 0 1,0 0-1,1 0 1,-1 0-1,0 0 1,1 0-1,-1 0 1,1 0-1,-1 0 1,0 0 0,1 0-1,-1 0 1,0 0-1,1 0 1,-1 1-1,1-1 1,-1 0-1,0 0 1,1 0-1,-1 1 1,0-1-1,0 0 1,1 0 0,-1 1-1,0-1 1,1 0-1,-1 0 1,0 1-1,0-1 1,0 0-1,1 1 1,-1-1-1,0 0 1,0 1-1,0 0 1,17 21-760,-14-17 1054,3 4-412,1 0-1,0-1 1,1 0 0,0 0-1,0 0 1,0-1-1,1-1 1,0 1 0,1-1-1,0-1 1,-1 0-1,2 0 1,-1-1 0,0 0-1,1-1 1,0 0-1,0 0 1,0-1 0,0-1-1,16 0 1,-14 0-100,-1-2 0,0 0 0,0 0 0,0-1 0,0-1 0,0 0 1,-1 0-1,16-7 0,-22 7 91,0 1 0,-1-1 1,0 0-1,1 0 0,-1 0 1,0-1-1,-1 1 0,1-1 0,0 0 1,-1 0-1,0-1 0,0 1 1,0 0-1,-1-1 0,0 0 0,0 0 1,0 0-1,0 0 0,-1 0 0,1 0 1,-1 0-1,0-6 0,0-2-3,0 1-1,0 0 0,-1-1 0,-1 1 1,-5-25-1,6 35 33,0-1 0,-1 0 0,0 1 0,0-1-1,0 1 1,0-1 0,0 1 0,0 0 0,-1-1 0,1 1 0,-1 0 0,1 0 0,-1 0-1,0 0 1,0 0 0,0 0 0,0 1 0,0-1 0,0 0 0,-1 1 0,1 0 0,0 0-1,-1-1 1,1 1 0,-1 1 0,1-1 0,-1 0 0,0 1 0,1-1 0,-1 1 0,0 0 0,1 0-1,-6 0 1,5 1 68,-1 0-1,1 0 1,0 0-1,0 1 1,0-1-1,0 1 1,0 0-1,0 0 1,0 0-1,0 0 1,0 0-1,1 1 1,0-1-1,-1 1 1,1 0-1,0 0 1,0-1-1,0 1 1,1 1-1,-1-1 1,1 0-1,-1 0 1,1 0 0,-1 5-1,-1 2 135,1 0 0,-1-1 0,2 1-1,-1 0 1,1 0 0,1 0 0,1 16 0,-1-21-152,1-1 0,0 0 0,1 1 0,-1-1 1,1 0-1,-1 0 0,1 0 0,0 0 0,1 0 0,-1 0 0,1-1 1,0 1-1,0-1 0,5 5 0,-1-2-3,0-1-1,0 0 1,0 0 0,1-1-1,0 0 1,0-1-1,9 4 1,5-1-28,0 0 0,1-2 0,-1 0 0,44 0 0,63-3-3244,-125-2 1246,-18 0-10140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8.086"/>
    </inkml:context>
    <inkml:brush xml:id="br0">
      <inkml:brushProperty name="width" value="0.05" units="cm"/>
      <inkml:brushProperty name="height" value="0.05" units="cm"/>
    </inkml:brush>
  </inkml:definitions>
  <inkml:trace contextRef="#ctx0" brushRef="#br0">1 1 9380,'0'0'64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7.740"/>
    </inkml:context>
    <inkml:brush xml:id="br0">
      <inkml:brushProperty name="width" value="0.05" units="cm"/>
      <inkml:brushProperty name="height" value="0.05" units="cm"/>
    </inkml:brush>
  </inkml:definitions>
  <inkml:trace contextRef="#ctx0" brushRef="#br0">1 1 8852,'0'0'2935,"9"16"-2004,-4-5-804,72 118 2329,-68-116-2260,0-1 0,1 0 0,0 0 1,1-1-1,0 0 0,1-1 0,0-1 0,24 16 0,-33-24-198,-1 0-1,1 1 1,-1-1-1,1 0 1,0 0-1,0-1 1,-1 1-1,1-1 0,0 1 1,0-1-1,0 0 1,0 0-1,-1 0 1,1 0-1,0-1 0,0 1 1,0-1-1,0 1 1,-1-1-1,1 0 1,0 0-1,-1-1 1,1 1-1,-1 0 0,1-1 1,-1 0-1,0 1 1,0-1-1,1 0 1,-1 0-1,0 0 0,-1 0 1,1-1-1,0 1 1,-1 0-1,3-6 1,4-8-227,0-1 1,-2 1-1,0-1 1,7-31-1,-9 31 143,22-83 897,-2 150 902,-18-32-1376,5 12 386,25 54-1,-32-77-856,0 0 0,0 0 0,1-1 0,-1 0-1,1 1 1,1-2 0,-1 1 0,1-1 0,0 1 0,0-1-1,1-1 1,-1 0 0,9 5 0,2-5-3019,-5-3-1940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8.450"/>
    </inkml:context>
    <inkml:brush xml:id="br0">
      <inkml:brushProperty name="width" value="0.05" units="cm"/>
      <inkml:brushProperty name="height" value="0.05" units="cm"/>
    </inkml:brush>
  </inkml:definitions>
  <inkml:trace contextRef="#ctx0" brushRef="#br0">239 63 11221,'0'0'5950,"2"-3"-5436,-1 2-485,0 1-1,0-1 0,0 0 1,0 1-1,-1-1 1,1 0-1,0 0 0,-1 0 1,1 0-1,0 0 0,-1 0 1,1 0-1,-1 0 0,1 0 1,-1 0-1,0 0 0,1 0 1,-1 0-1,0 0 0,0 0 1,0 0-1,0 0 0,0 0 1,0-1-1,0 1 1,0 0-1,0 0 0,0 0 1,-1 0-1,1 0 0,-1-2 1,-1 2-28,0-1 0,0 0 0,0 1 1,0-1-1,0 1 0,0-1 0,0 1 1,0 0-1,-1 0 0,1 0 0,0 1 1,-1-1-1,-3 0 0,-11-3-128,-1 2 1,-35-1-1,48 3 118,-1 0 0,1 0 0,0 1 0,-1 0 0,1 0 1,0 0-1,0 0 0,0 1 0,0 0 0,0 0 0,0 0 1,0 1-1,0 0 0,1 0 0,0 0 0,-8 7 0,8-5 67,0 0-1,0 0 0,1 0 1,0 0-1,0 1 0,0 0 1,1-1-1,0 1 0,0 0 1,0 0-1,1 1 0,0-1 1,0 0-1,0 10 0,0-5 15,1 1 1,0-1-1,1 1 0,0-1 0,1 1 0,0-1 0,1 0 0,0 0 0,8 18 0,-7-23-42,-1 0-1,0-1 0,1 1 1,0-1-1,0 0 0,1 0 1,-1-1-1,1 1 0,0-1 0,1 0 1,-1 0-1,0-1 0,1 0 1,0 0-1,0 0 0,0 0 1,0-1-1,11 3 0,-9-3-188,-1 0 0,1-1 0,0 0 0,0 0 0,1-1 0,-1 0 0,0 0 0,0 0 0,0-1 0,14-4 0,-18 4 72,0-1 0,-1 0 0,0 0 1,1 0-1,-1 0 0,0 0 0,0 0 0,0-1 1,0 0-1,-1 1 0,1-1 0,-1 0 1,1 0-1,-1 0 0,0-1 0,0 1 0,-1-1 1,1 1-1,-1-1 0,0 1 0,1-1 0,-2 0 1,1 0-1,0-5 0,1 1 14,-1-1 1,0 1-1,0-1 0,-1 0 0,0 0 1,-1 1-1,0-1 0,0 0 0,-1 1 1,0 0-1,0-1 0,-1 1 0,0 0 1,-7-14 4304,18 32-2932,32 30-1260,-18-28-367,0 0 0,1-2-1,-1 0 1,2-2 0,0-1 0,0 0-1,0-2 1,31 3 0,45 5-5030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19.444"/>
    </inkml:context>
    <inkml:brush xml:id="br0">
      <inkml:brushProperty name="width" value="0.05" units="cm"/>
      <inkml:brushProperty name="height" value="0.05" units="cm"/>
    </inkml:brush>
  </inkml:definitions>
  <inkml:trace contextRef="#ctx0" brushRef="#br0">1 581 10085,'0'0'3881,"25"-3"-2685,-5 0-970,15-2-4,-1-1-1,0-2 1,35-12-1,-43 11-129,0-1 0,0-2 0,-2 0 0,35-23 0,-52 30-116,0-1-1,0 1 1,-1-1 0,0 0-1,0 0 1,0-1 0,-1 0-1,0 0 1,0 0 0,-1 0-1,1-1 1,-2 0 0,1 0-1,-1 0 1,-1 0 0,1-1-1,-1 1 1,1-14-1,-1-3-234,-1 0 1,-1 0-1,-2 0 0,-7-42 0,8 59 239,-1 0 1,0 0 0,-1 0 0,0 1 0,0-1 0,0 1-1,-1 0 1,0 0 0,0 0 0,-1 1 0,0-1-1,0 1 1,-1 0 0,1 1 0,-1-1 0,-1 1-1,1 0 1,-12-6 0,14 9 29,0 1-1,1-1 1,-1 1 0,0 0-1,0 0 1,0 0 0,0 0-1,-1 1 1,1 0 0,0 0-1,0 0 1,0 0 0,0 1-1,0-1 1,0 1 0,0 0-1,0 0 1,0 1 0,0-1-1,1 1 1,-1 0 0,0 0 0,1 0-1,-1 0 1,1 1 0,0-1-1,0 1 1,0 0 0,0 0-1,1 0 1,-1 0 0,-2 4-1,-3 5 182,-1 1 1,2 0-1,-1 0 0,2 1 0,0-1 0,1 1 1,-6 23-1,8-28-110,1 1 1,0 0-1,1-1 1,0 1 0,1 0-1,0 0 1,0 0-1,1 0 1,0-1-1,1 1 1,0 0-1,4 11 1,-3-14-92,1 0 0,-1-1 1,1 0-1,1 0 0,-1 0 1,1 0-1,0-1 0,0 0 1,1 0-1,-1 0 0,1 0 1,0-1-1,1 0 0,-1-1 1,0 1-1,1-1 0,7 2 1,11 4-674,0-2 1,0-1 0,1-1-1,0-1 1,42 1 0,132-11-7374,-111-5 4952,-84 10 3254,0 0 0,1-1-1,-1 1 1,0-1 0,0 0-1,0-1 1,0 1 0,0-1-1,-1 0 1,1 0 0,-1 0-1,0-1 1,6-6 0,-8 8 180,-1 1 0,1-2 0,-1 1 0,0 0 1,0 0-1,0 0 0,0 0 0,-1-1 0,1 1 1,0 0-1,-1-1 0,0 1 0,1-1 1,-1 1-1,0-1 0,0 1 0,-1 0 0,1-3 1,-1 2-125,0 0 0,0 0 1,-1 0-1,1 0 0,-1 0 1,1 0-1,-1 1 1,0-1-1,0 1 0,0-1 1,0 1-1,-4-3 0,1 1-68,-1 0-1,0 0 0,0 0 0,0 1 0,0-1 0,-1 2 0,1-1 0,-1 1 0,0 0 1,1 0-1,-13-1 0,13 3-31,-1-1 0,0 1 0,1 1 0,-1-1 0,0 1 0,1 0 0,-1 1 0,1-1 0,0 1 0,-1 1 0,1-1 0,0 1-1,0 0 1,-10 7 0,12-6-31,0-1 0,1 1 0,-1 0 0,1 0 0,0 1 0,0-1-1,0 0 1,1 1 0,-1 0 0,1 0 0,0 0 0,1 0 0,-1 0-1,1 0 1,0 0 0,0 0 0,1 1 0,-1-1 0,1 7 0,1-9-70,-1 0 1,1 0-1,0 0 1,-1 0-1,1-1 1,0 1-1,1 0 1,-1 0 0,0-1-1,1 1 1,0 0-1,-1-1 1,1 0-1,0 1 1,0-1 0,1 0-1,-1 0 1,0 0-1,1-1 1,-1 1-1,1 0 1,-1-1 0,1 1-1,0-1 1,0 0-1,0 0 1,-1 0-1,1-1 1,0 1 0,6 0-1,11 2-101,1 0 0,0-1 0,27-2 0,-36 0-47,-7 0 7,1 0 1,-1 0 0,0-1-1,0 1 1,0-1 0,0 0-1,0-1 1,0 1 0,0-1-1,0 0 1,0 0 0,5-4 0,-8 4 17,0 0 0,1 0 0,-1 0 0,0-1 0,0 1 0,0-1 0,-1 0 0,1 1 0,0-1 0,-1 0 0,0 0 0,0 0 0,0 0 0,0 0 0,0 0 0,0 0 0,-1-1 0,0 1 0,0 0 0,0-5 0,3-16 1478,7 35 1441,8 13-3000,-9-16 71,-1-1 0,1 0 1,0 0-1,1-1 0,-1 0 0,1 0 1,0-1-1,14 5 0,51 10-5637,-30-13-2375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4.893"/>
    </inkml:context>
    <inkml:brush xml:id="br0">
      <inkml:brushProperty name="width" value="0.05" units="cm"/>
      <inkml:brushProperty name="height" value="0.05" units="cm"/>
    </inkml:brush>
  </inkml:definitions>
  <inkml:trace contextRef="#ctx0" brushRef="#br0">9 0 9508,'0'0'7348,"-9"0"-7284</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0.244"/>
    </inkml:context>
    <inkml:brush xml:id="br0">
      <inkml:brushProperty name="width" value="0.05" units="cm"/>
      <inkml:brushProperty name="height" value="0.05" units="cm"/>
    </inkml:brush>
  </inkml:definitions>
  <inkml:trace contextRef="#ctx0" brushRef="#br0">0 480 11141,'0'0'2820,"21"-3"-2249,-2 0-379,3 0 62,0 0-1,0-2 0,-1-1 1,34-14-1,-34 12-235,0-2 0,-1 0 0,0-1 0,-1-1 1,-1-1-1,19-16 0,-30 22-106,-1 0 1,1 0-1,-1-1 1,-1 0-1,0 0 1,0 0-1,0-1 1,-1 0-1,0 0 1,-1 0-1,0 0 1,0 0 0,-1-1-1,0 1 1,-1-1-1,1-16 1,-2 6-197,1 0-220,-1 0-1,-3-27 1,2 42 461,0 0 0,0-1 0,0 1 0,-1 0 0,0 0 0,0 0 0,0 0 0,0 1 0,-1-1 0,0 1 0,0-1 0,0 1 0,-8-7 0,11 11 48,0 0-1,0-1 1,-1 1-1,1 0 0,0 0 1,-1 0-1,1 0 1,0 0-1,0 0 1,-1 0-1,1 0 1,0 0-1,-1 0 0,1 0 1,0 0-1,-1 0 1,1 1-1,0-1 1,0 0-1,-1 0 1,1 0-1,0 0 0,0 0 1,-1 1-1,1-1 1,0 0-1,0 0 1,-1 0-1,1 1 1,0-1-1,0 0 0,0 0 1,-1 1-1,1-1 1,0 0-1,0 0 1,0 1-1,0-1 0,0 0 1,0 1-1,0-1 1,0 0-1,0 0 1,0 1-1,0-1 1,0 0-1,0 1 0,0-1 1,0 0-1,0 1 1,0-1-1,0 0 1,0 0-1,0 1 1,0-1-1,0 0 0,0 1 1,1-1-1,-2 28 118,1-23-34,3 25 376,0 0 0,2-1-1,1 0 1,2 0-1,21 54 1,-18-55-349,-1 1 1,-1-1 0,-2 2 0,0-1 0,3 60 0,-10-88-258,0-22-1168,1 8 912,-1 1 0,2 0 0,0 0 0,0 0 0,1 0 0,7-17 0,-7 22 466,0 0 0,0 0 0,1 0 0,0 1 0,0-1 1,0 1-1,1 0 0,0 1 0,0-1 0,1 1 0,10-8 1,-14 12 66,0 0 1,0 0 0,0 0 0,0 0-1,0 1 1,0-1 0,0 1 0,0-1 0,0 1-1,0 0 1,1 0 0,-1 0 0,0 0-1,0 0 1,0 0 0,0 1 0,0-1 0,0 1-1,3 0 1,37 21 765,-30-15-596,15 7-183,1-1-1,0-1 0,1-2 1,0 0-1,1-2 1,0-2-1,0 0 0,0-2 1,60 0-1,-89-4-132,0-1 1,0 0-1,0 0 0,0 1 1,0-1-1,0 0 0,-1 0 0,1 0 1,0 0-1,0 0 0,-1 0 0,1 0 1,-1 0-1,1 0 0,-1 0 1,1-1-1,-1 1 0,1 0 0,-1 0 1,0 0-1,0-1 0,0 1 0,0 0 1,0 0-1,0-1 0,0 1 1,0 0-1,-1-2 0,-3-39-419,1 35 304,0 1 0,-1 0 0,0-1 0,0 2 0,0-1 0,-1 0 0,0 1 0,0 0 0,0 0 0,-1 1 1,-6-5-1,-72-44-778,69 45 752,4 1 186,0 0 0,-1 0 0,0 1 1,0 1-1,-1 0 0,1 1 0,-1 0 0,0 1 0,-20-2 1,33 6-8,-1-1 0,1 1 0,-1-1 1,1 1-1,-1 0 0,1-1 1,-1 1-1,1 0 0,0 0 0,-1-1 1,1 1-1,0 0 0,-1 0 1,1-1-1,0 1 0,0 0 1,0 0-1,0 0 0,0-1 0,0 1 1,0 0-1,0 0 0,0 0 1,1 1-1,1 24 360,1-19-261,-1 0 0,1 0 0,1-1 0,-1 1 0,1-1 0,0 0-1,1 0 1,-1 0 0,1 0 0,0-1 0,1 0 0,-1 0 0,1 0 0,12 6-1,-1 0 14,1 0 0,0-1 0,1-2 0,23 9 0,-25-12-92,1 0 1,0-1-1,0-1 0,0 0 1,0-1-1,1-1 0,33-3 1,-50 2-56,-1-1 1,1 1-1,0-1 1,-1 1-1,1-1 0,-1 0 1,1 1-1,-1-1 1,1 0-1,-1 0 1,1 0-1,-1 0 1,0 0-1,0 0 1,1-1-1,-1 1 0,0 0 1,0-1-1,0 1 1,1-3-1,0 0-5,-1 0 0,1-1 1,0 1-1,-1-1 0,0 0 0,0 1 0,0-7 0,-1-9-27,0 1 0,-5-33 0,5 49 35,-6-29-206,4 25-49,0-1 1,0 1-1,1 0 0,1 0 1,-1-1-1,1 1 0,0-1 1,2-7-1,6 6-3139,14 7-2249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0.605"/>
    </inkml:context>
    <inkml:brush xml:id="br0">
      <inkml:brushProperty name="width" value="0.05" units="cm"/>
      <inkml:brushProperty name="height" value="0.05" units="cm"/>
    </inkml:brush>
  </inkml:definitions>
  <inkml:trace contextRef="#ctx0" brushRef="#br0">317 99 6499,'0'0'6422,"-18"-15"-5513,-60-49-412,75 62-483,1 0 0,0 0 0,-1 1 0,1-1 0,-1 1 0,0-1 0,1 1 0,-1 0 1,0 0-1,0 0 0,0 0 0,0 0 0,0 1 0,0-1 0,0 1 0,0 0 0,0 0 0,0 0 1,0 0-1,0 1 0,1-1 0,-1 1 0,-4 1 0,5-1 4,0 0 0,0 1 0,0-1 0,0 0 0,0 1 0,1 0 0,-1 0 0,1-1-1,-1 1 1,1 0 0,-1 0 0,1 0 0,0 0 0,0 1 0,0-1 0,0 0 0,1 0 0,-1 1 0,1-1 0,-1 3 0,0 2 181,0 1 1,1 0 0,0 0 0,0 0 0,1 0 0,0 0 0,0-1 0,1 1 0,0 0 0,0-1 0,1 1 0,0-1-1,0 0 1,1 0 0,0 0 0,8 10 0,4 2 332,1-1 0,1-1 0,37 30 0,26 22-98,-81-68-448,1-1 0,0 1 1,-1-1-1,1 0 1,-1 1-1,1-1 1,-1 1-1,1-1 1,-1 1-1,1-1 0,-1 1 1,0 0-1,1-1 1,-1 1-1,0 0 1,0-1-1,1 1 0,-1 0 1,0-1-1,0 1 1,0 0-1,0-1 1,0 1-1,0 0 0,0-1 1,0 1-1,0 0 1,0-1-1,0 1 1,0 0-1,0-1 1,-1 1-1,1 0 0,0-1 1,0 1-1,-1 0 1,1-1-1,-1 1 1,1-1-1,0 1 0,-1-1 1,1 1-1,-1-1 1,1 1-1,-2 0 1,-31 11-865,28-11 835,-39 8-1290,0-2-1,0-2 1,-80-2 0,72-3-2082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1.392"/>
    </inkml:context>
    <inkml:brush xml:id="br0">
      <inkml:brushProperty name="width" value="0.05" units="cm"/>
      <inkml:brushProperty name="height" value="0.05" units="cm"/>
    </inkml:brush>
  </inkml:definitions>
  <inkml:trace contextRef="#ctx0" brushRef="#br0">0 295 13910,'0'0'2028,"24"8"-902,3 3-898,-14-5-161,-1-1 0,1-1 0,0 0 0,1-1 0,-1 0 1,1-1-1,-1 0 0,24-1 0,-21-1-23,0 0-1,0-1 0,-1 0 1,1-1-1,0-1 0,15-5 1,-26 6-78,0 0 0,-1-1 0,1 1 0,0-1 1,-1 0-1,0 0 0,0 0 0,0-1 0,0 1 0,0-1 0,-1 0 1,1 0-1,-1-1 0,0 1 0,-1 0 0,1-1 0,-1 0 1,0 0-1,0 1 0,0-1 0,0-1 0,0-5 0,1-2-306,-1 0 0,0 0 0,-1 0 0,-1 0 0,0 0 0,0 0 0,-4-18 0,3 26 247,0-1 1,0 1-1,-1 0 1,0 0-1,0 0 1,0 0-1,0 0 1,-1 0-1,0 1 1,0-1-1,0 1 1,0 0-1,-1 0 1,0 0-1,0 0 0,0 1 1,0-1-1,0 1 1,-1 0-1,-6-3 1,10 5 102,0 1-1,0 0 1,1-1 0,-1 1-1,0 0 1,0-1 0,0 1-1,0 0 1,1 0 0,-1 0-1,0 0 1,0 0 0,0 0-1,0 0 1,0 0 0,1 0 0,-1 0-1,0 0 1,0 0 0,0 1-1,0-1 1,1 0 0,-1 1-1,0-1 1,0 0 0,1 1-1,-1-1 1,0 1 0,0 0 0,0 1 25,0 0 0,0-1 1,0 1-1,0 0 1,0 0-1,0 0 1,1 0-1,-1 0 0,1 0 1,-1 0-1,1 4 1,4 57 1067,-2-55-991,1 0 0,0 0 0,0 0 0,1 0 0,0-1 0,0 0 0,1 0 0,0 0 0,0 0 0,1-1 0,0 0 0,0 0 0,0 0 0,1-1 0,-1 0 0,1 0 0,0-1 0,1 0 0,11 5 0,-2-1-45,0-1 0,0-1 0,1-1-1,0 0 1,0-1 0,0-1 0,36 1 0,-47-3-99,1-1-1,0-1 1,0 1 0,-1-1-1,1 0 1,0-1-1,-1 0 1,1 0 0,10-5-1,-15 4-111,1 1 1,0-1-1,-1 0 0,0 0 0,0-1 0,0 1 0,0-1 0,0 1 0,-1-1 1,1 0-1,-1 0 0,0 0 0,0 0 0,-1-1 0,1 1 0,-1 0 0,1-8 1,1-2-677,0 0 1,-1-1 0,-1 1 0,0-1 0,-2 1-1,1 0 1,-5-26 0,3 32 970,0 0-1,-1-1 1,0 2 0,-9-17 6349,14 35-5011,-1-8-1477,0 0-1,0 0 1,0 0-1,1 0 0,-1 0 1,1-1-1,0 1 1,0-1-1,3 4 1,6 2-285,0 1 0,1-2 1,1 0-1,-1 0 0,19 6 1,35 8-6448,-47-19 1766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1.737"/>
    </inkml:context>
    <inkml:brush xml:id="br0">
      <inkml:brushProperty name="width" value="0.05" units="cm"/>
      <inkml:brushProperty name="height" value="0.05" units="cm"/>
    </inkml:brush>
  </inkml:definitions>
  <inkml:trace contextRef="#ctx0" brushRef="#br0">1 304 9428,'0'0'8540,"0"-5"-8014,0-5-499,-1 8 65,1-1 0,0 0 0,0 0 0,0 1 0,1-1 0,-1 0 0,1 1 0,-1-1 0,2-4 0,-1 6-84,0 0 0,0 0 0,0 0 0,0 0 1,0 0-1,0 0 0,0 1 0,0-1 0,0 0 0,0 1 0,1-1 0,-1 1 0,0-1 0,0 1 0,1 0 1,-1-1-1,0 1 0,1 0 0,-1 0 0,0 0 0,0 0 0,1 0 0,-1 0 0,0 0 0,1 0 0,-1 1 1,3 0-1,21 4 26,0 2 0,37 15 0,-43-14-67,0-2 0,0 1 0,1-2 0,0-1 0,28 3 0,-46-7 7,-1 1 0,0-1 0,0 0 0,1 0 0,-1 0 0,0 0 1,0 0-1,1 0 0,-1-1 0,0 1 0,0 0 0,1-1 0,-1 1 1,0 0-1,0-1 0,0 0 0,0 1 0,0-1 0,1 0 0,-1 1 0,0-1 1,-1 0-1,1 0 0,0 0 0,0 0 0,1-1 0,-2-1 21,1 0 1,0 0-1,-1 0 0,1 0 0,-1 0 0,0 0 0,0 0 0,0 0 0,-1-3 0,0-12-13,1-120-1862,0 48-5519,0 63-479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2.082"/>
    </inkml:context>
    <inkml:brush xml:id="br0">
      <inkml:brushProperty name="width" value="0.05" units="cm"/>
      <inkml:brushProperty name="height" value="0.05" units="cm"/>
    </inkml:brush>
  </inkml:definitions>
  <inkml:trace contextRef="#ctx0" brushRef="#br0">0 429 10341,'0'0'8756,"23"105"-8644,-15-98-112,3-1-304,1-4-1825,0-2-2481</inkml:trace>
  <inkml:trace contextRef="#ctx0" brushRef="#br0" timeOffset="1">58 1 14503,'0'0'560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2.478"/>
    </inkml:context>
    <inkml:brush xml:id="br0">
      <inkml:brushProperty name="width" value="0.05" units="cm"/>
      <inkml:brushProperty name="height" value="0.05" units="cm"/>
    </inkml:brush>
  </inkml:definitions>
  <inkml:trace contextRef="#ctx0" brushRef="#br0">6 0 10277,'0'0'7934,"0"3"-7547,-4 130 147,2 56 541,3-179-1019,-1 0 0,2-1 0,-1 1-1,2 0 1,-1-1 0,1 1 0,0-1 0,1 0 0,0 0 0,1-1 0,0 1 0,0-1 0,1 0 0,0 0 0,0-1 0,13 13 0,-9-12-54,-1-1 1,1 0-1,0-1 0,1 0 1,-1-1-1,1 0 1,0 0-1,0-1 0,1-1 1,-1 0-1,1 0 0,0-1 1,17 1-1,-15-2-157,-1-1 0,1-1 0,0 0 1,-1 0-1,1-1 0,-1-1 0,1-1 0,-1 1 0,0-2 0,18-9 0,-23 10 28,-1-1 1,1 0-1,-1 0 0,0 0 0,-1-1 0,0-1 0,1 1 0,-2-1 0,1 0 0,-1 0 0,0 0 0,-1-1 0,0 0 0,0 0 0,0 0 0,-1 0 0,3-14 1,-3 9 177,0-1 0,0 0 0,-2 0 0,0 0 0,0 0 0,-2 0 0,1 0 1,-2 0-1,0 1 0,0-1 0,-8-22 0,10 36-23,-1-1-1,1 0 0,0 1 1,-1-1-1,1 0 1,0 1-1,-1-1 1,1 1-1,-1-1 1,1 1-1,-1-1 0,1 1 1,-1 0-1,1-1 1,-1 1-1,0-1 1,1 1-1,-1 0 0,1 0 1,-1-1-1,0 1 1,1 0-1,-1 0 1,0 0-1,0 0 1,1 0-1,-1-1 0,0 1 1,1 1-1,-1-1 1,0 0-1,1 0 1,-1 0-1,0 0 0,1 0 1,-1 1-1,0-1 1,1 0-1,-1 0 1,1 1-1,-1-1 0,0 1 1,1-1-1,-1 1 1,-20 22 575,16-14-448,1-1-1,0 1 0,0 0 1,1 0-1,0 0 1,1 0-1,0 1 0,0-1 1,0 18-1,2-23-179,0 0 1,0 0-1,0 0 1,1 1-1,0-1 0,-1 0 1,2 0-1,-1 0 1,0-1-1,1 1 0,0 0 1,-1 0-1,2-1 0,-1 1 1,0-1-1,1 0 1,-1 0-1,1 0 0,0 0 1,0 0-1,0 0 1,1-1-1,-1 1 0,7 2 1,2 0-796,0-1 0,1-1-1,0 0 1,-1 0 0,1-2 0,0 0 0,0 0 0,17-2 0,-28 1 709,40 0-4672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2.840"/>
    </inkml:context>
    <inkml:brush xml:id="br0">
      <inkml:brushProperty name="width" value="0.05" units="cm"/>
      <inkml:brushProperty name="height" value="0.05" units="cm"/>
    </inkml:brush>
  </inkml:definitions>
  <inkml:trace contextRef="#ctx0" brushRef="#br0">1029 30 11605,'0'0'3042,"-140"-30"-3042,88 30-288,0 15-2834,-4 2-4946</inkml:trace>
  <inkml:trace contextRef="#ctx0" brushRef="#br0" timeOffset="1">0 198 3666,'0'0'17464,"149"-8"-17464,-74-5-737,3 0-1456,-7 0-3921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4.626"/>
    </inkml:context>
    <inkml:brush xml:id="br0">
      <inkml:brushProperty name="width" value="0.05" units="cm"/>
      <inkml:brushProperty name="height" value="0.05" units="cm"/>
    </inkml:brush>
  </inkml:definitions>
  <inkml:trace contextRef="#ctx0" brushRef="#br0">374 599 8036,'0'0'4082,"-10"-15"-3672,-32-49-143,40 61-209,-1 0 0,0 0 0,0 0 0,-1 0 0,1 1 0,-1-1 0,1 1 0,-1 0-1,0 0 1,0 0 0,0 0 0,0 1 0,0 0 0,0 0 0,0 0 0,0 0 0,-1 0 0,1 1 0,0 0 0,0 0 0,-1 0-1,1 1 1,-8 1 0,-3-1 326,11-1-287,0 1-1,0-1 1,0 1-1,0 0 1,0 1-1,0-1 0,1 1 1,-1-1-1,1 1 1,-1 0-1,1 1 1,-1-1-1,1 0 1,0 1-1,0 0 1,0 0-1,1 0 0,-1 0 1,1 0-1,0 0 1,-1 1-1,1-1 1,-2 8-1,0-2 68,0 0-1,1 0 1,1 0 0,0 0-1,0 0 1,1 1 0,0-1-1,0 1 1,1 11-1,1-18-140,-1 0-1,1 0 0,-1 0 0,1 0 0,0 0 0,0 0 0,0 0 0,1 0 1,-1 0-1,1-1 0,-1 1 0,1-1 0,0 1 0,0-1 0,0 1 0,0-1 0,4 3 1,-1-1 6,1-1 1,0 1 0,0-1 0,0 0 0,0 0 0,1-1 0,10 3 0,6 0 30,0-2 0,0 0 0,37-1 0,-43-2-41,-5 0-44,-1 1 1,1-2 0,0 0 0,0 0 0,17-5 0,-25 4 9,-1 1 1,1-1-1,-1 0 1,1 0-1,-1 0 1,0 0-1,1-1 0,-1 1 1,-1-1-1,1 1 1,0-1-1,0 0 1,-1-1-1,0 1 0,0 0 1,0 0-1,0-1 1,0 0-1,-1 1 1,3-8-1,-1-3 14,0-1 1,-1 0-1,0 0 0,-1 1 1,-1-1-1,0 0 0,-1 0 0,-1 0 1,0 0-1,-1 1 0,-1-1 1,0 1-1,-1 0 0,0 0 1,-1 0-1,-1 1 0,-10-15 1,-1-1-1,-1 1 0,-1 1 0,-2 1 0,-1 0 0,0 2 0,-41-31 0,31 32-35,-1 1 0,-1 2 0,-57-24-1,47 23 73,29 9-149,30 9-162,31 6 71,-11 1 225,206 22 107,-192-24-52,1-1-1,94-12 1,-124 8 51,0-1-1,0-1 1,-1 0 0,0-1-1,26-13 1,-33 8 533,-11 10-785,1 1 1,-1-1 0,0 1-1,0-1 1,1 1 0,-1 0-1,1-1 1,-1 1 0,0-1-1,1 1 1,-1 0 0,1-1-1,-1 1 1,1 0 0,-1-1 0,1 1-1,-1 0 1,1 0 0,-1-1-1,1 1 1,-1 0 0,1 0-1,0 0 1,-1 0 0,1 0-1,0 0 1,8 0-5548</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22:24.984"/>
    </inkml:context>
    <inkml:brush xml:id="br0">
      <inkml:brushProperty name="width" value="0.05" units="cm"/>
      <inkml:brushProperty name="height" value="0.05" units="cm"/>
    </inkml:brush>
  </inkml:definitions>
  <inkml:trace contextRef="#ctx0" brushRef="#br0">0 1 14759,'0'0'6979,"0"17"-6979,0-12-1329,0 1-2080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6:16.344"/>
    </inkml:context>
    <inkml:brush xml:id="br0">
      <inkml:brushProperty name="width" value="0.05" units="cm"/>
      <inkml:brushProperty name="height" value="0.05" units="cm"/>
    </inkml:brush>
  </inkml:definitions>
  <inkml:trace contextRef="#ctx0" brushRef="#br0">0 490 624,'0'0'2682,"8"-17"6672,-3 10-9872,25-19 869,1 1 1,1 2-1,1 1 1,1 1 0,67-28-1,6-6-65,-29 11-54,-26 13-111,0 2 0,2 3-1,83-28 1,-91 39-109,1 3 0,0 1 0,1 3-1,95-5 1,-75 12 40,32 0 333,191 23 0,127 65 746,-335-66-766,-1 4 1,125 56-1,-44-11-53,-98-44-38,-1 2 0,93 57 0,-125-63-92,-19-12 3,1 0-1,1-1 1,-1-1-1,31 13 1,-39-19-1615,-22-4-6745,-13 2 3520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5.223"/>
    </inkml:context>
    <inkml:brush xml:id="br0">
      <inkml:brushProperty name="width" value="0.05" units="cm"/>
      <inkml:brushProperty name="height" value="0.05" units="cm"/>
    </inkml:brush>
  </inkml:definitions>
  <inkml:trace contextRef="#ctx0" brushRef="#br0">0 1 10613,'0'0'5090,"2"3"-4898,0-3-192,5 0-1040,1 0-1874,2 0-1952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0.494"/>
    </inkml:context>
    <inkml:brush xml:id="br0">
      <inkml:brushProperty name="width" value="0.05" units="cm"/>
      <inkml:brushProperty name="height" value="0.05" units="cm"/>
    </inkml:brush>
  </inkml:definitions>
  <inkml:trace contextRef="#ctx0" brushRef="#br0">11 72 3330,'0'0'8617,"-11"0"-6720,201-15 376,0 0-1673,-188 15-893,-1-1 0,1 1-1,-1 0 1,1-1 0,-1 1 0,1-1 0,-1 1 0,0-1-1,1 0 1,-1 1 0,0-1 0,1 0 0,-1 0 0,0 0-1,0 0 1,0 0 0,0 0 0,0-1 0,0 1 0,0 0-1,0 0 1,-1-1 0,1 1 0,0 0 0,-1-1 0,2-2-1,1-10-5081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1.023"/>
    </inkml:context>
    <inkml:brush xml:id="br0">
      <inkml:brushProperty name="width" value="0.05" units="cm"/>
      <inkml:brushProperty name="height" value="0.05" units="cm"/>
    </inkml:brush>
  </inkml:definitions>
  <inkml:trace contextRef="#ctx0" brushRef="#br0">40 113 512,'0'0'8407,"1"17"-7001,8 159 2532,-8-207-5344,-2 0 1,-2 0-1,-1 0 1,-11-47-1,5 49 860,-4-16 355,11 16 5154,5 29-4563,225 7 1289,-192-4-1424,-1 2 0,1 1-1,-1 2 1,51 19-1,-82-26-253,0 0 0,0 0 0,0 0 0,0 0-1,0 1 1,-1-1 0,1 1 0,0 0-1,-1 0 1,1 0 0,-1 0 0,0 0 0,0 1-1,0-1 1,0 1 0,0-1 0,0 1-1,-1 0 1,1 0 0,-1-1 0,0 1-1,0 0 1,0 0 0,0 1 0,-1-1 0,1 0-1,-1 0 1,1 0 0,-1 0 0,0 0-1,0 1 1,-1-1 0,1 0 0,-1 0-1,0 0 1,1 0 0,-3 5 0,-2 3 83,0-1 0,0 1 0,-1-1 0,-1 0 0,1-1 1,-1 1-1,-1-1 0,-16 15 0,-4-1-380,-1-1 0,-1-2 0,-1-1 0,0-1 1,-43 17-1,49-26-2457,4-8-1310</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1.634"/>
    </inkml:context>
    <inkml:brush xml:id="br0">
      <inkml:brushProperty name="width" value="0.05" units="cm"/>
      <inkml:brushProperty name="height" value="0.05" units="cm"/>
    </inkml:brush>
  </inkml:definitions>
  <inkml:trace contextRef="#ctx0" brushRef="#br0">0 519 9732,'0'0'329,"22"-16"-28,71-50-141,-77 54-205,1-1 0,-2-1 1,0-1-1,0 0 0,-2 0 0,0-1 0,0-1 0,-2 0 0,0-1 1,-1 0-1,-1-1 0,-1 0 0,0 0 0,-2-1 0,6-26 0,-9 24 46,0-1 0,-3-42 0,0 32 824,0 32-367,0 8-89,-4 103 355,0-60-193,3 0-1,7 64 0,-6-112-603,1 1-1,-1 0 1,1-1-1,-1 1 0,1-1 1,0 1-1,0-1 1,0 0-1,0 1 1,0-1-1,1 0 0,-1 1 1,1-1-1,-1 0 1,1 0-1,0 0 1,0-1-1,0 1 0,3 2 1,-2-3-358,-1 0 1,1 1-1,0-1 0,0 0 1,0-1-1,-1 1 1,1-1-1,0 1 0,0-1 1,5 0-1,13 0-5790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2.435"/>
    </inkml:context>
    <inkml:brush xml:id="br0">
      <inkml:brushProperty name="width" value="0.05" units="cm"/>
      <inkml:brushProperty name="height" value="0.05" units="cm"/>
    </inkml:brush>
  </inkml:definitions>
  <inkml:trace contextRef="#ctx0" brushRef="#br0">133 127 6019,'0'0'3649,"7"-18"-2803,21-55-67,-28 71-777,1 1-1,-1 0 1,1-1-1,-1 1 1,1-1-1,-1 1 1,0-1-1,0 1 1,0-1-1,1 1 0,-2-1 1,1 1-1,0-1 1,0 1-1,0-1 1,-1 1-1,0-2 1,1 2-17,-1 1 0,1-1 0,-1 1 0,1-1 1,-1 1-1,1-1 0,-1 1 0,0-1 0,1 1 0,-1 0 0,0-1 1,1 1-1,-1 0 0,0 0 0,1-1 0,-1 1 0,0 0 0,0 0 1,1 0-1,-1 0 0,0 0 0,0 0 0,0 0 0,-39 12-661,33-8 724,-1 0 0,1 1 0,-1 0-1,2 0 1,-1 1 0,0 0 0,1 0-1,0 0 1,1 1 0,-1 0 0,1 0-1,0 0 1,1 1 0,0 0 0,0 0-1,1 0 1,0 0 0,0 0 0,1 1-1,0-1 1,0 1 0,1-1 0,0 1-1,1 0 1,0 0 0,0-1 0,1 1-1,0 0 1,0-1 0,1 1 0,1-1-1,-1 1 1,1-1 0,0 0 0,1 0-1,0 0 1,0-1 0,8 10 0,26 22 571,14 18-36,-49-53-665,0 0 0,-1 0 1,1 0-1,-1 0 1,0 1-1,0-1 0,0 1 1,-1-1-1,1 1 1,-1 0-1,0-1 1,0 9-1,-2-11 10,0-1 0,-1 0-1,1 0 1,0 1 0,0-1 0,-1 0 0,1 0 0,-1 0-1,1 0 1,-1-1 0,0 1 0,1 0 0,-1-1 0,0 1 0,1-1-1,-1 1 1,0-1 0,1 0 0,-1 0 0,0 1 0,0-1-1,1-1 1,-1 1 0,-2 0 0,-49-2-1099,51 1 1153,1 1 0,-1 0 1,1-1-1,0 0 0,-1 1 0,1-1 0,0 0 0,0 0 0,0 1 0,-1-1 0,1 0 0,0 0 0,0 0 1,0-1-1,0 1 0,1 0 0,-1 0 0,0 0 0,0-1 0,1 1 0,-1 0 0,1-1 0,-1 1 1,1-1-1,-1 1 0,1 0 0,0-1 0,0 1 0,0-1 0,0 1 0,0-1 0,0 1 0,0-1 0,1-1 1,-1 0 17,0-1 1,1 1 0,0 0 0,0-1 0,0 1 0,0 0 0,0 0 0,1 0-1,-1 0 1,1 0 0,0 0 0,0 0 0,0 0 0,3-2 0,5-3 216,0 1 1,1 0-1,0 1 1,0 0 0,1 0-1,0 1 1,0 1 0,0 0-1,1 1 1,-1 0-1,1 1 1,0 0 0,-1 1-1,1 0 1,0 1-1,0 1 1,0 0 0,-1 1-1,1 0 1,-1 1-1,1 0 1,15 7 0,-17-6-24,1 0 0,-1-1 0,1 0 0,0-1 0,0 0 0,23 0 0,-34-2-188,-1 0 1,1-1-1,0 1 1,-1 0-1,1-1 1,-1 1-1,1-1 1,0 1-1,-1-1 1,1 0-1,-1 1 1,0-1-1,1 1 1,-1-1-1,1 0 1,-1 1-1,0-1 1,1 0-1,-1 1 1,0-1-1,0 0 1,0 0-1,0 1 1,0-1-1,1 0 1,-1 0-1,-1 0 1,3-28-168,-2 25 84,1-3-127,-1 1 1,0 0 0,-1-1 0,1 1 0,-1 0-1,-1-1 1,1 1 0,-1 0 0,0 0 0,0 0-1,-1 0 1,-3-6 0,0 4-88,1 1-1,-1 0 1,-1 1-1,1-1 1,-1 1-1,0 1 1,-14-10 0,9 8 88,0 0 0,0 0 0,-19-6 1,26 11 343,0 0 0,0 1 1,-1-1-1,1 1 1,-1 0-1,1 1 0,0-1 1,-1 1-1,1 0 1,-1 1-1,-8 1 0,12-1-68,1 0 0,0 0 0,0 0-1,-1 1 1,1-1 0,0 0-1,0 1 1,1-1 0,-1 1 0,0-1-1,0 1 1,1 0 0,-1-1-1,1 1 1,-1-1 0,1 1 0,0 0-1,-1 0 1,1-1 0,0 1 0,0 0-1,0-1 1,1 3 0,4 44 665,-2-40-628,1 0 0,0 0 0,1-1 0,-1 1-1,2-1 1,-1 0 0,1 0 0,0 0 0,0-1 0,0 0 0,1 0-1,0-1 1,1 0 0,11 7 0,-3-3 3,1-1-1,-1-1 1,1 0-1,0-1 1,1-1-1,21 4 1,-28-6-90,0-2 1,1 1 0,-1-1-1,0-1 1,1 0-1,-1-1 1,17-3-1,-25 3-46,0 0 0,0 0 0,0 0-1,0-1 1,0 1 0,0-1-1,-1 0 1,1 0 0,0 0 0,-1 0-1,0-1 1,1 1 0,-1-1 0,0 1-1,0-1 1,0 0 0,-1 0 0,1 0-1,-1 0 1,1 0 0,-1 0-1,0 0 1,0 0 0,-1 0 0,1-1-1,-1 1 1,1 0 0,-1-1 0,0-3-1,0-9-385,0 0-1,0 0 1,-2 0-1,0 0 1,0 1-1,-2-1 1,-5-15-1,7 25 81,0 0 0,1 0 0,0 0 0,0 0 0,0 0-1,0 0 1,1 0 0,0 0 0,1 0 0,1-9 0,5 0-3897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2.779"/>
    </inkml:context>
    <inkml:brush xml:id="br0">
      <inkml:brushProperty name="width" value="0.05" units="cm"/>
      <inkml:brushProperty name="height" value="0.05" units="cm"/>
    </inkml:brush>
  </inkml:definitions>
  <inkml:trace contextRef="#ctx0" brushRef="#br0">232 108 6307,'0'0'5266,"-3"-16"-4882,-16-51-258,17 65-117,1 0-1,-1 1 1,1-1 0,-1 0-1,0 0 1,0 1 0,0-1 0,0 1-1,0 0 1,0-1 0,0 1 0,-1 0-1,1 0 1,0 1 0,-1-1-1,1 0 1,0 1 0,-1-1 0,1 1-1,-1 0 1,1 0 0,-1 0 0,1 0-1,-1 0 1,1 1 0,-1-1-1,1 1 1,-3 1 0,-8-1 29,10-1-15,1 0 0,-1 0 0,0 0 0,1 1 0,-1-1 1,0 1-1,1 0 0,-1-1 0,1 1 0,-1 0 0,1 1 0,0-1 0,-1 0 1,1 1-1,0-1 0,0 1 0,0 0 0,0 0 0,0 0 0,0 0 1,1 0-1,-1 0 0,1 0 0,-1 0 0,1 1 0,0-1 0,0 0 1,0 1-1,0-1 0,0 1 0,1 0 0,-1-1 0,1 1 0,-1 3 1,1-1 78,0 1 1,0-1-1,0 1 1,0-1-1,1 1 1,0-1-1,0 1 1,0-1-1,1 0 1,0 0 0,0 0-1,0 0 1,1 0-1,0 0 1,-1 0-1,6 5 1,8 6 341,1 0 1,29 20-1,-26-22-167,-2 1 0,19 19-1,-35-33-282,-1 1-1,0-1 1,0 0-1,0 0 0,0 1 1,0-1-1,0 1 1,0-1-1,0 1 0,-1-1 1,1 1-1,-1-1 1,1 1-1,-1 0 0,1-1 1,-1 1-1,0 0 1,0-1-1,0 1 0,0 0 1,0-1-1,0 1 1,0 0-1,-1-1 0,0 4 1,-1-2-26,0 0 0,1 0-1,-2 0 1,1-1 0,0 1 0,0-1 0,-1 1 0,0-1 0,1 0 0,-1 0 0,-6 4-1,-7 2-338,-1 0-1,-1 0 1,-26 6-1,42-13 281,-16 4-1589,-1-1 0,1 0 0,-34 2 0,29-6-2762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3.219"/>
    </inkml:context>
    <inkml:brush xml:id="br0">
      <inkml:brushProperty name="width" value="0.05" units="cm"/>
      <inkml:brushProperty name="height" value="0.05" units="cm"/>
    </inkml:brush>
  </inkml:definitions>
  <inkml:trace contextRef="#ctx0" brushRef="#br0">11 104 4098,'0'0'4066,"-2"19"-3066,-6 64 452,8-77-1353,0 0 1,0 0 0,0-1 0,1 1 0,0 0 0,0 0 0,0-1 0,1 1 0,0-1 0,0 1 0,0-1 0,1 0 0,0 1 0,0-2 0,0 1 0,0 0-1,1 0 1,0-1 0,0 0 0,0 0 0,0 0 0,1 0 0,0-1 0,-1 0 0,12 6 0,-3-3 36,0-1 0,0 0 0,1-1 0,0 0 0,0-2 0,0 1 0,0-2 1,24 1-1,-35-2-111,-1 0 1,0-1-1,0 1 1,0-1 0,1 0-1,-1 1 1,0-1 0,0 0-1,0 0 1,0 0-1,0 0 1,0-1 0,0 1-1,-1 0 1,1-1-1,0 0 1,-1 1 0,1-1-1,-1 0 1,0 0 0,1 0-1,-1 1 1,0-1-1,0-1 1,0 1 0,-1 0-1,1 0 1,0 0 0,-1 0-1,1-1 1,-1-1-1,3-11-58,-1 0 0,-1 0 0,-1-24 0,0 27-3,-1 1-35,0 0 1,-1 0-1,0 0 1,-1 1 0,0-1-1,-1 1 1,0 0-1,-1 0 1,-5-10 0,3 7-253,1 1 1,1-1 0,0 0-1,-6-26 1,10 24-2202,1 8-907</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3.611"/>
    </inkml:context>
    <inkml:brush xml:id="br0">
      <inkml:brushProperty name="width" value="0.05" units="cm"/>
      <inkml:brushProperty name="height" value="0.05" units="cm"/>
    </inkml:brush>
  </inkml:definitions>
  <inkml:trace contextRef="#ctx0" brushRef="#br0">0 264 5923,'0'0'5981,"3"6"-5341,8 20-269,-11-26-339,0 1-1,1-1 1,-1 0-1,0 0 0,0 0 1,0 1-1,0-1 1,0 0-1,1 0 0,-1 0 1,0 0-1,0 0 1,0 0-1,1 1 1,-1-1-1,0 0 0,0 0 1,1 0-1,-1 0 1,0 0-1,0 0 1,0 0-1,1 0 0,-1 0 1,0 0-1,0 0 1,1 0-1,-1 0 1,0 0-1,0 0 0,1 0 1,-1 0-1,0 0 1,0 0-1,0 0 1,1-1-1,-1 1 0,0 0 1,0 0-1,0 0 1,1 0-1,-1 0 0,0-1 1,0 1-1,0 0 1,0 0-1,1 0 1,-1-1-1,0 1 0,0 0 1,0 0-1,0 0 1,0-1-1,0 1 1,0 0-1,0 0 0,0-1 1,0 1-1,0 0 1,0 0-1,0-1 1,0 1-1,0 0 0,0 0 1,0-1-1,7-17-266,-6 17 349,1-6-113,1 0 1,-1 1-1,2-1 0,-1 1 1,1 0-1,-1 0 0,2 0 0,7-8 1,-11 13 14,0 0 0,0 0-1,1 0 1,-1 1 0,0-1 0,1 0 0,-1 1 0,1-1 0,-1 0-1,0 1 1,1 0 0,0-1 0,-1 1 0,1 0 0,-1 0 0,1 0 0,2 0-1,-1 0 17,-1 1 0,1 0-1,-1 0 1,1 0-1,-1 0 1,0 0 0,1 1-1,-1-1 1,0 1-1,0 0 1,0-1-1,0 1 1,0 0 0,1 3-1,12 13 215,-12-13-202,1 1 1,-1-1-1,2 0 1,-1 0-1,0-1 0,1 1 1,0-1-1,0 0 1,0 0-1,1 0 1,8 4-1,-10-8-97,-3 0-147,11-37-825,-5 8-687,-2 0 0,-1 0 0,-2 0 0,-1-54 0,-1 58 740,0-12-2555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13.956"/>
    </inkml:context>
    <inkml:brush xml:id="br0">
      <inkml:brushProperty name="width" value="0.05" units="cm"/>
      <inkml:brushProperty name="height" value="0.05" units="cm"/>
    </inkml:brush>
  </inkml:definitions>
  <inkml:trace contextRef="#ctx0" brushRef="#br0">0 1 592,'0'0'10437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1.545"/>
    </inkml:context>
    <inkml:brush xml:id="br0">
      <inkml:brushProperty name="width" value="0.05" units="cm"/>
      <inkml:brushProperty name="height" value="0.05" units="cm"/>
    </inkml:brush>
  </inkml:definitions>
  <inkml:trace contextRef="#ctx0" brushRef="#br0">6 1 1473,'4'0'10346,"-3"-1"-10237,-4 313 3071,-5-314-9404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1.886"/>
    </inkml:context>
    <inkml:brush xml:id="br0">
      <inkml:brushProperty name="width" value="0.05" units="cm"/>
      <inkml:brushProperty name="height" value="0.05" units="cm"/>
    </inkml:brush>
  </inkml:definitions>
  <inkml:trace contextRef="#ctx0" brushRef="#br0">1 1 7972,'0'0'0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5.791"/>
    </inkml:context>
    <inkml:brush xml:id="br0">
      <inkml:brushProperty name="width" value="0.05" units="cm"/>
      <inkml:brushProperty name="height" value="0.05" units="cm"/>
    </inkml:brush>
  </inkml:definitions>
  <inkml:trace contextRef="#ctx0" brushRef="#br0">1 214 4482,'0'0'6670,"12"10"-6238,39 33-293,-43-38-5,-1-1 0,1 0 0,0 0 0,1-1 0,-1 0 0,0 0 0,1-1 0,0 0 0,-1-1 0,1 1 0,0-2 0,0 1 0,0-1 0,15-3 0,4 3 222,-22-1-321,0 1-1,0-1 1,0 0 0,0 0-1,-1 0 1,1-1-1,0 0 1,-1 0 0,1 0-1,-1-1 1,0 0 0,0 0-1,0 0 1,0-1-1,0 1 1,-1-1 0,0 0-1,0-1 1,0 1 0,4-6-1,-4 3-150,0 1-1,0-1 1,0-1 0,-1 1-1,0 0 1,0-1-1,-1 0 1,0 1-1,0-1 1,-1 0 0,0 0-1,0 0 1,-1 0-1,-1-11 1,0 14 26,-1 0 1,1 1-1,-1-1 1,0 1-1,0 0 1,0 0-1,0-1 0,-1 1 1,0 1-1,0-1 1,0 0-1,0 1 1,-1-1-1,1 1 0,-1 0 1,0 0-1,0 1 1,0-1-1,0 1 1,0 0-1,-1 0 1,-4-2-1,-6-2-7,-1 1 0,1 0 0,-1 1 1,0 1-1,-21-2 0,28 4 89,-11-1 84,1 1-1,-1 0 1,-32 5-1,49-4-3,1 0 0,-1 0 0,0 1-1,0-1 1,0 1 0,0 0-1,1-1 1,-1 1 0,0 1-1,1-1 1,-1 0 0,1 1-1,-1-1 1,1 1 0,-1 0-1,1-1 1,0 1 0,0 0-1,0 1 1,0-1 0,1 0-1,-1 1 1,0-1 0,1 1 0,0-1-1,-1 1 1,1-1 0,0 1-1,0 0 1,1 0 0,-1-1-1,1 1 1,-1 3 0,1-3-57,1-1 0,-1-1 0,1 1-1,0 0 1,0 0 0,0 0 0,0 0 0,0 0 0,0-1 0,0 1 0,0 0 0,1-1 0,-1 1 0,1-1 0,-1 0 0,1 1 0,0-1 0,-1 0 0,1 0 0,0 0 0,0 0 0,0 0 0,0-1-1,0 1 1,3 0 0,60 15 262,-53-14-233,96 13 384,-58-10-345,52 12 0,-89-14 15,0 1 0,0 0 0,0 1 0,0 1 0,0 0 0,-1 0 0,0 1 0,17 14 0,-13 0 40,-10-13-166,-4-21-232,-3-19-74,1 22 358,-1-1-1,1 1 1,1-1 0,0 1-1,0 0 1,4-15-1,-3 22-14,-1 0 1,1 0-1,-1 0 0,1 0 1,0 0-1,0 0 0,0 0 0,1 1 1,-1-1-1,1 1 0,-1-1 0,1 1 1,0 0-1,0 0 0,0 1 1,0-1-1,0 0 0,1 1 0,-1 0 1,0 0-1,1 0 0,-1 0 0,6-1 1,59-7-4543,-28 7-421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2.265"/>
    </inkml:context>
    <inkml:brush xml:id="br0">
      <inkml:brushProperty name="width" value="0.05" units="cm"/>
      <inkml:brushProperty name="height" value="0.05" units="cm"/>
    </inkml:brush>
  </inkml:definitions>
  <inkml:trace contextRef="#ctx0" brushRef="#br0">0 1 5843,'0'0'2382,"1"20"-1643,6 431 3775,-7-397-4444,0-36 5,1 0 0,0 1 0,2-1 0,0 0 0,1 0 1,9 29-1,-11-42-61,0 0 1,1 0-1,-1 0 1,1 0-1,0 0 1,0 0 0,1-1-1,-1 1 1,1-1-1,0 0 1,0 0-1,1-1 1,-1 1-1,1-1 1,-1 0-1,1 0 1,0 0 0,0-1-1,1 0 1,-1 0-1,0 0 1,1-1-1,-1 1 1,1-1-1,7 0 1,0 0 45,-1-1 0,0 0 0,0-1 0,1 0 0,-1-1 0,0-1 0,0 0 0,0 0 0,18-9 0,-25 9-48,0 1 0,-1-1 0,1 0 0,-1 0-1,0 0 1,0-1 0,0 1 0,0-1 0,-1 0 0,1 0-1,-1 0 1,0-1 0,0 1 0,-1-1 0,1 0 0,-1 0 0,0 1-1,0-1 1,-1-1 0,0 1 0,1 0 0,-2 0 0,1 0 0,-1-11-1,1 11 30,-3-30-264,2 35 230,0-1-1,0 1 1,0-1 0,0 1 0,0-1 0,-1 1-1,1-1 1,0 0 0,0 1 0,0-1-1,0 1 1,-1 0 0,1-1 0,0 1-1,-1-1 1,1 1 0,0-1 0,-1 1-1,1 0 1,-1-1 0,1 1 0,0 0-1,-1-1 1,1 1 0,-1 0 0,1-1-1,-1 1 1,1 0 0,-1 0 0,1 0 0,-1 0-1,1-1 1,-1 1 0,1 0 0,-1 0-1,0 0 1,1 0 0,-1 0 0,1 0-1,-1 0 1,1 1 0,-1-1 0,1 0-1,-1 0 1,1 0 0,-1 0 0,1 1-1,-1-1 1,1 0 0,-1 0 0,1 1-1,-1-1 1,1 1 0,-1 0 0,-2 1 42,0 2 0,0-1 0,0 0 0,0 0 0,1 1 0,0 0 0,-1-1 0,2 1 1,-1 0-1,0 0 0,1 0 0,-1 0 0,0 8 0,-1 1 33,1 0-1,0 0 1,0 18 0,2-29-115,1 1 0,-1-1 0,0 1 0,1-1 0,-1 0 0,1 1 1,0-1-1,0 1 0,0-1 0,0 0 0,0 0 0,1 1 0,-1-1 1,1 0-1,-1 0 0,1-1 0,0 1 0,0 0 0,-1 0 0,1-1 0,1 1 1,-1-1-1,0 0 0,0 0 0,0 1 0,1-1 0,-1-1 0,0 1 1,1 0-1,-1-1 0,1 1 0,-1-1 0,4 1 0,4 0-572,0-1-1,0 1 0,0-1 1,0-1-1,-1 0 0,1-1 1,15-3-1,29-21-4685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2.605"/>
    </inkml:context>
    <inkml:brush xml:id="br0">
      <inkml:brushProperty name="width" value="0.05" units="cm"/>
      <inkml:brushProperty name="height" value="0.05" units="cm"/>
    </inkml:brush>
  </inkml:definitions>
  <inkml:trace contextRef="#ctx0" brushRef="#br0">800 12 9764,'0'0'2674,"-120"-11"-2274,93 13-400,0 14-1697,-2-1-2353</inkml:trace>
  <inkml:trace contextRef="#ctx0" brushRef="#br0" timeOffset="1">1 230 5731,'0'0'9924,"76"17"-9876,-5-17-48,10-17-2257,-9-11-3618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3.876"/>
    </inkml:context>
    <inkml:brush xml:id="br0">
      <inkml:brushProperty name="width" value="0.05" units="cm"/>
      <inkml:brushProperty name="height" value="0.05" units="cm"/>
    </inkml:brush>
  </inkml:definitions>
  <inkml:trace contextRef="#ctx0" brushRef="#br0">416 83 3890,'0'0'4717,"-11"-12"-4136,-41-38-293,48 47-242,0 1-1,-1-1 0,1 1 1,0 0-1,-1 0 1,1 1-1,-1 0 0,0-1 1,1 1-1,-1 1 0,0-1 1,0 1-1,1 0 1,-1 0-1,0 0 0,0 1 1,-5 0-1,-13 1 91,9-1 19,1 0 1,-1 0 0,1 1 0,-1 1-1,1 1 1,0-1 0,0 2-1,1 0 1,-1 1 0,1 0-1,-11 8 1,17-11-45,1 1 1,-1 0-1,1 0 0,0 0 1,1 1-1,-1-1 0,1 1 0,0 1 1,0-1-1,0 0 0,1 1 0,0 0 1,0 0-1,0 0 0,1 0 0,0 0 1,0 0-1,1 1 0,-1-1 1,1 1-1,1-1 0,-1 1 0,1-1 1,1 12-1,0-14-109,1 0-1,-1 0 1,1 0 0,0-1 0,-1 1-1,2-1 1,-1 1 0,0-1 0,1 0-1,-1 1 1,1-1 0,0-1 0,0 1-1,0 0 1,0-1 0,1 1 0,-1-1-1,1 0 1,0 0 0,-1-1-1,1 1 1,0-1 0,0 1 0,0-1-1,0 0 1,4 0 0,15 3-156,-1-1 1,1 0-1,27-2 1,-49-1 149,41 0-1601,1-2 1,-1-1-1,63-15 1,-81 12 761,0 0 1,0-2-1,-1-1 1,0-1-1,-1 0 1,0-2-1,29-21 1,-48 31 1178,0 0-1,0-1 1,-1 1 0,1-1-1,-1 0 1,0 0 0,1 0-1,-1 0 1,-1 0 0,1 0-1,0 0 1,-1-1 0,1 1-1,-1-1 1,0 1 0,0-1-1,-1 0 1,1 1 0,-1-1-1,0 0 1,0 1 0,0-1-1,-1-5 1,1 6-211,-1 1 0,0-1 0,0 1 0,0-1 0,0 1 0,0-1 0,0 1 1,-1-1-1,1 1 0,-1 0 0,0 0 0,0 0 0,0 0 0,0 0 0,0 0 0,0 1 0,0-1 1,0 1-1,-1-1 0,1 1 0,-1 0 0,1 0 0,-1 0 0,1 0 0,-1 0 0,0 1 0,1-1 0,-1 1 1,0 0-1,1 0 0,-5 0 0,1 0-115,-1 0 1,1 0-1,0 1 0,-1 0 1,1 0-1,0 0 0,0 1 1,0 0-1,0 0 0,-9 5 1,11-4 8,1-1-1,-1 1 1,1 0 0,0 1-1,0-1 1,0 1 0,0-1 0,0 1-1,1 0 1,-1 0 0,1 0-1,0 0 1,1 0 0,-1 0 0,-1 9-1,1-7 26,0 1-1,0-1 1,1 1-1,0 0 1,1 0 0,0 0-1,0-1 1,0 1-1,1 0 1,0 0-1,0 0 1,0-1-1,1 1 1,0-1-1,1 1 1,3 6-1,-3-8-27,0-1-1,0 0 0,0 0 0,1 0 1,0 0-1,0-1 0,0 0 0,0 1 0,0-1 1,1-1-1,-1 1 0,1-1 0,0 1 1,0-2-1,0 1 0,0 0 0,0-1 1,0 0-1,0 0 0,0 0 0,9-1 0,-8 1-42,0-1-1,0 0 1,0 0-1,0-1 1,0 1-1,1-1 0,-1-1 1,0 1-1,-1-1 1,1 0-1,0 0 0,5-4 1,-7 4-77,-1-1 0,1 0 0,-1 0 0,0 0 1,0-1-1,0 1 0,0-1 0,-1 1 0,1-1 0,-1 0 1,0 0-1,0 0 0,0 0 0,-1 0 0,1-1 0,-1 1 1,1-6-1,0 1-163,-1-1 1,0 1-1,0-1 1,-1 0-1,0 1 1,-2-16-1,2 22 313,-1 0 1,1 1-1,-1-1 1,0 1-1,0-1 1,0 1-1,0-1 1,0 1-1,0-1 1,-1 1-1,1 0 1,-1 0-1,1 0 1,-1 0-1,0 0 1,0 0-1,0 0 1,0 1-1,0-1 1,0 0-1,-1 1 1,1 0-1,0 0 1,-1 0-1,1 0 1,-1 0-1,1 0 1,-5 0-1,7 1-3,-1 0-1,1 0 0,-1 1 1,1-1-1,-1 0 0,1 1 1,-1-1-1,1 1 0,-1-1 1,1 1-1,-1-1 1,1 0-1,0 1 0,-1 0 1,1-1-1,0 1 0,-1-1 1,1 1-1,0-1 0,0 1 1,0 0-1,0-1 0,-1 1 1,1-1-1,0 1 0,0 0 1,0-1-1,0 1 1,0-1-1,1 2 0,-2 26 51,1-24 86,0 0-165,0 0 0,0 0 0,0 0 0,0 0 0,1 0 0,-1 0 0,1 0 0,0 0 0,0 0 0,1-1 0,-1 1 0,1 0 0,0-1 0,0 1 0,0-1 0,0 1 0,1-1 0,-1 0 0,1 0 0,0 0 0,0-1 0,0 1 0,0 0 0,0-1 0,1 0 0,-1 0 0,1 0 0,-1 0 0,1-1 0,0 1 0,0-1 0,7 2-1,-3-1-162,-1 0 0,0 0-1,1-1 1,-1 0 0,1 0-1,-1 0 1,1-1-1,0 0 1,-1-1 0,1 0-1,-1 0 1,1 0 0,-1-1-1,12-5 1,-12 4-272,0-1 0,-1 0 0,1-1 0,-1 1 1,0-1-1,0 0 0,0-1 0,-1 1 0,0-1 0,0 0 1,-1-1-1,1 1 0,-1-1 0,4-9 0,7-18-2711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4.206"/>
    </inkml:context>
    <inkml:brush xml:id="br0">
      <inkml:brushProperty name="width" value="0.05" units="cm"/>
      <inkml:brushProperty name="height" value="0.05" units="cm"/>
    </inkml:brush>
  </inkml:definitions>
  <inkml:trace contextRef="#ctx0" brushRef="#br0">51 111 1617,'0'0'1929,"-8"-17"90,0-5-1347,-24-49 2431,33 77 792,-2 11-3150,-1 4-737,2 15 365,2-1 0,1 0 0,2 1 1,1-1-1,2-1 0,14 39 0,-12-48-900,1 0-1,1-1 1,1-1-1,1 0 1,22 27-1,-19-27-5786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4.552"/>
    </inkml:context>
    <inkml:brush xml:id="br0">
      <inkml:brushProperty name="width" value="0.05" units="cm"/>
      <inkml:brushProperty name="height" value="0.05" units="cm"/>
    </inkml:brush>
  </inkml:definitions>
  <inkml:trace contextRef="#ctx0" brushRef="#br0">1 4 7507,'0'0'7412,"89"-4"-7412,-35 4 0,6 0-1409,4 0-1616,0 0-1809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5.772"/>
    </inkml:context>
    <inkml:brush xml:id="br0">
      <inkml:brushProperty name="width" value="0.05" units="cm"/>
      <inkml:brushProperty name="height" value="0.05" units="cm"/>
    </inkml:brush>
  </inkml:definitions>
  <inkml:trace contextRef="#ctx0" brushRef="#br0">285 510 3298,'0'0'9113,"-14"-5"-8382,-14-4-550,-1 1 1,-1 2-1,1 1 1,-50-3-1,74 7-164,-1 1 0,1 0 0,-1 1 0,1-1 0,-1 1 0,1 0 0,0 0 0,-7 3 0,11-3-19,-1 0 0,1 1 0,-1-1 0,1 0 0,-1 1 0,1-1 0,0 1 0,-1 0 0,1-1 0,0 1-1,0 0 1,0 0 0,1 0 0,-1 0 0,0-1 0,1 1 0,-1 0 0,1 0 0,0 0 0,-1 1 0,1-1 0,0 0 0,0 0 0,1 3-1,-1-1 10,1 0-1,-1 0 0,1 0 0,0 0 0,0 0 0,0 0 0,1 0 0,-1-1 0,1 1 0,0 0 0,0-1 0,0 0 0,1 1 0,-1-1 0,1 0 0,0 0 0,0 0 0,0-1 0,0 1 0,0-1 0,0 0 0,1 0 0,-1 0 0,1 0 0,0 0 0,7 2 0,-2-1-12,0-1-1,0 1 1,0-2-1,0 1 1,0-1-1,0-1 1,1 1 0,-1-1-1,0-1 1,0 0-1,12-3 1,-17 3-66,-1 0 1,0-1 0,0 1-1,0-1 1,-1 0 0,1 0-1,0 0 1,-1 0-1,1-1 1,-1 1 0,0-1-1,0 1 1,0-1-1,0 0 1,0 0 0,0 0-1,-1 0 1,1 0-1,-1 0 1,0 0 0,0 0-1,0 0 1,0-1 0,-1 1-1,0 0 1,1-7-1,-1 5 35,1 1 0,-1-1-1,-1 0 1,1 1-1,0-1 1,-1 0-1,0 1 1,0-1 0,-1 1-1,1-1 1,-1 1-1,0 0 1,0 0-1,0-1 1,-1 1 0,1 1-1,-1-1 1,-5-6-1,1 5 146,5 2 183,-1 1 0,0-1 0,0 1-1,-1-1 1,1 1 0,0 0-1,-1 0 1,0 1 0,1-1-1,-1 1 1,0 0 0,-4-2-1,8 36 153,1-27-441,0 0-1,0 0 0,1-1 1,0 1-1,0 0 0,1-1 1,0 1-1,0-1 1,0 0-1,0 0 0,1 0 1,0 0-1,0-1 0,0 1 1,1-1-1,-1 0 0,1-1 1,0 1-1,0-1 0,0 0 1,11 5-1,-3-1-28,1-1 1,0-1-1,0 0 0,0-1 0,1 0 1,-1-1-1,30 2 0,-38-4-45,1-1 0,-1 1 0,1-2 0,-1 1 0,1 0-1,-1-1 1,1-1 0,-1 1 0,1-1 0,-1 0 0,0 0 0,0-1 0,0 1 0,0-2-1,-1 1 1,1 0 0,-1-1 0,1 0 0,-1 0 0,-1-1 0,1 0 0,-1 1-1,1-2 1,-2 1 0,1 0 0,0-1 0,-1 1 0,0-1 0,0 0 0,2-8 0,0-1-85,0 0 1,-1 0 0,-1-1-1,0 1 1,-1-1 0,-1 0-1,-1 1 1,0-1 0,-3-26-1,-1 19 159,0 0 0,-2 0 0,0 0-1,-1 1 1,-18-37 0,22 53 33,-28-48 639,29 51-502,0 0 0,0 0 0,0 1 0,0-1 0,-1 1 0,1-1 0,-1 1 0,1 0 0,-1 0-1,0 0 1,0 0 0,1 1 0,-2-1 0,1 1 0,-4-2 0,6 3-135,1 0 0,-1 0 0,0 0 0,0 0 0,0 0 1,0 1-1,0-1 0,1 0 0,-1 0 0,0 1 0,0-1 0,1 0 0,-1 1 0,0-1 0,0 1 0,1-1 0,-1 1 0,0-1 1,1 1-1,-1-1 0,1 1 0,-1 0 0,0-1 0,1 1 0,0 0 0,-1 0 0,1-1 0,-1 1 0,1 1 0,-9 28-169,7-23 209,-4 20-34,1 1 0,1 0 0,1 0 0,2 1 0,1-1 0,6 54 0,-4-70-26,0 0 0,0 0 0,1 0 0,1 0 0,0 0 0,1-1 0,0 0 0,1 0 0,0 0 0,0-1 0,1 1 0,1-2 0,0 1 0,0-1 0,1 0 0,0-1 0,0 0 0,15 10 0,-18-15-52,0 1 0,0-1 0,0 0 0,0 0 0,1-1 1,-1 0-1,1 0 0,-1-1 0,1 0 0,-1 0 0,1 0 0,0-1 0,0 0 0,-1 0 1,1 0-1,0-1 0,-1 0 0,1-1 0,0 1 0,-1-1 0,0-1 0,1 1 0,-1-1 1,0 0-1,0-1 0,-1 1 0,1-1 0,-1 0 0,0 0 0,0-1 0,0 0 0,0 0 1,-1 0-1,0 0 0,0-1 0,0 1 0,-1-1 0,5-11 0,-4 5-43,0 0-1,-1 0 1,-1 0-1,0 0 0,0-1 1,-1 1-1,-1-1 1,-2-20-1,0 21 548,-1 18 69,0 19-478,3-15-73,0 1 0,1-1-1,0 0 1,1 0-1,0 0 1,0-1-1,1 1 1,8 17 0,-7-20 11,0-1 1,0 0-1,0 0 1,1-1-1,-1 1 1,1-1-1,1 0 1,-1 0-1,1-1 1,0 0-1,0 0 1,0 0-1,10 4 1,-11-5-32,0-1-1,0 0 1,0 0 0,1 0 0,-1-1-1,1 1 1,-1-1 0,0-1-1,1 1 1,0-1 0,-1 0 0,1 0-1,-1-1 1,7-1 0,-9 1-28,0 0 1,1-1 0,-1 1-1,0-1 1,0 0-1,0 0 1,0 0 0,0-1-1,0 1 1,0-1 0,-1 0-1,0 1 1,1-1-1,-1 0 1,0 0 0,0 0-1,0-1 1,-1 1 0,1 0-1,-1-1 1,1-5-1,2-7-194,-1-1-1,-1 0 0,0 1 0,-1-1 0,-2-28 0,0 7 1258,17 59 4,8 20-726,-2 1-1,-2 1 1,-1 1 0,-3 1 0,-2 0 0,-1 1 0,-3 1 0,-1-1 0,-3 2 0,1 87-1,-7-129-283,0-1 0,0 1-1,0-1 1,-1 1 0,0-1-1,0 1 1,-1-1-1,1 1 1,-1-1 0,0 0-1,0 0 1,-1 0 0,0 0-1,0 0 1,0-1 0,0 1-1,-6 5 1,4-7-20,1 0 0,0 0 0,-1 0-1,0-1 1,1 0 0,-1 0 0,0 0 0,0-1 0,0 1 0,0-1 0,0-1 0,0 1 0,-1 0 0,1-1 0,0 0-1,0-1 1,0 1 0,-10-3 0,11 2-28,0 0 1,-1-1-1,1 0 0,0 0 0,0 0 0,0 0 0,0 0 1,0-1-1,0 0 0,1 0 0,-1 0 0,1 0 0,0-1 1,0 1-1,0-1 0,0 0 0,1 0 0,0 0 0,0 0 1,0 0-1,0 0 0,0 0 0,1-1 0,0 1 0,0-1 1,-1-7-1,-1-3-25,2 1 1,-1-1-1,2 0 1,0 0-1,1 0 1,0 0-1,5-19 1,-1 15 60,2-1 0,0 1 1,1 0-1,1 1 0,1 0 1,15-20-1,82-102 20,-74 99-5,-13 16 43,-1-1 1,-1-1-1,-2-1 0,18-39 1,-26 47 23,0-1-1,-2 0 1,-1 0 0,-1 0 0,0-1 0,-2 1 0,1-30 0,-2 20 26,1 23-15,-1 0-1,-1 0 1,0 0 0,0 0 0,0 0-1,-1 0 1,0 0 0,0 0 0,-1 0 0,-5-13-1,6 29 82,0 18-201,-3 279 519,7-272-386,1 0 0,1-1 1,2 1-1,1-1 0,1-1 0,2 0 1,20 40-1,-29-67-162,0 1 0,0-1 0,1 0 1,0 0-1,0 0 0,0-1 0,0 1 0,5 3 1,-7-6 38,0-1 0,0 1 0,0-1 0,0 1 1,0-1-1,0 0 0,0 1 0,0-1 0,0 0 1,0 0-1,0 0 0,0 0 0,0 0 0,0 0 0,0 0 1,0 0-1,0-1 0,0 1 0,0 0 0,0 0 1,0-1-1,0 1 0,0-1 0,0 1 0,-1-1 1,1 1-1,0-1 0,0 0 0,0 1 0,-1-1 1,1 0-1,0 1 0,-1-1 0,1 0 0,0 0 1,-1 0-1,1 0 0,-1 0 0,1 0 0,-1 0 1,0 1-1,1-3 0,28-52-972,-22 38 904,1 0 0,1 1 0,1 0 0,0 1-1,1 0 1,17-19 0,-27 34 168,0-1 1,0 0-1,0 0 0,-1 0 1,1 0-1,0 1 0,0-1 1,0 1-1,0-1 0,0 0 0,0 1 1,1 0-1,-1-1 0,0 1 1,0 0-1,0-1 0,0 1 0,0 0 1,1 0-1,-1 0 0,0 0 1,0 0-1,0 0 0,1 0 0,-1 1 1,0-1-1,0 0 0,0 1 1,0-1-1,0 0 0,0 1 1,0 0-1,0-1 0,0 1 0,0 0 1,0-1-1,0 1 0,0 0 1,0 0-1,1 2 0,3 3 88,-1 1 0,1 1 1,-1-1-1,5 16 0,0-3 35,-6-14-283,0-1 1,0 1-1,1-1 1,-1 0-1,1 0 1,0 0-1,9 7 1,-11-10-266,1 0 0,-1-1 0,1 1 0,0-1 1,0 1-1,0-1 0,0 0 0,0 0 0,0 0 0,0 0 0,4-1 0,19 1-4393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6.130"/>
    </inkml:context>
    <inkml:brush xml:id="br0">
      <inkml:brushProperty name="width" value="0.05" units="cm"/>
      <inkml:brushProperty name="height" value="0.05" units="cm"/>
    </inkml:brush>
  </inkml:definitions>
  <inkml:trace contextRef="#ctx0" brushRef="#br0">705 34 13110,'0'0'6531,"-81"-32"-10485,40 30-2657</inkml:trace>
  <inkml:trace contextRef="#ctx0" brushRef="#br0" timeOffset="1">1 90 12902,'0'0'5811,"120"2"-5811,-70-2-433,-5-4-1680,-8 4-1616,-8 0-1041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6.524"/>
    </inkml:context>
    <inkml:brush xml:id="br0">
      <inkml:brushProperty name="width" value="0.05" units="cm"/>
      <inkml:brushProperty name="height" value="0.05" units="cm"/>
    </inkml:brush>
  </inkml:definitions>
  <inkml:trace contextRef="#ctx0" brushRef="#br0">1 268 8468,'0'0'2889,"23"6"-1464,-19-6-1369,34 10 169,-1-3 1,1-1-1,48 2 1,-77-8-211,-1 0-33,0 0 1,0 0 0,0 0-1,0-1 1,0-1 0,10-2-1,-15 3-19,0-1-1,-1 1 0,1-1 1,-1 0-1,1 0 0,-1 1 1,0-2-1,0 1 1,0 0-1,0 0 0,0-1 1,0 1-1,-1-1 1,1 1-1,-1-1 0,1 0 1,-1 1-1,0-1 0,0 0 1,0-4-1,3-9-220,-1 1-1,0 0 0,-1-1 0,-1 0 1,0 1-1,-3-24 0,2 33 258,-1 0 0,0 1 0,0-1 0,0 0 0,-1 1-1,0-1 1,0 1 0,0-1 0,0 1 0,-1 0-1,0 0 1,0 0 0,-1 0 0,1 1 0,-1-1 0,0 1-1,0 0 1,-1 0 0,1 0 0,-6-3 0,8 6 36,0 0 0,1 0 1,-1 1-1,0-1 0,1 0 1,-1 1-1,0 0 0,0-1 1,0 1-1,1 0 0,-1 0 1,0 0-1,0 0 0,0 0 1,1 0-1,-1 0 0,0 1 1,0-1-1,0 1 0,1-1 1,-1 1-1,0 0 0,1 0 1,-1 0-1,1 0 0,-1 0 1,1 0-1,-1 0 0,1 0 1,0 0-1,-1 1 0,1-1 1,-1 2-1,-4 6 126,0-1 0,1 1 1,0 0-1,-6 16 0,10-22-98,-13 33 520,2 1 0,2 0 0,1 1-1,-6 63 1,9-25 705,6 105 1,1-164-1228,1 0 1,1 0 0,0-1-1,10 29 1,-11-37-108,1-1 1,0 1-1,1-1 0,0 0 1,0 0-1,0-1 0,1 1 1,0-1-1,0 0 0,0 0 0,1-1 1,8 6-1,-14-10-92,1 0-1,0 0 1,0-1 0,0 1-1,1-1 1,-1 1-1,0-1 1,0 1 0,0-1-1,0 1 1,0-1 0,0 0-1,1 0 1,-1 0 0,0 0-1,0 0 1,0 0-1,1 0 1,-1 0 0,0 0-1,0 0 1,0-1 0,1 1-1,-1 0 1,0-1 0,0 1-1,0-1 1,0 0-1,0 1 1,0-1 0,0 0-1,0 1 1,0-1 0,0 0-1,-1 0 1,1 0-1,0 0 1,0 0 0,-1 0-1,1 0 1,-1 0 0,1 0-1,0-2 1,15-29-3589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27.312"/>
    </inkml:context>
    <inkml:brush xml:id="br0">
      <inkml:brushProperty name="width" value="0.05" units="cm"/>
      <inkml:brushProperty name="height" value="0.05" units="cm"/>
    </inkml:brush>
  </inkml:definitions>
  <inkml:trace contextRef="#ctx0" brushRef="#br0">1 149 6035,'0'0'6800,"1"17"-6632,9 53-106,-9-67-60,0 0 1,0 0-1,1-1 1,-1 1 0,1 0-1,-1-1 1,1 0 0,0 1-1,0-1 1,0 0-1,0 0 1,0 0 0,1 0-1,-1 0 1,0 0-1,1-1 1,0 1 0,-1-1-1,1 0 1,0 0-1,0 0 1,3 1 0,5 0-19,0 0 0,-1 0 1,1-1-1,12 0 0,-17-1-13,0 0-134,0 0 1,0 0 0,0 0-1,0-1 1,-1 0 0,1 0-1,0 0 1,-1-1 0,1 0 0,-1 0-1,1 0 1,-1-1 0,7-4-1,-8 4-96,0-1 0,-1 1 0,1-1 0,-1 0 0,0 0 0,0 0 0,-1 0 0,1-1 0,-1 1 0,0-1 0,0 0 0,0 1 1,-1-1-1,0 0 0,1 0 0,-1-6 0,2-67-908,-3 54 7781,0 41-4717,0-6-1518,0-2-111,0 1-1,0-1 0,1 1 0,0-1 0,4 17 0,-3-22-258,-1-1 1,1 1-1,0-1 0,0 0 1,0 0-1,1 0 0,-1 0 0,1 0 1,-1 0-1,1 0 0,0-1 1,0 0-1,0 1 0,0-1 0,1 0 1,-1 0-1,1-1 0,4 2 1,0 1-158,1-1 0,1 0 1,-1-1-1,0 0 1,1 0-1,-1-1 0,1 0 1,0-1-1,-1 0 1,1 0-1,-1-1 1,1-1-1,-1 1 0,1-2 1,-1 1-1,0-1 1,0-1-1,0 1 0,9-7 1,-11 6 108,0 0 0,0-1-1,-1 0 1,0-1 0,0 1 0,0-1 0,0 0 0,-1-1-1,0 1 1,-1-1 0,0 0 0,0 0 0,0-1 0,-1 1-1,0-1 1,0 1 0,0-1 0,-1 0 0,-1 0 0,0 0-1,0 0 1,0-13 2900,-3 56-977,2-31-1840,0 1 1,0-1 0,1 0 0,-1 0-1,1 1 1,0-1 0,0 0-1,1 0 1,-1 0 0,1 0 0,0 0-1,0-1 1,0 1 0,0 0 0,1-1-1,-1 1 1,1-1 0,0 0-1,0 0 1,0 0 0,1 0 0,-1-1-1,0 0 1,1 1 0,0-1 0,0 0-1,0 0 1,0-1 0,0 1-1,0-1 1,0 0 0,0 0 0,8 0-1,0 1-8,1-1 1,-1 0-1,1-1 0,-1 0 0,0-1 0,1-1 0,-1 0 0,0 0 0,0-1 0,0-1 0,0 0 0,15-8 0,-21 9-102,0 0-1,0-1 0,0 1 1,0-1-1,-1 0 0,0-1 1,0 1-1,0-1 0,-1 0 1,1 0-1,-1 0 0,0-1 1,-1 0-1,1 0 0,-1 0 1,0 0-1,-1 0 0,0 0 1,0-1-1,0 1 0,0-1 1,-1 0-1,0 1 0,-1-8 1,1 13 59,-1 0 1,0-1 0,0 1 0,1 0 0,-1 0 0,0-1 0,0 1-1,0 0 1,-1 0 0,1-1 0,0 1 0,0 0 0,-1 0 0,1 0 0,-1-1-1,1 1 1,-1 0 0,1 0 0,-1 0 0,0 0 0,1 0 0,-1 0-1,0 0 1,0 0 0,0 0 0,0 1 0,0-1 0,0 0 0,0 0 0,0 1-1,0-1 1,0 1 0,0-1 0,0 1 0,-1-1 0,1 1 0,0 0-1,0-1 1,0 1 0,-1 0 0,1 0 0,0 0 0,0 0 0,-1 0 0,1 0-1,0 1 1,0-1 0,-1 0 0,1 0 0,0 1 0,0-1 0,0 1-1,0-1 1,0 1 0,-2 1 0,-3 1 118,0 0-1,1 0 0,-1 1 1,1-1-1,0 1 1,1 0-1,-1 1 1,0-1-1,-6 10 1,7-8 19,1-1 1,0 1-1,0 0 1,0 0-1,0 0 1,1 0 0,0 1-1,1-1 1,0 0-1,-1 1 1,2-1 0,-1 1-1,1 0 1,0-1-1,1 1 1,-1-1 0,1 1-1,0-1 1,1 1-1,0-1 1,0 0 0,0 0-1,1 0 1,0 0-1,0 0 1,0 0-1,1-1 1,-1 1 0,2-1-1,-1 0 1,0-1-1,1 1 1,0-1 0,0 1-1,0-2 1,8 5-1,3 1-54,0-1 0,0-1 0,1-1 0,0-1 0,0 0 0,0-1-1,1 0 1,29 1 0,33-3-2495,-104-2-9630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37.531"/>
    </inkml:context>
    <inkml:brush xml:id="br0">
      <inkml:brushProperty name="width" value="0.05" units="cm"/>
      <inkml:brushProperty name="height" value="0.05" units="cm"/>
    </inkml:brush>
  </inkml:definitions>
  <inkml:trace contextRef="#ctx0" brushRef="#br0">1 667 1169,'6'-4'9749,"9"-7"-9160,3-14-484,1 1-1,1 1 1,1 0 0,1 2 0,1 1 0,1 0 0,1 2 0,0 1 0,1 1 0,1 1 0,50-20 0,116-50 572,0 0-261,247-75 1,-369 137-248,-46 14-86,-1 1 1,1 1-1,0 1 1,1 1-1,35-2 1839,-63 36-2193,-1 0 190,-2 0 0,-9 36-1,-2 6 2,7-26 83,-10 54 78,4 2 1,-4 129 0,19 64 1177,-26-332-9657,9 14 1517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6.234"/>
    </inkml:context>
    <inkml:brush xml:id="br0">
      <inkml:brushProperty name="width" value="0.05" units="cm"/>
      <inkml:brushProperty name="height" value="0.05" units="cm"/>
    </inkml:brush>
  </inkml:definitions>
  <inkml:trace contextRef="#ctx0" brushRef="#br0">329 93 7860,'0'0'7392,"-2"-9"-7098,0 5-312,1-1 1,-1 1 0,0 0-1,0 0 1,0 0-1,-1 0 1,1 0 0,-1 0-1,0 1 1,0-1-1,-1 1 1,1 0 0,-1 0-1,1 0 1,-1 1 0,0-1-1,0 1 1,0 0-1,0 0 1,-1 0 0,1 0-1,0 1 1,-1 0-1,0 0 1,1 0 0,-10 0-1,-4-2-72,0 1 1,0 0-1,-1 2 0,1 0 0,0 1 1,-25 4-1,39-4 105,0 0 1,0 0 0,1 0-1,-1 1 1,0-1-1,1 1 1,0 0 0,-1 0-1,1 0 1,0 0 0,0 0-1,0 1 1,0-1-1,0 1 1,1 0 0,-1 0-1,1 0 1,0 0-1,0 1 1,0-1 0,0 0-1,1 1 1,-1 0 0,1-1-1,0 1 1,0 0-1,0-1 1,0 1 0,1 0-1,0 0 1,-1 0-1,2 0 1,-1-1 0,0 1-1,1 0 1,0 4 0,1-2-3,-1 0 1,1-1-1,0 1 1,1-1 0,-1 1-1,1-1 1,0 0-1,0 0 1,1 0 0,-1-1-1,1 1 1,0-1 0,6 5-1,66 49 249,-60-47-240,55 35 243,-50-35-182,0 2 0,-1 1 0,0 0 0,-1 1 0,0 1 0,-2 1 0,0 1 0,15 20 0,-30-35-54,1 0 0,-1 1 0,0-1 1,0 1-1,-1 0 0,1 0 0,-1 0 0,1 0 1,-1 0-1,0 0 0,-1 0 0,1 0 1,-1 0-1,0 0 0,0 0 0,0 1 1,0-1-1,-1 0 0,0 0 0,1 0 1,-2 0-1,-1 5 0,1-6-15,0 0-1,0 0 1,-1 0-1,0 0 1,1 0-1,-1 0 1,0-1 0,0 0-1,-1 1 1,1-1-1,0 0 1,-1 0-1,1-1 1,-1 1 0,0-1-1,1 0 1,-1 0-1,0 0 1,0 0-1,0-1 1,0 1-1,-7-1 1,8 0-3,-6 0 15,-1 0 1,0 0-1,0 0 0,0-2 1,-14-2-1,21 3-64,0 0 0,1 0 0,-1 0 0,1 0 0,-1-1 0,1 1 0,0-1 0,0 0 0,-1 1 0,1-1 0,0 0 0,1 0 0,-1 0 0,0-1 0,0 1 0,1 0 0,0-1 0,-1 1-1,1-1 1,0 1 0,0-1 0,0 1 0,0-1 0,0-5 0,0 2-378,0-1 0,0 0 0,1 1 0,0-1 0,0 0 0,0 0 0,1 0 0,0 1 0,1-1 0,-1 0 0,1 1 0,0 0 0,1-1 0,0 1 0,4-8 0,26-26-4536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38.903"/>
    </inkml:context>
    <inkml:brush xml:id="br0">
      <inkml:brushProperty name="width" value="0.05" units="cm"/>
      <inkml:brushProperty name="height" value="0.05" units="cm"/>
    </inkml:brush>
  </inkml:definitions>
  <inkml:trace contextRef="#ctx0" brushRef="#br0">0 1 592,'0'0'4939,"21"0"-3648,-5 3-1025,0 1 0,0 0 0,0 1 0,23 11 0,9 2 173,217 46 1340,-51-16-904,-152-31-526,0-4-1,108 9 1,-105-13-68,0 2 0,93 30-1,-134-35-266,-17-4-11,2 0 10,0 1-1,-1-1 1,1 1-1,-1 1 1,0 0 0,9 5-1,-39-35-5198,7 8-785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39.803"/>
    </inkml:context>
    <inkml:brush xml:id="br0">
      <inkml:brushProperty name="width" value="0.05" units="cm"/>
      <inkml:brushProperty name="height" value="0.05" units="cm"/>
    </inkml:brush>
  </inkml:definitions>
  <inkml:trace contextRef="#ctx0" brushRef="#br0">102 54 96,'0'0'1521,"2"-9"-1049,3-10-437,1-6 6042,-9 73-5544,-3 1 0,-19 85 0,-3 19 845,18-66-484,-28 183 1798,35-261-2831,2-27-5916,1 17 5934,0-17-3766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0.598"/>
    </inkml:context>
    <inkml:brush xml:id="br0">
      <inkml:brushProperty name="width" value="0.05" units="cm"/>
      <inkml:brushProperty name="height" value="0.05" units="cm"/>
    </inkml:brush>
  </inkml:definitions>
  <inkml:trace contextRef="#ctx0" brushRef="#br0">0 3 720,'0'0'2991,"4"0"-2665,4-1 70,-1 0 1,1 0 0,0 1 0,0 1 0,-1-1 0,1 1 0,0 1 0,-1-1 0,1 1 0,-1 0 0,13 7-1,4 3-45,0 1-1,24 18 0,-3-1 421,62 35 443,235 154 2278,-280-174-2812,-2 3 1,-1 3-1,63 71 0,25 60 1630,-123-150-1778,-16-24-413,-44-36-20824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1.476"/>
    </inkml:context>
    <inkml:brush xml:id="br0">
      <inkml:brushProperty name="width" value="0.05" units="cm"/>
      <inkml:brushProperty name="height" value="0.05" units="cm"/>
    </inkml:brush>
  </inkml:definitions>
  <inkml:trace contextRef="#ctx0" brushRef="#br0">1 96 192,'0'0'3548,"6"0"-2579,177 1 3335,222-3-1589,-369-2-2355,1-1 0,59-17 1,-2 1 73,-30 8-266,-17 3 573,1 2 0,89-3 0,-136 11-1155,-18 0-8371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2.197"/>
    </inkml:context>
    <inkml:brush xml:id="br0">
      <inkml:brushProperty name="width" value="0.05" units="cm"/>
      <inkml:brushProperty name="height" value="0.05" units="cm"/>
    </inkml:brush>
  </inkml:definitions>
  <inkml:trace contextRef="#ctx0" brushRef="#br0">1 205 480,'0'0'3535,"3"0"-2809,263-10 5102,-164 0-4672,191-44 0,-246 42-886,16-3 209,0-2 0,-2-3 1,65-31-1,-117 46-814,8-4 959,-5 7-6932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3.350"/>
    </inkml:context>
    <inkml:brush xml:id="br0">
      <inkml:brushProperty name="width" value="0.05" units="cm"/>
      <inkml:brushProperty name="height" value="0.05" units="cm"/>
    </inkml:brush>
  </inkml:definitions>
  <inkml:trace contextRef="#ctx0" brushRef="#br0">1 228 208,'0'0'3748,"20"-10"-1640,-5 10-1703,1 0 1,-1 0-1,1 1 0,-1 2 0,1-1 1,-1 2-1,0 0 0,0 0 0,16 9 1,317 163 2528,-10-5 84,-305-152-2814,13 5-21,-43-30-291,-1-1 1,0 1 0,0-1 0,-1 0 0,1 0 0,-1-9 0,8-35-102,2 0 0,2 0 0,2 1 0,44-93 0,-56 136 221,3-12 22,1 0 0,-2-1 0,-1 1-1,0-1 1,-1 0 0,0-23-1,-2-27-2939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4.698"/>
    </inkml:context>
    <inkml:brush xml:id="br0">
      <inkml:brushProperty name="width" value="0.05" units="cm"/>
      <inkml:brushProperty name="height" value="0.05" units="cm"/>
    </inkml:brush>
  </inkml:definitions>
  <inkml:trace contextRef="#ctx0" brushRef="#br0">137 8 3586,'0'0'2993,"26"-8"-1304,-19 10-1531,-1 0-1,1 0 1,0 1 0,-1-1-1,1 1 1,-1 1 0,0-1 0,0 1-1,0 0 1,0 1 0,8 8 0,5 2 59,283 235 2944,-31-25-1370,-269-223-1789,1-1 1,-1 1-1,0-1 0,1 1 0,-1 0 0,0 0 0,0-1 1,0 1-1,-1 0 0,1 1 0,2 3 0,-4-6-79,-2 4-464,0 0 506,0 0 1,-1 0-1,0 0 1,0-1-1,0 1 1,0-1 0,0 0-1,-1 0 1,1 0-1,-1 0 1,-5 2-1,-5 6 16,-98 82 91,-4-6 0,-140 81 0,240-159-140,0 0-1,0-2 0,0 0 0,-20 6 0,28-11 50,-1 0 0,0 0 0,1 0 1,-1-1-1,0 0 0,0-1 0,0 0 0,0-1 0,0 0 0,-11-2 0,18 2 6,-1-1 1,0 1-1,1-1 0,-1 1 1,1-1-1,-1 0 0,1 0 1,0 0-1,-1 0 1,1-1-1,0 1 0,1-1 1,-1 1-1,0-1 0,1 1 1,0-1-1,-1 0 0,0-4 1,-19-65-63,14 42 110,-6-18-86,3-1 1,2 0-1,-3-51 0,5-151-459,6 243 521,1-9 75,0 0-1,1 1 0,1-1 1,1 1-1,10-31 1,-13 45-101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6.092"/>
    </inkml:context>
    <inkml:brush xml:id="br0">
      <inkml:brushProperty name="width" value="0.05" units="cm"/>
      <inkml:brushProperty name="height" value="0.05" units="cm"/>
    </inkml:brush>
  </inkml:definitions>
  <inkml:trace contextRef="#ctx0" brushRef="#br0">1 90 560,'0'0'5405,"2"-8"-1850,6-22-3401,-6 28-128,0 0 0,-1 0 0,1 0 0,0 1 0,0-1-1,1 1 1,-1 0 0,0-1 0,0 1 0,1 0 0,-1 0 0,0 1 0,1-1 0,2 0 0,16-8-34,-21 53-24,9 105 1625,1 79 437,-10-227-2008,0-44-841,-13-155-1321,14 185 2211,1 0 0,0 0 0,0 0 0,2 0 0,7-20 0,6-26-1781,-12 18-3572,-5 36 2740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48.376"/>
    </inkml:context>
    <inkml:brush xml:id="br0">
      <inkml:brushProperty name="width" value="0.05" units="cm"/>
      <inkml:brushProperty name="height" value="0.05" units="cm"/>
    </inkml:brush>
  </inkml:definitions>
  <inkml:trace contextRef="#ctx0" brushRef="#br0">952 285 1473,'0'0'2590,"1"-5"-1909,0 1-547,-1 3-81,0-1-1,0 0 1,0 0 0,0 1 0,1-1-1,-1 0 1,1 1 0,-1-1-1,1 0 1,0 1 0,-1-1-1,1 0 1,2-2 2401,20-6 1815,-25 103-3577,-3 0 0,-5-1 1,-4 0-1,-4 0 0,-43 128 1,61-218-648,0-1-34,0-1-1,-1 1 1,1-1 0,0 0 0,0 1-1,0-1 1,0 1 0,0-1 0,-1 1-1,1-1 1,0 0 0,0 1 0,-1-1-1,1 0 1,0 1 0,-1-1 0,1 0-1,0 1 1,-1-1 0,1 0 0,0 1-1,-1-1 1,1 0 0,-1 0 0,1 0-1,0 1 1,-1-1 0,1 0 0,-1 0-1,1 0 1,-1 0 0,1 0 0,-1 0-1,0 0 1,1 0 5,0 0 29,-37-1-171,1-2-1,-1-2 0,1-1 0,-54-16 0,-135-59-566,72 22 545,151 59 144,-27-9-1,1 0 1,0-2-1,0-1 1,2-2-1,-1 0 1,2-2 0,-27-20-1,52 35 0,-1 1-1,1-1 1,0 0-1,-1 1 1,1-1-1,0 0 1,-1 0-1,1 1 1,0-1-1,0 0 1,0 1-1,0-1 1,-1 0-1,1 0 1,0 0-1,1 1 1,-1-1-1,0 0 1,0 0-1,0 1 1,0-1-1,0 0 1,1 0-1,-1 1 1,0-1-1,1 0 1,-1 1-1,1-1 1,-1 1-1,0-1 1,1 0-1,0 1 1,-1-1-1,1 1 1,-1-1-1,1 1 1,-1-1-1,1 1 1,0 0-1,-1-1 1,2 1-1,34-24 53,-27 20-36,157-105 45,290-165 88,-344 215-62,-18 10-58,109-40 0,-202 89-32,-1 0 0,1-1 0,-1 1 0,0 0 0,1 0-1,-1 0 1,1 0 0,-1 0 0,1 0 0,-1 0-1,1 0 1,-1 0 0,1 1 0,-1-1 0,1 0-1,-1 0 1,1 0 0,-1 0 0,1 1 0,-1-1 0,0 0-1,1 0 1,-1 1 0,1-1 0,-1 0 0,0 1-1,1-1 1,-1 0 0,0 1 0,0-1 0,1 1-1,-1-1 1,0 1 0,8 24-100,-5 40 63,-3-54 7,1 22-256,1 9 412,-2 1 0,-9 61-1,6-89-544,0-1-1,-1 0 0,0 0 0,-9 18 0,9-23-379,-1 0-1,0-1 1,-1 0-1,0 0 1,0 0-1,0-1 1,-12 10-1,-8 3-4931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50.447"/>
    </inkml:context>
    <inkml:brush xml:id="br0">
      <inkml:brushProperty name="width" value="0.05" units="cm"/>
      <inkml:brushProperty name="height" value="0.05" units="cm"/>
    </inkml:brush>
  </inkml:definitions>
  <inkml:trace contextRef="#ctx0" brushRef="#br0">12 5 576,'0'0'3031,"4"-4"606,-4 4-3569,0 0 0,0 0 0,0 0 0,0 0 0,0 0 1,0 0-1,0 0 0,0 0 0,2 39 434,1 1 0,2 0 0,15 55 1,44 121 1450,-25-93-673,-26-74-799,4 0-1,42 88 0,-91-196-1432,4-2 0,2-2 0,2 0 0,-22-100 0,11 18 385,-12-66 740,47 210-128,1 0 1,-1 0-1,1 0 1,-1 0-1,1 0 1,0 1-1,-1-1 1,1 0-1,0 0 1,-1 0 0,1 1-1,0-1 1,0 0-1,0 1 1,0-1-1,0 1 1,0-1-1,0 1 1,0-1-1,0 1 1,0 0-1,0-1 1,0 1 0,0 0-1,0 0 1,0 0-1,0 0 1,0 0-1,0 0 1,0 0-1,0 0 1,2 0-1,52 1 232,-40-1-117,64 1 213,0 3-1,99 17 1,-115-9-115,340 71 519,-363-76-753,0-1 0,0-2-1,70-2 1,-95-2-25,-15 0 6,0 0 0,1 0 1,-1 0-1,0 0 0,0 0 1,1 0-1,-1 1 0,0-1 1,1 0-1,-1 0 0,0 0 1,0 0-1,1 1 1,-1-1-1,0 0 0,0 0 1,0 1-1,1-1 0,-1 0 1,0 0-1,0 1 0,0-1 1,0 0-1,1 1 1,-1-1-1,0 0 0,0 0 1,0 1-1,0-1 0,0 0 1,0 1-1,0-1 0,0 0 1,0 1-1,0-1 0,0 0 1,0 1-1,0-1 1,0 0-1,0 1 0,0-1 1,-1 0-1,1 0 0,0 1 1,0-1-1,0 0 0,0 1 1,-1-1-1,1 0 1,0 0-1,0 1 0,-1-1 1,-9 15-34,-250 213 180,105-99-51,81-64-76,-3-4 0,-91 56 0,156-104-2,-3 3-398,4-11-4107,1-5-1190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6.607"/>
    </inkml:context>
    <inkml:brush xml:id="br0">
      <inkml:brushProperty name="width" value="0.05" units="cm"/>
      <inkml:brushProperty name="height" value="0.05" units="cm"/>
    </inkml:brush>
  </inkml:definitions>
  <inkml:trace contextRef="#ctx0" brushRef="#br0">289 94 9172,'0'0'3031,"-16"-14"-2932,-55-45 7,66 56-100,0 0 0,0 1 0,0 0-1,0-1 1,-1 2 0,1-1 0,-1 1-1,0 0 1,1 0 0,-1 0 0,0 1-1,1-1 1,-1 2 0,0-1 0,1 1 0,-9 1-1,-2 0 57,12-2-10,0 1-1,0 0 1,0 0-1,0 0 1,0 0-1,1 1 0,-1-1 1,0 1-1,1 0 1,-1 0-1,1 1 1,0-1-1,0 0 0,0 1 1,0 0-1,0 0 1,1 0-1,-1 0 1,1 0-1,-1 1 1,1-1-1,1 1 0,-1-1 1,0 1-1,1 0 1,-1 0-1,1-1 1,0 1-1,1 0 0,-1 0 1,0 5-1,1-4-21,-1 1-1,1 0 0,0 0 0,0-1 0,1 1 1,0 0-1,0-1 0,0 1 0,1-1 1,-1 1-1,1-1 0,1 1 0,-1-1 1,1 0-1,0 0 0,0 0 0,0-1 1,1 1-1,0-1 0,-1 0 0,7 5 0,-6-6-43,0 0 0,0 0 0,0-1 0,1 1-1,-1-1 1,1 0 0,-1 0 0,1-1-1,0 0 1,-1 0 0,1 0 0,0 0-1,0 0 1,0-1 0,0 0 0,0 0-1,0-1 1,5 0 0,-7 0-13,0 0-1,0-1 1,0 1 0,0-1-1,-1 0 1,1 1 0,0-1 0,-1 0-1,1-1 1,-1 1 0,0 0-1,0-1 1,0 1 0,0-1-1,0 1 1,0-1 0,-1 0-1,1 0 1,-1 0 0,0 0 0,0 0-1,0 0 1,0 0 0,-1 0-1,1-1 1,-1 1 0,0-4-1,1-103-668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54.221"/>
    </inkml:context>
    <inkml:brush xml:id="br0">
      <inkml:brushProperty name="width" value="0.05" units="cm"/>
      <inkml:brushProperty name="height" value="0.05" units="cm"/>
    </inkml:brush>
  </inkml:definitions>
  <inkml:trace contextRef="#ctx0" brushRef="#br0">67 268 2977,'0'0'3383,"23"11"-2561,76 34-214,-91-42-486,0 0 0,0 0-1,0-1 1,0-1 0,1 1 0,-1-1-1,1 0 1,-1-1 0,1 0 0,10-2-1,8 1 296,-19 1-321,-1-1 0,1 1 0,-1-1 1,0 0-1,1-1 0,-1 0 1,0 0-1,0-1 0,0 0 0,-1 0 1,1 0-1,9-8 0,-11 8-84,-2 0 0,1 0-1,0-1 1,-1 0 0,1 0 0,-1 0 0,0 0-1,-1 0 1,1-1 0,-1 1 0,0-1 0,0 0-1,0 0 1,0 0 0,-1 0 0,0 0-1,0 0 1,0-10 0,0 7-69,-1 0 0,0-1 1,0 1-1,-1 0 0,0-1 0,-1 1 0,0 0 0,-3-9 1,2 11 12,0 0 1,0 1-1,-1-1 1,0 1-1,0 0 1,0 0 0,-1 1-1,1-1 1,-1 1-1,0 0 1,-8-5 0,1 1 2,-1 0 1,-1 0-1,1 1 1,-1 1-1,0 0 1,0 1-1,-1 1 1,0 0-1,1 1 1,-1 0-1,-1 1 1,1 1-1,0 0 1,0 2-1,0-1 1,-18 4-1,26-2 56,0 0 0,0 1 1,0 0-1,1 0 0,0 0 0,-1 0 0,1 1 0,0 0 0,1 1 0,-1 0 0,1-1 0,0 1 0,0 1 0,0-1 1,1 1-1,0 0 0,0 0 0,0 0 0,1 1 0,-5 11 0,4-6 47,0-1 1,0 1-1,1 0 0,1 0 1,0 0-1,1 0 0,0 0 1,1 0-1,0 1 0,1-1 0,4 20 1,-3-26-17,0 0 1,1-1 0,-1 1-1,1 0 1,1-1-1,-1 0 1,1 0-1,0 0 1,0 0 0,0 0-1,1-1 1,0 0-1,0 0 1,0 0 0,0 0-1,0-1 1,7 3-1,1 1 101,1-1 0,0 0 0,0-1 0,0-1 0,0 0 0,19 2 0,-6-2-13,1-2 0,0 0 0,1-2 0,51-7 0,-71 6-109,0 0 0,0-1 0,0-1 0,0 0 0,0 0 0,-1 0 1,1-1-1,-1-1 0,0 1 0,0-1 0,0-1 0,-1 1 1,0-1-1,0-1 0,0 1 0,-1-1 0,0 0 0,7-12 0,-11 15-44,0 0 0,0 0 0,0 0-1,0 0 1,-1 0 0,0-1-1,0 1 1,0-1 0,0 1 0,-1-1-1,0 1 1,0-1 0,0 1-1,0-1 1,-1 1 0,0-1 0,0 1-1,0-1 1,0 1 0,-1 0-1,1-1 1,-1 1 0,0 0 0,-1 0-1,1 0 1,-1 1 0,1-1-1,-1 0 1,0 1 0,0 0 0,-1 0-1,1 0 1,-1 0 0,-4-2-1,-11-4-69,0 1 0,0 1-1,0 1 1,-1 1-1,0 1 1,0 0-1,-1 2 1,1 0-1,0 1 1,-1 1-1,1 1 1,-22 4-1,36-4 94,1 0 0,-1 0-1,1 1 1,-1 0 0,1 0 0,0 0-1,0 1 1,0-1 0,0 1-1,0 0 1,0 1 0,1-1 0,0 1-1,-1 0 1,1 0 0,1 0-1,-1 1 1,1-1 0,-1 1 0,1 0-1,1 0 1,-1 0 0,1 0-1,0 0 1,0 1 0,0-1 0,1 1-1,-2 7 1,2-6 44,0 1 0,0 0 0,1 0 0,0 0 0,0-1 0,1 1 0,0 0 0,0 0 0,1-1 0,0 1 0,0-1 0,1 1 0,0-1 0,0 0 0,1 0 0,0 0 0,0-1 0,0 1 0,1-1-1,7 7 1,-3-6 7,0 0 1,1 0-1,0-2 0,0 1 0,0-1 0,1 0 0,-1-1 0,1-1 0,1 1 0,-1-2 0,0 0 0,0 0 0,1-1 0,-1 0 0,24-2 0,-28 1-33,1-1 1,-1 1 0,0-1-1,1-1 1,-1 0-1,0 0 1,0 0-1,0-1 1,0 0 0,-1 0-1,1 0 1,-1-1-1,0 0 1,0-1-1,0 1 1,0-1 0,-1 0-1,0 0 1,0-1-1,0 0 1,-1 0-1,0 0 1,0 0 0,0-1-1,4-12 1,-5 11-52,-1-1 1,-1 1 0,1-1-1,-1 1 1,-1-1-1,0 0 1,0 1 0,-1-1-1,0 0 1,0 1-1,-1-1 1,0 1 0,0-1-1,-1 1 1,0 0-1,-9-15 1,9 17-6,0 1 0,-1-1 0,0 1 0,0 0-1,-1 0 1,1 0 0,-1 1 0,0 0 0,-1-1 0,1 2 0,-1-1 0,1 1 0,-1 0-1,0 0 1,0 0 0,-1 1 0,1 0 0,0 0 0,-1 1 0,1 0 0,-1 0 0,-9 0 0,8 0 8,0 1 0,0 0 0,0 1 0,0 0 0,0 0 0,1 1 0,-1 0 0,0 0 0,1 1 0,0 0 0,-1 0 0,1 0 0,1 1 1,-1 0-1,0 1 0,1 0 0,0 0 0,0 0 0,0 0 0,1 1 0,0 0 0,0 0 0,0 1 0,-4 7 0,4-3 54,0 0 0,0 0 0,1 0 1,0 1-1,1-1 0,0 1 0,1 0 0,0 0 0,1 0 0,1 0 0,0 0 0,0 0 0,1 0 0,1 0 0,3 15 0,-3-20-7,0-1 0,0 1 0,0-1 0,1 0 0,0 0-1,0 0 1,1 0 0,0 0 0,0-1 0,0 1 0,0-1 0,1 0-1,0-1 1,0 1 0,0-1 0,1 0 0,-1 0 0,1 0 0,0-1-1,0 0 1,1 0 0,-1-1 0,0 0 0,1 0 0,0 0 0,-1-1-1,1 0 1,9 1 0,-8-2 10,1 0 1,0 0-1,0-1 0,0 0 0,0 0 1,0-1-1,-1 0 0,1-1 0,-1 0 1,1 0-1,13-9 0,-17 9-41,0 0 0,-1 0 0,1-1 0,-1 1 0,0-1 0,-1-1-1,1 1 1,0 0 0,-1-1 0,0 1 0,0-1 0,-1 0 0,1 0 0,-1-1 0,0 1-1,0 0 1,-1-1 0,0 1 0,0-1 0,1-6 0,-1 4-32,0 0 1,-1 0-1,0 0 1,0 0 0,-1 1-1,0-1 1,-1 0-1,1 0 1,-1 1-1,-1-1 1,1 1 0,-1-1-1,-1 1 1,1 0-1,-1 0 1,-1 1-1,1-1 1,-1 1-1,0 0 1,0 0 0,-1 1-1,0-1 1,0 1-1,0 0 1,0 1-1,-1 0 1,0 0-1,0 0 1,-10-3 0,2 2 9,0 1 0,0 1 0,0 0 0,0 1 0,-1 1 0,1 0 0,-17 2 1,20-1 40,8 1-9,0-1 0,0 1 0,0 0 0,1 0-1,-1 0 1,0 0 0,1 1 0,-1-1 0,1 1 0,-1 0 0,1 0 0,0 0-1,0 1 1,0-1 0,0 1 0,0-1 0,0 1 0,1 0 0,-1 0-1,1 0 1,0 1 0,0-1 0,0 1 0,1-1 0,-1 1 0,1-1 0,0 1-1,0 0 1,-1 5 0,-2 8 1,0 1 0,2 0 0,0 0-1,1 36 1,2-48 8,0 0-1,0 0 1,0 0-1,1-1 0,0 1 1,0 0-1,0-1 1,1 0-1,-1 1 1,1-1-1,1 0 1,-1 0-1,1-1 1,0 1-1,0-1 1,0 1-1,0-1 1,1-1-1,0 1 0,0-1 1,0 1-1,0-1 1,0-1-1,1 1 1,10 3-1,-2-2 20,0 1-1,1-2 1,-1 0 0,1 0-1,0-1 1,-1-1 0,1-1-1,0 0 1,21-3-1,-30 1-26,-1 1 0,0-1 0,1 0 0,-1 0 1,0 0-1,0-1 0,0 0 0,-1 0 0,1 0 0,-1-1 0,1 1 0,-1-1 0,0 0 0,-1 0 0,1-1 0,-1 1 0,1-1 0,-1 0 0,-1 0 0,1 0 0,-1 0 0,0 0 0,0 0 0,0-1 0,-1 1 0,2-9 0,-2 6-42,1 0 0,-1 0 0,-1 0 0,1 0 0,-1 0 0,-1 0 0,0 0 0,0 0 0,0 0 0,-1 1 1,0-1-1,0 0 0,-1 1 0,0-1 0,-1 1 0,0 0 0,-8-12 0,5 11 28,-1 1 1,0 0-1,0 1 1,0 0-1,-1 0 1,0 1 0,0 0-1,0 1 1,0 0-1,-1 0 1,0 1-1,0 0 1,0 0-1,0 2 1,0-1-1,0 1 1,-1 0 0,1 1-1,0 1 1,-13 1-1,18-1 7,0 0-1,-1 1 1,1-1-1,0 1 1,0 0 0,0 1-1,1-1 1,-1 1-1,0 0 1,1 0-1,0 0 1,0 1-1,0 0 1,0 0-1,0 0 1,1 0-1,0 0 1,0 1 0,0-1-1,0 1 1,1 0-1,0 0 1,-3 8-1,-1 3 30,1 0-1,1 1 1,1-1-1,0 1 1,1-1-1,0 23 1,3-34-16,-1-1 0,1 0 0,0 1 0,0-1 0,0 0 0,1 0 0,-1 0 0,1 0 0,0 0-1,0 0 1,1 0 0,-1-1 0,1 1 0,0-1 0,0 0 0,0 0 0,0 0 0,0 0 0,1 0 0,0 0 0,-1-1 0,1 0 0,0 0 0,0 0 0,0 0 0,0-1 0,8 3 0,-2-1 16,1-1 0,-1 0-1,0 0 1,1-1 0,-1 0 0,0 0 0,1-1 0,-1-1 0,1 0 0,-1 0 0,11-4-1,-15 3-20,-1 0-1,1 0 1,-1-1-1,0 1 1,0-1-1,0 0 1,-1-1-1,1 1 0,-1-1 1,1 0-1,-1 0 1,-1-1-1,1 1 1,0-1-1,-1 0 1,0 0-1,0 0 1,-1 0-1,1 0 0,-1 0 1,0-1-1,-1 1 1,3-11-1,-3 8-46,0 0 0,0 0 1,-1 0-1,0 0 0,0 0 0,-1 0 0,0 0 0,-1 1 0,1-1 0,-1 0 0,-1 0 1,0 1-1,0 0 0,0-1 0,-1 1 0,-6-9 0,4 9 27,1 0 0,-1 1-1,0 0 1,-1 0 0,1 1-1,-1 0 1,0 0 0,-1 0-1,1 1 1,-1 0 0,0 1 0,0-1-1,-15-3 1,18 6 11,-1 0-1,1 0 1,-1 0 0,0 1 0,1 0-1,-1 0 1,0 0 0,1 1 0,-1 0-1,1 0 1,-1 0 0,1 1-1,-1 0 1,1 0 0,0 0 0,0 0-1,0 1 1,0 0 0,0 0-1,1 0 1,-8 8 0,7-7 16,0 1 0,1 0 0,-1 0 0,1 0-1,0 1 1,1-1 0,-1 1 0,1 0 0,0 0 0,1 0 0,-1 1 0,1-1 0,1 1-1,-1-1 1,1 1 0,0-1 0,0 1 0,1 0 0,0-1 0,0 1 0,1 0 0,0-1-1,0 1 1,0 0 0,1-1 0,0 1 0,0-1 0,1 0 0,-1 0 0,1 0 0,1 0 0,-1 0-1,1-1 1,0 1 0,0-1 0,1 0 0,0-1 0,0 1 0,0-1 0,0 0 0,0 0-1,1 0 1,0-1 0,0 1 0,0-2 0,0 1 0,7 2 0,-5-3 11,-1 1 1,1-1-1,-1-1 1,1 1 0,0-1-1,0 0 1,0-1-1,0 0 1,-1 0-1,1-1 1,0 0 0,13-3-1,-17 2-12,0 0 1,0 0-1,0 0 0,0-1 1,0 1-1,0-1 0,0 0 1,-1 0-1,0 0 0,1-1 1,-1 1-1,-1-1 0,1 1 1,0-1-1,-1 0 0,0 0 1,0 0-1,0-1 0,0 1 1,-1 0-1,1-1 0,0-6 1,0 4-38,-1 0 1,0-1-1,0 1 0,-1 0 1,0 0-1,0-1 1,0 1-1,-1 0 1,0-1-1,-1 1 0,0 0 1,0 0-1,0 0 1,-1 1-1,0-1 1,0 0-1,-1 1 0,1 0 1,-2 0-1,-6-9 1,4 9 22,1 0-1,0 0 1,-1 1 0,0 0 0,-1 0-1,1 1 1,-1 0 0,1 0 0,-1 1-1,-1 0 1,1 0 0,0 1 0,-1 0-1,1 0 1,-1 1 0,1 0 0,-10 1-1,13 0 10,0 1 0,0 0 0,0 0 0,0 0 0,1 1 0,-1-1 0,0 1-1,1 0 1,0 1 0,-1-1 0,1 1 0,0 0 0,0 0 0,1 0 0,-1 0-1,0 1 1,1-1 0,0 1 0,0 0 0,0 0 0,-3 6 0,3-6 0,1 1 0,-1 0 1,1 1-1,0-1 1,0 0-1,0 1 0,1-1 1,0 1-1,0-1 0,0 1 1,1-1-1,0 1 0,0 0 1,0-1-1,1 1 1,-1 0-1,2-1 0,-1 1 1,3 6-1,-2-8 1,1 0 0,0 0-1,0-1 1,0 1 0,0 0-1,1-1 1,-1 0 0,1 0 0,0 0-1,0 0 1,0-1 0,1 1-1,-1-1 1,0 0 0,1-1 0,0 1-1,-1-1 1,7 2 0,1-1 12,-1 1-1,1-2 1,-1 1 0,1-2 0,0 0 0,18-2-1,-26 1-14,0 0 0,0-1 0,0 1-1,0-1 1,0 0 0,-1-1-1,1 1 1,-1-1 0,1 1-1,-1-1 1,0 0 0,0 0-1,0 0 1,-1-1 0,1 1-1,-1-1 1,0 1 0,0-1-1,0 0 1,0 0 0,1-6-1,2-2-96,-2 0-1,1 0 0,-2 0 1,1 0-1,-2 0 0,1-15 1,-2 22 72,0 0-1,0 0 1,0 0 0,-1 0-1,1 0 1,-1 0 0,-1 0 0,1 0-1,-1 0 1,1 0 0,-2 1 0,1-1-1,0 1 1,-1-1 0,0 1-1,0 0 1,0 0 0,0 0 0,-1 1-1,1-1 1,-1 1 0,0 0-1,0 0 1,0 0 0,-1 0 0,1 1-1,-1 0 1,1 0 0,-8-2 0,8 2 19,0 0 0,-1 0 1,1 1-1,-1 0 1,1 0-1,-1 0 1,1 0-1,-1 1 1,1 0-1,-1 0 1,0 0-1,1 0 1,-1 1-1,0 0 1,1 0-1,-8 3 1,9-3 15,0 1 0,0 0 1,1 0-1,-1 0 0,0 1 1,1-1-1,0 1 0,0-1 0,0 1 1,0 0-1,0 0 0,0 0 1,1 0-1,-1 0 0,1 0 1,0 0-1,0 1 0,0-1 1,0 0-1,1 1 0,-1-1 1,1 0-1,0 7 0,0-4 48,-1 0-1,1 0 0,0 0 1,1 0-1,-1 0 1,1 0-1,0 0 0,1-1 1,-1 1-1,1 0 1,1-1-1,3 8 0,-4-10-42,1 0 1,-1 0-1,1-1 0,0 0 0,0 1 0,0-1 1,0 0-1,0 0 0,1 0 0,-1-1 0,0 1 1,1-1-1,0 0 0,-1 0 0,1 0 0,-1 0 1,1-1-1,0 0 0,0 1 0,-1-1 0,7-1 0,-9 1-15,1 0-1,0 0 0,0 0 0,-1 0 0,1 0 0,0 0 0,0-1 0,-1 1 0,1 0 0,0-1 0,-1 0 0,1 1 0,0-1 0,-1 0 0,1 0 0,-1 0 0,0 0 0,1 0 1,-1 0-1,0 0 0,1-1 0,-1 1 0,0 0 0,0-1 0,0 1 0,0-1 0,1-2 0,0-2-56,-1 0 0,0 1 0,0-1 0,-1 0 1,1 0-1,-1 1 0,-2-11 0,2 14 28,0-1-1,-1 1 1,0 0 0,0 0 0,1 0-1,-1 0 1,0 0 0,-1 0 0,1 0-1,0 0 1,-1 1 0,1-1 0,-1 0-1,1 1 1,-1-1 0,0 1 0,1 0-1,-1-1 1,0 1 0,0 0 0,0 0-1,0 0 1,-4-1 0,-1 0 33,1-1 1,-1 2-1,0-1 0,0 1 1,0 0-1,-10 0 1,-1 39-3739,7-26-466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57.144"/>
    </inkml:context>
    <inkml:brush xml:id="br0">
      <inkml:brushProperty name="width" value="0.05" units="cm"/>
      <inkml:brushProperty name="height" value="0.05" units="cm"/>
    </inkml:brush>
  </inkml:definitions>
  <inkml:trace contextRef="#ctx0" brushRef="#br0">130 256 1361,'0'0'4612,"5"12"-3790,0-4-606,0 1 1,0 0-1,0-1 1,1 0-1,9 10 0,-12-15-85,1 0-1,0 0 0,0 0 0,0 0 0,0-1 0,0 1 0,0-1 1,0 0-1,1 0 0,-1-1 0,1 1 0,0-1 0,-1 0 1,1-1-1,0 1 0,7-1 0,-3 0-87,0 0 0,0-1 1,0 0-1,-1 0 0,1-1 0,-1 0 0,1-1 0,-1 0 0,0 0 1,0-1-1,0 0 0,0 0 0,0-1 0,-1 0 0,0 0 1,0-1-1,-1 0 0,1 0 0,-1 0 0,-1-1 0,1 0 1,-1 0-1,0-1 0,-1 1 0,0-1 0,0 0 0,0 0 0,-1 0 1,-1-1-1,1 1 0,-1-1 0,-1 0 0,2-17 0,-2 16-115,-1-1-1,0 1 0,-1-1 1,0 1-1,0-1 1,-7-19-1,7 26 42,-1 1 0,0-1 1,0 0-1,0 1 0,-1-1 0,1 1 0,-1 0 1,1 0-1,-1 0 0,0 0 0,-1 0 0,1 1 1,0 0-1,-1-1 0,1 1 0,-1 0 0,0 1 1,0-1-1,0 1 0,-7-3 0,-3 1 10,0 0 0,1 1 0,-1 0 0,0 1-1,-1 0 1,1 1 0,0 1 0,0 0 0,0 1 0,1 1-1,-1 0 1,0 1 0,1 0 0,0 1 0,0 1 0,-23 12-1,26-11 45,0 0-1,1 0 0,0 0 0,1 1 0,-1 0 0,2 1 0,-1 0 0,1 0 0,0 1 0,1 0 0,0 0 0,1 0 1,0 1-1,1 0 0,0 0 0,0 0 0,1 0 0,1 0 0,0 1 0,-1 17 0,2-13 99,1 1-1,0-1 0,1 1 0,1-1 1,5 20-1,-6-32-108,0-1 1,0 1-1,0-1 1,0 1-1,1-1 1,-1 1-1,1-1 0,0 0 1,0 0-1,0 0 1,0 0-1,0 0 1,1-1-1,0 1 1,-1-1-1,1 1 0,0-1 1,0 0-1,0 0 1,0 0-1,0-1 1,1 1-1,-1-1 0,1 0 1,-1 0-1,1 0 1,-1 0-1,1 0 1,-1-1-1,5 1 0,6-2 35,0 0-1,0 0 0,0-2 0,0 1 1,0-2-1,0 0 0,-1 0 0,21-11 1,-26 11-47,-1 0 0,0 0 0,0-1 0,0 0 0,0 0 0,-1-1 0,0 0 0,0 0 0,0 0 0,-1-1 0,0 0 0,0 0 0,-1 0 0,0-1 0,6-14 0,-8 16-21,0 0 1,-1 1-1,1-1 0,-1-1 1,0 1-1,-1 0 1,0 0-1,0 0 1,0 0-1,-1 0 1,0 0-1,-1-7 1,1 10-2,0 0 1,-1 1 0,1-1-1,0 0 1,-1 1 0,0-1-1,0 1 1,1-1 0,-2 1-1,1 0 1,0 0 0,0 0-1,-1 0 1,1 0 0,-1 0-1,1 1 1,-1-1 0,0 1-1,1 0 1,-1 0 0,0 0-1,0 0 1,0 0 0,0 1-1,-5-1 1,-2 0-7,0 0 0,1 1 0,-1 0-1,0 1 1,1 0 0,-1 1 0,0 0 0,1 0 0,0 1 0,0 0 0,-1 1 0,2 0 0,-1 0-1,-14 10 1,17-9 11,0-1 0,1 1 0,-1 0 0,1 0 0,0 0 0,1 1 0,-1 0 0,1 0 0,0 0 0,0 1 0,1-1 0,0 1 0,0 0 0,1-1 0,-1 1 0,2 1 0,-1-1 0,1 0 0,0 0 0,0 11 0,1-15 20,0 0 1,0 1-1,1-1 1,-1 0-1,1 1 1,0-1-1,0 0 1,0 0-1,0 0 1,1 0-1,-1 0 1,1 0-1,0 0 1,0 0-1,0-1 1,0 1-1,3 3 1,0-3 10,0 1 1,0 0-1,0-1 0,0 0 1,0 0-1,1-1 1,-1 0-1,1 1 1,7 0-1,2 0 21,0 0-1,0-1 1,0-1-1,0 0 0,0-1 1,0-1-1,19-3 1,-26 2-19,0 0 1,0-1 0,-1 0 0,1 0-1,-1-1 1,0 0 0,0 0 0,0-1-1,-1 1 1,0-2 0,0 1 0,0-1-1,0 1 1,-1-2 0,8-10 0,-7 9-33,-1 0 0,0-1 0,-1 1 0,0-1 0,0 0 0,-1 0 0,0 0 1,-1 0-1,1-1 0,-2 1 0,0 0 0,1-19 0,-3 25 7,0 0 1,0 0-1,0 1 1,-1-1-1,1 1 0,-1-1 1,1 1-1,-1-1 0,0 1 1,0 0-1,0 0 1,0 0-1,0 0 0,0 0 1,-1 0-1,1 1 0,-1-1 1,1 1-1,-1 0 1,1-1-1,-1 1 0,0 0 1,0 1-1,0-1 0,1 0 1,-1 1-1,-5-1 1,0 0 5,0 0 1,0 0 0,1 1 0,-1 0-1,0 0 1,0 0 0,0 1 0,1 1-1,-15 3 1,15-1-5,0 0 1,0 0-1,0 1 1,0 0-1,1 0 1,-1 1-1,1 0 1,1 0-1,-1 0 1,1 1-1,0 0 0,-5 10 1,6-11 5,1 0-1,0 1 1,0-1-1,1 0 1,0 1 0,0 0-1,0-1 1,1 1 0,0 0-1,0 0 1,1 0 0,0 0-1,0-1 1,1 1 0,2 11-1,-2-15 4,1 0 0,0 0-1,0 0 1,0 0-1,0-1 1,0 1 0,1 0-1,-1-1 1,1 0 0,0 0-1,0 0 1,0 0 0,0 0-1,0 0 1,0-1 0,0 1-1,0-1 1,1 0-1,-1 0 1,0 0 0,1 0-1,-1-1 1,1 1 0,-1-1-1,1 0 1,4-1 0,-1 2 1,0-1 0,0 0 1,0-1-1,0 0 0,0 0 1,-1 0-1,1-1 1,0 0-1,-1 0 0,1-1 1,-1 1-1,9-7 0,-8 4-61,-1-1 0,0 0-1,-1 0 1,0 0 0,0-1-1,0 0 1,-1 0 0,0 0-1,0 0 1,0-1 0,-1 1-1,-1-1 1,1 0-1,-1 0 1,0 0 0,-1 0-1,0-1 1,0 1 0,-1 0-1,0 0 1,-1-1 0,-1-11-1,1 17 54,0 0 0,0 0 0,0 1 0,-1-1 0,1 0 0,-1 1 0,0-1 0,1 1 0,-1 0 0,0-1 0,0 1-1,-1 0 1,1 0 0,0 0 0,-1 1 0,1-1 0,-1 0 0,1 1 0,-1 0 0,0 0 0,0-1 0,1 2 0,-1-1 0,0 0 0,0 0-1,0 1 1,-4 0 0,-5-2-3,0 0 0,1 1-1,-1 1 1,0 0 0,-19 3-1,26-1 17,0-1-1,0 1 1,0 1-1,0-1 1,0 1 0,0 0-1,0 0 1,1 0-1,-1 0 1,1 1-1,0 0 1,0 0-1,1 0 1,-1 1-1,1-1 1,-4 7-1,4-7-4,1 0-1,-1 0 0,1 0 0,0 1 0,0-1 0,1 1 0,-1-1 0,1 1 1,0 0-1,0-1 0,1 1 0,-1 0 0,1 0 0,0 0 0,1-1 1,-1 1-1,1 0 0,0 0 0,2 6 0,-1-8 7,0-1 0,0 1-1,1-1 1,-1 0 0,1 0 0,-1 0 0,1 0-1,0 0 1,0 0 0,0-1 0,0 1 0,0-1 0,1 0-1,-1 0 1,0 0 0,0 0 0,1-1 0,-1 1-1,1-1 1,-1 0 0,6 0 0,-3 0 27,1 0 1,-1 0 0,0 0 0,0-1-1,1 0 1,-1 0 0,0-1-1,0 1 1,0-1 0,11-6 0,-13 5-24,1-1 0,-1 0 0,0 0 0,0 0 0,0 0 0,-1-1 0,0 0 0,0 1 0,0-1 0,0-1 0,0 1 1,-1 0-1,0 0 0,-1-1 0,2-6 0,-2 9-25,-1 0 0,1 0-1,-1-1 1,0 1 0,-1 0 0,1 0 0,0-1 0,-1 1 0,0 0-1,0 0 1,0 0 0,0 0 0,0 0 0,-1 0 0,1 0 0,-1 0-1,0 0 1,0 1 0,0-1 0,0 1 0,0-1 0,0 1 0,-1 0-1,1 0 1,-1 0 0,0 0 0,-5-2 0,6 2-3,0 1 1,0 0-1,0 0 1,-1 0-1,1 1 1,0-1-1,-1 0 1,1 1-1,0-1 1,-1 1-1,1 0 1,-1 0-1,1 0 1,0 0-1,-1 1 1,1-1-1,0 0 0,-1 1 1,1 0-1,0-1 1,-5 3-1,3 0 16,0 0 0,0 0 1,1 0-1,-1 0 0,1 0 0,-1 1 0,1-1 0,0 1 0,1 0 0,-5 7 0,2-1 64,0 0 1,0 1-1,1 0 0,0 0 1,1 0-1,0 0 0,1 1 1,-1 17-1,3-29-60,1 1-1,0-1 1,-1 1 0,1-1-1,0 0 1,-1 1 0,1-1-1,0 0 1,-1 1 0,1-1-1,0 0 1,0 0-1,-1 0 1,1 0 0,0 1-1,0-1 1,-1 0 0,1 0-1,0-1 1,0 1 0,-1 0-1,1 0 1,0 0 0,-1 0-1,1-1 1,0 1-1,0 0 1,-1-1 0,2 1-1,24-11 132,-20 4-208,0-1-1,0-1 1,-1 1 0,0-1 0,0 0 0,-1 0-1,0 0 1,-1-1 0,0 1 0,-1-1 0,0 0-1,0 0 1,-1 0 0,0-20 0,0 30 64,-1-1 1,0 1 0,0 0-1,0-1 1,0 1 0,0-1 0,-1 1-1,1-1 1,0 1 0,0 0-1,0-1 1,0 1 0,0 0-1,0-1 1,-1 1 0,1-1-1,0 1 1,0 0 0,-1-1 0,1 1-1,0 0 1,0 0 0,-1-1-1,1 1 1,0 0 0,-1 0-1,1-1 1,0 1 0,-1 0-1,1 0 1,0 0 0,-1 0 0,1-1-1,-1 1 1,-17 4-53,-13 15 34,-21 29-2087,22-26-1761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4:59.016"/>
    </inkml:context>
    <inkml:brush xml:id="br0">
      <inkml:brushProperty name="width" value="0.05" units="cm"/>
      <inkml:brushProperty name="height" value="0.05" units="cm"/>
    </inkml:brush>
  </inkml:definitions>
  <inkml:trace contextRef="#ctx0" brushRef="#br0">293 261 48,'0'0'2404,"-4"-6"-1961,3 4-315,-14-18 313,14 19-318,1 0 0,-1 1 0,0-1 0,1 0 0,-1 1 0,0-1 0,0 1 0,0-1 0,0 1 0,1-1 0,-1 1 0,0 0 0,0-1 0,0 1 0,0 0 0,0 0 0,0-1 0,0 1 0,0 0-1,0 0 1,0 0 0,0 0 0,0 0 0,0 1 0,0-1 0,-1 1 0,1 3-6,0 0 0,0 0-1,0 1 1,1-1 0,0 0-1,0 1 1,0-1-1,1 5 1,0 0 119,-1-6-202,0 0 0,0 0 0,1 0 0,-1 0 0,1 1 1,0-1-1,0 0 0,0 0 0,0 0 0,0-1 0,1 1 0,0 0 0,-1 0 0,1-1 0,0 1 0,0-1 0,0 0 0,1 1 0,-1-1 0,0 0 0,1 0 0,0-1 0,-1 1 0,1 0 0,5 1 0,0 0 25,-1 0 0,2 0 0,-1-1 0,0-1 1,0 1-1,0-1 0,1-1 0,14 0 0,-21 0-55,0-1 1,1 1-1,-1-1 0,0 1 0,0-1 1,1 0-1,-1 0 0,0 0 0,0 0 1,0-1-1,0 1 0,0 0 0,0-1 1,-1 0-1,1 1 0,0-1 1,-1 0-1,1 0 0,-1 0 0,0 1 1,0-2-1,1 1 0,-1 0 0,0 0 1,-1 0-1,1 0 0,0-1 0,-1 1 1,1-4-1,2-8 14,-1 0 0,-1 0 1,-1-24-1,0 27-16,-1 4 9,0-1 1,-1 1 0,0 0 0,0-1-1,-1 1 1,0 0 0,0 0-1,-1 1 1,0-1 0,0 1-1,0-1 1,-1 1 0,0 1-1,0-1 1,-1 1 0,-7-6 0,-3-4 38,-1 2 1,-1 0 0,0 1 0,-29-14 0,42 24-11,0-1 0,0 1 0,0 0 0,0 0-1,0 1 1,0-1 0,-1 1 0,1 0 0,-1 1 0,1 0-1,-1-1 1,1 2 0,-1-1 0,1 1 0,0-1 0,-1 1-1,1 1 1,-6 1 0,6 0-12,1 0 0,-1 0 0,1 0 0,-1 0 0,1 1 0,0-1 0,1 1 1,-1 0-1,1 1 0,-1-1 0,1 0 0,0 1 0,1 0 0,-1 0 0,1 0 0,0 0 0,-2 10 0,0-4 13,2 0 0,-1 0-1,1 0 1,1 0 0,0 0 0,1 1-1,0-1 1,0 0 0,2 1-1,-1-1 1,1 0 0,1 0 0,0 0-1,5 11 1,-5-14-17,1-1-1,0 0 1,0 0-1,1 0 1,0 0 0,0-1-1,1 1 1,0-1 0,0-1-1,0 1 1,1-1-1,0 0 1,0-1 0,0 0-1,0 0 1,1 0 0,-1-1-1,1 0 1,14 3-1,-9-3 2,1 0 0,-1-1 0,0-1-1,1 0 1,-1 0 0,1-2 0,-1 0-1,17-3 1,-26 3-28,0 1 0,0-2-1,0 1 1,0 0 0,0-1 0,0 1-1,0-1 1,-1 0 0,1-1 0,-1 1 0,1 0-1,-1-1 1,0 0 0,0 0 0,0 0-1,-1 0 1,1 0 0,-1-1 0,1 1 0,-1-1-1,0 1 1,0-1 0,-1 0 0,1 0-1,-1 0 1,0 0 0,0 0 0,0 0 0,-1 0-1,1-7 1,-1 2-23,0 0 0,0 0 0,-1 0-1,0-1 1,-1 1 0,0 0 0,0 0 0,-1 1 0,0-1-1,-1 0 1,0 1 0,0 0 0,-1 0 0,1 0 0,-2 0-1,1 1 1,-1 0 0,-1 0 0,1 1 0,-12-10 0,0 0-28,0 1 0,-1 1 0,0 0 0,-27-14 1,36 24 72,1-1 0,0 1 1,-1 1-1,0-1 1,0 2-1,0 0 1,0 0-1,0 0 1,-1 1-1,1 1 1,0 0-1,-15 2 1,20-1-16,0 1 0,0-1 1,1 1-1,-1 0 0,1 1 1,0-1-1,-1 1 0,1 0 1,0 0-1,0 0 0,1 1 1,-1-1-1,1 1 0,0 0 1,0 0-1,0 0 0,0 0 1,1 1-1,-1-1 0,1 1 1,1-1-1,-1 1 0,0 0 1,1 0-1,0 0 0,0 6 1,-2-1-10,2 1 1,-1 0 0,2 0 0,-1 0 0,2 0-1,-1 0 1,2 0 0,-1 0 0,1 0 0,1 0-1,4 10 1,-2-10 21,0 0 0,0 0-1,2-1 1,-1 0 0,1 0 0,1 0-1,0-1 1,0 0 0,1-1 0,0 0-1,0 0 1,1-1 0,0 0 0,0-1-1,0 0 1,1-1 0,0 0 0,0 0-1,1-1 1,-1-1 0,1 0 0,0 0-1,0-2 1,0 1 0,0-1 0,0-1-1,0 0 1,13-2 0,-22 1-28,1 0 1,-1 0 0,0-1-1,1 1 1,-1-1 0,0 0-1,0 0 1,0 0-1,0 0 1,-1 0 0,1-1-1,0 0 1,-1 1 0,0-1-1,0 0 1,1 0 0,-2 0-1,1 0 1,0 0-1,-1-1 1,1 1 0,-1 0-1,0-1 1,0 1 0,0-1-1,-1 1 1,1-1-1,-1-7 1,1 4-13,-1-1 0,1 0-1,-2 0 1,1 0 0,-1 0 0,0 0-1,-1 1 1,0-1 0,0 0 0,-1 1-1,1 0 1,-6-9 0,-4-3 20,0 1 0,-1 1-1,-1 0 1,-1 1 0,0 1 0,-1 0 0,-1 1 0,0 0-1,-1 2 1,-23-13 0,38 23 11,0 1 0,0-1 0,-1 1 0,1 0 0,-1 0 0,1 0 0,-1 0 0,1 1 0,-1-1 0,1 1 0,-1 0 0,0 0 0,1 0 0,-1 1 0,1-1 0,-1 1 0,1 0 0,-1 0 0,-3 1 0,4 0-13,0 0 0,0 1 1,0-1-1,0 0 0,1 1 0,-1 0 0,1 0 1,0 0-1,-1 0 0,1 0 0,1 0 0,-1 0 1,0 1-1,1-1 0,-2 5 0,-1 8-19,1 0-1,0-1 1,1 1 0,1 0-1,0 0 1,2 0-1,1 20 1,-1-32 16,0 1-1,0 0 1,1-1 0,-1 1-1,1-1 1,0 1-1,0-1 1,0 0 0,0 0-1,1 0 1,0 0-1,0 0 1,0 0 0,0-1-1,1 1 1,-1-1 0,1 0-1,0 0 1,7 3-1,-5-2 6,0-1 0,0-1 0,0 1 0,1-1 0,-1 0 0,1 0 0,-1-1 0,1 0 0,0 0 0,0-1 0,-1 0-1,1 0 1,11-2 0,-17 1 6,1 0-1,0 0 0,0 0 1,-1 0-1,1 0 0,-1-1 1,1 1-1,-1-1 0,0 1 1,1-1-1,-1 0 0,0 0 1,0 1-1,0-1 0,0 0 1,-1 0-1,1 0 0,0 0 1,-1 0-1,1 0 0,-1 0 1,0 0-1,0 0 1,1 0-1,-1 0 0,-1-4 1,-3-58-219,2 58 182,0 0 0,0 0 0,0 1 0,-1-1 0,0 1 0,0-1 0,0 1 0,-1 0 0,0 0 0,-5-5 0,6 6 22,0 1-1,0 1 0,0-1 0,-1 0 0,1 1 0,-1 0 0,1-1 1,-1 1-1,0 1 0,0-1 0,0 1 0,0-1 0,0 1 1,0 0-1,0 1 0,-5-1 0,8 1 9,1 0-1,-1 1 1,0-1 0,0 1 0,0-1-1,0 1 1,1 0 0,-1-1 0,0 1-1,0 0 1,1-1 0,-1 1 0,1 0-1,-1 0 1,0 0 0,1-1-1,0 1 1,-1 0 0,1 0 0,-1 0-1,1 0 1,0 0 0,0 0 0,0 0-1,-1 0 1,1 0 0,0 0 0,0 1-1,-1 34-22,1-34 23,-1 11 17,1-8-27,0 0 0,0 0 0,0 1 0,1-1 0,-1 0 0,1 0 1,3 8-1,-4-12 10,1 1 1,0-1-1,1 0 1,-1 1-1,0-1 1,0 0-1,0 1 1,1-1-1,-1 0 1,1 0 0,-1 0-1,1 0 1,-1-1-1,1 1 1,-1 0-1,1-1 1,0 1-1,-1-1 1,1 1-1,0-1 1,0 0-1,-1 1 1,1-1 0,0 0-1,0 0 1,2-1-1,-3 1 11,0 1-1,1-1 1,-1 0 0,0 0-1,1 0 1,-1 0 0,0-1-1,1 1 1,-1 0 0,0 0-1,0-1 1,1 1 0,-1-1-1,0 1 1,0-1 0,0 1-1,1-1 1,-1 0 0,0 0-1,0 1 1,0-1 0,0 0-1,0 0 1,0 0 0,0-1-1,0-2-9,0 1 0,0-1 0,-1 1-1,0-1 1,0 0 0,0 1 0,0-1-1,-1-5 1,1 7-2,0 0-21,-1 0 0,1 1-1,-1-1 1,0 0 0,1 0 0,-1 0 0,0 1 0,0-1-1,0 1 1,0-1 0,0 0 0,-1 1 0,1 0 0,0-1-1,-1 1 1,1 0 0,-1 0 0,1 0 0,-1 0 0,0 0-1,1 0 1,-1 0 0,0 0 0,0 1 0,0-1 0,0 1-1,-2-1 1,-21-2-2749,12 3-1505</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1.341"/>
    </inkml:context>
    <inkml:brush xml:id="br0">
      <inkml:brushProperty name="width" value="0.05" units="cm"/>
      <inkml:brushProperty name="height" value="0.05" units="cm"/>
    </inkml:brush>
  </inkml:definitions>
  <inkml:trace contextRef="#ctx0" brushRef="#br0">0 4 112,'4'-3'8529,"-3"19"-8379,1 1-1,0-1 1,1 0-1,1 0 1,1 0 0,7 17-1,46 95 542,-43-97-612,14 27 389,3-1-1,2-1 1,2-2 0,84 95-1,-92-121-242,0-1 0,2-1 0,0-2 1,2-1-1,1-1 0,0-2 0,2-2 0,0 0 0,58 18 0,-18-14 132,1-3 1,0-3-1,105 7 1,-164-22-277,4 1 62,1 0 0,-1-2-1,1 0 1,35-6 0,-49 2-566,-7-4-5786,-1 1 2132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3.189"/>
    </inkml:context>
    <inkml:brush xml:id="br0">
      <inkml:brushProperty name="width" value="0.05" units="cm"/>
      <inkml:brushProperty name="height" value="0.05" units="cm"/>
    </inkml:brush>
  </inkml:definitions>
  <inkml:trace contextRef="#ctx0" brushRef="#br0">1233 132 2001,'0'0'-507,"0"-7"664,0-17 410,-1 9 36,1 0 0,1 0 1,0 0-1,6-26 0,-11 64 4259,6 22-4039,0-7-299,-8 23 430,-3 0 1,-27 101 0,24-116-503,-1-2-295,-2 0-1,-2-1 1,-2-1 0,-2-1 0,-1-1 0,-3 0 0,-1-2 0,-1-1 0,-2-1-1,-58 54 1,-2-9-155,-4-4 0,-194 122 0,-120 41-1733,407-240 1689,0 0 1,0 1 0,0-1-1,0 0 1,0 0-1,0 0 1,0 0-1,0 0 1,0 0 0,0 0-1,0 0 1,1 0-1,-1 0 1,0 0 0,0 0-1,0 0 1,0 0-1,0 0 1,0 0 0,0 1-1,0-1 1,0 0-1,0 0 1,0 0-1,0 0 1,0 0 0,0 0-1,0 0 1,0 0-1,0 0 1,0 0 0,0 0-1,0 1 1,0-1-1,0 0 1,0 0 0,0 0-1,0 0 1,0 0-1,0 0 1,0 0 0,0 0-1,0 0 1,0 0-1,0 0 1,0 1-1,-1-1 1,1 0 0,0 0-1,0 0 1,0 0-1,0 0 1,0 0 0,0 0-1,0 0 1,9 0-3398,-8 0 3592,11 0-2904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4.369"/>
    </inkml:context>
    <inkml:brush xml:id="br0">
      <inkml:brushProperty name="width" value="0.05" units="cm"/>
      <inkml:brushProperty name="height" value="0.05" units="cm"/>
    </inkml:brush>
  </inkml:definitions>
  <inkml:trace contextRef="#ctx0" brushRef="#br0">1 43 1985,'0'0'4762,"28"0"-2753,230-2 3097,127-16-2536,-284 12-3149,-107 2-4431,-2 0 3401,-13-5-2727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4.854"/>
    </inkml:context>
    <inkml:brush xml:id="br0">
      <inkml:brushProperty name="width" value="0.05" units="cm"/>
      <inkml:brushProperty name="height" value="0.05" units="cm"/>
    </inkml:brush>
  </inkml:definitions>
  <inkml:trace contextRef="#ctx0" brushRef="#br0">387 0 5218,'0'0'2463,"-10"3"-2260,-14 6-170,2 1 0,0 1 1,0 1-1,1 0 0,-32 26 1,-7 3-8,30-22 61,1 2 0,1 1-1,-28 27 1,55-48-67,0 0 0,0 0 0,0 1 0,1-1 0,-1 0 0,0 0 0,1 0-1,-1 0 1,1 1 0,-1-1 0,1 0 0,0 1 0,-1-1 0,1 0 0,0 1 0,0-1 0,0 0 0,0 1 0,0-1-1,0 0 1,0 1 0,0-1 0,1 0 0,-1 1 0,1-1 0,-1 0 0,1 0 0,-1 1 0,1-1 0,-1 0-1,1 0 1,0 0 0,0 0 0,0 0 0,0 0 0,0 0 0,0 0 0,0 0 0,0 0 0,0 0 0,0-1-1,0 1 1,1 0 0,1 0 0,6 5 351,1-1 0,0 0 0,20 6 0,93 23 1853,-39-21-3597,-54-13-3469,-12 0-323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5.867"/>
    </inkml:context>
    <inkml:brush xml:id="br0">
      <inkml:brushProperty name="width" value="0.05" units="cm"/>
      <inkml:brushProperty name="height" value="0.05" units="cm"/>
    </inkml:brush>
  </inkml:definitions>
  <inkml:trace contextRef="#ctx0" brushRef="#br0">0 450 5955,'0'0'3569,"23"-6"-2742,71-23-245,-79 22-544,-1 0 0,-1 0 0,1-1 0,-1-1 0,0-1 0,-1 1-1,0-2 1,-1 0 0,0 0 0,-1-1 0,0 0 0,-1-1 0,9-15 0,-8 12-25,-1-1-1,0 1 1,-1-1 0,-1 0 0,-1-1-1,0 0 1,-1 0 0,-1 0-1,-1-1 1,-1 1 0,0-1 0,-2-30-1,0 57 37,6 159 2256,-4-148-2300,1-1-1,1 0 1,0 1 0,1-2 0,1 1 0,16 32 0,-22-49-231,0 0 0,1 0-1,-1-1 1,1 1 0,-1 0 0,1 0 0,-1-1-1,1 1 1,0 0 0,-1-1 0,1 1 0,0 0 0,0-1-1,-1 1 1,1-1 0,0 1 0,0-1 0,0 0-1,-1 1 1,1-1 0,0 0 0,0 0 0,0 1-1,0-1 1,0 0 0,0 0 0,1 0 0,8 0-4273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6.500"/>
    </inkml:context>
    <inkml:brush xml:id="br0">
      <inkml:brushProperty name="width" value="0.05" units="cm"/>
      <inkml:brushProperty name="height" value="0.05" units="cm"/>
    </inkml:brush>
  </inkml:definitions>
  <inkml:trace contextRef="#ctx0" brushRef="#br0">198 1 8052,'0'0'699,"7"20"242,7 16-578,95 283 2337,-109-318-2729,0 0-1,0 0 1,0 0-1,0-1 1,0 1-1,0 0 1,-1 0-1,1 0 1,0 0-1,0-1 1,-1 1 0,1 0-1,0 0 1,-1 0-1,1-1 1,-1 1-1,1 0 1,-1-1-1,1 1 1,-1 0-1,0-1 1,1 1-1,-1-1 1,0 1-1,1-1 1,-1 1 0,0-1-1,0 0 1,1 1-1,-1-1 1,0 0-1,0 0 1,0 1-1,1-1 1,-1 0-1,0 0 1,0 0-1,0 0 1,0 0-1,1 0 1,-3 0 0,-48-2-812,38 1 457,-75-8-583,-43-2 1411,130 11-411,1 0 0,-1 1 0,0-1 0,0 0 0,1 0 0,-1 0 0,0 1 0,1-1 0,-1 0 0,0 1 0,1-1 0,-1 1 0,0-1 0,1 1 0,-1-1 1,1 1-1,-1-1 0,1 1 0,-1-1 0,1 1 0,-1 0 0,1-1 0,0 1 0,-1 0 0,1-1 0,0 1 0,-1 1 0,-3 30 436,4-22-276,1 0-1,0 0 0,1 0 0,3 12 1,-1-13-98,0-1 0,0 1 0,1-1 0,1 0 0,-1-1 0,1 1 0,0-1 0,1 0 0,0 0 0,0-1 0,0 0 0,1-1 0,0 1 0,0-1 0,0-1 0,10 5 0,-7-4-55,1-1 1,-1 0-1,1 0 1,0-1 0,1-1-1,-1 0 1,0 0-1,0-2 1,1 1 0,-1-1-1,24-4 1,-28 2-231,-1-1-1,0 0 1,0 0 0,-1 0 0,1-1 0,0 0-1,-1-1 1,0 1 0,0-1 0,-1 0-1,1 0 1,-1-1 0,0 0 0,0 0 0,-1 0-1,0 0 1,0-1 0,0 0 0,-1 1 0,4-15-1,1 2-372,-2-1 0,-1 0 0,0 0 0,-2-1-1,0 1 1,0-31 0,-1 65 874,1 0 0,1 0 0,0-1-1,0 1 1,2-1 0,-1-1 0,10 16 0,-10-19-109,0-1 1,1 0-1,0 0 0,0-1 1,1 1-1,11 8 0,-15-13-200,1 0-1,0-1 1,-1 1 0,1-1-1,1 0 1,-1 0 0,0 0-1,0-1 1,1 1 0,-1-1-1,1 0 1,-1-1 0,1 1-1,-1-1 1,6 0 0,6-4-2710,-5-14-1411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6.841"/>
    </inkml:context>
    <inkml:brush xml:id="br0">
      <inkml:brushProperty name="width" value="0.05" units="cm"/>
      <inkml:brushProperty name="height" value="0.05" units="cm"/>
    </inkml:brush>
  </inkml:definitions>
  <inkml:trace contextRef="#ctx0" brushRef="#br0">0 1 7668,'0'0'0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6.953"/>
    </inkml:context>
    <inkml:brush xml:id="br0">
      <inkml:brushProperty name="width" value="0.05" units="cm"/>
      <inkml:brushProperty name="height" value="0.05" units="cm"/>
    </inkml:brush>
  </inkml:definitions>
  <inkml:trace contextRef="#ctx0" brushRef="#br0">0 205 8388,'42'102'635,"-39"-108"2087,2-18-1751,8-30-377,-11 51-518,0 0-1,0 0 0,0 0 1,0 0-1,1 1 1,-1-1-1,1 1 1,0 0-1,0-1 1,0 1-1,0 0 0,0 1 1,0-1-1,1 0 1,-1 1-1,0 0 1,1 0-1,-1 0 1,1 0-1,-1 1 0,1-1 1,0 1-1,-1 0 1,1 0-1,0 0 1,-1 0-1,5 2 1,12 1-19,0 2 0,0 0 0,33 14 0,-14-5 49,-37-13-90,0 0-1,0 0 1,0 0 0,1-1 0,-1 1 0,0-1 0,0 0 0,0 1 0,0-1 0,0 0 0,1 0 0,-1 0 0,0 0 0,0-1 0,0 1 0,0-1 0,1 1 0,-1-1 0,0 0 0,0 0 0,3-1 0,-2-2-42,-1 1 0,0-1-1,0 1 1,0-1 0,0 0 0,-1 0 0,0 0 0,1 0 0,-1 0 0,0-7 0,17-128-5398,-12 99 1862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7.324"/>
    </inkml:context>
    <inkml:brush xml:id="br0">
      <inkml:brushProperty name="width" value="0.05" units="cm"/>
      <inkml:brushProperty name="height" value="0.05" units="cm"/>
    </inkml:brush>
  </inkml:definitions>
  <inkml:trace contextRef="#ctx0" brushRef="#br0">1 229 3426,'0'0'4727,"0"7"-4151,1-2-598,1 16 747,-2-19-135,1-16 4,-1-152 227,1 171-764,1-1-1,0 1 1,0-1-1,0 0 1,1 0-1,0 0 0,-1 0 1,1 0-1,0-1 1,1 1-1,3 3 1,1 0 103,-2 2-130,2-1 0,-1-1 0,1 1 0,0-2-1,0 1 1,1-1 0,0 0 0,0-1 0,1 0 0,-1 0 0,1-1 0,0 0 0,0-1 0,1 0 0,-1 0-1,1-2 1,-1 1 0,15 0 0,-23-3-36,1 0 0,-1 0-1,0 0 1,1 0 0,-1 0-1,0-1 1,0 1 0,0-1-1,0 1 1,0-1 0,0 0 0,0 0-1,-1 1 1,1-1 0,-1-1-1,1 1 1,-1 0 0,0 0-1,1 0 1,-1-1 0,-1 1-1,1-1 1,0 1 0,0 0 0,-1-1-1,1-3 1,2-7-136,0 0 0,-1 0-1,1-23 1,10 55 2640,7 9-2496,30 31 1,-41-50 15,0-1 0,1-1 0,0 0-1,1 0 1,16 7 0,-21-11-7,-1-1 0,1 0 0,0 0 0,0 0-1,0-1 1,0 0 0,0 0 0,0-1 0,0 0-1,0 0 1,0 0 0,0 0 0,8-3-1,-10 1-20,0 0-1,-1 0 0,1 0 1,-1 0-1,0-1 0,0 0 1,0 0-1,0 0 0,0 0 1,0 0-1,-1 0 0,0-1 1,1 1-1,-1-1 0,3-7 1,23-60-1151,-28 70 1102,4-12-222,0 0-1,-1 0 0,-1 0 0,0 0 0,-1 0 0,0 0 0,-1 0 0,-2-22 0,-4 22 1445,1 21 334,-2 23-648,6-15-710,-1-4 21,1-1 0,1 0 0,0 1 0,1-1 0,0 0-1,3 16 1,-3-25-240,0 1 0,0 0 0,1-1 0,-1 1 0,0-1 0,1 0 0,0 1 0,0-1-1,-1 0 1,1 0 0,1 0 0,-1 0 0,0 0 0,0-1 0,1 1 0,-1 0 0,1-1-1,-1 0 1,1 0 0,-1 0 0,1 0 0,0 0 0,0 0 0,0-1 0,-1 1 0,1-1-1,0 0 1,0 0 0,0 0 0,3 0 0,-4 0-139,0 0-96,0 0 0,0 0 1,0 0-1,-1 0 0,1 0 0,0 0 0,0-1 1,0 1-1,0 0 0,-1-1 0,1 0 0,0 1 1,0-1-1,-1 0 0,1 0 0,-1 0 0,1 0 1,2-2-1,6-20-6403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7.649"/>
    </inkml:context>
    <inkml:brush xml:id="br0">
      <inkml:brushProperty name="width" value="0.05" units="cm"/>
      <inkml:brushProperty name="height" value="0.05" units="cm"/>
    </inkml:brush>
  </inkml:definitions>
  <inkml:trace contextRef="#ctx0" brushRef="#br0">1 0 4610,'0'0'11109,"18"47"-16199,3-36-2290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8.024"/>
    </inkml:context>
    <inkml:brush xml:id="br0">
      <inkml:brushProperty name="width" value="0.05" units="cm"/>
      <inkml:brushProperty name="height" value="0.05" units="cm"/>
    </inkml:brush>
  </inkml:definitions>
  <inkml:trace contextRef="#ctx0" brushRef="#br0">0 0 4130,'0'0'5888,"5"14"-5213,13 50 206,-12-36-287,2-1 0,1 1 1,1-2-1,18 33 0,-24-51-570,1-1-1,0 0 0,0 0 1,0 0-1,1-1 0,0 0 1,0 0-1,1 0 0,0-1 1,0 0-1,0 0 0,0-1 1,1 0-1,0 0 1,0-1-1,0 0 0,0 0 1,0-1-1,13 2 0,-9-2-81,0 0 0,1-1-1,-1-1 1,0 0 0,0 0 0,17-4-1,-24 3 48,-1 0-1,1-1 1,-1 0-1,1 0 1,-1 0-1,0 0 1,0-1-1,0 1 1,0-1-1,0 0 0,0 0 1,-1-1-1,0 1 1,1-1-1,-1 1 1,-1-1-1,1 0 1,4-8-1,-3 4-166,-1 0 0,1 0 0,-1 0 0,-1-1-1,0 1 1,0-1 0,0 0 0,-1 1 0,-1-1-1,1 0 1,-2 0 0,1 1 0,-3-13 0,3 18 172,-1-1 1,0 0 0,-1 0-1,1 1 1,-1-1-1,0 1 1,0-1-1,0 1 1,0 0 0,0 0-1,-1 0 1,1 0-1,-1 0 1,0 0 0,0 1-1,0 0 1,0-1-1,0 1 1,-1 0-1,1 0 1,-1 1 0,1-1-1,-1 1 1,0 0-1,1 0 1,-1 0-1,0 0 1,0 0 0,0 1-1,0 0 1,-7 0-1,10 1 96,-1-1 0,0 1-1,1-1 1,-1 1 0,1 0-1,-1 0 1,1-1 0,-1 1-1,1 0 1,0 1 0,0-1-1,-1 0 1,1 0 0,0 0-1,0 1 1,0-1-1,0 0 1,0 1 0,1-1-1,-1 1 1,0-1 0,1 1-1,-1 0 1,1-1 0,-1 1-1,1 0 1,0-1 0,0 3-1,-6 51 1761,5-47-1561,1 1-1,0-1 1,0 1-1,1-1 1,0 0-1,1 1 0,4 13 1,-4-19-270,0 1 1,0-1-1,0 0 0,0 0 1,1 0-1,-1 0 0,1 0 1,0 0-1,0-1 0,0 0 1,0 1-1,0-1 0,1 0 1,-1 0-1,1-1 1,-1 1-1,1-1 0,0 0 1,5 2-1,12 2-270,0-2 0,0 0-1,0 0 1,37-2 0,36-11-3407,-14-15-2462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8.891"/>
    </inkml:context>
    <inkml:brush xml:id="br0">
      <inkml:brushProperty name="width" value="0.05" units="cm"/>
      <inkml:brushProperty name="height" value="0.05" units="cm"/>
    </inkml:brush>
  </inkml:definitions>
  <inkml:trace contextRef="#ctx0" brushRef="#br0">428 1 1905,'0'0'5170,"-7"21"-4047,-47 126 793,42-119-1481,0 0-1,-3-2 0,0 1 0,-20 25 1,24-39-340,0 0 1,-1-1-1,0-1 0,-1 1 1,-27 17-1,33-25-212,0 0-1,-1 0 0,1-1 0,0 0 0,-1 0 0,0-1 0,0 0 0,0 0 1,0-1-1,0 0 0,0 0 0,0-1 0,0 0 0,-12-1 0,18 0 32,-1 0 0,0 0 0,1-1-1,-1 1 1,1 0 0,0-1 0,-1 0-1,1 1 1,0-1 0,0 0 0,0 0-1,0 0 1,1 0 0,-1-1 0,0 1 0,1 0-1,-1-1 1,1 1 0,0-1 0,0 0-1,0 1 1,0-1 0,1 0 0,-1 1-1,1-1 1,-1-4 0,-2-12-279,2 1 0,0-34 0,1 38 317,0 12 92,0 0 0,0 0 0,0-1 0,0 1 0,0 0 0,0 0 0,1-1-1,-1 1 1,1 0 0,0 0 0,0 0 0,0 0 0,0 0 0,0 0-1,0 0 1,0 0 0,1 0 0,-1 0 0,1 0 0,-1 1 0,1-1-1,3-2 1,-2 3 83,0 0-1,0-1 0,0 1 0,1 1 0,-1-1 1,0 0-1,1 1 0,-1 0 0,0 0 1,1 0-1,-1 0 0,0 0 0,7 2 1,3 1 279,1 1 1,-1 0 0,0 1 0,0 1 0,-1 0 0,17 11-1,257 196 3252,-278-210-6369,-7-13-779,-1 7 3480,0-25-3429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9.250"/>
    </inkml:context>
    <inkml:brush xml:id="br0">
      <inkml:brushProperty name="width" value="0.05" units="cm"/>
      <inkml:brushProperty name="height" value="0.05" units="cm"/>
    </inkml:brush>
  </inkml:definitions>
  <inkml:trace contextRef="#ctx0" brushRef="#br0">65 1 4274,'0'0'3185,"-2"18"-2547,-56 653 7945,54-569-8243,3-62-8132,1-62 3606</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09.915"/>
    </inkml:context>
    <inkml:brush xml:id="br0">
      <inkml:brushProperty name="width" value="0.05" units="cm"/>
      <inkml:brushProperty name="height" value="0.05" units="cm"/>
    </inkml:brush>
  </inkml:definitions>
  <inkml:trace contextRef="#ctx0" brushRef="#br0">25 668 5122,'0'0'6043,"1"14"-5448,3 41-400,-6-99 1301,-7-78-1632,-3 26-819,5-1 0,7-126 0,1 211 950,0 1 0,0 0 0,1 0 0,1 0 0,-1 0 0,6-11-1,-7 18 80,1-1-1,0 1 0,0 0 0,1 0 0,-1 0 1,1 0-1,0 0 0,0 0 0,0 1 0,0-1 1,1 1-1,-1 0 0,1 0 0,0 0 0,0 0 0,8-3 1,-12 6-65,1 0 0,0 0-1,-1 0 1,1 0 0,-1 0 0,1 0 0,0 0 0,-1 0 0,1 0 0,0 1 0,-1-1 0,1 0 0,-1 0 0,1 1 0,0-1 0,-1 0-1,1 1 1,-1-1 0,1 1 0,-1-1 0,1 0 0,-1 1 0,0-1 0,1 1 0,-1-1 0,1 1 0,-1-1 0,0 1 0,0 0 0,1-1 0,-1 1-1,0-1 1,0 1 0,0 0 0,1-1 0,-1 1 0,0 0 0,0 0 0,5 34-24,-4-29 61,1 16 25,0 0 1,-1 0-1,-3 30 1,1-46-237,1-1 0,-1 1 0,0 0 0,-1 0 0,1-1 0,-1 1 1,0-1-1,-1 1 0,1-1 0,-1 0 0,0 0 0,0 0 1,-1 0-1,0 0 0,1-1 0,-1 0 0,-9 7 0,20-15-245,0 0 0,1 0 0,-1 1 0,1 0 0,8-2-1,49-5 1417,-58 9-718,1 1-1,-1 0 0,1 0 0,-1 1 0,0 0 0,1 0 0,-1 1 0,0 0 0,0 0 0,0 1 0,0 0 0,0 0 0,-1 0 0,0 1 0,7 5 0,-6-3-94,-1 0 1,-1 1-1,1-1 1,-1 1-1,0 0 1,-1 1-1,0-1 1,0 1-1,0 0 0,3 12 1,-6-17-174,0 0-1,0 0 1,-1 0 0,1 1-1,-1-1 1,0 0-1,0 0 1,0 0 0,0 0-1,0 0 1,-1 1 0,1-1-1,-1 0 1,0 0 0,0 0-1,0 0 1,0 0 0,-1 0-1,1-1 1,-1 1 0,0 0-1,1-1 1,-1 1-1,-1-1 1,1 0 0,0 1-1,0-1 1,-1 0 0,1 0-1,-6 2 1,-10 5-371,1-2 1,-1-1-1,0 0 1,0-1-1,-1-1 1,0 0-1,1-2 0,-1 0 1,-30-1-1,48-1 265,1 0 0,-1 0 0,1 0 0,-1 0 0,1 0 0,-1 0-1,1 0 1,-1 0 0,1 0 0,-1 0 0,1 0 0,-1 0 0,1 0-1,0 0 1,-1 0 0,1-1 0,-1 1 0,1 0 0,-1 0 0,1-1-1,0 1 1,-1 0 0,1-1 0,-1 1 0,1 0 0,0-1 0,-1 1-1,1 0 1,0-1 0,0 1 0,-1-1 0,1 1 0,0 0 0,0-1-1,0 1 1,0-1 0,-1 1 0,1-1 0,0 1 0,0-1 0,0 1-1,0-1 1,0 1 0,0-1 0,0 1 0,0-1 0,0 1 0,0-1-1,1 0 1,-1-1-433,0-11-4523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1.831"/>
    </inkml:context>
    <inkml:brush xml:id="br0">
      <inkml:brushProperty name="width" value="0.05" units="cm"/>
      <inkml:brushProperty name="height" value="0.05" units="cm"/>
    </inkml:brush>
  </inkml:definitions>
  <inkml:trace contextRef="#ctx0" brushRef="#br0">66 158 80,'0'0'912,"-5"0"-567,0 0 29,-1 0 0,1 1 1,0 0-1,0 0 0,0 1 0,0-1 1,0 1-1,0 0 0,-9 7 3867,21-9-1957,25-4-1000,47-11-1628,-76 14 553,105-20 318,396-72 1901,-355 73-1111,214-2 0,-363 22-1122,-23 0-6409,-3 0 2189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2.477"/>
    </inkml:context>
    <inkml:brush xml:id="br0">
      <inkml:brushProperty name="width" value="0.05" units="cm"/>
      <inkml:brushProperty name="height" value="0.05" units="cm"/>
    </inkml:brush>
  </inkml:definitions>
  <inkml:trace contextRef="#ctx0" brushRef="#br0">245 1 3282,'0'0'3436,"-3"3"-3076,-9 9-179,0 0-1,0-1 1,-1-1 0,-15 10-1,10-8 147,1 1 0,-23 22-1,27-21-16,0 0-1,2 1 0,-15 23 0,21-30-214,2-1-1,-1 1 1,1 0-1,0 0 1,1 0-1,0 0 0,0 0 1,1 1-1,0-1 1,0 10-1,2-17-64,-1 0 1,1 0-1,-1 0 0,1 0 0,0 0 1,-1 0-1,1 0 0,0 0 0,0 0 1,0 0-1,-1 0 0,1-1 0,0 1 1,0 0-1,0-1 0,0 1 0,1 0 1,-1-1-1,0 1 0,0-1 0,0 0 0,0 1 1,0-1-1,1 0 0,-1 0 0,0 0 1,2 0-1,40 4 510,-40-4-484,317 1 3373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4.451"/>
    </inkml:context>
    <inkml:brush xml:id="br0">
      <inkml:brushProperty name="width" value="0.05" units="cm"/>
      <inkml:brushProperty name="height" value="0.05" units="cm"/>
    </inkml:brush>
  </inkml:definitions>
  <inkml:trace contextRef="#ctx0" brushRef="#br0">102 8 1265,'0'0'3148,"0"-3"-2553,-2-1 828,-3 11-519,-12 30-180,-17 52-288,25-63-66,0 0 1,2 1 0,1 1 0,1-1 0,-2 47 0,7-74-251,10 15-51,23-6 92,1-2 0,-1-1 1,1-2-1,0-1 0,0-2 0,47-4 0,-10 2 885,-72-3-1056,-1-1-1,-1 1 1,1-1-1,0 1 1,-1 0 0,0 0-1,0 1 1,0-1-1,-1 0 1,-5-4-1,-2-3-164,-44-56-89,34 40 263,-1 0 1,-1 2-1,-43-37 0,53 49 155,2 1-345,1 9-3956,2 3-289</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5.172"/>
    </inkml:context>
    <inkml:brush xml:id="br0">
      <inkml:brushProperty name="width" value="0.05" units="cm"/>
      <inkml:brushProperty name="height" value="0.05" units="cm"/>
    </inkml:brush>
  </inkml:definitions>
  <inkml:trace contextRef="#ctx0" brushRef="#br0">0 183 208,'0'0'4442,"2"-14"-3263,-1-16-1068,1 12 2323,15 52-1062,-10-17-1136,0-1 0,2-1 0,-1 0 0,2 0 1,0 0-1,1-1 0,0-1 0,18 16 0,-22-23-182,-1 0 0,1-1-1,0 0 1,0 0 0,0-1-1,1 0 1,-1 0 0,1-1-1,0 0 1,0 0 0,1-1-1,-1 0 1,0 0 0,1-1-1,-1 0 1,1 0 0,-1-1-1,1-1 1,11-1 0,-18 2-38,1-1 1,-1 0-1,0 0 1,0 0 0,0 0-1,0 0 1,-1 0 0,1-1-1,0 1 1,0-1-1,-1 1 1,1-1 0,-1 0-1,1 0 1,-1 1 0,0-1-1,0 0 1,1 0-1,-1 0 1,-1 0 0,1-1-1,0 1 1,-1 0-1,1 0 1,-1 0 0,1-5-1,1-7 64,-1-1-1,0 0 0,-2-16 1,0 10 50,0 6 28,-1-1 0,0 1 0,-1 0-1,-1 0 1,-6-16 0,-5-21-886,8-3-4597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7.312"/>
    </inkml:context>
    <inkml:brush xml:id="br0">
      <inkml:brushProperty name="width" value="0.05" units="cm"/>
      <inkml:brushProperty name="height" value="0.05" units="cm"/>
    </inkml:brush>
  </inkml:definitions>
  <inkml:trace contextRef="#ctx0" brushRef="#br0">25 221 3410,'0'0'8131,"19"100"-6482,-11-83-560,0-2-1089,1-8-145,1-3-847,-2-4-1377,-4 0-849,-1-18-4337</inkml:trace>
  <inkml:trace contextRef="#ctx0" brushRef="#br0" timeOffset="1">0 1 11253,'0'0'2273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5.563"/>
    </inkml:context>
    <inkml:brush xml:id="br0">
      <inkml:brushProperty name="width" value="0.05" units="cm"/>
      <inkml:brushProperty name="height" value="0.05" units="cm"/>
    </inkml:brush>
  </inkml:definitions>
  <inkml:trace contextRef="#ctx0" brushRef="#br0">1 308 5010,'0'0'2561,"2"3"-1862,7 5-243,-4-11 249,-2-24 556,-1 1-1388,-2 24 165,1-1 0,-1 1-1,1-1 1,0 1 0,0-1 0,0 1 0,0 0 0,0 0-1,0-1 1,1 1 0,-1 0 0,1 0 0,0 0 0,-1 0 0,1 1-1,0-1 1,0 0 0,0 1 0,0-1 0,0 1 0,1 0 0,-1 0-1,0 0 1,1 0 0,-1 0 0,0 0 0,1 1 0,-1-1 0,1 1-1,-1-1 1,1 1 0,0 0 0,-1 0 0,5 1 0,10 1 113,0 0 1,0 1 0,0 1 0,20 7-1,-7-2 172,-13-5-171,0-1 0,0-1 0,32 1 1,-49-4-107,1 0 0,0 0 0,0 0 0,-1 0 0,1 0 0,0-1 0,-1 1 1,1 0-1,-1 0 0,1 0 0,-1 0 0,0-1 0,1 1 0,-1 0 0,0 0 1,0-1-1,0 1 0,0 0 0,0-3 0,0-35 59,0 35-57,0-20 112,-1 0 1,-1 1 0,-9-41 0,7 22-2632,6 32-1040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6.147"/>
    </inkml:context>
    <inkml:brush xml:id="br0">
      <inkml:brushProperty name="width" value="0.05" units="cm"/>
      <inkml:brushProperty name="height" value="0.05" units="cm"/>
    </inkml:brush>
  </inkml:definitions>
  <inkml:trace contextRef="#ctx0" brushRef="#br0">144 132 2017,'0'0'6091,"9"-17"-5008,30-53-29,-38 69-885,0-1 0,0 0 0,0 0 0,0 1 0,-1-1 0,1 0 0,-1 0 0,1 0 0,-1 0 1,0 0-1,0 0 0,1 0 0,-2-4 0,1 6-135,0-1 0,0 0 0,-1 0 0,1 1 0,-1-1 0,1 0 0,0 1 0,-1-1 0,1 0 0,-1 1 0,1-1 0,-1 1 0,0-1 0,1 1 0,-1-1 0,1 1 0,-1-1 0,0 1 0,1 0 0,-1-1 0,0 1 0,0 0 0,0-1 0,-4 1-61,0-1-1,0 1 1,0 0-1,-1 0 0,1 0 1,0 0-1,-5 2 1,1-1 142,3 0-158,-1 0 0,1 0 0,0 1 0,0 0 0,0 0 0,0 0 0,0 1 0,0 0 0,1 0 0,-1 0 0,1 1-1,0-1 1,0 1 0,0 1 0,1-1 0,-1 1 0,1 0 0,0 0 0,-5 8 0,6-9 67,1 0 1,0 0 0,0 1-1,0-1 1,0 0-1,1 1 1,0-1-1,0 1 1,0-1 0,0 1-1,1-1 1,0 1-1,0-1 1,0 1 0,0 0-1,1-1 1,0 1-1,0-1 1,0 1-1,0-1 1,1 0 0,0 1-1,0-1 1,0 0-1,0 0 1,1 0-1,5 6 1,6 6 298,1-2 0,26 19 0,-27-22-266,0 1 1,-1 0-1,0 1 1,11 14 0,-23-26-106,0 0 0,0 0 0,-1 0 0,1 0 1,0 0-1,-1 0 0,1 0 0,-1 0 0,0 0 0,1 0 1,-1 0-1,0 0 0,0 1 0,1-1 0,-1 0 0,0 0 1,0 0-1,0 0 0,-1 1 0,1 0 0,0-1 22,-1 0 0,1-1 0,-1 1 0,1-1-1,-1 1 1,1-1 0,-1 1 0,1-1-1,-1 1 1,0-1 0,1 1 0,-1-1 0,0 0-1,1 1 1,-1-1 0,0 0 0,0 0 0,1 0-1,-1 1 1,0-1 0,1 0 0,-1 0-1,0 0 1,0 0 0,1 0 0,-1 0 0,0 0-1,0-1 1,1 1 0,-2 0 0,1-2 26,0 1 0,0 0 1,1 0-1,-1 0 0,0-1 1,1 1-1,0 0 0,-1-1 1,1 1-1,0-1 0,-1 1 1,1 0-1,0-1 0,0 1 1,0-1-1,0 1 0,1-1 0,-1 0 1,4-31-31,0 26 63,0 1 0,0-1 0,1 1 0,0 0 0,0 0 1,1 1-1,-1-1 0,1 1 0,0 1 0,1-1 0,-1 1 0,1 0 0,0 0 1,0 1-1,0 0 0,0 0 0,1 0 0,-1 1 0,1 1 0,-1-1 0,1 1 1,0 0-1,13 1 0,-18 1 26,-1 0 0,1 0 0,0 1 1,-1-1-1,1 1 0,-1-1 0,0 1 1,0 0-1,1 0 0,-1 0 0,0 0 1,0 0-1,-1 1 0,1-1 0,0 0 0,-1 1 1,0 0-1,3 4 0,20 28-1344,-22-34 956,-1 0-1,0 0 1,1 0 0,-1-1 0,0 1-1,1 0 1,-1-1 0,1 1 0,-1-1 0,1 1-1,-1-1 1,1 1 0,0-1 0,2 0-1,0 0-3498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6.493"/>
    </inkml:context>
    <inkml:brush xml:id="br0">
      <inkml:brushProperty name="width" value="0.05" units="cm"/>
      <inkml:brushProperty name="height" value="0.05" units="cm"/>
    </inkml:brush>
  </inkml:definitions>
  <inkml:trace contextRef="#ctx0" brushRef="#br0">34 187 6707,'0'0'2497,"-33"-112"-960,33 86-1537,0 2-528,10 0-2946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6.822"/>
    </inkml:context>
    <inkml:brush xml:id="br0">
      <inkml:brushProperty name="width" value="0.05" units="cm"/>
      <inkml:brushProperty name="height" value="0.05" units="cm"/>
    </inkml:brush>
  </inkml:definitions>
  <inkml:trace contextRef="#ctx0" brushRef="#br0">2 0 7924,'0'0'5490,"0"15"-5012,-2 21-57,3 81 578,-1-106-958,1 0 1,1 1-1,0-1 1,0 0-1,1 0 0,1 0 1,0 0-1,6 12 1,-2-10-34,1 0 1,0-1 0,1 0 0,1 0-1,-1-1 1,2-1 0,19 15 0,-25-20 14,1-1 0,0 0 1,0 0-1,0-1 0,0 1 1,0-2-1,1 1 0,-1-1 1,1 0-1,0-1 0,0 0 1,0 0-1,0 0 0,-1-1 1,1-1-1,14-1 0,-18 1-40,0-1-1,0 0 1,0 0-1,0 0 1,-1 0-1,1 0 1,0-1 0,-1 1-1,0-1 1,0 0-1,0 0 1,0-1-1,0 1 1,0 0-1,-1-1 1,0 0-1,1 0 1,-2 1-1,1-1 1,2-8-1,-1 4-37,0 0 0,-1 0 0,0 0 1,-1-1-1,0 1 0,0-1 0,0 1 0,-1 0 0,-1-1 0,-1-8 0,2 15 67,-1 0 0,0 0-1,0 0 1,0 0 0,0 0-1,0 0 1,0 0 0,-1 0-1,1 0 1,-1 1 0,1-1-1,-1 1 1,0-1 0,1 1-1,-5-3 1,6 4 16,-1-1 1,0 1-1,1 0 1,-1-1-1,0 1 1,0 0-1,1 0 1,-1-1-1,0 1 1,0 0-1,1 0 0,-1 0 1,0 0-1,0 0 1,1 0-1,-1 0 1,0 0-1,0 0 1,1 0-1,-1 0 1,0 1-1,0-1 1,1 0-1,-1 1 0,0-1 1,1 0-1,-1 1 1,0-1-1,1 1 1,-1-1-1,1 1 1,-1-1-1,0 1 1,1-1-1,-1 1 0,1 0 1,0-1-1,-1 1 1,1 0-1,-1-1 1,1 1-1,0 0 1,0-1-1,-1 1 1,1 0-1,0 0 1,0 1-1,-2 2 14,1 1 0,0 0 0,0 0 0,0 0 0,0 0 1,1 0-1,0 0 0,0 0 0,1 0 0,-1 0 0,1 0 0,0 0 0,0 0 0,0-1 0,1 1 0,0 0 1,0-1-1,0 1 0,0-1 0,1 0 0,0 1 0,0-1 0,0 0 0,7 6 0,-4-6-265,0 0 0,0 0 0,1 0 0,-1-1 0,1 0 0,0-1 0,0 1 0,0-1 0,0 0 0,1-1 0,-1 0-1,0 0 1,1-1 0,-1 1 0,0-2 0,11 0 0,5-7-3909,-12-13-1951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7.152"/>
    </inkml:context>
    <inkml:brush xml:id="br0">
      <inkml:brushProperty name="width" value="0.05" units="cm"/>
      <inkml:brushProperty name="height" value="0.05" units="cm"/>
    </inkml:brush>
  </inkml:definitions>
  <inkml:trace contextRef="#ctx0" brushRef="#br0">1 60 10117,'0'0'3953,"120"-7"-3472,-40-6-481,5-6-769,-12-1-3969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7.513"/>
    </inkml:context>
    <inkml:brush xml:id="br0">
      <inkml:brushProperty name="width" value="0.05" units="cm"/>
      <inkml:brushProperty name="height" value="0.05" units="cm"/>
    </inkml:brush>
  </inkml:definitions>
  <inkml:trace contextRef="#ctx0" brushRef="#br0">297 49 3025,'0'0'3517,"-20"-8"-2650,-63-25-171,78 32-600,0-1 0,0 1 0,-1-1 0,1 1 1,0 1-1,-1-1 0,1 1 0,-1 0 0,1 0 0,-1 1 0,1 0 0,0-1 0,-1 2 0,1-1 0,0 1 1,0 0-1,0 0 0,0 0 0,0 1 0,0-1 0,0 1 0,1 0 0,0 1 0,-1-1 0,1 1 0,1 0 1,-6 6-1,3-3 160,0 1 1,1 0 0,0 0 0,1 1 0,0 0 0,0-1-1,1 1 1,0 0 0,0 1 0,1-1 0,0 0 0,0 20-1,2-27-237,0 1 0,0 0-1,0 0 1,1 0 0,-1 0-1,1-1 1,0 1 0,0 0-1,0 0 1,0-1 0,1 1-1,-1-1 1,0 1 0,1-1-1,0 0 1,0 0 0,0 1-1,3 2 1,0-2-39,-1 0 0,1 1 0,0-2-1,1 1 1,-1-1 0,0 0 0,1 0 0,10 3 0,8-2-826,0 0 1,1-1-1,35-2 1,-46 0-106,51-2-2909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7.859"/>
    </inkml:context>
    <inkml:brush xml:id="br0">
      <inkml:brushProperty name="width" value="0.05" units="cm"/>
      <inkml:brushProperty name="height" value="0.05" units="cm"/>
    </inkml:brush>
  </inkml:definitions>
  <inkml:trace contextRef="#ctx0" brushRef="#br0">259 39 7780,'0'0'1776,"-20"-6"-487,-63-17-305,75 20-843,0 2-1,0-1 0,-1 1 0,1 1 0,0-1 1,-1 1-1,-11 2 0,16-1-95,1 0-1,-1-1 1,1 2 0,-1-1 0,1 0-1,0 1 1,-1-1 0,1 1-1,0 0 1,0 0 0,0 1 0,0-1-1,-2 3 1,1 0-21,1 0 0,-1 1 0,1-1-1,1 1 1,-1-1 0,1 1 0,0 0 0,0 0 0,1 0-1,0 0 1,0 0 0,0 1 0,1-1 0,0 0 0,0 0 0,2 11-1,-2-13-18,1-1-1,-1 0 0,1 0 0,0 0 1,0 0-1,0 0 0,0 0 0,0 0 0,1-1 1,-1 1-1,1 0 0,0-1 0,0 1 0,0-1 1,0 0-1,0 1 0,0-1 0,5 3 1,-2-2-6,0 0 0,0 0 0,0-1-1,1 0 1,-1 0 0,1 0 0,-1-1 0,1 0 0,-1 0 0,7 0 0,-4 0-85,-1-1 0,0 0-1,0 0 1,1-1 0,-1 0 0,0 0-1,0-1 1,0 1 0,0-2-1,0 1 1,0-1 0,0 0 0,-1 0-1,0-1 1,1 0 0,9-8-1,-11 5 15,0 0 0,-1 0 0,0 0 0,0-1 0,0 0 0,-1 1 0,0-1 0,-1-1 0,0 1 0,0 0 0,0-1 0,-1 1 0,-1 0 0,1-1 0,-1 1 0,-1-1 0,0 1 0,0-1 0,-2-9 0,-2 13 3376,5 17-2778,0-9-549,1 0-1,-1 0 1,1 0-1,0 0 1,0-1-1,0 1 1,0 0-1,1 0 1,-1 0 0,3 3-1,2-1 12,-1 0-1,1 0 1,0 0-1,0-1 1,1 0-1,-1 0 1,1 0-1,0-1 1,0 0-1,0-1 1,0 0-1,8 2 1,4-1-767,-1 0-1,1-2 1,32 0 0,-49-1 485,1 0 0,0 0-1,0-1 1,0 1 0,-1 0-1,1-1 1,0 0 0,-1 0-1,1 0 1,0 0 0,-1 0 0,1 0-1,-1-1 1,0 1 0,1-1-1,-1 0 1,0 1 0,3-4-1,11-17-4894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8.186"/>
    </inkml:context>
    <inkml:brush xml:id="br0">
      <inkml:brushProperty name="width" value="0.05" units="cm"/>
      <inkml:brushProperty name="height" value="0.05" units="cm"/>
    </inkml:brush>
  </inkml:definitions>
  <inkml:trace contextRef="#ctx0" brushRef="#br0">15 0 3153,'0'0'9669,"-14"88"-9365,24-34 16,9-4-272,4-5-96,2-6-576,2-9-1073,-5-6-608,-3-9-976,-11-9-1762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8.545"/>
    </inkml:context>
    <inkml:brush xml:id="br0">
      <inkml:brushProperty name="width" value="0.05" units="cm"/>
      <inkml:brushProperty name="height" value="0.05" units="cm"/>
    </inkml:brush>
  </inkml:definitions>
  <inkml:trace contextRef="#ctx0" brushRef="#br0">1 34 6211,'0'0'10068,"47"-26"-10436,-1 25 96,6-1-2385,6 0-1473,-2 0-2417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39.678"/>
    </inkml:context>
    <inkml:brush xml:id="br0">
      <inkml:brushProperty name="width" value="0.05" units="cm"/>
      <inkml:brushProperty name="height" value="0.05" units="cm"/>
    </inkml:brush>
  </inkml:definitions>
  <inkml:trace contextRef="#ctx0" brushRef="#br0">230 383 1953,'0'0'10575,"-6"-9"-10062,3 5-488,0 0 1,0 1 0,0-1 0,0 1 0,0-1-1,-1 1 1,0 0 0,1 0 0,-1 1 0,0-1-1,-1 1 1,1 0 0,0 0 0,0 0-1,-1 1 1,1-1 0,-1 1 0,0 0 0,1 1-1,-8-1 1,2 0 65,0 1-1,0 0 0,0 1 0,1 0 1,-1 1-1,0 0 0,-16 5 1,24-5-71,-1-1 0,1 0 0,-1 0 0,1 1 0,0 0 0,0-1 0,0 1 0,0 0 0,0 0 0,0 0 0,0 0 0,0 0 0,1 1 1,-1-1-1,1 1 0,0-1 0,0 1 0,0-1 0,0 1 0,0-1 0,0 1 0,1 0 0,-1 0 0,1-1 0,0 1 0,-1 0 0,1 0 0,1-1 1,-1 1-1,0 0 0,1 0 0,0 3 0,0-4-21,0 0 0,0 0 0,1 1 1,-1-1-1,0 0 0,1 0 0,-1 0 0,1 0 0,0-1 1,0 1-1,0 0 0,0-1 0,0 1 0,0-1 0,0 0 1,0 1-1,0-1 0,1 0 0,-1 0 0,0-1 0,1 1 1,-1 0-1,1-1 0,-1 1 0,5-1 0,12 2-21,-1 0-1,27-2 0,-31 0-2,-11 0 2,-1 0-1,1 0 0,0 0 1,-1 0-1,1-1 1,-1 1-1,1-1 1,-1 1-1,1-1 0,-1 0 1,1 0-1,-1 0 1,0 0-1,1 0 1,-1-1-1,0 1 0,0-1 1,0 1-1,0-1 1,0 0-1,0 0 1,-1 0-1,3-4 0,-2 2-36,0 0 0,-1-1 0,0 1 0,1-1 0,-2 0 0,1 1 0,-1-1-1,1 0 1,-1 0 0,-1 1 0,1-1 0,-2-7 0,-4-6 395,-2 17 1073,8 2-1368,-1 1 0,0-1-1,1 1 1,-1-1 0,1 0 0,0 1-1,-1-1 1,1 1 0,0-1-1,0 1 1,0-1 0,0 1 0,0-1-1,0 1 1,1-1 0,-1 1-1,0-1 1,1 0 0,-1 1 0,1-1-1,1 2 1,0 2-30,0-1 0,1 1 0,0-1 0,0 0 1,0 0-1,0 0 0,1 0 0,-1-1 0,1 0 0,0 1 0,0-1 0,0-1 0,1 1 1,-1-1-1,1 1 0,-1-1 0,1 0 0,0-1 0,0 1 0,7 0 0,9 2-70,0-1 0,1-1 0,30-2 0,-37 0-91,-9 0 43,-1 0 0,1 0 0,-1-1 0,0 0 0,1 0 0,-1 0 0,0-1 0,0 0 0,1 0 0,-2 0 0,1 0 0,0-1 0,0 0 0,-1 0 0,1 0 0,-1 0 0,4-5 0,-3 2-66,0 0 0,-1 0 0,0-1 1,0 1-1,0-1 0,-1 0 0,0 0 1,0 0-1,-1 0 0,0 0 0,1-10 1,-1 3 127,0 0 0,-1 0 0,-1 0 0,-1 0 0,0 0 0,0 1 0,-1-1 1,-1 0-1,-1 1 0,1-1 0,-2 1 0,-11-24 0,11 29 405,0 0 0,-1 0-1,1 1 1,-1 0 0,-8-7-1,13 13-295,0 0-1,0 0 0,0 0 0,0 0 0,0 0 0,0 0 0,0 0 0,0 1 0,-1-1 0,1 0 0,0 1 1,0-1-1,-1 1 0,1-1 0,-1 1 0,1 0 0,0 0 0,-1 0 0,1-1 0,0 1 0,-1 0 0,1 1 0,-1-1 1,1 0-1,0 0 0,-1 1 0,1-1 0,-1 0 0,1 1 0,0 0 0,0-1 0,-1 1 0,1 0 0,0-1 1,0 1-1,0 0 0,0 0 0,0 0 0,0 0 0,0 0 0,0 0 0,0 0 0,0 1 0,-1 1 0,-3 7-10,0 1 0,1-1-1,-1 1 1,2 0-1,0 0 1,0 1-1,1-1 1,-1 14-1,2-2 39,0-1-1,1 1 1,4 29-1,-3-46-73,0 0-1,1-1 1,-1 1 0,1 0-1,1-1 1,-1 1 0,1-1-1,0 0 1,0 1 0,0-1-1,1-1 1,0 1 0,0-1-1,0 1 1,0-1 0,1 0-1,-1-1 1,1 1 0,0-1-1,0 0 1,1 0 0,-1 0-1,7 2 1,4 0-1,1 0-1,0 0 1,0-2-1,0 0 1,0-1-1,31 0 1,-44-3-53,1 0 0,-1 1 0,1-1 0,-1-1-1,0 1 1,0-1 0,1 1 0,-1-1 0,0 0 0,-1-1 0,1 1 0,0-1 0,-1 0 0,1 1 0,-1-2 0,0 1 0,0 0 0,0-1 0,0 1 0,-1-1 0,1 0 0,-1 0 0,0 0 0,0 0 0,-1 0 0,1 0-1,1-7 1,2-7-265,0 0-1,-1-1 0,-1 1 0,1-20 1,-3 28 790,1 16-472,1 0 0,-1 0 0,1 0 0,0 0 0,0-1 0,1 1 1,0-1-1,0 0 0,0 0 0,0-1 0,1 1 0,0-1 0,0 0 0,0 0 1,0-1-1,1 1 0,-1-1 0,1 0 0,0-1 0,0 1 0,0-1 0,0 0 0,0-1 1,1 0-1,-1 0 0,13 1 0,-17-3-53,0 1-1,0-1 1,-1 1-1,1-1 1,0 0-1,0 1 1,-1-1 0,1 0-1,0 0 1,-1 0-1,1-1 1,-1 1 0,0 0-1,1 0 1,-1-1-1,0 1 1,0-1-1,1 1 1,-1-1 0,-1 0-1,1 1 1,0-1-1,1-2 1,18-53-1480,-11 28 1098,-8 29 450,1 0 0,-1 0 0,0 0-1,0 0 1,0 0 0,0 0 0,0 0 0,1 0 0,-1 1 0,0-1 0,0 0 0,0 1-1,0-1 1,0 1 0,0-1 0,0 1 0,0 0 0,0-1 0,0 1 0,0 0-1,-1 0 1,1 0 0,0-1 0,0 3 0,31 33 539,-2 2 0,-2 1 0,-1 1 0,-3 1 0,-1 1 0,-2 1-1,19 55 1,-17-14-433,-21-76-128,-1 0 1,0 0-1,-1-1 0,1 1 1,-2 0-1,1 0 0,-1 0 1,-3 14-1,3-19 1,-1 0 0,1 0-1,-1-1 1,0 1 0,0-1-1,0 1 1,0-1 0,0 0 0,0 1-1,-1-1 1,1-1 0,-1 1-1,1 0 1,-1 0 0,0-1-1,1 0 1,-1 1 0,0-1 0,0 0-1,0-1 1,0 1 0,0 0-1,-4-1 1,-10 3-38,-1-2 0,-33-2 0,34 1-101,12 0 112,0-1 1,0 1-1,1-1 0,-1 0 1,0 0-1,1 0 0,-1 0 1,1-1-1,-1 0 0,1 0 1,0 0-1,0-1 0,0 1 1,0-1-1,0 0 0,1 0 0,-1 0 1,1-1-1,0 1 0,0-1 1,0 0-1,0 0 0,0 0 1,1 0-1,0 0 0,0 0 1,0-1-1,1 1 0,-1-1 1,0-5-1,0 2 22,1 1-1,0-1 1,1 0 0,0 0-1,0 0 1,0 1 0,1-1 0,0 0-1,1 0 1,0 1 0,0-1 0,0 1-1,1 0 1,0-1 0,1 1-1,-1 1 1,1-1 0,5-6 0,14-12-28,1 1 1,1 1 0,34-24 0,-33 27-692,0-1 1,-1-2-1,25-28 1,-43 42 462,-1 0-1,1 0 1,-2-1 0,1 0 0,-1 0 0,-1 0 0,0 0 0,0-1 0,-1 0 0,0 1 0,-1-1-1,0 0 1,0-18 0,0-12 289,1-44-79,-3 78 285,-1-1 1,0 1 0,0 0-1,0-1 1,-1 1 0,0 0 0,0 0-1,-5-9 1,5 86 1479,2-20-1485,13 93-1,-10-124-297,1-1 0,1 0 0,0 0 0,1-1-1,1 0 1,1 0 0,0 0 0,17 24 0,-25-41 16,0 1 1,1-1-1,-1 0 0,0 0 1,1 1-1,-1-1 1,0 0-1,1 0 0,-1 1 1,0-1-1,1 0 0,-1 0 1,0 0-1,1 0 1,-1 0-1,1 0 0,-1 1 1,0-1-1,1 0 1,-1 0-1,0 0 0,1 0 1,-1 0-1,1 0 1,-1-1-1,0 1 0,1 0 1,-1 0-1,1 0 1,-1 0-1,0 0 0,1-1 1,-1 1-1,0 0 1,1 0-1,-1 0 0,0-1 1,0 1-1,1 0 1,-1 0-1,0-1 0,0 1 1,1 0-1,-1-1 1,12-16 115,-11 15-234,6-10 15,30-42-188,-34 49 353,0 1 0,1 0 0,-1 1 0,1-1 0,0 1 0,0-1 0,0 1 1,0 0-1,9-4 0,-11 7 93,-1-1 0,1 1 0,-1 0 1,1-1-1,-1 1 0,1 0 0,-1 0 1,1 0-1,0 0 0,-1 0 0,1 0 1,-1 1-1,1-1 0,-1 1 0,1-1 1,-1 1-1,1-1 0,-1 1 0,1 0 1,-1 0-1,0-1 0,2 2 0,26 29 476,1-1-768,-27-28-173,0-1 1,0 1 0,0-1 0,0 0-1,0 0 1,1 0 0,-1 0-1,0 0 1,1-1 0,-1 1 0,6-1-1,12 0-3960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7.654"/>
    </inkml:context>
    <inkml:brush xml:id="br0">
      <inkml:brushProperty name="width" value="0.05" units="cm"/>
      <inkml:brushProperty name="height" value="0.05" units="cm"/>
    </inkml:brush>
  </inkml:definitions>
  <inkml:trace contextRef="#ctx0" brushRef="#br0">231 60 7411,'0'0'254,"-21"-10"-51,-67-31-139,85 39-36,0 1 0,0 0-1,0 0 1,0 0 0,0 0 0,0 1 0,0-1 0,0 1 0,0-1 0,0 1 0,0 0 0,-1 0 0,1 1 0,0-1 0,0 1 0,0-1 0,0 1-1,0 0 1,0 0 0,0 1 0,0-1 0,0 0 0,1 1 0,-1 0 0,1 0 0,-1-1 0,1 2 0,-1-1 0,1 0 0,0 0 0,0 1 0,0-1 0,0 1-1,-1 2 1,-1 3 176,1 0 0,-1 0-1,1 0 1,1 1 0,0-1 0,0 1-1,1-1 1,0 1 0,0 11-1,1-13-54,1-1 0,1 1-1,-1-1 1,1 1-1,0-1 1,1 0 0,-1 1-1,1-1 1,1 0 0,-1-1-1,1 1 1,0-1 0,0 1-1,0-1 1,1 0-1,0-1 1,8 7 0,12 9 503,0-2 1,41 22-1,-51-31-440,5 0-43,-16-8-146,0 1 1,0 0 0,0-1-1,0 1 1,0 1-1,0-1 1,-1 1 0,1-1-1,-1 1 1,0 0-1,0 0 1,0 0 0,4 5-1,-9-7-21,1 0-1,0 0 1,-1 0-1,1 0 1,0 0 0,-1 0-1,1-1 1,-1 1-1,1-1 1,-1 1-1,0-1 1,1 1 0,-1-1-1,0 0 1,1 0-1,-1 0 1,1 0-1,-3 0 1,0 0 24,-38 6 3,-1-3 1,-76-3-1,119 0-99,0 0-1,-1 0 1,1 0 0,-1 0-1,1-1 1,0 1 0,-1 0-1,1 0 1,0 0 0,-1 0-1,1-1 1,0 1 0,-1 0-1,1 0 1,0-1 0,-1 1-1,1 0 1,0-1 0,0 1-1,-1 0 1,1-1-1,0 1 1,0 0 0,0-1-1,-1 1 1,1 0 0,0-1-1,0 1 1,0-1 0,0 1-1,0 0 1,0-1 0,0 1-1,0-1 1,0 1 0,0 0-1,0-1 1,0 1 0,0-1-1,0 1 1,0 0-1,0-1 1,1 1 0,-1 0-1,0-1 1,0 1 0,0 0-1,1-1 1,-1 1 0,0 0-1,0-1 1,1 1 0,-1 0-1,0-1 1,1 1 0,-1 0-1,0 0 1,1 0 0,-1-1-1,0 1 1,1 0-1,-1 0 1,0 0 0,1 0-1,26-10-3818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0.034"/>
    </inkml:context>
    <inkml:brush xml:id="br0">
      <inkml:brushProperty name="width" value="0.05" units="cm"/>
      <inkml:brushProperty name="height" value="0.05" units="cm"/>
    </inkml:brush>
  </inkml:definitions>
  <inkml:trace contextRef="#ctx0" brushRef="#br0">515 0 11301,'0'0'4050</inkml:trace>
  <inkml:trace contextRef="#ctx0" brushRef="#br0" timeOffset="1">1 148 11237,'0'0'7043,"95"0"-7155,-51 0-1536,-3 0-2114,-6 0-848,-8 9-3538</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0.443"/>
    </inkml:context>
    <inkml:brush xml:id="br0">
      <inkml:brushProperty name="width" value="0.05" units="cm"/>
      <inkml:brushProperty name="height" value="0.05" units="cm"/>
    </inkml:brush>
  </inkml:definitions>
  <inkml:trace contextRef="#ctx0" brushRef="#br0">0 314 8468,'0'0'5421,"22"0"-4132,8 2-1003,0 1 125,0-2 1,46-4-1,-72 2-380,1 0 0,-1 0-1,1 0 1,-1 0-1,1-1 1,-1 0 0,0 0-1,0 0 1,0 0 0,0-1-1,0 0 1,0 1-1,-1-1 1,0-1 0,1 1-1,-1 0 1,0-1-1,0 0 1,-1 1 0,1-1-1,-1 0 1,0 0 0,0-1-1,0 1 1,1-7-1,0 0-203,0-1 0,-1 0 0,0 1-1,-1-1 1,0 0 0,-1 0 0,0 0 0,-4-21-1,3 27 83,-1 0-1,1 1 1,-1-1-1,0 1 0,-1-1 1,0 1-1,1 0 1,-2 0-1,1 0 0,-1 0 1,1 1-1,-1-1 1,0 1-1,-1 0 0,1 0 1,-1 1-1,0-1 1,0 1-1,0 0 0,0 0 1,0 1-1,-1 0 1,1-1-1,-1 2 0,1-1 1,-1 1-1,0 0 1,0 0-1,0 0 0,0 1 1,1 0-1,-12 1 1,13 0 111,0 1 1,1-1 0,-1 1 0,1 0 0,-1 0 0,1 0 0,0 0 0,-1 1 0,1-1 0,0 1 0,1 0 0,-1-1-1,0 1 1,1 1 0,0-1 0,-1 0 0,1 1 0,1-1 0,-1 1 0,0-1 0,1 1 0,-2 6 0,-2 9 200,0 0 0,1-1 0,-2 28 1,2-1 378,1 1 1,3-1 0,2 1-1,7 44 1,-5-69-472,0 0 1,1 0 0,1-1-1,1 1 1,1-1-1,1-1 1,0 0-1,1 0 1,2-1 0,22 30-1,-32-46-11,15 14-1230,-16-16 999,-1 0 0,1 1 0,-1-1 0,0 0 0,1 0-1,-1 0 1,1 0 0,-1 0 0,0 0 0,1 0 0,-1 0-1,1 0 1,-1 0 0,0 0 0,1 0 0,-1 0 0,1 0 0,-1 0-1,0 0 1,1 0 0,-1 0 0,1 0 0,-1-1 0,0 1-1,1 0 1,-1 0 0,0-1 0,1 1 0,-1 0 0,0 0-1,0-1 1,1 1 0,-1 0 0,0-1 0,0 1 0,1 0-1,-1-1 1,0 1 0,0 0 0,0-1 0,0 1 0,1-1-1,-1 1 1,0 0 0,0-1 0,0 1 0,0-1 0,0 1-1,0 0 1,0-1 0,0 1 0,0-1 0,-1 0 0,4-25-2782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1.182"/>
    </inkml:context>
    <inkml:brush xml:id="br0">
      <inkml:brushProperty name="width" value="0.05" units="cm"/>
      <inkml:brushProperty name="height" value="0.05" units="cm"/>
    </inkml:brush>
  </inkml:definitions>
  <inkml:trace contextRef="#ctx0" brushRef="#br0">1 252 8452,'0'0'4183,"6"16"-4073,25 51 2,-29-64-114,0 0 1,1-1 0,-1 0 0,1 1 0,-1-1 0,1 0 0,0 0 0,0 0 0,0-1 0,-1 1 0,2-1 0,-1 0-1,0 1 1,0-1 0,0-1 0,1 1 0,-1 0 0,0-1 0,1 0 0,-1 0 0,0 0 0,1 0 0,-1 0 0,7-2-1,4 1-61,-8 2-126,0-1 1,0-1 0,0 1-1,0-1 1,0 0 0,-1 0-1,1-1 1,0 0-1,-1 0 1,1 0 0,-1-1-1,1 0 1,-1 0-1,0 0 1,0 0 0,-1-1-1,1 0 1,-1 0 0,0 0-1,0 0 1,0-1-1,0 0 1,-1 0 0,0 0-1,0 0 1,0 0 0,0 0-1,-1-1 1,0 0-1,0 1 1,-1-1 0,0 0-1,0 0 1,0 0-1,0-6 1,-1 7 265,0-36-973,-7 23 2357,7 18-1214,-1-1 0,1 1 0,-1-1 1,0 1-1,1-1 0,-1 1 0,0-1 1,1 1-1,-1-1 0,0 1 0,0 0 1,1-1-1,-1 1 0,0 0 0,0 0 1,0 0-1,1-1 0,-1 1 0,-1 0 1,0 54 3529,2-52-3768,1 0 0,-1 0 0,1 1 0,0-1 0,-1 0 0,1 0 0,0-1 0,1 1 0,-1 0 0,0 0 0,0 0 0,1-1 0,-1 1 0,1-1 0,0 1 0,-1-1 0,1 0 0,0 1 0,0-1-1,0 0 1,0 0 0,0 0 0,0 0 0,0-1 0,0 1 0,0-1 0,0 1 0,0-1 0,0 1 0,4-1 0,10 2-117,1 0 0,29-1 1,-37-1-42,-5 0 82,0 0 1,0 0 0,0 0 0,0 0 0,0-1 0,0 0 0,0 0 0,-1 0-1,1 0 1,0 0 0,0-1 0,-1 0 0,1 0 0,-1 0 0,1 0-1,-1 0 1,0-1 0,4-3 0,-4 2-4,0-1 0,-1 1 0,0 0 0,1-1 1,-2 0-1,1 1 0,0-1 0,-1 0 0,0 0 0,0 0 0,-1 0 0,1 0 0,-1 0 0,0-6 1,-1-18 862,-1 40 967,5 47 921,-2-55-2662,1 1 0,-1-1 1,1 1-1,0-1 0,0 0 0,1 0 1,-1 0-1,0 0 0,1 0 0,0 0 0,0-1 1,0 1-1,0-1 0,0 0 0,0 0 1,1 0-1,-1 0 0,1 0 0,-1-1 0,1 0 1,0 0-1,5 1 0,6 2 66,1-2-1,-1 1 0,1-2 1,17 0-1,-23-2-108,0 1 0,1-2-1,-1 1 1,0-1-1,0-1 1,0 0 0,0 0-1,0-1 1,-1 0 0,0-1-1,0 0 1,0 0-1,0-1 1,-1 0 0,0-1-1,8-7 1,-10 8-64,-1-1 0,1 1 0,-1-1 0,-1 0 0,1 0 0,-1 0 0,0-1 0,-1 0 0,0 1 0,0-1 0,-1 0 0,0 0 0,0-1 0,-1 1 0,0 0 0,0-1 0,-1 1 0,0 0 0,0-1 0,-3-10 0,3 18 97,0 0 1,-1 0-1,1 0 0,0 0 1,0 0-1,-1 0 0,1 0 1,-1 1-1,1-1 0,-1 0 0,1 0 1,-1 1-1,1-1 0,-1 0 1,0 0-1,1 1 0,-1-1 1,0 1-1,0-1 0,0 1 1,1-1-1,-1 1 0,0-1 1,0 1-1,0 0 0,0-1 1,0 1-1,0 0 0,0 0 0,0 0 1,1 0-1,-1-1 0,0 1 1,0 1-1,0-1 0,0 0 1,0 0-1,0 0 0,0 0 1,0 1-1,0-1 0,0 0 1,0 1-1,1-1 0,-1 1 1,0-1-1,0 1 0,0-1 0,0 2 1,-5 1 170,1 1-1,-1-1 1,1 1 0,0 0 0,-8 9 0,4-2 328,0 0 1,1 0 0,-12 25 0,17-31-466,1 0 0,0 1 0,0-1-1,1 1 1,-1-1 0,1 1 0,0 0 0,1 0 0,-1-1 0,1 1 0,0 0 0,2 8 0,-2-13-176,1 1 0,-1 0 1,1-1-1,0 1 0,-1 0 0,1-1 1,0 1-1,0-1 0,0 0 0,1 1 1,-1-1-1,0 0 0,0 1 0,1-1 1,-1 0-1,1 0 0,-1 0 0,1 0 1,-1 0-1,1-1 0,0 1 0,-1 0 1,1-1-1,0 1 0,2 0 0,50 3-5550,-45-4 4274,50 1-8694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1.535"/>
    </inkml:context>
    <inkml:brush xml:id="br0">
      <inkml:brushProperty name="width" value="0.05" units="cm"/>
      <inkml:brushProperty name="height" value="0.05" units="cm"/>
    </inkml:brush>
  </inkml:definitions>
  <inkml:trace contextRef="#ctx0" brushRef="#br0">91 0 11477,'0'0'7476,"-91"2"-17257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4.390"/>
    </inkml:context>
    <inkml:brush xml:id="br0">
      <inkml:brushProperty name="width" value="0.05" units="cm"/>
      <inkml:brushProperty name="height" value="0.05" units="cm"/>
    </inkml:brush>
  </inkml:definitions>
  <inkml:trace contextRef="#ctx0" brushRef="#br0">1 312 4130,'0'0'4506,"2"-7"99,19-12-4452,1 1-1,0 1 1,1 1 0,35-17 0,107-47 190,-145 71-242,234-103 750,-253 112-827,-1 0 11,2 0-8,-2 0 114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4.987"/>
    </inkml:context>
    <inkml:brush xml:id="br0">
      <inkml:brushProperty name="width" value="0.05" units="cm"/>
      <inkml:brushProperty name="height" value="0.05" units="cm"/>
    </inkml:brush>
  </inkml:definitions>
  <inkml:trace contextRef="#ctx0" brushRef="#br0">4 0 2689,'0'0'4157,"0"0"-4099,-1 1 1,1-1 0,0 0-1,0 0 1,0 0-1,0 0 1,-1 0-1,1 1 1,0-1 0,0 0-1,0 0 1,0 0-1,0 0 1,-1 1 0,1-1-1,0 0 1,0 0-1,0 0 1,0 1-1,0-1 1,0 0 0,0 0-1,0 1 1,0-1-1,0 0 1,0 0 0,0 1-1,0-1 1,0 0-1,0 0 1,0 0 0,0 1-1,0-1 1,0 0-1,0 0 1,0 0-1,0 1 1,1-1 0,-1 0-1,0 0 1,0 0-1,0 1 1,0-1 0,0 0-1,1 0 1,-1 0-1,0 0 1,0 1-1,33 2 985,0-1-1,57-4 1,-60 0-815,-1 1 1,1 2 0,54 7-1,-82-7-217,1-1 0,-1 1-1,0-1 1,0 1-1,0 0 1,0 0 0,0 0-1,0 0 1,0 0-1,0 0 1,0 0 0,-1 1-1,1-1 1,0 1 0,-1-1-1,1 1 1,-1 0-1,0-1 1,1 1 0,-1 0-1,0 0 1,0 0-1,0 0 1,0 0 0,0 3-1,0 1 40,0 0-1,-1 0 0,1 0 1,-1 0-1,-1 0 1,1 0-1,-1 1 0,-2 7 1,-1-1 103,0-1 0,-1 0 0,-1 0 0,0 0 0,0 0 0,-1-1 1,-1 0-1,0 0 0,-13 13 0,20-24-408,0 1 0,0 0 0,0 0 1,-1 0-1,1-1 0,0 1 0,0-1 0,0 1 0,-1-1 0,1 1 0,0-1 1,-1 0-1,1 0 0,0 1 0,-1-1 0,1 0 0,-3-1 0,-2 2-1032,-19 0-2797</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6.862"/>
    </inkml:context>
    <inkml:brush xml:id="br0">
      <inkml:brushProperty name="width" value="0.05" units="cm"/>
      <inkml:brushProperty name="height" value="0.05" units="cm"/>
    </inkml:brush>
  </inkml:definitions>
  <inkml:trace contextRef="#ctx0" brushRef="#br0">81 0 3874,'0'0'787,"-15"13"-414,-43 43 249,57-54-568,0 1 0,0-1 0,0 0 0,0 0 0,0 0 0,1 0 0,-1 1 0,1-1 0,-1 0-1,1 0 1,0 1 0,0-1 0,0 0 0,0 1 0,1-1 0,-1 0 0,1 1 0,-1-1 0,1 0 0,0 0 0,0 0 0,-1 0 0,2 0 0,-1 0 0,0 0 0,0 0 0,1 0 0,-1 0 0,1 0 0,-1-1-1,1 1 1,0-1 0,0 1 0,2 0 0,2 6 160,94 87 1566,-73-72-1622,-1 1 0,-1 2 0,22 28 0,-45-51-183,0-1-1,0 1 1,0-1 0,0 1 0,-1 0-1,1 0 1,-1 0 0,0 0 0,0 0-1,0 0 1,0 0 0,-1 0 0,1 0-1,-1 1 1,0-1 0,0 0 0,0 0-1,0 1 1,-1 5 0,0-7 8,-1 0 1,1 0 0,0 0-1,0-1 1,-1 1 0,1 0-1,-1-1 1,0 1 0,0-1-1,1 1 1,-1-1 0,0 0-1,0 0 1,0 1-1,0-2 1,0 1 0,0 0-1,-1 0 1,1-1 0,0 1-1,0-1 1,-1 1 0,1-1-1,0 0 1,0 0 0,-1 0-1,-1-1 1,3 1 3,0 0 1,-1 0-1,1 0 1,0 0-1,0 0 1,0 0-1,0 0 0,0-1 1,0 1-1,0 0 1,-1-1-1,1 1 1,0-1-1,0 1 1,0-1-1,1 1 0,-1-1 1,0 0-1,0 0 1,0 1-1,0-1 1,1 0-1,-1 0 0,0 0 1,1 0-1,-1 0 1,0 0-1,0-1 1,1-1-70,-1 0 0,1 0 1,-1 1-1,1-1 1,0 0-1,0 0 0,0 0 1,0 0-1,1 0 0,-1 0 1,2-3-1,1-3-72,-1 1-1,2-1 1,-1 0-1,1 1 1,1 0-1,10-15 1,-3 9 168,2 0 1,0 0-1,24-18 0,-33 28 84,1 1 0,-1-1 0,0 1-1,1 0 1,-1 0 0,1 1 0,0 0 0,0 0-1,0 0 1,0 1 0,0 0 0,1 0-1,-1 0 1,0 1 0,8 0 0,-9 2 32,-1 1 1,1-1 0,-1 1-1,1 0 1,-1 0 0,0 1-1,-1-1 1,1 1-1,0 0 1,-1 0 0,5 6-1,22 22 523,-23-27-574,-1-1 0,1-1 1,0 1-1,0-1 0,0 0 0,0-1 1,0 1-1,1-2 0,-1 1 1,1-1-1,0 0 0,-1 0 1,1-1-1,8-1 0,-15 1-62,0 0-1,1-1 0,-1 1 0,0-1 1,0 0-1,0 1 0,0-1 1,0 0-1,0 1 0,0-1 0,-1 0 1,1 0-1,0 0 0,0 0 0,-1 0 1,1 0-1,0 0 0,-1 0 0,1 0 1,-1 0-1,1 0 0,-1 0 0,0-1 1,1 1-1,-1 0 0,0 0 0,0 0 1,0 0-1,0-1 0,0 0 1,2-46 93,-2 39-106,-1 3-70,1 0 0,-1 0 0,1 0-1,-2 0 1,1 0 0,-1 0 0,0 1-1,0-1 1,0 0 0,-1 1 0,0 0-1,0-1 1,0 1 0,-1 1 0,0-1-1,0 0 1,0 1 0,0 0 0,-1 0-1,0 0 1,0 0 0,0 1 0,0 0-1,0 0 1,-1 0 0,-9-3 0,-4-1-13,-1 1 0,1 1 0,-1 1 1,0 1-1,0 0 0,-36 1 1,53 2 94,0 0 0,0 0 1,1 0-1,-1 0 1,0 1-1,0-1 0,1 1 1,-1-1-1,0 1 0,1 0 1,-1 0-1,1 0 1,-1 1-1,1-1 0,0 1 1,-1-1-1,1 1 1,0 0-1,0-1 0,-3 5 1,3-3 5,0 1 0,1 0-1,-1 0 1,1-1 0,0 1 0,0 0 0,0 0 0,0 0 0,1 0 0,0 0 0,-1 1 0,2-1 0,0 7 0,0-7 17,0 1 0,0-1 1,1 0-1,0 1 1,0-1-1,0 0 0,1 0 1,-1 0-1,1 0 1,0-1-1,0 1 0,0-1 1,0 0-1,1 0 0,-1 0 1,1 0-1,0 0 1,0-1-1,0 1 0,7 1 1,6 5 99,1-1-1,1-1 1,28 7 0,-17-9 3,-1 0 0,1-2 0,52-2 0,-68-1-100,-12 0-26,0-1 0,-1 1-1,1-1 1,-1 0 0,1 1-1,-1-1 1,0 0 0,1 0-1,-1 0 1,0 0 0,1 0-1,-1 0 1,0 0 0,0-1-1,0 1 1,0 0 0,0-1-1,0 1 1,0 0 0,-1-1-1,1 1 1,-1-1 0,1 1-1,-1-1 1,1 0 0,-1 1-1,0-1 1,1 1-1,-1-1 1,0 0 0,0-1-1,2-64-298,-3 52 52,1 6-309,1 0-1,0 0 1,0 0 0,1 0-1,0 0 1,0 1-1,1-1 1,4-9 0,7-12-5367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7.264"/>
    </inkml:context>
    <inkml:brush xml:id="br0">
      <inkml:brushProperty name="width" value="0.05" units="cm"/>
      <inkml:brushProperty name="height" value="0.05" units="cm"/>
    </inkml:brush>
  </inkml:definitions>
  <inkml:trace contextRef="#ctx0" brushRef="#br0">235 17 8564,'0'0'1785,"-19"-3"-686,-6-2-911,10 2-132,-1 0 0,1 2-1,0-1 1,-17 2 0,30 1-60,0 0 0,0-1 0,0 1 0,0 0 0,0 0 0,0 1 0,0-1 0,0 0 0,0 1 0,0-1 0,1 1 0,-1-1 0,0 1 0,1 0 0,0 0 0,-1 0 0,1 0 0,0 0 0,0 0 0,0 0 0,0 0 0,0 0 0,1 0 0,-2 4 0,-11 58-118,12-55 151,0 1-1,1-1 1,1 1-1,0-1 1,0 1-1,0-1 1,1 0-1,1 1 1,0-1-1,0 0 1,1-1-1,0 1 1,0 0-1,1-1 1,0 0-1,0 0 1,1-1-1,0 1 1,1-1-1,0-1 1,8 8-1,-11-11-12,34 40 120,-36-40-149,0 0 0,-1 0 0,1 0 0,-1 0 0,0 0 0,1 0 0,-2 0 0,1 1 0,0-1 0,-1 0 0,1 0 0,-1 1 0,0-1 0,0 0 0,0 4 0,-1-5 2,0 0-1,-1 1 1,1-1-1,0 0 0,0-1 1,-1 1-1,0 0 1,1 0-1,-1-1 1,0 1-1,1-1 0,-1 1 1,0-1-1,0 0 1,0 1-1,-1-1 1,1 0-1,0-1 0,0 1 1,0 0-1,-1-1 1,1 1-1,0-1 1,-4 1-1,-60 5 152,53-6-135,9 0 69,1 1 0,-1-1 0,0 0 0,1-1 0,-1 1 0,1-1 0,-1 1 0,1-1 1,-4-1-1,5 1-40,1-1 0,0 1 1,0 0-1,0 0 1,0 0-1,0-1 0,0 1 1,0 0-1,0-1 1,0 1-1,1-1 0,-1 1 1,0-1-1,1 1 1,-1-1-1,1 1 0,0-1 1,0 0-1,-1 1 1,1-1-1,0 0 0,0 1 1,1-4-1,0 3-199,-1-1-1,1 0 1,0 0-1,0 1 1,1-1-1,-1 1 1,1-1 0,-1 1-1,1-1 1,0 1-1,-1 0 1,1 0-1,0 0 1,1 0-1,-1 0 1,0 0-1,0 1 1,1-1-1,-1 1 1,5-2-1,-1-1-465,27-17-2434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7.595"/>
    </inkml:context>
    <inkml:brush xml:id="br0">
      <inkml:brushProperty name="width" value="0.05" units="cm"/>
      <inkml:brushProperty name="height" value="0.05" units="cm"/>
    </inkml:brush>
  </inkml:definitions>
  <inkml:trace contextRef="#ctx0" brushRef="#br0">1 128 3810,'0'0'6589,"11"17"-5687,40 54-443,-46-66-407,-1-1-1,1 0 1,0-1 0,0 1-1,1-1 1,-1 0-1,1 0 1,0-1 0,-1 0-1,1 0 1,0 0-1,0-1 1,0 0 0,1 0-1,-1 0 1,0-1 0,0 0-1,0 0 1,1 0-1,5-2 1,8 1 334,-19 1-218,-1-12 665,0-2-908,-1 0 0,0-1 0,-2 1 1,1 0-1,-2 0 0,0 1 1,-7-19-1,7 20-830,0 0 1,1 0 0,1-1-1,0 0 1,0-14-1,2 5-4452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7.941"/>
    </inkml:context>
    <inkml:brush xml:id="br0">
      <inkml:brushProperty name="width" value="0.05" units="cm"/>
      <inkml:brushProperty name="height" value="0.05" units="cm"/>
    </inkml:brush>
  </inkml:definitions>
  <inkml:trace contextRef="#ctx0" brushRef="#br0">5 152 5747,'0'0'4287,"0"8"-3079,-2-42-1169,1 24-43,0 1 0,0-1 0,1 1 1,1-1-1,-1 1 0,1-1 0,1 1 0,0 0 0,4-12 0,-6 20 16,1-1 0,0 1 0,0 0 0,0 0-1,0 0 1,0-1 0,0 1 0,0 0-1,0 0 1,1 0 0,-1 1 0,0-1 0,1 0-1,-1 0 1,0 1 0,1-1 0,-1 1-1,1-1 1,-1 1 0,1-1 0,-1 1-1,1 0 1,-1 0 0,1 0 0,-1 0 0,1 0-1,-1 0 1,1 0 0,0 1 0,-1-1-1,1 0 1,-1 1 0,0-1 0,3 2 0,0 0 65,1 0 1,-1 1-1,0-1 1,0 1-1,0 0 1,-1 0-1,1 0 1,-1 0-1,6 6 1,-1 2 241,0 0-1,0-1 1,2 0 0,-1 0 0,13 8 0,-21-16-442,1-1-1,0 1 1,0-1-1,0 0 1,0 0 0,0 0-1,0 0 1,0 0-1,0-1 1,0 1 0,0 0-1,0-1 1,1 0-1,-1 1 1,0-1 0,0 0-1,0 0 1,1 0-1,-1-1 1,0 1 0,0 0-1,0-1 1,1 0-1,-1 1 1,0-1 0,0 0-1,0 0 1,0 0-1,0 0 1,0-1 0,-1 1-1,1 0 1,0-1-1,-1 1 1,1-1 0,-1 0-1,1 1 1,-1-1-1,2-4 1,13-22-4578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8.373"/>
    </inkml:context>
    <inkml:brush xml:id="br0">
      <inkml:brushProperty name="width" value="0.05" units="cm"/>
      <inkml:brushProperty name="height" value="0.05" units="cm"/>
    </inkml:brush>
  </inkml:definitions>
  <inkml:trace contextRef="#ctx0" brushRef="#br0">293 367 6099,'0'0'4794,"-12"-13"-4687,-44-38-81,51 48-23,-1 1 0,1-1 0,-1 1 0,0 0 0,1 0 0,-1 1 0,0 0 0,0 0 0,0 0 0,0 1 0,0 0 0,0 0 1,0 0-1,-11 3 0,-5-2 77,17-1-9,-1 1-1,1-1 1,-1 1 0,1 0 0,-1 0 0,1 1 0,0 0-1,0 0 1,0 0 0,0 0 0,-9 6 0,11-6 24,1 1 0,-1-1 0,1 0 0,-1 1 0,1-1 0,0 1-1,0 0 1,0 0 0,1 0 0,-1 0 0,1 0 0,-1 0 0,1 0 0,0 1 0,0-1 0,1 0 0,-1 1 0,1-1 0,-1 0 0,1 5 0,0-4-57,0 0 0,0-1 1,0 1-1,0 0 0,1-1 1,0 1-1,-1 0 1,1-1-1,1 1 0,-1-1 1,0 1-1,1-1 0,0 0 1,0 0-1,0 0 0,0 0 1,0 0-1,0 0 0,1 0 1,0 0-1,-1-1 0,1 0 1,0 1-1,0-1 1,0 0-1,1-1 0,-1 1 1,0 0-1,1-1 0,-1 0 1,5 2-1,-2-1-54,0-1 0,-1 1-1,1-1 1,0 0 0,-1 0 0,1-1 0,0 1 0,0-1-1,0-1 1,0 1 0,-1-1 0,1 0 0,0 0-1,0-1 1,8-3 0,-9 3-192,0-1 0,-1 0-1,1-1 1,-1 1 0,0-1-1,0 1 1,0-1 0,0 0-1,0-1 1,-1 1 0,0-1-1,0 0 1,0 1 0,-1-1 0,0 0-1,0-1 1,0 1 0,0 0-1,-1 0 1,0-1 0,0 1-1,0-1 1,-1 1 0,0-11-1,-2-11 1275,6 42 2161,-3-11-3238,0-1-1,1 0 1,-1 0-1,1 0 1,0 0-1,0-1 1,0 1 0,0 0-1,1-1 1,-1 1-1,1-1 1,-1 0-1,1 0 1,0 0 0,0 0-1,0-1 1,0 1-1,0-1 1,0 1-1,0-1 1,1 0-1,-1 0 1,7 0 0,8 2-510,0-1 0,1-1 1,20 0-1,-25-2-27,-9 1 294,1 0 0,0 0 1,0-1-1,-1 0 0,1 0 0,0-1 1,-1 0-1,1 1 0,-1-2 0,0 1 1,0-1-1,0 0 0,0 0 1,0 0-1,0-1 0,-1 1 0,0-1 1,1 0-1,-2-1 0,1 1 1,0-1-1,-1 1 0,0-1 0,0 0 1,0 0-1,-1-1 0,0 1 0,0 0 1,3-12-1,1-11-113,-1 0 1,-1 0-1,-1 0 0,-2-48 0,-1 66 630,0-19-1274,0-16 7370,0 33 117,0 50-4790,-1-11-1275,2-1 0,1 1 0,1-1 0,1 0 0,11 37 0,-13-56-453,0-1 1,1 1 0,-1-1-1,1 0 1,1 0-1,-1 0 1,1 0-1,0 0 1,0-1 0,1 0-1,-1 0 1,1 0-1,0-1 1,1 1-1,-1-1 1,1 0 0,0-1-1,0 1 1,0-1-1,0 0 1,0-1-1,1 0 1,-1 0 0,1 0-1,0-1 1,12 2-1,-16-3-181,2 1-542,0-1-1,1 0 1,-1 0-1,0 0 1,0-1 0,7-1-1,2-9-3828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8.268"/>
    </inkml:context>
    <inkml:brush xml:id="br0">
      <inkml:brushProperty name="width" value="0.05" units="cm"/>
      <inkml:brushProperty name="height" value="0.05" units="cm"/>
    </inkml:brush>
  </inkml:definitions>
  <inkml:trace contextRef="#ctx0" brushRef="#br0">31 217 9893,'0'0'4354,"23"99"-4354,-4-92-241,3-5-1583,1-2-177,-4 0-1233,-9-16-2849</inkml:trace>
  <inkml:trace contextRef="#ctx0" brushRef="#br0" timeOffset="1">0 1 4578,'0'0'0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8.645"/>
    </inkml:context>
    <inkml:brush xml:id="br0">
      <inkml:brushProperty name="width" value="0.05" units="cm"/>
      <inkml:brushProperty name="height" value="0.05" units="cm"/>
    </inkml:brush>
  </inkml:definitions>
  <inkml:trace contextRef="#ctx0" brushRef="#br0">1 0 5346,'0'0'4677,"0"21"-3396,0 170 912,1-179-2098,1 0 0,0 0 0,0 0-1,1 0 1,1-1 0,0 1 0,0-1 0,1 0 0,1 0 0,0-1 0,0 1 0,1-1 0,12 14-1,-12-17-22,-1 0-1,1-1 0,1 0 0,-1 0 0,1 0 0,0-1 0,1 0 1,-1 0-1,1-1 0,0-1 0,0 1 0,0-1 0,0-1 0,1 0 1,-1 0-1,1-1 0,12 1 0,-19-2-55,0 0 1,0 0-1,0-1 1,0 1-1,1-1 1,-1 1-1,0-1 0,0 0 1,-1 0-1,1 0 1,0-1-1,0 1 1,0-1-1,-1 0 0,1 1 1,-1-1-1,3-3 1,-1 1-38,-1 0 1,0-1 0,0 1 0,-1-1 0,0 1-1,1-1 1,-1 0 0,-1 0 0,3-10-1,3-33-607,-7 46 602,0 0 0,1 0-1,-1 0 1,0 0 0,0-1 0,0 1 0,-1 0 0,1 0 0,0 0 0,-1 0 0,0-1 0,1 1 0,-1 0 0,0 0 0,0 0 0,0 1 0,0-1 0,-2-3 0,2 5 50,1 0 0,-1 0-1,1 0 1,-1 0-1,1 1 1,-1-1 0,1 0-1,-1 0 1,1 0 0,-1 1-1,1-1 1,-1 0 0,1 0-1,0 1 1,-1-1-1,1 0 1,0 1 0,-1-1-1,1 1 1,0-1 0,-1 0-1,1 1 1,0-1 0,0 1-1,-1-1 1,1 1-1,0-1 1,0 1 0,0-1-1,0 1 1,-1-1 0,1 1-1,0-1 1,0 1 0,0-1-1,0 1 1,0-1 0,1 2-1,-4 25 259,2-25-187,1 1-56,-1 4 65,1 1 1,-1 0-1,2 0 1,-1 0-1,1-1 0,1 10 1,-1-15-129,0 0 0,0 0 0,0 0 0,0 0 0,0 0 0,0 0 0,0-1 0,1 1 0,-1 0 0,1-1 0,-1 1 0,1-1 1,0 0-1,-1 1 0,1-1 0,0 0 0,0 0 0,0 0 0,0 0 0,0 0 0,0 0 0,0-1 0,0 1 0,0-1 0,0 0 0,3 1 0,4 0-607,0 0-1,0 0 0,-1-1 1,1 0-1,0 0 0,0-1 1,-1 0-1,1-1 1,0 0-1,-1 0 0,12-6 1,13-17-4990</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49.002"/>
    </inkml:context>
    <inkml:brush xml:id="br0">
      <inkml:brushProperty name="width" value="0.05" units="cm"/>
      <inkml:brushProperty name="height" value="0.05" units="cm"/>
    </inkml:brush>
  </inkml:definitions>
  <inkml:trace contextRef="#ctx0" brushRef="#br0">732 10 8052,'0'0'5586,"-116"-9"-5586,97 9-624,-4 2-2049,-8 9-2754</inkml:trace>
  <inkml:trace contextRef="#ctx0" brushRef="#br0" timeOffset="1">0 275 7571,'0'0'7124,"135"-30"-7124,-93 17-48,-3 2-657,-8-2-3168,-14 3-4291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0.040"/>
    </inkml:context>
    <inkml:brush xml:id="br0">
      <inkml:brushProperty name="width" value="0.05" units="cm"/>
      <inkml:brushProperty name="height" value="0.05" units="cm"/>
    </inkml:brush>
  </inkml:definitions>
  <inkml:trace contextRef="#ctx0" brushRef="#br0">397 22 592,'0'0'8068,"1"-5"-7025,5-11-320,-4 25 223,-11 38 245,-1-19-850,-1 0 0,-2 0 0,-30 50 0,33-62-229,-1 0 0,-1-1 0,0-1 0,-1 0 0,-1 0 0,0-1 0,-24 16 0,30-24-298,0 0 0,0-1 1,-1 0-1,0-1 0,0 0 0,0 0 1,0-1-1,-17 2 0,23-3 116,-1-1 0,1 0 0,0 0-1,0 0 1,-1 0 0,1 0-1,0-1 1,0 0 0,-1 1 0,1-1-1,0 0 1,0-1 0,0 1 0,0 0-1,1-1 1,-1 0 0,0 0-1,0 1 1,1-2 0,-1 1 0,1 0-1,0 0 1,0-1 0,0 1 0,0-1-1,0 0 1,-2-4 0,-1-8-9,1 1 0,0 0-1,2-1 1,-1 0 0,2 0 0,0 0 0,1-23 0,0 26 106,0 11-9,0 0-1,1-1 0,-1 1 1,0 0-1,0 0 1,0 0-1,1-1 0,-1 1 1,1 0-1,-1 0 1,1 0-1,-1 0 0,1 0 1,0 0-1,-1 0 1,1 0-1,0 0 1,0 0-1,0 0 0,0 1 1,-1-1-1,1 0 1,2-1-1,0 1 31,0 0 0,1-1 0,-1 1 0,0 1-1,0-1 1,1 0 0,-1 1 0,6-1 0,3 1 195,-1 1 0,0 0 1,1 1-1,15 4 0,6 5 905,-1 2 1,59 33-1,28 12 754,-73-41-1809,67 16 0,-110-32-407,-1-1-630,-29 0-13685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2.082"/>
    </inkml:context>
    <inkml:brush xml:id="br0">
      <inkml:brushProperty name="width" value="0.05" units="cm"/>
      <inkml:brushProperty name="height" value="0.05" units="cm"/>
    </inkml:brush>
  </inkml:definitions>
  <inkml:trace contextRef="#ctx0" brushRef="#br0">338 19 976,'0'0'5181,"5"-18"147,-18 20-5429,1 0-1,0 1 0,0 1 0,0 0 1,0 1-1,0 0 0,1 1 1,0 0-1,-15 11 0,-24 12-188,11-10 269,-80 43 533,118-61-483,1-1-194,13 0-750,5-4 896,-1 0 1,1-1-1,-1-1 1,-1-1-1,17-9 1,30-10 54,-44 19 309,1 2 0,-1 0 0,1 2 0,1 0 0,-1 1 0,0 1 0,1 1 0,-1 0 0,0 2 0,0 1 0,0 0 0,0 1 0,0 1 0,-1 1 0,37 17 0,-49-20-138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2.428"/>
    </inkml:context>
    <inkml:brush xml:id="br0">
      <inkml:brushProperty name="width" value="0.05" units="cm"/>
      <inkml:brushProperty name="height" value="0.05" units="cm"/>
    </inkml:brush>
  </inkml:definitions>
  <inkml:trace contextRef="#ctx0" brushRef="#br0">229 0 4690,'0'0'3754,"-8"18"-2828,-80 237 3220,40-114-1637,25-82-1515,-15 71 1,37-128-658,1-2-447,0 0 1,0 1 0,0-1-1,0 0 1,0 1 0,0-1-1,0 0 1,0 0 0,0 1-1,0-1 1,0 0 0,0 1-1,0-1 1,0 0 0,-1 0-1,1 1 1,0-1 0,0 0-1,0 0 1,0 0-1,-1 1 1,1-1 0,0 0-1,0 0 1,-1 0 0,1 0-1,0 1 1,0-1 0,-1 0-1,1 0 1,0 0 0,0 0-1,-1 0 1,1 0 0,0 0-1,-1 0 1,1 0 0,0 0-1,-1 0 1,1 0-1,0 0 1,0 0 0,-1 0-1,1 0 1,0 0 0,-1 0-1,-12 0-4233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3.955"/>
    </inkml:context>
    <inkml:brush xml:id="br0">
      <inkml:brushProperty name="width" value="0.05" units="cm"/>
      <inkml:brushProperty name="height" value="0.05" units="cm"/>
    </inkml:brush>
  </inkml:definitions>
  <inkml:trace contextRef="#ctx0" brushRef="#br0">204 41 4402,'0'0'2756,"-16"-7"-2617,-52-24 2,65 31-130,-1-1 0,1 0 0,0 1 0,0-1-1,-1 1 1,1 0 0,0 0 0,-1 1 0,1-1 0,0 0 0,0 1 0,-1 0-1,1 0 1,0 0 0,0 0 0,0 1 0,0-1 0,0 1 0,0-1 0,1 1-1,-1 0 1,0 0 0,1 1 0,-1-1 0,-2 4 0,1-2 85,0 1 0,1 0 0,-1 0 0,1 0 0,0 1 0,0-1 0,0 1 0,1 0 0,0 0 0,0 0 0,-1 6 0,2-4 73,1 1 0,0-1 1,0 0-1,0 1 0,1-1 0,0 0 0,1 0 0,0 0 0,0 1 0,1-2 0,0 1 0,0 0 0,7 10 0,2 2 192,2-2 1,1 1-1,23 22 0,4 4-312,-41-44-93,0 0 1,0 1-1,0-1 1,0 1-1,0-1 1,0 0-1,0 1 1,0 0-1,-1-1 1,1 1-1,-1-1 1,1 1-1,-1 0 1,1-1-1,-1 1 1,0 0-1,0 0 1,0 2-1,0-4 24,-1 1-1,1 0 0,-1-1 0,1 1 0,-1 0 0,1-1 0,-1 1 0,0-1 1,1 1-1,-1-1 0,0 1 0,1-1 0,-1 1 0,0-1 0,0 0 0,1 1 0,-1-1 1,0 0-1,0 0 0,1 0 0,-1 0 0,0 1 0,0-1 0,0 0 0,0 0 1,1 0-1,-1-1 0,0 1 0,0 0 0,0 0 0,1 0 0,-1-1 0,0 1 0,0 0 1,1-1-1,-1 1 0,0 0 0,0-2 0,0 1 9,0 0 0,1 0 0,-1 0 0,1 0 1,-1 0-1,1 0 0,-1 0 0,1 0 0,0 0 0,0-1 0,0 1 0,-1 0 0,1 0 0,0 0 0,1 0 1,-1-1-1,0 1 0,0 0 0,0 0 0,1-1 0,5-26-434,-1 19 401,0 0 0,1 1 1,0-1-1,0 1 0,1 0 0,0 1 1,1 0-1,0 0 0,9-6 1,-11 7 103,1 1 1,0 1-1,1-1 1,-1 1-1,1 0 1,0 1-1,0 0 1,0 0-1,0 1 1,0 0-1,14-2 1,-18 5 37,0 1 1,0-1 0,0 1 0,0 0 0,0 0 0,-1 0-1,1 1 1,-1-1 0,0 1 0,1 0 0,-1 0 0,0 0-1,-1 0 1,1 0 0,3 7 0,22 19 463,-20-24-466,-1-1 0,1 1 1,0-1-1,0-1 0,0 1 0,1-2 1,-1 1-1,1-1 0,0 0 0,-1-1 1,1 0-1,0 0 0,0-1 0,0 0 1,0-1-1,15-2 0,-22 1-90,1 1 0,-1-1 0,0 0 0,0 0 0,0 1 0,0-1 0,0-1 0,0 1 0,0 0 0,-1 0 0,1-1 0,-1 1 0,0-1 0,0 1 0,0-1 0,0 0 0,0 1 0,0-1 0,-1 0 0,1 0 0,-1 1 0,0-1 0,0 0 0,0 0 0,0-3 0,0 0-147,0 0 0,0 0 0,-1 0-1,1 0 1,-1 0 0,-1 0 0,1 1-1,-1-1 1,0 0 0,0 1 0,-4-8 0,-1 6-67,0 0 1,0 0 0,-1 1 0,0 0 0,0 0 0,0 1-1,-1 0 1,0 0 0,0 1 0,0 0 0,-1 1 0,-17-5-1,11 4 196,0 1-1,-1 1 1,1 1-1,0 0 1,-1 0-1,1 2 0,-18 2 1,32-2 34,0-1 1,0 0-1,1 1 1,-1-1-1,0 1 1,0 0-1,0 0 1,1-1-1,-1 1 1,0 0-1,1 0 1,-1 1-1,1-1 1,-1 0-1,1 1 1,0-1-1,0 0 1,-1 1-1,1-1 1,0 1-1,0 0 1,0-1-1,1 1 1,-1 0-1,0 0 1,1 0-1,-1-1 1,1 1-1,-1 0 1,1 0-1,0 0 1,0 0-1,0 0 1,0 0-1,0 0 1,0 0-1,1-1 0,0 4 1,0 0 49,0-1 0,0 1 1,0 0-1,1-1 0,0 1 0,0-1 1,0 0-1,1 0 0,0 1 0,-1-2 1,1 1-1,0 0 0,8 6 0,-1-3 79,1-1-1,0 0 1,0-1 0,1 0-1,-1-1 1,1 0-1,0-1 1,0 0-1,18 2 1,-2-3-12,-1-1 1,1 0-1,31-5 0,-56 4-128,0 0-1,0 0 0,0-1 1,0 1-1,-1-1 0,1 1 1,0-1-1,-1 0 0,1 0 1,0 0-1,-1 0 0,1-1 1,-1 1-1,0-1 0,1 0 0,-1 1 1,0-1-1,0 0 0,0 0 1,0 0-1,0-1 0,-1 1 1,1 0-1,-1-1 0,1 1 1,-1-1-1,0 1 0,0-1 1,0 1-1,0-1 0,0-5 1,-1 0-59,1 0 0,-2 1 1,0-1-1,0 0 0,0 0 0,-1 0 1,0 1-1,0-1 0,-1 1 1,-4-10-1,4 10-354,0-1 1,1 1-1,0-1 1,0 1-1,1-1 1,0 0-1,0 1 0,1-11 1,0-8-3093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4.315"/>
    </inkml:context>
    <inkml:brush xml:id="br0">
      <inkml:brushProperty name="width" value="0.05" units="cm"/>
      <inkml:brushProperty name="height" value="0.05" units="cm"/>
    </inkml:brush>
  </inkml:definitions>
  <inkml:trace contextRef="#ctx0" brushRef="#br0">182 54 7331,'0'0'3325,"-11"-9"-3144,-36-27-162,45 35-17,0 0 1,0 0-1,0 0 1,0 0-1,-1 0 0,1 0 1,0 1-1,0-1 1,-1 1-1,1 0 1,0-1-1,-1 1 1,1 0-1,0 0 1,-1 1-1,1-1 1,0 0-1,0 1 1,-1-1-1,1 1 0,0 0 1,0 0-1,0 0 1,0 0-1,0 0 1,0 0-1,0 1 1,0-1-1,-2 3 1,-2 1 55,0 1 1,1 0 0,0 0 0,0 1 0,-8 13 0,11-17-4,0 0 1,0 1-1,0-1 1,1 1 0,-1 0-1,1-1 1,0 1 0,0 0-1,0 0 1,1 0 0,-1-1-1,1 1 1,0 0 0,0 0-1,0 0 1,0 0 0,1 0-1,0 0 1,0 0-1,0-1 1,0 1 0,0 0-1,1-1 1,0 1 0,0-1-1,2 5 1,5 3 197,1-1 0,0 0 0,0-1 0,1 0 0,23 15 0,21 18 211,-54-41-469,0 0 1,1 0 0,-1 0 0,0 0-1,0 1 1,0-1 0,1 0 0,-2 1-1,1-1 1,0 0 0,0 1-1,0 0 1,-1-1 0,1 1 0,0-1-1,-1 1 1,0 0 0,1-1 0,-1 1-1,0 0 1,0 0 0,0-1-1,0 1 1,0 0 0,-1 2 0,0-2 7,0 0 0,-1 0 0,1 1 0,-1-2 0,1 1 0,-1 0-1,0 0 1,0 0 0,0-1 0,0 1 0,0-1 0,0 0 0,0 1 0,0-1 0,-4 1 0,-4 2-78,-1 0 0,-1-1 0,1 0 0,0 0 0,-1-2-1,-14 2 1,25-4 16,0 1 0,1 0 0,-1-1 0,1 0 1,-1 1-1,1-1 0,0 1 0,-1-1 0,1 1 0,0-1 0,-1 0 0,1 1 0,0-1 0,0 0 0,-1 1 0,1-1 1,0 0-1,0 1 0,0-1 0,0 0 0,0 0 0,0 1 0,0-1 0,0 0 0,0 1 0,0-1 0,1-1 0,4-22-2106,15-2-1058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4.662"/>
    </inkml:context>
    <inkml:brush xml:id="br0">
      <inkml:brushProperty name="width" value="0.05" units="cm"/>
      <inkml:brushProperty name="height" value="0.05" units="cm"/>
    </inkml:brush>
  </inkml:definitions>
  <inkml:trace contextRef="#ctx0" brushRef="#br0">1 136 4098,'0'0'6931,"16"16"-5602,54 52-254,-61-62-923,1 0 1,-1-1-1,1 0 1,0 0-1,0-1 1,1-1-1,-1 1 1,1-2 0,0 1-1,0-2 1,0 1-1,0-1 1,0-1-1,0 0 1,19-3-1,5 2 300,-34-26 303,-3 17-794,0 0 1,-1 0-1,0 1 1,0 0-1,-1-1 1,0 1-1,-1 1 1,-7-12-1,-17-36-1300,25 47 544,2-1 0,-1 1 0,1 0 0,-2-14 0,4-2-3149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5.038"/>
    </inkml:context>
    <inkml:brush xml:id="br0">
      <inkml:brushProperty name="width" value="0.05" units="cm"/>
      <inkml:brushProperty name="height" value="0.05" units="cm"/>
    </inkml:brush>
  </inkml:definitions>
  <inkml:trace contextRef="#ctx0" brushRef="#br0">0 187 6547,'0'0'3306,"5"7"-3021,12 19-77,-12-19 1022,-4-11-1101,-1 0 0,0 1-1,1-1 1,-1 0 0,-1 1 0,1-1-1,0 0 1,-1 1 0,0-1 0,0 1-1,0-1 1,-3-5 0,-4-24 809,8 33-899,0 0 0,0-1 1,0 1-1,0-1 0,0 1 0,0 0 1,0-1-1,1 1 0,-1 0 0,0-1 1,0 1-1,0-1 0,0 1 0,0 0 1,0-1-1,1 1 0,-1 0 0,0-1 1,0 1-1,1 0 0,-1-1 0,0 1 1,1 0-1,-1 0 0,0-1 0,0 1 0,1 0 1,-1 0-1,0 0 0,1-1 0,-1 1 1,1 0-1,16 3 435,29 22-577,-26-14 320,-8-5-197,1-1 0,-1 0 0,1-1 0,0-1 0,1 0 0,-1 0-1,0-1 1,16-1 0,-27-48-1196,-2-78-7959,0 96 4509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09:33.843"/>
    </inkml:context>
    <inkml:brush xml:id="br0">
      <inkml:brushProperty name="width" value="0.05" units="cm"/>
      <inkml:brushProperty name="height" value="0.05" units="cm"/>
    </inkml:brush>
  </inkml:definitions>
  <inkml:trace contextRef="#ctx0" brushRef="#br0">371 147 720,'0'0'12331,"-5"-16"-10994,-18-50-817,22 63-511,-1-1 1,1 0-1,-1 1 0,0-1 0,0 1 1,-1 0-1,1 0 0,-1 0 0,0 0 1,1 0-1,-1 1 0,-1-1 1,1 1-1,0-1 0,0 1 0,-1 0 1,1 1-1,-1-1 0,0 1 0,-4-2 1,-2 1-73,-1 0 0,0 0 1,0 1-1,0 1 1,-11 0-1,10 0-44,0 0 70,0 0 0,1 1 0,-1 1 0,0-1 0,1 2 0,0 0 0,-1 0 0,1 1 0,-16 7-1,23-8 61,-1 0-1,1 0 0,0 0 0,0 1 0,0-1 0,0 1 0,1 0 0,-1 0 0,1 0 1,0 0-1,0 1 0,1-1 0,-1 1 0,1-1 0,0 1 0,0 0 0,1 0 0,0 0 1,-1 0-1,1 0 0,1 1 0,-1-1 0,1 9 0,0-8-2,1 1 0,-1-1 1,1 0-1,0 1 0,1-1 0,-1 0 0,1 0 1,0 0-1,1 0 0,-1 0 0,1 0 0,1-1 0,-1 0 1,1 1-1,0-1 0,0 0 0,0-1 0,1 1 0,-1-1 1,1 0-1,0 0 0,0 0 0,1-1 0,-1 0 1,1 0-1,0 0 0,0-1 0,0 1 0,0-2 0,0 1 1,11 1-1,-9-1-44,0-1-1,0-1 1,0 1 0,0-1 0,0-1 0,0 1 0,-1-1 0,1-1-1,0 1 1,0-1 0,-1-1 0,1 1 0,-1-2 0,0 1 0,0-1 0,8-4-1,-10 3-44,1 0 0,-1 0 0,0 0 0,0-1 0,-1 1 0,1-1 0,-1 0-1,-1 0 1,1-1 0,-1 1 0,0-1 0,-1 0 0,1 0 0,-1 0 0,-1 0 0,1 0-1,-1 0 1,0-8 0,1-36 958,-3 48-537,1 6-41,0 27-6,0-25-292,0 0 0,1 0-1,0 0 1,0 0 0,0-1 0,0 1 0,1 0-1,0-1 1,0 1 0,0-1 0,0 0 0,1 1-1,0-1 1,0 0 0,0-1 0,0 1-1,0 0 1,1-1 0,0 0 0,-1 0 0,1 0-1,1 0 1,6 3 0,0-1 16,-1 0 0,1-1 0,0 0 0,1-1 0,-1 0 0,0-1 0,1-1 1,0 1-1,12-2 0,-21 0-68,1-1 0,0 0 0,0-1 0,0 1 1,-1-1-1,1 1 0,-1-1 0,1 0 0,-1 0 1,0-1-1,0 1 0,0-1 0,0 1 0,0-1 0,0 0 1,-1 0-1,1-1 0,-1 1 0,0 0 0,2-5 1,6-10-632,-1 0 1,12-30 0,-16 29 1101,-1 0 0,-1-1 1,1-19-1,-4 44-497,0 0 0,0 1 0,1-1 0,0 0 0,0 0 0,0 1 0,0-1 0,1 0 0,-1 0 0,1 0-1,1-1 1,-1 1 0,1 0 0,0-1 0,0 1 0,0-1 0,0 0 0,1 0 0,0 0 0,-1-1 0,2 1 0,-1-1 0,0 0 0,1 0 0,-1-1 0,1 1 0,0-1 0,0 0 0,0 0 0,0 0 0,0-1 0,0 0 0,0 0 0,0 0 0,1-1-1,9 0 1,23 1-2853,-6-1-2642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8.707"/>
    </inkml:context>
    <inkml:brush xml:id="br0">
      <inkml:brushProperty name="width" value="0.05" units="cm"/>
      <inkml:brushProperty name="height" value="0.05" units="cm"/>
    </inkml:brush>
  </inkml:definitions>
  <inkml:trace contextRef="#ctx0" brushRef="#br0">1 56 9925,'0'0'11957,"81"-2"-11973,-30-11-480,1 0-1873,-4 2-865,-9 2-1024,-8 1 240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5.397"/>
    </inkml:context>
    <inkml:brush xml:id="br0">
      <inkml:brushProperty name="width" value="0.05" units="cm"/>
      <inkml:brushProperty name="height" value="0.05" units="cm"/>
    </inkml:brush>
  </inkml:definitions>
  <inkml:trace contextRef="#ctx0" brushRef="#br0">1 198 6051,'0'0'8404,"29"99"-7380,-23-91-1024,0-5 0,0-1-16,2-2-1777,3 0-800,-5-13-1297</inkml:trace>
  <inkml:trace contextRef="#ctx0" brushRef="#br0" timeOffset="1">61 1 9925,'0'0'912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5.748"/>
    </inkml:context>
    <inkml:brush xml:id="br0">
      <inkml:brushProperty name="width" value="0.05" units="cm"/>
      <inkml:brushProperty name="height" value="0.05" units="cm"/>
    </inkml:brush>
  </inkml:definitions>
  <inkml:trace contextRef="#ctx0" brushRef="#br0">1 1 5651,'0'0'4340,"1"17"-2219,-1-6-1827,3 34 1183,1 0 0,17 70 0,-17-100-1155,1 0 1,1 0-1,0 0 0,1-1 1,9 16-1,-12-24-237,0 0-1,0-1 1,1 1 0,0-1-1,0 0 1,0 0-1,1 0 1,-1-1-1,1 0 1,0 0-1,0 0 1,11 3-1,-12-4-89,1-1 0,-1-1-1,1 1 1,0-1 0,0 0-1,0 0 1,0 0 0,0-1-1,0 0 1,0 0 0,0-1-1,0 0 1,0 0 0,0 0-1,-1-1 1,1 0 0,0 0-1,-1 0 1,10-6 0,-10 5-73,-1 0 1,0-1 0,0 1 0,0-1-1,0 0 1,-1-1 0,0 1 0,1 0 0,-2-1-1,1 0 1,0 0 0,-1 0 0,0 0-1,0 0 1,-1 0 0,1 0 0,-1-1-1,0 1 1,0-1 0,-1 1 0,0-8-1,0 4-143,1-19-159,-1 27 390,0 0 0,0 1 1,0-1-1,0 0 0,0 1 0,0-1 0,0 1 0,0-1 1,0 0-1,-1 1 0,1-1 0,0 1 0,0-1 0,0 1 1,-1-1-1,1 0 0,0 1 0,-1-1 0,1 1 0,-1-1 1,1 1-1,0 0 0,-1-1 0,1 1 0,-1-1 0,1 1 1,-1 0-1,1-1 0,-2 1 0,2 0 361,-6 105 1126,7-103-1539,-1 0 1,1 0-1,0 0 1,0 0 0,0 0-1,0-1 1,1 1-1,-1 0 1,0-1 0,1 1-1,-1-1 1,1 1-1,-1-1 1,1 0 0,0 0-1,0 0 1,-1 0-1,1 0 1,0 0 0,0 0-1,0-1 1,0 1-1,0 0 1,0-1 0,0 0-1,0 0 1,0 1-1,0-1 1,0 0 0,4-1-1,3 2-606,1-1-1,-1 0 0,1-1 0,-1 0 1,17-4-1,11-17-3238,-2-8-1548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6.072"/>
    </inkml:context>
    <inkml:brush xml:id="br0">
      <inkml:brushProperty name="width" value="0.05" units="cm"/>
      <inkml:brushProperty name="height" value="0.05" units="cm"/>
    </inkml:brush>
  </inkml:definitions>
  <inkml:trace contextRef="#ctx0" brushRef="#br0">589 1 8756,'0'0'2321,"-112"0"-1729,79 11-592,-2 2-880,-5 2-3234</inkml:trace>
  <inkml:trace contextRef="#ctx0" brushRef="#br0" timeOffset="1">0 247 6003,'0'0'10421,"141"-10"-10181,-95-1-240,-3-2-577,-7 2-2240,-12 2-2241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7.360"/>
    </inkml:context>
    <inkml:brush xml:id="br0">
      <inkml:brushProperty name="width" value="0.05" units="cm"/>
      <inkml:brushProperty name="height" value="0.05" units="cm"/>
    </inkml:brush>
  </inkml:definitions>
  <inkml:trace contextRef="#ctx0" brushRef="#br0">78 419 4098,'0'0'7849,"0"9"-6662,2 10-1095,-1-4 2872,-7-37-1519,-26-97-1930,22 88 237,1-1 1,2 0-1,1 0 0,-3-41 0,9 67 209,-1-3 25,1 1-1,0-1 0,0 0 0,1 1 1,0-1-1,0 1 0,4-12 0,-3 17 35,-1 1-1,1 0 1,-1-1-1,1 1 1,0 0-1,0 0 0,0 0 1,0 1-1,0-1 1,0 0-1,1 1 1,-1-1-1,1 1 1,-1 0-1,1 0 0,-1 0 1,1 0-1,0 0 1,-1 0-1,1 1 1,0-1-1,-1 1 1,1 0-1,0 0 1,0 0-1,4 1 0,-4-1-9,0 0 0,1 1-1,-1-1 1,0 1-1,0 0 1,0 0-1,0 0 1,-1 0 0,1 0-1,0 1 1,0-1-1,-1 1 1,1 0-1,-1 0 1,1 0 0,-1 0-1,0 0 1,0 0-1,0 1 1,0-1-1,0 1 1,0-1 0,-1 1-1,0 0 1,1 0-1,-1-1 1,0 1-1,0 0 1,0 0 0,0 5-1,2 6-129,0 1 1,-2 0-1,0 0 0,0 0 1,-2 16-1,0-29-14,1 0 0,-1 0 0,1 0 0,-1 0 0,1 0 0,-1 0 0,0 0 1,0 0-1,0-1 0,0 1 0,0 0 0,-1-1 0,1 1 0,0-1 0,-1 1 0,1-1 0,-1 1 0,0-1 0,1 0 0,-1 0 0,0 0 1,0 0-1,0 0 0,1 0 0,-1-1 0,0 1 0,0 0 0,0-1 0,-3 1 0,5-2 76,-1 1-1,1 0 1,0-1-1,-1 1 1,1-1-1,0 1 1,-1 0-1,1-1 1,0 1-1,0-1 1,0 1-1,-1-1 1,1 1-1,0-1 1,0 1-1,0-1 1,0 1-1,0-1 1,0 1-1,0-1 1,0 1-1,0-1 1,0 1-1,0-1 1,0 1-1,0-1 1,0 1-1,1-1 1,-1 1-1,0-1 1,0 1-1,0 0 1,1-1-1,-1 1 1,0-1-1,1 1 1,-1 0-1,1-1 1,11-20-886,-7 16 996,0 0 0,1 1 0,0-1 1,0 2-1,0-1 0,1 1 0,-1 0 0,1 0 1,0 0-1,0 1 0,13-3 0,-7 3 393,1 0-1,0 1 0,0 1 0,-1 0 1,21 3-1,-29-2-351,0 0 0,0 1 0,0 0 0,0 0 0,0 0 0,0 1 0,-1-1 0,1 1 0,-1 0 0,0 0 0,0 1 0,0 0 0,0-1 0,-1 1 0,1 0 0,-1 1 0,0-1 0,0 0 0,-1 1 0,1 0 0,-1 0 0,0-1 0,0 1 0,-1 1 0,2 5 0,-2-6-62,1 0 0,-1 0 0,-1 0 0,1 1 1,-1-1-1,1 0 0,-2 1 0,1-1 1,0 0-1,-1 0 0,0 1 0,-1-1 1,1 0-1,-1 0 0,0 0 0,0 0 1,0 0-1,-1-1 0,1 1 0,-1-1 1,0 0-1,-1 1 0,1-1 0,-8 6 1,2-3-123,-1-2 1,1 1 0,-1-1 0,0-1 0,0 0-1,0 0 1,-16 3 0,-43 2-5015,54-8 2773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9.242"/>
    </inkml:context>
    <inkml:brush xml:id="br0">
      <inkml:brushProperty name="width" value="0.05" units="cm"/>
      <inkml:brushProperty name="height" value="0.05" units="cm"/>
    </inkml:brush>
  </inkml:definitions>
  <inkml:trace contextRef="#ctx0" brushRef="#br0">1 0 496,'0'0'4565,"0"29"-2391,0 5-1525,1-1 1,3 1-1,0 0 0,2-1 0,14 44 0,18 36 844,35 128 982,-69-236-1978,0-16-1155,-1-15-3290,-3 10 306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5:59.982"/>
    </inkml:context>
    <inkml:brush xml:id="br0">
      <inkml:brushProperty name="width" value="0.05" units="cm"/>
      <inkml:brushProperty name="height" value="0.05" units="cm"/>
    </inkml:brush>
  </inkml:definitions>
  <inkml:trace contextRef="#ctx0" brushRef="#br0">1 9 1569,'0'0'3708,"17"-8"1028,-13 12-4568,1-1 0,-1 2 0,0-1 0,0 0 0,0 1 0,-1 0 1,1 0-1,-1 0 0,0 0 0,4 10 0,4 7 261,149 276 3800,-160-298-4244,0 0 0,0 0 0,0 0 1,0 0-1,0 0 0,0 0 1,0 0-1,0-1 0,0 1 1,0 0-1,0 0 0,1 0 1,-1 0-1,0 0 0,0 0 0,0 0 1,0 0-1,0 0 0,0 0 1,0 0-1,0 0 0,0 0 1,0 0-1,1 0 0,-1 0 0,0 0 1,0 0-1,0 0 0,0 0 1,0 0-1,0 0 0,0 0 1,0 0-1,0 0 0,0 0 1,1 0-1,-1 0 0,0 0 0,0 0 1,0 0-1,0 0 0,0 0 1,0 0-1,0 0 0,0 0 1,0 0-1,0 0 0,0 0 1,1 0-1,-1 1 0,0-1 0,0 0 1,0 0-1,0 0 0,0 0 1,0 0-1,0 0 0,0 0 1,0 0-1,0 0 0,0 0 0,0 1 1,2-15-2219,-5-21-2882,-7 13 375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36:20.998"/>
    </inkml:context>
    <inkml:brush xml:id="br0">
      <inkml:brushProperty name="width" value="0.05" units="cm"/>
      <inkml:brushProperty name="height" value="0.05" units="cm"/>
    </inkml:brush>
  </inkml:definitions>
  <inkml:trace contextRef="#ctx0" brushRef="#br0">0 0 288,'0'0'3346,"4"6"123,13 21-2611,4 8-336,2-1 0,2-1 0,35 38 1,95 84 1355,-135-136-1571,98 102 527,63 56-83,54-10 475,-73-58-689,-139-92-426,0-1 1,1-1-1,1-2 0,0 0 1,1-2-1,35 11 0,4-4 57,1-4 0,111 10 0,-146-14 274,5 0 677,-67-10-15816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28.970"/>
    </inkml:context>
    <inkml:brush xml:id="br0">
      <inkml:brushProperty name="width" value="0.05" units="cm"/>
      <inkml:brushProperty name="height" value="0.05" units="cm"/>
    </inkml:brush>
  </inkml:definitions>
  <inkml:trace contextRef="#ctx0" brushRef="#br0">5 124 4114,'0'0'192,"-1"16"616,0-8-687,0 1 114,0 0 0,0 0 1,1 0-1,0 0 0,1 1 0,0-1 1,1 0-1,0 0 0,0 0 1,1-1-1,0 1 0,0-1 0,1 1 1,6 9-1,-3-9-45,0-1-1,1 1 1,0-1 0,0-1-1,1 0 1,0 0 0,1 0-1,0-1 1,0-1 0,0 1-1,0-2 1,1 1-1,-1-2 1,1 1 0,0-2-1,1 1 1,-1-1 0,0-1-1,1 0 1,-1-1 0,0 0-1,20-3 1,-29 3-140,0-1 0,1 0-1,-1 0 1,0 0 0,0-1 0,0 1-1,-1 0 1,1-1 0,0 1 0,0-1 0,-1 0-1,1 1 1,-1-1 0,1 0 0,-1 0-1,0 0 1,0 0 0,0 0 0,0 0 0,0-1-1,0 1 1,-1 0 0,1 0 0,0-5-1,1-6 120,-1 0 0,0 0 0,-1-16 0,-1 16-133,1 3-17,-2 1 1,1-1 0,-1 0 0,-1 1 0,1-1 0,-2 1 0,1 0 0,-2 0 0,1 0 0,-1 1-1,0 0 1,-1-1 0,1 2 0,-14-14 0,5 7-27,-1 0 0,0 0-1,-1 2 1,0 0 0,-1 0 0,-22-9 0,34 18-12,-1 0 0,0 1 0,0 0 0,1 0 1,-2 0-1,1 0 0,0 1 0,0 0 0,-8 0 1,13 2 9,-1-1 1,0 0-1,0 0 1,1 1 0,-1-1-1,0 1 1,1-1-1,-1 1 1,1 0-1,-1-1 1,1 1 0,-1 0-1,1 0 1,-1 0-1,1 0 1,0 1 0,-1-1-1,1 0 1,0 1-1,0-1 1,0 0 0,0 1-1,0-1 1,1 1-1,-1-1 1,0 1-1,1 0 1,-1-1 0,1 1-1,-1 0 1,1-1-1,0 1 1,0 0 0,0 0-1,0 2 1,-1 2 10,1-1 0,1 1 0,-1-1 0,1 1 0,0-1 0,0 1 0,0-1 0,1 1 0,0-1 0,0 0 0,0 0 0,1 0 0,0 0 0,3 5 0,1-1 30,0-1-1,1 0 0,-1 0 0,1-1 0,1 0 0,17 11 0,2-3 155,0-1 1,1-1-1,0-2 0,37 10 0,-27-10 39,1-2 0,0-2 1,0-2-1,57 1 0,-96-6-199,0 0 1,0-1-1,-1 1 0,1-1 1,0 1-1,-1 0 1,1-1-1,0 1 0,-1-1 1,1 0-1,-1 1 1,1-1-1,-1 1 0,1-1 1,-1 0-1,1 0 1,-1 1-1,0-1 0,1 0 1,-1 0-1,0 1 1,0-1-1,1 0 0,-1 0 1,0 0-1,0 1 1,0-1-1,0 0 0,0 0 1,0 0-1,-1 0 1,0-35 454,1 31-441,-2-4 4,0-1 1,0 1-1,-1 0 0,-1 1 1,1-1-1,-1 1 0,-1-1 1,-8-12-1,8 15-185,1 0 1,0 0-1,0 0 0,1 0 0,0-1 1,0 1-1,0-1 0,1 0 1,0 0-1,1 0 0,-1 0 0,1 0 1,0-1-1,1 1 0,0 0 1,1-11-1,0 17-150,-1 0 0,1 0 0,-1 0 0,1 0 0,0 0 0,-1 0 0,1 0 0,0 0 0,0 0 0,0 0 0,0 0 0,0 0 0,0 1 0,0-1 0,0 0 0,0 1 0,0-1-1,0 1 1,0-1 0,1 1 0,-1-1 0,0 1 0,2 0 0,18-5-5479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29.974"/>
    </inkml:context>
    <inkml:brush xml:id="br0">
      <inkml:brushProperty name="width" value="0.05" units="cm"/>
      <inkml:brushProperty name="height" value="0.05" units="cm"/>
    </inkml:brush>
  </inkml:definitions>
  <inkml:trace contextRef="#ctx0" brushRef="#br0">0 186 6771,'0'0'4709,"11"19"-3610,88 156 697,-49-109-1563,-8-13-117,-43-58-62,1 1-1,-1-1 1,1 1-1,0-1 1,0 1-1,0-1 1,2-5-1,-1-7 55,-7-132-420,6 149 363,49 4-283,4 7 250,-24-4 55,1-2 0,0 0 0,56 0-1,-82-6-57,0 1 0,-1-1 0,1 0 0,0-1 0,-1 1 0,0 0 0,1-1 0,-1 0 0,0 0 0,0 0 0,1 0 0,-2 0 0,1-1 0,0 1 0,0-1 0,-1 0 0,4-4 0,-5 5-15,1 0-1,0-1 0,-1 1 0,1 0 0,-1-1 0,0 0 0,0 1 0,0-1 0,0 0 0,0 1 0,-1-1 0,1 0 0,-1 0 1,0 0-1,0 0 0,0 1 0,0-1 0,0 0 0,-1 0 0,1 0 0,-1 1 0,0-1 0,-1-4 0,0 5-19,0 0 0,1 0 0,-1 0 0,0 0 0,0 1 0,-1-1 0,1 1 0,0 0-1,0-1 1,-1 1 0,1 0 0,-1 0 0,1 1 0,-1-1 0,1 0 0,-1 1 0,1 0-1,-1-1 1,-4 1 0,-53 2-330,57-1 350,0 0 0,0 0-1,0 1 1,-1-1 0,1 1 0,0-1 0,1 1-1,-1 0 1,0 0 0,1 0 0,-1 1 0,1-1 0,-1 0-1,1 1 1,0 0 0,0-1 0,0 1 0,1 0-1,-1 0 1,1 0 0,-1 1 0,1-1 0,0 0-1,0 0 1,0 1 0,1-1 0,-1 0 0,1 7-1,-1-2 34,0-1-1,1 0 0,0 1 0,0-1 1,1 0-1,0 1 0,0-1 0,1 0 1,-1 0-1,2 0 0,-1 0 0,7 13 1,-2-12 9,0-1 1,0 1-1,0-1 1,1 0-1,0-1 1,1 0 0,0 0-1,0-1 1,0 0-1,0 0 1,1-1-1,0 0 1,0-1 0,0 0-1,0-1 1,0 0-1,0 0 1,1-1-1,-1-1 1,1 1-1,-1-2 1,20-2 0,-26 1-25,0 0 0,0 0 1,0 0-1,0 0 0,0 0 1,-1-1-1,1 0 0,-1 0 1,1 0-1,-1 0 0,0 0 1,0-1-1,-1 1 0,1-1 1,-1 0-1,0 0 0,0 0 1,2-4-1,2-4-55,-1-1 1,-1 1-1,0-1 1,4-23-1,-5-27-403,-3 62 354,-3 19-127,1-5 258,1 0 1,0-1-1,0 1 0,1 0 1,1-1-1,3 23 0,-2-30-47,-1-1 0,1 1 0,0 0 0,0-1-1,0 0 1,1 1 0,-1-1 0,1 0 0,0 0 0,0-1 0,1 1-1,-1 0 1,1-1 0,0 0 0,0 0 0,0 0 0,0-1 0,0 1-1,1-1 1,6 3 0,-5-3-211,0 1 0,0-1 0,1 0-1,-1 0 1,1 0 0,-1-1 0,1 0 0,0-1-1,0 0 1,-1 0 0,1 0 0,0 0 0,-1-1-1,1 0 1,0-1 0,-1 0 0,0 0-1,1 0 1,-1-1 0,0 1 0,0-2 0,0 1-1,0-1 1,-1 1 0,0-1 0,7-7 0,-3 2-120,0-2-1,-1 1 1,0-1 0,-1 0 0,0-1 0,-1 0 0,0 0 0,-1 0-1,-1-1 1,1 0 0,-2 0 0,3-19 0,17-164 610,-20 122 6270,-3 135-5738,3 0 0,11 68 0,-10-108-1036,0 0 0,2 0-1,0-1 1,2 1 0,0-1 0,1-1 0,1 0-1,0 0 1,25 31 0,-34-63-6886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0.304"/>
    </inkml:context>
    <inkml:brush xml:id="br0">
      <inkml:brushProperty name="width" value="0.05" units="cm"/>
      <inkml:brushProperty name="height" value="0.05" units="cm"/>
    </inkml:brush>
  </inkml:definitions>
  <inkml:trace contextRef="#ctx0" brushRef="#br0">0 10 7347,'0'0'5555,"116"17"-4210,-58-17-1089,4 0-112,-4-2-144,-12-9-1489,-17-2-4962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9.038"/>
    </inkml:context>
    <inkml:brush xml:id="br0">
      <inkml:brushProperty name="width" value="0.05" units="cm"/>
      <inkml:brushProperty name="height" value="0.05" units="cm"/>
    </inkml:brush>
  </inkml:definitions>
  <inkml:trace contextRef="#ctx0" brushRef="#br0">0 177 7603,'0'0'11243,"20"0"-9906,65-3-478,-80 2-842,1 1 0,-1-1 0,1 0 0,-1 0 0,0 0 0,0-1 0,0 0 0,0 0 1,0 0-1,0-1 0,0 0 0,-1 0 0,1 0 0,-1 0 0,0-1 0,0 1 0,0-1 0,0 0 1,-1-1-1,1 1 0,-1 0 0,0-1 0,2-6 0,-2 5-410,0 0 1,-1-1-1,-1 0 0,1 1 1,-1-1-1,0 0 0,0 0 1,-1 0-1,0-10 0,-1 15 337,0 1 0,1-1 0,-1 1-1,0-1 1,0 1 0,0 0-1,0 0 1,0-1 0,0 1 0,0 0-1,0 0 1,-1 0 0,1 0 0,0 0-1,-1 1 1,1-1 0,-1 0-1,1 1 1,-1-1 0,1 0 0,-1 1-1,1 0 1,-1-1 0,1 1 0,-1 0-1,0 0 1,1 0 0,-1 0-1,-1 0 1,-52 2 189,48-1-90,1 1 1,-1 0-1,1 0 0,0 0 1,0 1-1,0 0 0,0 0 1,0 0-1,1 1 0,-1 0 1,1 0-1,0 0 0,-6 8 1,-12 22-4720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1.421"/>
    </inkml:context>
    <inkml:brush xml:id="br0">
      <inkml:brushProperty name="width" value="0.05" units="cm"/>
      <inkml:brushProperty name="height" value="0.05" units="cm"/>
    </inkml:brush>
  </inkml:definitions>
  <inkml:trace contextRef="#ctx0" brushRef="#br0">1 394 5731,'0'0'4644,"4"0"-4030,10 0-383,0 0 0,1-1 0,-1 0-1,0-2 1,0 1 0,0-2 0,0 0 0,0-1 0,-1 0 0,0-1-1,0 0 1,0-1 0,-1 0 0,0-1 0,-1-1 0,17-15 0,-18 15-244,-1 0 0,0 0 0,-1-1 0,0 0 0,-1 0 0,0-1 0,-1 0 0,0 0 0,0-1 0,-1 1 0,-1-1 0,0 0 0,0-1 0,-2 1 0,1-1 0,-1 1 1,-1-1-1,-1 0 0,0-15 0,-1 25-6,1 0 1,-1 0 0,0 0 0,0 0 0,0 0-1,0 1 1,0-1 0,-1 0 0,1 1-1,-1-1 1,0 1 0,0-1 0,0 1 0,0 0-1,0 0 1,0 0 0,-1 0 0,1 0-1,0 0 1,-1 1 0,0-1 0,1 1 0,-1 0-1,0-1 1,0 1 0,0 1 0,0-1-1,0 0 1,0 1 0,0-1 0,0 1 0,0 0-1,0 0 1,0 0 0,0 1 0,0-1-1,0 1 1,0-1 0,0 1 0,1 0 0,-1 0-1,0 1 1,0-1 0,1 0 0,-1 1-1,0-1 1,1 1 0,0 0 0,-1 0 0,1 0-1,0 0 1,-3 5 0,-3 5 25,0 0-1,1 0 1,0 1 0,1 0 0,1 0 0,0 0-1,0 1 1,-4 26 0,6-14 127,0-1 0,1 1 0,2 0 0,3 27 0,-3-47-115,1 0 1,1 0-1,-1 0 1,1 0-1,0-1 1,1 1-1,-1-1 1,1 1-1,0-1 1,0 0-1,1 0 0,-1 0 1,1-1-1,0 1 1,1-1-1,-1 0 1,1 0-1,-1-1 1,1 1-1,0-1 1,1 0-1,-1 0 1,0-1-1,9 3 0,-1 0 28,0-1-1,0-1 0,0 0 0,0-1 0,1 0 0,-1-1 0,1-1 0,0 0 0,25-4 0,-33 3-94,0-1 0,0 0 0,0 0 1,0-1-1,-1 0 0,1 0 0,-1 0 0,0 0 0,0-1 0,0 0 1,0 0-1,-1 0 0,0-1 0,0 1 0,0-1 0,0 0 0,-1 0 1,1 0-1,-1-1 0,-1 1 0,1-1 0,-1 0 0,3-10 1,0-1-96,-1 1 0,-1-1 1,-1 0-1,0 0 1,-1 0-1,-1-1 1,-2-22-1,2 40 155,0 0 0,0 0 0,0 0 0,0 0 0,0 0 0,0 0-1,0 0 1,-1 0 0,1 0 0,0 0 0,0 0 0,0 0 0,0 0 0,0 0 0,0 0 0,0 0 0,0 0 0,0 0 0,0 0 0,0 0-1,0 0 1,0 0 0,0 0 0,0 0 0,0 0 0,-1 0 0,1 0 0,0 0 0,0 0 0,0 0 0,0 0 0,0 0 0,0 0 0,0 0-1,-3 13 72,0 19-39,3-7 170,-1-14-169,1 0-1,0 0 1,1 1 0,4 18 0,-4-26-52,0 0-1,1 0 0,0 0 0,0-1 1,0 1-1,0 0 0,0-1 1,1 1-1,0-1 0,-1 0 0,1 0 1,0 0-1,1 0 0,-1-1 0,0 1 1,7 2-1,-2-1-199,0 0-1,0-1 1,0 0 0,1 0-1,-1-1 1,1 0-1,17 2 1,33-4-4321,-29-3-925</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2.316"/>
    </inkml:context>
    <inkml:brush xml:id="br0">
      <inkml:brushProperty name="width" value="0.05" units="cm"/>
      <inkml:brushProperty name="height" value="0.05" units="cm"/>
    </inkml:brush>
  </inkml:definitions>
  <inkml:trace contextRef="#ctx0" brushRef="#br0">7 1 288,'0'0'10298,"-1"8"-10148,-3 34 221,3 1 0,1 0 1,3 0-1,11 67 1,0-1 62,-10-89-358,-4-19-75,0-1 1,0 0-1,0 0 1,0 0-1,1 0 1,-1 0-1,0 0 1,0 1-1,0-1 1,0 0-1,0 0 0,0 0 1,0 0-1,0 0 1,1 0-1,-1 0 1,0 0-1,0 0 1,0 0-1,0 0 1,0 1-1,0-1 1,1 0-1,-1 0 1,0 0-1,0 0 1,0 0-1,0 0 1,0 0-1,0 0 1,1 0-1,-1 0 1,0 0-1,0 0 1,0 0-1,0-1 1,0 1-1,1 0 1,-1 0-1,0 0 1,0 0-1,0 0 1,0 0-1,0 0 1,0 0-1,0 0 1,1 0-1,-1 0 1,0-1-1,0 1 1,0 0-1,0 0 1,0 0-1,0 0 0,14-32-136,-6 11-346,-3 12 354,0 0-1,0 0 1,1 0-1,1 0 1,-1 1-1,1 0 1,1 1-1,-1-1 1,10-6-1,-14 12 148,-1 1 0,0-1-1,0 0 1,1 1 0,-1-1 0,1 1-1,-1 0 1,1 0 0,0 0 0,-1 0-1,1 1 1,0-1 0,0 1 0,0-1 0,-1 1-1,1 0 1,0 0 0,0 0 0,0 1-1,-1-1 1,1 1 0,0-1 0,0 1 0,-1 0-1,1 0 1,0 0 0,-1 1 0,1-1-1,-1 0 1,0 1 0,1 0 0,-1-1 0,0 1-1,0 0 1,0 0 0,0 0 0,0 1-1,1 2 1,4 5 166,-1 0 0,0 0-1,0 0 1,-1 1 0,-1 0-1,0 0 1,0 0 0,2 15-1,-2 1 60,-1-1 1,-1 42-1,-3-64-245,1 0 1,-1 0-1,0-1 1,0 1 0,0 0-1,-1 0 1,1-1 0,-1 1-1,0-1 1,0 0-1,0 1 1,0-1 0,-1 0-1,1 0 1,-1 0 0,0-1-1,0 1 1,0-1-1,0 1 1,0-1 0,-1 0-1,1 0 1,-1 0 0,1-1-1,-1 1 1,0-1-1,0 0 1,1 0 0,-1 0-1,0-1 1,-5 1 0,5 0-38,1-1 1,-1 1-1,1-1 1,-1 0-1,1 0 1,-1 0-1,0 0 1,1-1-1,-1 1 1,1-1-1,-1 0 1,1 0-1,-1 0 1,1-1-1,0 1 1,0-1 0,0 0-1,0 0 1,0 0-1,0 0 1,0 0-1,0-1 1,1 1-1,-1-1 1,1 0-1,0 1 1,0-1-1,0 0 1,0 0-1,1-1 1,-1 1-1,1 0 1,-1-1 0,0-4-1,1 4-28,0 0 0,1-1-1,-1 0 1,1 1 0,0-1 0,0 1-1,1-1 1,-1 1 0,1-1 0,0 1-1,0-1 1,0 1 0,1 0 0,0-1-1,-1 1 1,2 0 0,-1 0 0,0 0-1,1 1 1,0-1 0,0 0 0,0 1-1,4-4 1,2 1 48,0 0-1,0 0 1,1 1-1,0 0 1,0 1-1,0 0 1,1 0-1,18-3 1,5 1 181,1 1 0,35 0 1,-35 3-2,-1-1 0,36-8-1,-69 10-132,0 1 0,0 0 0,0 0 0,0 0-1,0-1 1,0 1 0,0-1 0,0 1 0,0-1 0,0 1-1,0-1 1,0 1 0,0-1 0,0 0 0,-1 0-1,1 1 1,0-1 0,0 0 0,-1 0 0,1 0-1,-1 0 1,1 0 0,-1 0 0,1 0 0,-1 0 0,1 0-1,-1 0 1,0 0 0,0 0 0,1 0 0,-1 0-1,0 0 1,0 0 0,0 0 0,0 0 0,0 0-1,0-1 1,-1 1 0,1 0 0,0 0 0,-1 0 0,1 0-1,0 0 1,-1 0 0,0-1 0,-1-2-9,0 1 0,0-1 1,0 0-1,-1 1 0,1-1 1,-1 1-1,0 0 0,0 0 1,0 0-1,-5-3 0,-4-1-63,-1 0-1,0 1 0,-1 1 0,-23-7 1,31 10 21,-1 0 1,0 1 0,0 0 0,0 0 0,0 1-1,0-1 1,0 2 0,0-1 0,-1 1 0,1 0-1,-10 3 1,14-2 23,0 0 0,0 0 0,1 1-1,-1-1 1,1 1 0,-1-1 0,1 1 0,0 0-1,0 0 1,0 0 0,0 0 0,0 0 0,1 0-1,0 1 1,0-1 0,-1 1 0,2-1 0,-1 0-1,0 1 1,1 0 0,-1 4 0,0 1 71,1 1 0,-1 0 1,1 0-1,1 0 0,0 0 1,4 17-1,-2-20-47,0 0 1,1 0-1,0 0 1,0-1-1,1 1 0,0-1 1,0 0-1,0-1 1,1 1-1,0-1 1,0 0-1,0 0 0,1-1 1,-1 0-1,1 0 1,0 0-1,0-1 1,1 0-1,7 2 0,7 2 17,0-1 0,0-1 0,1 0-1,0-2 1,30 0 0,-43-2-36,0-1 1,0 0-1,0-1 1,-1 0-1,1-1 1,0 0-1,-1 0 1,1-1-1,15-7 1,-20 7-40,0-1 1,0 1-1,0-1 1,-1 0-1,1 0 1,-1-1-1,0 1 1,-1-1-1,1 0 1,-1 0-1,0 0 1,0-1-1,0 1 1,-1-1-1,0 1 1,0-1-1,1-7 1,1-4-222,-1 0 1,-1 0 0,-1 0 0,-1 0 0,-3-31-1,3 46 259,0 1 0,0 0 0,0-1 0,0 1 0,-1 0 0,1 0 0,0-1 0,-1 1 0,1 0 0,-1 0 0,0 0 0,1 0 0,-1 0-1,0 0 1,-1-2 0,-3 4 274,3 12-227,1-8-79,1 0-1,0-1 1,1 1 0,-1-1 0,1 1-1,0-1 1,0 0 0,1 1 0,-1-1-1,1 0 1,0 0 0,4 7 0,-2-6-188,0-1 1,0 0 0,1 0-1,0 0 1,0 0-1,0 0 1,0-1 0,0 0-1,8 3 1,36 14-3456,4-4-2116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2.766"/>
    </inkml:context>
    <inkml:brush xml:id="br0">
      <inkml:brushProperty name="width" value="0.05" units="cm"/>
      <inkml:brushProperty name="height" value="0.05" units="cm"/>
    </inkml:brush>
  </inkml:definitions>
  <inkml:trace contextRef="#ctx0" brushRef="#br0">342 165 7411,'0'0'931,"-2"-16"286,-10-51-46,11 63-1100,-1-1-1,0 1 0,0 0 1,0 0-1,0 0 1,-1 1-1,0-1 1,0 1-1,0-1 0,0 1 1,0 0-1,0 0 1,-1 0-1,0 1 0,1-1 1,-1 1-1,0 0 1,0 0-1,0 0 1,-8-2-1,-1 1-31,0 0 1,0 0-1,0 1 0,-26 0 1,29 1-33,1 1 0,-1 1 0,0-1 0,1 2 0,-1-1 0,0 1 0,1 1 0,0-1 1,0 2-1,-10 4 0,15-6 19,0 1 1,0 0-1,1-1 0,-1 2 1,1-1-1,0 0 1,0 1-1,0-1 1,0 1-1,1 0 0,0 0 1,-1 0-1,1 0 1,1 0-1,-1 1 1,1-1-1,-1 0 0,1 1 1,0-1-1,1 1 1,-1-1-1,1 1 1,0 7-1,1-6 7,-1 0 0,0 0 0,1 0 1,0 0-1,0 0 0,1-1 0,0 1 0,0 0 0,0-1 0,1 1 0,-1-1 1,1 0-1,1 0 0,-1 0 0,1-1 0,0 1 0,0-1 0,0 1 1,0-1-1,1-1 0,-1 1 0,1-1 0,0 0 0,1 0 0,-1 0 0,0 0 1,1-1-1,-1 0 0,1 0 0,6 1 0,0 0 6,0 1 0,1-2-1,-1 0 1,1 0 0,-1-1 0,24-1-1,-32 0-51,-1 0 0,0 0-1,1-1 1,-1 1-1,0-1 1,1 0 0,-1 0-1,0 0 1,0-1-1,0 1 1,0-1 0,0 0-1,0 1 1,-1-1-1,1-1 1,0 1 0,-1 0-1,1-1 1,-1 1-1,0-1 1,0 1 0,0-1-1,0 0 1,-1 0-1,1 0 1,-1 0 0,0 0-1,0 0 1,2-6-1,-1-5-212,0 0-1,-1 0 1,-1-28-1,0 37 183,0 0 0,-1 0-1,0 1 1,0-1 0,0 0-1,0 0 1,-1 1-1,1-1 1,-1 1 0,0-1-1,-1 1 1,1 0 0,-1 0-1,-5-7 1,3 41 559,4-24-495,2 1 0,-1 0 0,0 0 0,1-1 0,1 1 0,-1 0 0,1-1 0,0 0 0,0 1 0,1-1 0,0 0 0,0 0 0,0 0 0,1 0 0,0-1 0,0 0 0,0 1 0,1-1 0,-1-1 0,1 1 0,1-1 0,-1 0 0,0 0 0,1 0 0,11 4 0,-7-2-314,1-1 0,0 0 0,1-1 0,-1-1 0,0 0 0,1 0 0,0-1 0,0 0-1,0-1 1,-1-1 0,1 0 0,14-2 0,-23 2 81,-1-1 1,1 0-1,-1 0 0,1-1 1,-1 1-1,1-1 0,-1 1 0,0-1 1,0 0-1,1 1 0,-1-1 1,-1 0-1,1-1 0,0 1 0,0 0 1,-1 0-1,1-1 0,-1 1 1,0-1-1,0 1 0,0-1 0,0 0 1,0 1-1,0-1 0,0-5 1,4-26-1928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3.109"/>
    </inkml:context>
    <inkml:brush xml:id="br0">
      <inkml:brushProperty name="width" value="0.05" units="cm"/>
      <inkml:brushProperty name="height" value="0.05" units="cm"/>
    </inkml:brush>
  </inkml:definitions>
  <inkml:trace contextRef="#ctx0" brushRef="#br0">7 0 6403,'0'0'2273,"-6"129"-1088,6-71 159,0 1-576,14-4-287,7-5-369,0-11 16,-1-5-256,-1-10-224,-9-11-993,-4-9-400</inkml:trace>
  <inkml:trace contextRef="#ctx0" brushRef="#br0" timeOffset="1">17 237 4626,'0'0'9364,"112"-7"-9364,-56-4-656,-2-4-2705,-11-4-4867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3.453"/>
    </inkml:context>
    <inkml:brush xml:id="br0">
      <inkml:brushProperty name="width" value="0.05" units="cm"/>
      <inkml:brushProperty name="height" value="0.05" units="cm"/>
    </inkml:brush>
  </inkml:definitions>
  <inkml:trace contextRef="#ctx0" brushRef="#br0">213 151 9668,'0'0'4837,"14"-9"-4773,44-29-40,-57 36-28,1 1 0,-1 0 0,1 0 0,-1 0 0,1-1-1,-1 1 1,0-1 0,1 1 0,-1-1 0,0 1 0,0-1-1,0 0 1,0 0 0,0 1 0,-1-1 0,1 0 0,-1 0-1,1 0 1,-1 0 0,0 0 0,1 0 0,-1 0 0,0 0-1,0 0 1,0 1 0,-1-1 0,1 0 0,0 0 0,-1 0-1,1 0 1,-1 0 0,0 0 0,1 0 0,-1 1 0,0-1 0,0 0-1,0 1 1,-1-1 0,1 1 0,0-1 0,-1 1 0,1-1-1,0 1 1,-1 0 0,0 0 0,1 0 0,-1 0 0,0 0-1,-2-1 1,-4-2 7,-1 0 0,1 1 0,-1 0 0,1 1 0,-1 0 0,0 0 0,0 1 0,0 0 0,0 1 0,0 0 1,-1 0-1,1 1 0,0 0 0,0 0 0,1 1 0,-1 1 0,0-1 0,1 1 0,-1 1 0,1 0 0,0 0 0,0 0 0,0 1 0,1 0 0,0 1 0,0 0 0,0 0 0,0 0 0,-10 14 0,15-17 8,0 0 0,0 1 0,0-1-1,1 0 1,-1 1 0,1-1 0,0 1 0,0-1 0,0 1 0,0 0-1,0-1 1,1 1 0,0 0 0,0-1 0,1 8 0,-1-8-48,1-1 0,0 1 0,-1-1 1,1 1-1,0-1 0,1 0 0,-1 0 0,0 1 1,1-1-1,-1 0 0,1 0 0,0 0 1,0 0-1,0-1 0,-1 1 0,2 0 0,-1-1 1,0 1-1,0-1 0,0 0 0,1 0 0,3 2 1,10 1-818,0 0 0,1 0 0,-1-2 1,1 0-1,22-1 0,31 0-5602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3.814"/>
    </inkml:context>
    <inkml:brush xml:id="br0">
      <inkml:brushProperty name="width" value="0.05" units="cm"/>
      <inkml:brushProperty name="height" value="0.05" units="cm"/>
    </inkml:brush>
  </inkml:definitions>
  <inkml:trace contextRef="#ctx0" brushRef="#br0">277 0 8996,'0'0'2004,"2"22"-1383,7 55 809,34 141 0,-34-190-1245,-5-18-76,-1 0 0,0 0 0,0 0-1,-1 1 1,1 16 280,-23-45-269,-2-2-970,-1 1-1,-48-30 1,62 44 740,0 0 1,0 1 0,0 0-1,0 0 1,-1 1 0,1 0 0,-1 1-1,0 0 1,0 1 0,0 0-1,0 0 1,-17 2 0,23 0 190,-1 1 1,1-1 0,0 1-1,0 0 1,0 0 0,1 0-1,-1 1 1,0-1 0,1 1 0,0 0-1,-1 0 1,1 0 0,1 1-1,-1-1 1,0 1 0,1-1-1,-1 1 1,1 0 0,0 0-1,1 0 1,-1 0 0,1 0-1,-2 6 1,1-5 0,1 0 0,-1 0 1,1 0-1,0 0 0,1 1 0,-1-1 1,1 0-1,0 0 0,0 0 0,1 0 0,-1 0 1,1 1-1,0-1 0,1 0 0,-1 0 1,1-1-1,0 1 0,0 0 0,1-1 0,3 7 1,0-6-62,0 0 0,0 0 0,0 0 0,1-1-1,-1 0 1,1 0 0,0 0 0,0-1 0,1 0 0,-1-1 0,1 0 0,-1 0 0,11 1 0,14 1-283,61 0 0,-84-4 170,7 0-592,1-1 0,-1 0 0,0-1-1,1 0 1,-1-1 0,25-9 0,16-16-4003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4.173"/>
    </inkml:context>
    <inkml:brush xml:id="br0">
      <inkml:brushProperty name="width" value="0.05" units="cm"/>
      <inkml:brushProperty name="height" value="0.05" units="cm"/>
    </inkml:brush>
  </inkml:definitions>
  <inkml:trace contextRef="#ctx0" brushRef="#br0">1 1 5330,'0'0'1809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4.516"/>
    </inkml:context>
    <inkml:brush xml:id="br0">
      <inkml:brushProperty name="width" value="0.05" units="cm"/>
      <inkml:brushProperty name="height" value="0.05" units="cm"/>
    </inkml:brush>
  </inkml:definitions>
  <inkml:trace contextRef="#ctx0" brushRef="#br0">1 336 7347,'0'0'2452,"10"-19"-2169,6-15-208,119-220 477,-134 252-418,0 0 0,0 0 0,0 0 0,0 0-1,1 1 1,-1-1 0,1 0 0,-1 1 0,1-1 0,0 1 0,-1 0 0,1 0 0,0-1 0,0 1 0,0 0-1,0 1 1,0-1 0,0 0 0,0 0 0,4 0 0,-4 1-73,1 1-1,-1-1 1,0 1 0,0-1-1,0 1 1,0 0-1,0 0 1,0 0 0,0 0-1,0 0 1,0 0 0,-1 0-1,1 1 1,0-1 0,-1 1-1,4 3 1,4 7 121,0 0 0,-1 1 0,-1 1 0,10 21 1,-15-30-4,25 63 679,-23-53-894,1 0 0,1 0 0,0-1 0,1 1 0,0-1 0,2-1 0,-1 0 1,2 0-1,11 13 0,-46-43-6605,-14-8 551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4.861"/>
    </inkml:context>
    <inkml:brush xml:id="br0">
      <inkml:brushProperty name="width" value="0.05" units="cm"/>
      <inkml:brushProperty name="height" value="0.05" units="cm"/>
    </inkml:brush>
  </inkml:definitions>
  <inkml:trace contextRef="#ctx0" brushRef="#br0">1 153 5587,'0'0'8099,"23"-1"-7752,-5 0-309,12 0-39,0-1 0,-1-1 1,40-10-1,-30 3-1329,46-20 1,-48 14-1392,-2-1-1,64-41 0,-99 58 2861,1 0 1,-1-1-1,0 1 0,1 0 1,-1 0-1,0 0 0,1 0 1,-1 0-1,0 0 0,1 0 1,-1 0-1,0 0 0,1 0 0,-1 1 1,0-1-1,1 0 0,-1 0 1,0 0-1,1 0 0,-1 0 1,0 1-1,1-1 0,-1 0 0,0 0 1,0 0-1,1 1 0,-1-1 1,0 0-1,0 1 0,0-1 1,1 0-1,-1 0 0,0 1 1,0-1-1,0 0 0,0 1 0,0-1 1,1 0-1,-1 1 0,0-1 1,0 0-1,0 1 0,0-1 1,0 1-1,4 20 533,-3-18-124,6 48 1709,-2-19-1199,11 47 1,-13-71-1095,-1 0-1,1 0 1,1 0 0,-1-1 0,1 1-1,1-1 1,-1 0 0,1 0 0,1 0-1,8 9 1,-13-24-6236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5.221"/>
    </inkml:context>
    <inkml:brush xml:id="br0">
      <inkml:brushProperty name="width" value="0.05" units="cm"/>
      <inkml:brushProperty name="height" value="0.05" units="cm"/>
    </inkml:brush>
  </inkml:definitions>
  <inkml:trace contextRef="#ctx0" brushRef="#br0">0 122 8308,'316'1'408,"-311"-1"-328,1 1 0,0 0 0,-1 0 0,1 0 0,0 1 0,-1 0 0,0 0 0,1 0 0,-1 1 0,0-1 0,0 2 0,-1-1 0,1 0 0,0 1 0,-1 0 0,0 0 0,0 0 0,0 0 0,-1 1 1,1-1-1,-1 1 0,3 6 0,5 12 727,0 0 1,-2 1-1,12 47 1,10 21 561,-28-84-1241,-2-4-67,1-1 0,-1 1 0,1-1 0,0 1 0,0-1 0,0 1-1,0-1 1,1 0 0,-1 0 0,1 0 0,3 2 0,-6-24 305,0-347-5064,-1 363 4713,1-1 1,0 0 0,1 0 0,-1 1 0,0-1-1,1 0 1,0 1 0,0-1 0,0 1 0,1-1-1,-1 1 1,1-1 0,-1 1 0,1 0 0,0 0-1,1 0 1,-1 0 0,0 0 0,5-4 0,-2 4 50,0 0 1,-1 1 0,1 0-1,0 0 1,0 0-1,1 0 1,-1 1 0,0 0-1,1 0 1,-1 0-1,0 1 1,1-1 0,5 2-1,1-1 145,-1 1-1,1 0 1,-1 0 0,1 1-1,-1 1 1,0 0-1,18 8 1,-24-9-137,0 0-1,0 1 1,0 0-1,-1 0 1,1 0-1,-1 0 1,0 1-1,0 0 1,0 0-1,0 0 1,-1 0-1,0 1 1,0-1-1,0 1 1,0 0-1,-1 0 1,1 0-1,2 9 1,-5-11-53,1 0-1,0 0 1,-1 1 0,0-1 0,0 0 0,0 0 0,0 0 0,0 1 0,-1-1-1,1 0 1,-1 0 0,0 0 0,0 0 0,0 0 0,0 0 0,-1 0-1,1 0 1,-1 0 0,0-1 0,0 1 0,0 0 0,0-1 0,0 0 0,0 1-1,-1-1 1,1 0 0,-1 0 0,0-1 0,1 1 0,-1 0 0,-4 1 0,-9 4-198,-1 0 0,0-1 1,0 0-1,-24 3 0,36-8 57,-26 6-1546,0-3 0,-33 2 1,0-5-3380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0:59.808"/>
    </inkml:context>
    <inkml:brush xml:id="br0">
      <inkml:brushProperty name="width" value="0.05" units="cm"/>
      <inkml:brushProperty name="height" value="0.05" units="cm"/>
    </inkml:brush>
  </inkml:definitions>
  <inkml:trace contextRef="#ctx0" brushRef="#br0">1 207 8100,'18'1'205,"10"0"-81,8 1 142,62-5 1,-89 2-245,0 0-1,0 0 1,-1-1 0,1 0 0,-1-1 0,0 1 0,0-2 0,0 1 0,0-1 0,0 0 0,-1-1-1,1 0 1,10-9 0,-16 11-32,1 1 0,-1-1 0,0 0-1,0 1 1,0-1 0,0 0 0,-1 0-1,1 0 1,-1 0 0,0-1 0,0 1-1,0 0 1,0-1 0,-1 1 0,1 0-1,-1-1 1,0 1 0,0-1 0,0 1-1,0 0 1,0-1 0,-1 1 0,0-1-1,-2-5 1,2 5-1,-1 0 0,-1 0 0,1 0 0,0 1 0,-1-1 0,0 1 0,0 0 1,0-1-1,0 1 0,0 0 0,-1 1 0,1-1 0,-1 1 0,0-1 0,0 1 0,0 0 0,0 1 0,-4-3 0,-4 1 177,1 0 0,-1 0-1,0 1 1,0 1 0,0-1 0,-23 2 0,32 0-101,0 1 1,0-1 0,-1 0-1,1 1 1,0 0 0,0 0 0,0 0-1,0 0 1,0 0 0,0 1-1,0-1 1,0 1 0,1 0 0,-1 0-1,0 0 1,1 0 0,0 0-1,-1 0 1,1 1 0,0-1 0,0 1-1,0 0 1,1-1 0,-1 1 0,1 0-1,-1 0 1,1 0 0,0 0-1,-1 4 1,1 0 27,-1 0 0,1 0 0,1-1 0,-1 1 0,1 0 0,1 0 0,-1 0 0,1-1 0,0 1 0,1 0 0,-1-1 0,1 1 0,1-1 1,-1 1-1,1-1 0,0 0 0,0 0 0,1 0 0,0-1 0,0 1 0,8 7 0,-4-5 0,1-1 1,1 0 0,-1-1 0,1 0 0,0 0-1,1-1 1,-1 0 0,1-1 0,0 0-1,0 0 1,0-2 0,14 3 0,-13-3-53,0 0 0,1-1 1,-1 0-1,1-1 0,-1-1 0,1 0 1,-1 0-1,0-1 0,14-5 1,-19 5-148,0-1 1,0 0-1,0-1 1,0 0-1,-1 0 1,0 0 0,0-1-1,0 0 1,0 0-1,-1 0 1,0-1-1,0 1 1,0-1 0,-1-1-1,0 1 1,4-8-1,-3 4-367,-1 0 0,0-1 0,-1 1 0,0-1 0,0 1 0,-1-1 0,0 0 0,-1 0 0,-1-19 1756,0 48 659,0-14-1819,0 1 1,0-1 0,0 1-1,1 0 1,0-1 0,-1 1-1,2-1 1,-1 1 0,0-1-1,1 0 1,0 1 0,0-1-1,0 0 1,0 0-1,1-1 1,0 1 0,0 0-1,0-1 1,0 1 0,0-1-1,1 0 1,-1 0 0,1-1-1,0 1 1,0-1 0,0 1-1,0-1 1,9 3-1,7 1-136,0 0 0,1-1-1,-1-1 1,1-1-1,0-1 1,0-1-1,38-3 1,-21 2-757,-37 0 698,0 0 0,0 0 1,0 0-1,0 0 0,0 0 0,0 0 1,0 0-1,0 0 0,0-1 0,0 1 1,0 0-1,0-1 0,-1 1 1,1-1-1,0 1 0,0-1 0,0 1 1,-1-1-1,1 1 0,0-1 0,-1 0 1,1 1-1,0-1 0,-1 0 0,1 0 1,-1 0-1,1-1 0,0 1 51,-1 0-1,1 1 0,-1-1 0,1 0 1,-1 0-1,1 0 0,0 1 0,-1-1 1,1 0-1,0 1 0,0-1 0,-1 1 1,1-1-1,0 1 0,0-1 0,0 1 1,0-1-1,0 1 0,0 0 0,0-1 1,0 1-1,-1 0 0,1 0 1,0 0-1,0 0 0,0 0 0,2 0 1,51 4-2562,-16-1-1104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39.300"/>
    </inkml:context>
    <inkml:brush xml:id="br0">
      <inkml:brushProperty name="width" value="0.05" units="cm"/>
      <inkml:brushProperty name="height" value="0.05" units="cm"/>
    </inkml:brush>
  </inkml:definitions>
  <inkml:trace contextRef="#ctx0" brushRef="#br0">1 564 8628,'0'0'2665,"13"0"-2137,5 0-301,1-1-1,-1-1 0,32-7 1,-41 7-145,1-1 0,-1 0 1,0-1-1,0 0 1,0 0-1,-1-1 0,1 0 1,-1-1-1,0 0 1,11-10-1,-11 7-39,-1-1 0,0 0 0,0 0 0,-1 0 0,0-1 0,-1 1 0,0-2 0,-1 1 0,0 0 0,-1-1 0,3-12 0,-3 3-28,0 0 0,-2 0 0,0 0 0,-1 0 0,-5-32 0,2 38-18,-1 0 1,-1 0-1,-1 0 1,0 1-1,0 0 1,-2 0-1,0 0 1,0 1 0,-1 1-1,-1-1 1,-15-15-1,24 27 4,1 1-1,-1-1 1,1 0 0,-1 0-1,1 0 1,-1 0 0,0 1-1,1-1 1,-1 0 0,0 1-1,0-1 1,1 1-1,-1-1 1,0 0 0,0 1-1,0 0 1,0-1 0,0 1-1,0 0 1,0-1-1,0 1 1,0 0 0,0 0-1,0 0 1,0 0 0,0 0-1,0 0 1,1 0 0,-1 0-1,0 0 1,0 0-1,0 1 1,0-1 0,0 0-1,0 1 1,0-1 0,0 0-1,0 1 1,0-1-1,0 1 1,1 0 0,-1-1-1,0 1 1,1 0 0,-1-1-1,0 1 1,1 0 0,-1 0-1,0 0 1,1-1-1,-1 2 1,-3 7-7,1-1 0,0 1 0,0 0 1,-3 15-1,4-13 32,-8 40 183,2 1 0,-1 82 0,12 110 943,-1-173-864,-1-21-270,3 0 0,2 0 0,2-1 0,2 0 0,2 0 0,2-1 0,35 77 0,-39-111-2770,-9-24-160,-8-26 18,-5 7 93,-29-50 1,-10-20 1951,46 87 2068,1 1-1,0-1 0,1 0 0,0 1 0,1-1 1,-1-25-1,5 36-1109,-1 0 0,0 0 0,1 0 0,-1 0 0,1 0 1,0 1-1,-1-1 0,1 0 0,0 1 0,-1-1 0,1 1 0,0 0 0,0-1 0,-1 1 0,1 0 1,0 0-1,0 0 0,1 1 0,3-2 54,51-4 143,-1-3-1,1-2 1,-2-3 0,0-2 0,80-34 0,-129 46-309,-1 1-1,0-1 1,0 0 0,0-1-1,0 1 1,0-1 0,-1 0-1,0 0 1,0-1 0,0 1-1,0-1 1,-1 0 0,0 0-1,0 0 1,0 0 0,0-1-1,-1 1 1,0-1 0,0 0-1,-1 1 1,1-1 0,-1 0-1,-1 0 1,1 0 0,-1 0-1,0 0 1,0 0 0,0 0-1,-1 0 1,0 1 0,-2-8-1,1 9-29,1 0 0,-1 1 0,0-1-1,0 0 1,0 1 0,-1-1-1,1 1 1,-1 0 0,0 0-1,0 0 1,0 0 0,0 0 0,-1 1-1,1-1 1,-1 1 0,1 0-1,-1 0 1,0 0 0,0 0 0,0 1-1,-5-2 1,-4-1-2,0 1-1,-1 0 1,1 1 0,-1 0-1,-16 1 1,27 0 30,1 1-1,-1 0 1,1 0-1,-1-1 1,0 2 0,1-1-1,-1 0 1,1 1-1,-1-1 1,1 1 0,-1 0-1,1-1 1,0 1-1,-1 0 1,1 1 0,0-1-1,0 0 1,0 1-1,0-1 1,0 1 0,0 0-1,0-1 1,0 1-1,1 0 1,-1 0-1,1 0 1,-1 0 0,1 1-1,0-1 1,0 0-1,0 1 1,0-1 0,0 0-1,0 1 1,1-1-1,-1 1 1,1-1 0,0 1-1,0 4 1,-2 3-8,1-1 1,1 1-1,-1-1 1,2 1-1,-1-1 0,1 1 1,1-1-1,0 1 1,0-1-1,1 0 1,0 0-1,1 0 0,-1 0 1,9 12-1,-7-14 38,1 0 0,0 0-1,1-1 1,-1 0-1,1 0 1,0 0 0,1-1-1,0 0 1,-1 0 0,1-1-1,1 0 1,-1-1-1,1 0 1,-1 0 0,14 2-1,-10-1 2,0-2 0,0 0 0,0 0 0,0-1 1,0-1-1,0 0 0,0-1 0,22-3 0,-30 3-26,0 0 0,0-1-1,0 0 1,0 1 0,0-1 0,0 0 0,0-1 0,-1 1 0,1-1 0,-1 1 0,0-1 0,0 0 0,0 0 0,0-1-1,0 1 1,-1-1 0,0 1 0,1-1 0,-1 0 0,0 0 0,-1 0 0,1 0 0,-1 0 0,0 0 0,0 0 0,0 0-1,0-9 1,1-17 34,-1-1 0,-7-60 0,0-10 158,5 99-326,1 1 0,0 0 0,0 0 0,0-1 0,0 1 0,0 0 0,0 0 0,0-1 0,0 1 0,1 0 0,-1 0 0,0-1 0,1 1 0,-1 0 0,1 0 0,-1 0 0,1 0 0,0 0 0,0 0 0,-1 0 0,1 0 0,0 0 1,0 0-1,0 0 0,0 0 0,0 1 0,0-1 0,0 0 0,0 1 0,0-1 0,0 0 0,0 1 0,1 0 0,-1-1 0,0 1 0,2-1 0,18-3-6445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46.253"/>
    </inkml:context>
    <inkml:brush xml:id="br0">
      <inkml:brushProperty name="width" value="0.05" units="cm"/>
      <inkml:brushProperty name="height" value="0.05" units="cm"/>
    </inkml:brush>
  </inkml:definitions>
  <inkml:trace contextRef="#ctx0" brushRef="#br0">1 1 2497,'0'0'8962,"8"0"-8391,21 2-364,0 1 0,-1 2 0,35 9 1,35 7-154,-90-21-35,2 5 84,-10-5-119,-11 20 107,1-8-4,1-1 0,1 1 0,0 0 0,1 1 0,0 0 0,1 0 0,1 1 0,0-1 0,0 1 0,1 0 0,1 1 0,1-1 0,0 0 0,1 1 0,0-1 0,1 1 0,2 18 0,-1-30-67,0 0 0,1 0 0,-1 0 1,0 1-1,1-1 0,0-1 0,0 1 0,0 0 0,0 0 0,0-1 0,0 1 1,1-1-1,-1 0 0,1 0 0,0 1 0,-1-2 0,1 1 0,0 0 0,0-1 1,0 1-1,1-1 0,-1 0 0,0 0 0,0 0 0,7 1 0,8 1 70,0-1 0,1-1 0,27-1 0,-29 0-63,-12 0-72,0 0 1,0-1 0,0 1-1,0-1 1,-1 0 0,1 0-1,0-1 1,-1 1 0,1-1-1,-1 0 1,1-1-1,-1 1 1,0-1 0,0 1-1,0-1 1,4-4 0,-3 2-592,-1 0 0,0-1 0,0 1 1,0 0-1,-1-1 0,0 0 1,3-7-1,1-7-3283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47.065"/>
    </inkml:context>
    <inkml:brush xml:id="br0">
      <inkml:brushProperty name="width" value="0.05" units="cm"/>
      <inkml:brushProperty name="height" value="0.05" units="cm"/>
    </inkml:brush>
  </inkml:definitions>
  <inkml:trace contextRef="#ctx0" brushRef="#br0">6 71 3858,'0'0'1827,"0"16"-613,-2 15-226,0-8-375,1 0 1,1 0-1,1-1 1,1 1-1,6 28 1,-8-50-611,0 0 1,0 0-1,1 0 0,-1 1 1,0-1-1,1 0 0,-1 0 1,1 0-1,-1 0 0,1 0 1,0 0-1,-1 0 1,1 0-1,0 0 0,0 0 1,0 0-1,0 0 0,-1-1 1,1 1-1,0 0 0,0-1 1,1 1-1,-1 0 0,0-1 1,0 0-1,0 1 0,0-1 1,0 1-1,1-1 1,-1 0-1,0 0 0,0 0 1,2 0-1,-1-1-33,0 1 1,0-1-1,-1 0 1,1 0-1,0 0 0,-1 0 1,1 0-1,-1-1 1,1 1-1,-1 0 1,1-1-1,-1 1 0,0-1 1,0 0-1,0 1 1,0-1-1,0 0 1,0 1-1,1-4 0,5-21-572,-1 0-1,-1-1 1,-2 1-1,0-1 0,-2 0 1,-1 0-1,-5-43 1,4 96 4650,-1 36-2411,2-57-1615,1-1 0,0 1 0,-1-1 0,1 0 0,1 1 1,-1-1-1,1 0 0,0 0 0,0 0 0,0 0 1,0 0-1,5 5 0,-2-3-25,0 0 1,1-1-1,0 0 0,0 0 1,1-1-1,-1 1 0,1-1 1,0-1-1,0 1 0,0-1 1,0-1-1,1 1 0,-1-1 1,1 0-1,-1-1 0,1 0 1,0 0-1,0-1 0,0 0 1,-1 0-1,16-3 0,-20 2-16,0 0-1,0-1 1,0 1 0,0-1-1,-1 0 1,1 0-1,-1 0 1,1 0 0,-1 0-1,0 0 1,0-1-1,0 1 1,0-1 0,0 0-1,0 1 1,-1-1-1,1 0 1,1-6 0,19-62-212,-18 55 102,-2 9 279,0-1 1,0 0-1,-1-1 1,1-14-1,-2 31-74,1 0 0,0 0 1,1-1-1,0 1 0,0 0 0,1-1 0,0 0 0,0 0 0,0 0 0,1 0 0,0 0 0,1-1 0,0 1 0,0-1 1,0-1-1,0 1 0,1-1 0,12 10 0,-4-5-13,1 0 1,0-1-1,1 0 1,0-1-1,0-1 0,1-1 1,22 6-1,-32-10-39,1 0 0,-1 0 0,1-1 0,0-1-1,0 1 1,-1-1 0,1 0 0,0-1 0,0 0 0,-1 0-1,1 0 1,0-1 0,-1-1 0,1 1 0,-1-1 0,0 0 0,10-7-1,-12 6-75,0 0 0,0 0 0,0-1 0,-1 0 0,1 0 0,-1 0 0,-1-1 0,1 1 0,-1-1 0,0 0 0,0 0 0,0 0-1,-1 0 1,0 0 0,-1 0 0,1-1 0,-1 1 0,0-1 0,-1 1 0,1-13 0,-1 11-9,-1 1 0,1 0 0,-1-1 0,0 1 0,0 0 0,-1-1 0,-3-7 0,4 13 93,0 0 0,0 0 1,0-1-1,-1 1 0,1 1 1,-1-1-1,1 0 0,-1 0 1,1 0-1,-1 1 0,0-1 0,0 1 1,0-1-1,0 1 0,0 0 1,0 0-1,0 0 0,0 0 1,-1 0-1,1 1 0,0-1 0,0 0 1,-1 1-1,1 0 0,-1-1 1,-3 1-1,4 1-7,0 0 0,0 0 0,0 0 0,0 0 0,0 0 0,0 0 0,0 1 1,1-1-1,-1 0 0,0 1 0,1-1 0,-1 1 0,1 0 0,0 0 0,0-1 0,-1 1 0,1 0 0,0 0 0,0 0 0,1 0 0,-1 0 0,0 1 0,1-1 0,-1 2 1,-12 57 649,12-50-618,0-1-1,0 0 1,1 0 0,1 1 0,0-1-1,0 0 1,1 0 0,3 11 0,-3-16-53,1 0 1,-1 0 0,1-1 0,0 1 0,0-1 0,0 1-1,0-1 1,1 0 0,0 0 0,0-1 0,0 1 0,0-1-1,1 0 1,-1 0 0,1 0 0,-1-1 0,7 3 0,0-1-195,1 0 1,0 0 0,-1-2 0,22 4-1,-27-5-338,0-1 0,0 1-1,0-1 1,0 0 0,0-1-1,0 1 1,0-1 0,0-1 0,0 1-1,0-1 1,8-3 0,11-21-5646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47.390"/>
    </inkml:context>
    <inkml:brush xml:id="br0">
      <inkml:brushProperty name="width" value="0.05" units="cm"/>
      <inkml:brushProperty name="height" value="0.05" units="cm"/>
    </inkml:brush>
  </inkml:definitions>
  <inkml:trace contextRef="#ctx0" brushRef="#br0">218 1 5683,'0'0'4930,"-116"42"-4978,81-6-192,-1 7 192,5-4-2978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0.241"/>
    </inkml:context>
    <inkml:brush xml:id="br0">
      <inkml:brushProperty name="width" value="0.05" units="cm"/>
      <inkml:brushProperty name="height" value="0.05" units="cm"/>
    </inkml:brush>
  </inkml:definitions>
  <inkml:trace contextRef="#ctx0" brushRef="#br0">0 563 8100,'0'0'1790,"25"-3"-1008,80-15-569,-91 15-194,-1-1 0,0-1 0,0 0 0,0-1 0,-1 0 0,0-1 0,0-1 0,-1 0 0,0 0 0,0-1 0,-1 0 0,0-1 0,-1 0 0,0-1 0,0 0 0,-1 0 0,8-16-1,-11 18-98,0-1 0,-1 0 0,0 1 0,-1-1-1,0-1 1,0 1 0,-1 0 0,-1-1 0,0 1-1,0-1 1,-1 1 0,0-1 0,-1 1 0,0-1-1,-1 1 1,0-1 0,-6-18 0,2 15 28,0 0 1,-1 1-1,0-1 1,-1 1-1,0 1 0,-1-1 1,-1 2-1,0-1 1,0 1-1,-1 1 1,-22-17-1,31 25 64,0 0 0,0 1 0,0-1 0,-1 1 0,1-1 0,0 1 0,-1 0 0,1 0 0,-1 0 0,1 0 0,-1 1 0,1-1 0,-1 1 0,1-1 0,-1 1 0,0 0 0,1 0 0,-5 1 0,5 0 5,0-1 0,0 1 0,0 0 0,1 0-1,-1 1 1,1-1 0,-1 0 0,1 0 0,-1 1-1,1-1 1,-1 1 0,1-1 0,0 1 0,0 0 0,0-1-1,0 1 1,0 0 0,-1 4 0,-2 8 82,1 1 1,0-1-1,1 1 1,0 0-1,1 16 1,1-31-98,-1 72 756,4-1 0,19 123 0,54 137 904,-73-318-1657,3 5-8,-2-1-1,0 0 1,-1 1 0,0 20 0,-16-38-320,7-3 138,-1 1 0,0-1 0,0 0 0,1 0 0,0-1 0,0 0 0,0 0 0,0 0 0,0-1 1,1 0-1,0 0 0,0 0 0,0-1 0,1 0 0,0 0 0,0 0 0,-3-7 0,1 3-1,0-2 0,1 1 1,1 0-1,0-1 0,1 0 1,0 0-1,0 0 0,1 0 0,0-17 1,2 27 201,-1 0 0,1-1 1,0 1-1,0-1 0,1 1 1,-1 0-1,0-1 0,1 1 1,0 0-1,-1-1 0,1 1 0,0 0 1,0 0-1,0 0 0,2-3 1,-1 4 15,0 0-1,0-1 1,1 1 0,-1 0 0,0 0 0,1 0 0,-1 1 0,0-1-1,1 1 1,-1-1 0,1 1 0,-1 0 0,1 0 0,4 0 0,140 0 568,41-1-389,-180 0-203,1 1 0,-1-1 0,0-1 0,0 0 0,0 0 0,0 0 0,0-1 0,9-4 0,-14 5-8,0 0 0,0 0 1,0-1-1,0 1 0,-1 0 0,1-1 1,-1 0-1,1 1 0,-1-1 0,0 0 1,0 0-1,0-1 0,0 1 0,-1 0 1,1-1-1,-1 1 0,0-1 0,0 1 1,0-1-1,0-6 0,0 3-156,0 0 0,-1 0-1,1 0 1,-1 0 0,-1-1 0,0 1-1,0 0 1,0 0 0,-1 0 0,0 1-1,0-1 1,-1 0 0,-6-12 0,6 15 66,-1-1 0,0 1 0,0-1 0,-1 1 0,1 0 0,-1 1 0,0-1 0,0 1 0,0 0 0,0 0 0,-1 1 0,1-1 0,-1 1 0,0 0 0,1 1 0,-1 0 0,-8-2 0,-15 0 115,0 0 1,0 2-1,-50 4 0,76-2 7,1-1 1,-1 1-1,0 0 0,0 0 0,0 0 0,0 0 0,1 0 0,-1 0 0,1 1 0,-1-1 0,1 1 0,-1 0 0,1 0 1,0 0-1,0 0 0,0 0 0,-3 4 0,5-5-26,-1 0 1,1 0 0,-1 0-1,1 0 1,-1 0-1,1 0 1,-1 0 0,1 1-1,0-1 1,0 0-1,0 0 1,0 0-1,0 1 1,0-1 0,0 0-1,0 0 1,0 0-1,0 1 1,1-1-1,-1 0 1,0 0 0,1 0-1,-1 0 1,1 1-1,-1-1 1,1 0 0,0 0-1,-1 0 1,1 0-1,0-1 1,0 1-1,0 0 1,0 0 0,0 0-1,0-1 1,0 1-1,0 0 1,0-1 0,0 1-1,0-1 1,0 1-1,0-1 1,2 1-1,18 7-8,0-1-1,1-1 1,0-1-1,38 3 1,-35-5 121,0 2 0,0 0 0,33 11 0,-50-13 0,-1 1 0,1-1 0,-1 1 1,0 1-1,0-1 0,0 1 0,-1 0 0,0 1 1,0 0-1,0 0 0,0 0 0,-1 0 1,0 1-1,5 11 0,-9-18 172,-1-210 2444,0 209-2710,1-1 0,-1 1 0,1 0 0,-1-1 0,1 1 1,-1-1-1,1 1 0,0 0 0,-1-1 0,1 1 0,0 0 1,0 0-1,0 0 0,0-1 0,0 1 0,0 0 1,1 0-1,-1 1 0,0-1 0,0 0 0,1 0 0,-1 1 1,1-1-1,-1 0 0,0 1 0,3-1 0,42-7-1623,-40 8 1204,36-3-2522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0.714"/>
    </inkml:context>
    <inkml:brush xml:id="br0">
      <inkml:brushProperty name="width" value="0.05" units="cm"/>
      <inkml:brushProperty name="height" value="0.05" units="cm"/>
    </inkml:brush>
  </inkml:definitions>
  <inkml:trace contextRef="#ctx0" brushRef="#br0">1 226 8052,'0'0'5661,"0"-3"-5264,4-153-971,-4 109 71,2 63 594,0 0-1,1 0 1,1-1 0,0 0 0,1 1 0,1-1 0,0-1 0,1 0 0,1 1 0,0-2 0,1 0 0,17 21 0,-22-31-112,-1 0 0,0 0 0,1 0 0,0 0 1,0 0-1,0-1 0,0 0 0,6 3 1,-9-5 8,0 1 1,1-1-1,-1 0 1,0 0-1,0 0 1,1 0-1,-1 0 1,0 0-1,0 0 1,0 0-1,1 0 1,-1-1-1,0 1 0,0 0 1,0-1-1,0 1 1,1-1-1,-1 1 1,0-1-1,0 0 1,0 1-1,0-1 1,0 0-1,-1 0 1,1 1-1,0-1 1,0 0-1,0 0 1,-1 0-1,1 0 1,0 0-1,-1 0 1,1-1-1,0 0 1,8-21-184,0-1 0,-2 0 0,0 0 0,-2-1 0,3-28-1,3-11 14,-8 61 2240,3 11-1052,10 27-806,1 2-27,-13-31-194,0-1 0,0 1 1,1-1-1,-1-1 1,1 1-1,1 0 0,-1-1 1,0 0-1,1-1 1,0 1-1,0-1 0,0 0 1,0 0-1,13 3 1,-8-3-746,0-1 1,0 0 0,1-1 0,17 1-1,0-2-3460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1.274"/>
    </inkml:context>
    <inkml:brush xml:id="br0">
      <inkml:brushProperty name="width" value="0.05" units="cm"/>
      <inkml:brushProperty name="height" value="0.05" units="cm"/>
    </inkml:brush>
  </inkml:definitions>
  <inkml:trace contextRef="#ctx0" brushRef="#br0">60 94 9492,'0'0'1694,"12"6"-1397,-7-4-234,2 2 115,0 0-1,0 0 1,1-1-1,-1 0 0,1-1 1,0 1-1,-1-2 1,1 1-1,0-1 1,0 0-1,0 0 1,0-1-1,12-1 0,-18 0-136,0-1-1,0 1 1,0 0-1,-1 0 0,1-1 1,0 1-1,-1-1 1,1 1-1,-1-1 0,0 0 1,1 0-1,-1 1 1,0-1-1,0 0 0,0 0 1,0 0-1,0 0 0,-1-1 1,1 1-1,-1 0 1,1 0-1,-1 0 0,0 0 1,0-1-1,0-1 1,1 1-55,-1-1 1,0 1-1,0 0 1,0 0-1,0 0 1,-1-1 0,1 1-1,-1 0 1,0 0-1,0 0 1,0 0-1,0 0 1,0 0-1,-1 0 1,1 0 0,-4-4-1,0 4-31,0 0 0,0 0 0,0 0 0,0 1 0,-1 0 0,1 0 0,0 1 0,-1 0 0,1 0 0,-1 0 0,0 0 1,1 1-1,-1 0 0,0 0 0,1 0 0,-11 3 0,10-2 25,0 0 0,0 0-1,0 1 1,0 0 0,0 0 0,1 0 0,-1 1 0,1-1 0,0 1 0,-1 1 0,1-1 0,1 1 0,-1 0-1,1 0 1,-7 7 0,9-9-29,1 1 1,-1-1-1,1 1 0,-1-1 0,1 1 0,0-1 0,0 1 0,0 0 0,0-1 0,0 1 0,1 0 1,-1 0-1,1 0 0,0 0 0,0-1 0,0 1 0,0 0 0,0 0 0,1 0 0,-1 0 0,1-1 1,0 1-1,0 0 0,1 3 0,0-3-223,0 0 1,1 0-1,-1-1 1,0 1-1,1-1 1,0 1-1,-1-1 1,1 0-1,0 0 1,0 0-1,0 0 0,1-1 1,-1 1-1,0-1 1,1 0-1,-1 0 1,0 0-1,7 0 1,38 4-5449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1.698"/>
    </inkml:context>
    <inkml:brush xml:id="br0">
      <inkml:brushProperty name="width" value="0.05" units="cm"/>
      <inkml:brushProperty name="height" value="0.05" units="cm"/>
    </inkml:brush>
  </inkml:definitions>
  <inkml:trace contextRef="#ctx0" brushRef="#br0">171 1 8036,'0'0'1683,"5"21"-576,-3-10-1116,35 147 1913,-28-124-1268,2 0 0,1-1 1,20 36-1,-33-64-170,-8-7-457,-17-12-574,22 11 431,-8-3-90,0 0 1,0 0 0,-1 1 0,1 1 0,-1 0 0,0 1 0,0 0-1,-1 1 1,1 0 0,-24 1 0,33 2 281,1 0 1,0 0-1,-1 0 0,1 0 1,0 1-1,0 0 0,0-1 1,0 1-1,0 0 0,0 1 0,0-1 1,1 0-1,-1 1 0,1-1 1,0 1-1,-1 0 0,1 0 1,1 0-1,-1 0 0,0 0 1,1 0-1,-1 1 0,1-1 0,-2 7 1,1-3 56,0 0-1,0 0 1,1 0 0,-1 1 0,1-1 0,1 0 0,0 1 0,0-1-1,0 0 1,1 1 0,2 9 0,-1-13-104,-1-1 0,1 0-1,1 1 1,-1-1 0,0 0 0,1 0 0,-1 0-1,1-1 1,0 1 0,0-1 0,0 1 0,1-1-1,-1 0 1,0 0 0,1 0 0,-1-1-1,1 1 1,0-1 0,-1 0 0,1 0 0,0 0-1,4 0 1,13 2-112,0-1-1,38 0 1,-48-2-16,4 0-533,1 0 0,0-1 0,-1-1 0,0 0 1,1-1-1,18-6 0,19-17-3104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2.056"/>
    </inkml:context>
    <inkml:brush xml:id="br0">
      <inkml:brushProperty name="width" value="0.05" units="cm"/>
      <inkml:brushProperty name="height" value="0.05" units="cm"/>
    </inkml:brush>
  </inkml:definitions>
  <inkml:trace contextRef="#ctx0" brushRef="#br0">0 42 4322,'0'0'8756,"39"-41"-15111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2.386"/>
    </inkml:context>
    <inkml:brush xml:id="br0">
      <inkml:brushProperty name="width" value="0.05" units="cm"/>
      <inkml:brushProperty name="height" value="0.05" units="cm"/>
    </inkml:brush>
  </inkml:definitions>
  <inkml:trace contextRef="#ctx0" brushRef="#br0">1 376 4434,'0'0'7756,"8"-1"-7135,-2 1-605,-1-2-1,1 1 0,-1 0 1,1-1-1,-1 0 0,0 0 1,0-1-1,0 0 0,0 1 1,0-2-1,-1 1 0,1 0 1,-1-1-1,0 0 0,0 0 1,0 0-1,0-1 0,-1 1 1,4-7-1,8-13-191,-1 0 1,-1-1-1,-1-1 1,-1 0-1,10-36 1,17-42-202,-38 103 390,0 0 0,0 0 0,0 0 0,1 0 1,-1 1-1,0-1 0,1 0 0,-1 0 0,0 0 0,1 1 0,-1-1 0,1 0 1,-1 0-1,1 1 0,-1-1 0,1 0 0,0 1 0,-1-1 0,1 1 0,0-1 0,-1 1 1,1-1-1,0 1 0,0 0 0,0-1 0,-1 1 0,1 0 0,0-1 0,0 1 0,0 0 1,0 0-1,-1 0 0,1 0 0,0 0 0,0 0 0,0 0 0,0 0 0,0 0 0,0 0 1,-1 1-1,1-1 0,0 0 0,0 1 0,0-1 0,-1 0 0,1 1 0,0-1 1,0 1-1,-1-1 0,1 1 0,0-1 0,-1 1 0,1 0 0,-1-1 0,1 1 0,0 1 1,29 46 830,-28-44-718,34 78 1102,-28-60-1013,1 0 1,1-1-1,1 0 0,0 0 1,2-1-1,0-1 0,16 18 1,-19-31-396,-23-24-10907</inkml:trace>
  <inkml:trace contextRef="#ctx0" brushRef="#br0" timeOffset="1">88 195 7331,'0'0'5523,"153"15"-5523,-89-15-929,-4-13-799,-4-2 159,-10-4-224,-7 1-1632,-8-3 1216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0.735"/>
    </inkml:context>
    <inkml:brush xml:id="br0">
      <inkml:brushProperty name="width" value="0.05" units="cm"/>
      <inkml:brushProperty name="height" value="0.05" units="cm"/>
    </inkml:brush>
  </inkml:definitions>
  <inkml:trace contextRef="#ctx0" brushRef="#br0">249 136 2401,'0'0'7441,"7"-28"-6718,-9 25-697,0 1-1,0-1 1,0 1 0,0 0 0,-1 0-1,1 0 1,0 0 0,-1 1 0,0-1 0,1 0-1,-1 1 1,0 0 0,0 0 0,0 0-1,0 0 1,0 0 0,-5 0 0,-56-8 350,47 8-308,6 0 76,0 1 0,-1-1 0,1 2 0,-17 2 0,26-3-105,0 1 1,-1-1-1,1 1 0,0-1 1,0 1-1,0 0 0,0 0 1,-1 0-1,1 1 0,1-1 1,-1 0-1,0 1 0,0-1 1,0 1-1,1 0 0,-1-1 1,1 1-1,-1 0 0,1 0 1,0 0-1,0 0 0,0 0 0,0 0 1,0 1-1,0-1 0,0 0 1,0 3-1,0 1 2,0 0 0,0-1-1,0 1 1,1 0 0,0 0 0,0-1-1,0 1 1,1 0 0,0-1 0,0 1-1,0 0 1,1-1 0,0 1 0,0-1-1,0 0 1,1 0 0,0 0 0,0 0-1,0 0 1,0 0 0,1-1 0,0 0-1,0 1 1,0-1 0,0-1 0,1 1-1,-1-1 1,1 1 0,0-1 0,0-1-1,0 1 1,0-1 0,1 0 0,-1 0-1,1 0 1,-1-1 0,1 0 0,0 0-1,7 0 1,-3 0-62,1 0 0,-1-1-1,0-1 1,1 1 0,-1-2 0,0 1 0,0-1-1,0-1 1,0 0 0,-1 0 0,1-1-1,12-7 1,-15 7-255,0-1 0,-1 1-1,0-1 1,0-1 0,0 1-1,0-1 1,-1 0 0,0 0 0,0 0-1,-1-1 1,1 0 0,-1 0-1,-1 0 1,0 0 0,0-1 0,4-12-1,-5 10-258,0-1-1,-1 0 0,0 0 1,0-21-1,-1 29 606,0 0-1,-1 0 1,1 1 0,0-1 0,-1 0-1,1 0 1,-1 0 0,0 0-1,0 0 1,0 1 0,-1-1-1,1 0 1,-1 1 0,1-1 0,-1 1-1,0 0 1,0-1 0,0 1-1,0 0 1,0 0 0,0 0-1,-4-2 1,0 14 3323,1 17-2600,4-25-417,-1 11 212,0-1-1,1 0 0,0 1 1,1-1-1,1 16 0,-1-26-581,1-1 0,-1 0-1,1 0 1,-1 0-1,1 0 1,0 1-1,-1-1 1,1 0-1,0 0 1,0 0 0,0 0-1,0-1 1,-1 1-1,1 0 1,0 0-1,1 0 1,-1-1-1,0 1 1,0-1-1,0 1 1,0-1 0,0 1-1,1-1 1,-1 1-1,0-1 1,0 0-1,3 0 1,40 2-534,-33-2 135,-4 0-267,1 0 0,-1-1 0,0 1 0,0-2 0,0 1 1,1-1-1,-1 0 0,12-5 0,17-16-4988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2.733"/>
    </inkml:context>
    <inkml:brush xml:id="br0">
      <inkml:brushProperty name="width" value="0.05" units="cm"/>
      <inkml:brushProperty name="height" value="0.05" units="cm"/>
    </inkml:brush>
  </inkml:definitions>
  <inkml:trace contextRef="#ctx0" brushRef="#br0">1 0 3073,'0'0'11077,"39"108"-10148,-28-74-513,1-6-416,2-2 64,-3-7 80,-1-6-176,-6-8 32,-4-3-1232,-22-11-6356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0:53.077"/>
    </inkml:context>
    <inkml:brush xml:id="br0">
      <inkml:brushProperty name="width" value="0.05" units="cm"/>
      <inkml:brushProperty name="height" value="0.05" units="cm"/>
    </inkml:brush>
  </inkml:definitions>
  <inkml:trace contextRef="#ctx0" brushRef="#br0">0 149 7732,'0'0'2043,"28"0"-1947,219 0 6,-232 0-65,1 0 0,-1 2 0,1-1 0,-1 2 0,0 0 0,0 1 1,25 9-1,-32-9 156,0 0 0,0 1 0,-1 0 0,0 0 0,0 0 0,0 1 0,-1 0 0,1 1 0,-1-1 1,-1 1-1,1 0 0,-1 1 0,-1-1 0,7 14 0,-1-1 271,-1 1-1,-1 0 1,-1 0 0,5 27-1,-13-73-892,2-50 0,1 15-756,-3 2 13,-1 23-107,6-61 0,-3 93 1328,-1 0 0,1 0 0,-1 0 0,1 1 0,0-1 0,0 0 0,0 1 0,0-1 0,1 1 0,-1-1 0,1 1 0,-1 0 0,1 0 0,0 0 0,0-1-1,0 2 1,0-1 0,0 0 0,0 0 0,0 1 0,1-1 0,-1 1 0,1 0 0,-1-1 0,1 1 0,0 0 0,-1 1 0,1-1 0,0 0 0,0 1 0,-1 0 0,1-1 0,0 1 0,0 0 0,2 1 0,3-1 171,0 1 0,0 0 1,0 1-1,0 0 1,0 0-1,-1 1 0,1-1 1,-1 2-1,0-1 1,0 1-1,8 6 0,9 7 379,-1 2-1,22 24 0,-40-38-546,0 0 0,0 0 1,0 1-1,-1 0 1,0 0-1,0 0 0,-1 0 1,0 1-1,0-1 0,0 1 1,-1 0-1,0 0 1,0 0-1,1 12 0,-3-17-52,-1 1 0,1-1 0,-1 0-1,0 1 1,0-1 0,0 0 0,0 0-1,0 1 1,0-1 0,0 0 0,-1 0-1,1 0 1,-1-1 0,0 1-1,1 0 1,-1-1 0,0 1 0,0-1-1,0 1 1,0-1 0,0 0 0,0 0-1,-3 1 1,-60 22-754,57-22 533,-13 4-871,-1-1 1,0-1 0,-26 1 0,-16-4-2898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0.209"/>
    </inkml:context>
    <inkml:brush xml:id="br0">
      <inkml:brushProperty name="width" value="0.05" units="cm"/>
      <inkml:brushProperty name="height" value="0.05" units="cm"/>
    </inkml:brush>
  </inkml:definitions>
  <inkml:trace contextRef="#ctx0" brushRef="#br0">7 431 3217,'0'0'3471,"-1"-14"-3020,-4-76 1281,5 89-1705,0 0 1,0 0 0,1 0-1,-1 0 1,0 0-1,1 0 1,-1 0 0,1 0-1,-1 1 1,1-1-1,0 0 1,-1 0 0,1 0-1,0 1 1,0-1-1,-1 0 1,1 1 0,0-1-1,0 1 1,0-1-1,0 1 1,0-1 0,0 1-1,0 0 1,0 0-1,-1-1 1,1 1 0,0 0-1,0 0 1,0 0-1,1 0 1,-1 0 0,0 0-1,0 0 1,0 0-1,0 0 1,0 1 0,-1-1-1,1 0 1,0 1 0,0-1-1,0 0 1,0 1-1,0-1 1,0 1 0,0 0-1,-1-1 1,2 2-1,5 12 141,-1 1-1,-1-1 0,0 1 1,-1 1-1,-1-1 1,2 18-1,3 12 238,-5-30-282,1-1-1,0 0 0,0 0 1,2 0-1,-1-1 1,9 14-1,-11-23-99,0 1 0,0-1 0,1 0-1,-1-1 1,1 1 0,0-1 0,0 1 0,0-1 0,0 0-1,0-1 1,1 1 0,-1-1 0,1 0 0,0 0 0,0 0-1,0-1 1,0 0 0,0 0 0,0 0 0,9 0 0,-4 0-1,0-1 0,-1-1 0,1 0 0,0 0 1,0-1-1,-1 0 0,1-1 0,-1 0 0,1 0 0,-1-1 1,0 0-1,-1-1 0,1 0 0,-1 0 0,0-1 1,0 0-1,-1-1 0,1 1 0,-1-1 0,-1-1 0,1 1 1,-2-1-1,1 0 0,-1-1 0,0 1 0,0-1 0,-1 0 1,-1 0-1,1-1 0,-1 1 0,3-18 0,-4 12-46,0 1 0,0-1 0,-1 1 0,-1-1-1,-1 1 1,-3-26 0,3 36 13,1 1-1,-1-1 1,0 1 0,0-1-1,-1 1 1,1 0-1,-1-1 1,1 1 0,-1 0-1,0 0 1,0 0 0,-1 0-1,1 1 1,-1-1 0,1 0-1,-1 1 1,0 0 0,0 0-1,0 0 1,0 0-1,0 0 1,0 0 0,-1 1-1,1-1 1,0 1 0,-1 0-1,1 0 1,-1 1 0,1-1-1,-1 1 1,0-1-1,-4 2 1,5-1 8,1 0 0,-1 1-1,1 0 1,-1 0 0,1 0 0,0 0-1,-1 0 1,1 0 0,0 1 0,0-1-1,-1 1 1,1-1 0,1 1 0,-1 0-1,0 0 1,0 0 0,1 0 0,-1 0-1,1 0 1,-1 0 0,1 1 0,0-1-1,0 0 1,0 1 0,-1 2 0,-2 7-26,0 1 0,0 0 0,-2 22 0,4-23 32,0 0 0,1 0 0,1 0 0,0 0 0,1 0 0,0 0 1,6 23-1,-6-29 5,2 0 0,-1-1 0,1 1-1,0-1 1,0 0 0,0 1 0,1-2 0,-1 1 0,1 0 0,1-1 0,-1 0 0,0 0 0,1 0 0,0 0 0,0-1 0,0 1 0,9 3 0,0-1-14,-1-1 0,1 0 1,0 0-1,0-2 0,1 0 0,-1 0 0,1-1 0,0-1 1,-1-1-1,1 0 0,0-1 0,0 0 0,-1-1 1,1-1-1,-1 0 0,15-6 0,-18 5-105,-1 0 0,1-1 0,-1 0 0,0 0 0,-1-1 0,0-1 0,0 0 0,0 0 1,0 0-1,-1-1 0,-1-1 0,1 1 0,-2-1 0,1 0 0,-1-1 0,0 0 0,-1 0 0,0 0 0,-1 0 0,0-1 0,4-15 0,-4 4-202,0 0 0,-2 0 0,0 0 0,-2 0 0,0 0 0,-2-1 0,-6-31 0,5 38 252,0 1 0,-2 0 0,1 1 0,-2-1 0,0 1 0,-1 0 0,0 0 0,-1 1 0,-1 0 0,0 0 0,-15-15 0,23 27 150,0 0 0,0 0 0,0 0 0,0 0 0,0 0 0,0 0 0,0 0 0,0 0-1,0 0 1,-1 1 0,1-1 0,0 0 0,-1 1 0,1-1 0,0 1 0,-1 0 0,1-1 0,-1 1 0,1 0 0,-1 0 0,1 0-1,0 0 1,-1 0 0,-2 1 0,2 0-29,0 0 0,1 0-1,-1 0 1,1 0 0,-1 1-1,1-1 1,-1 0 0,1 1-1,0-1 1,0 1 0,-1 0 0,1-1-1,0 1 1,1 0 0,-2 3-1,-3 8 167,1 1 0,0 0 0,-3 26 0,4-19-88,1 0 0,1 0 0,0 0 0,2 1 0,0-1-1,2 0 1,9 39 0,-9-51-140,0 0 0,1 0 0,0 0 0,0 0 1,1-1-1,0 0 0,1 0 0,-1 0 0,2-1 0,-1 0 0,1 0 0,0 0 0,0-1 0,1 0 0,0 0 0,0-1 0,0 0 0,1-1 0,16 7 0,-1-5-1073,-1 0 0,1-2 0,-1-1 0,1-1 0,0-1 0,46-4-1,-24 0-2325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0.570"/>
    </inkml:context>
    <inkml:brush xml:id="br0">
      <inkml:brushProperty name="width" value="0.05" units="cm"/>
      <inkml:brushProperty name="height" value="0.05" units="cm"/>
    </inkml:brush>
  </inkml:definitions>
  <inkml:trace contextRef="#ctx0" brushRef="#br0">222 123 1553,'0'0'7923,"-1"-14"-6930,-7-44-492,8 57-487,-1-1 1,0 1-1,1 0 0,-1-1 0,0 1 0,0 0 0,0 0 0,0 0 0,0 0 0,-1 0 1,1 0-1,0 0 0,0 0 0,-1 0 0,1 1 0,0-1 0,-1 0 0,1 1 0,-1-1 0,1 1 1,0 0-1,-1-1 0,1 1 0,-1 0 0,-2 0 0,-40 2 145,37-1-119,0 1 21,0 0 1,0 1-1,1-1 1,-1 1-1,1 0 1,-1 1-1,1 0 0,0 0 1,0 0-1,1 0 1,-1 1-1,1 0 1,0 0-1,1 1 1,-1 0-1,1-1 0,0 1 1,0 1-1,1-1 1,0 0-1,0 1 1,0 0-1,1 0 0,0 0 1,0 0-1,1 0 1,0 0-1,0 0 1,0 0-1,1 0 1,1 1-1,-1-1 0,2 8 1,0-11-51,0 0 0,0 0 0,0 0 0,0 0 0,1 0-1,-1-1 1,1 1 0,0-1 0,0 0 0,0 0 0,0 0 0,1 0 0,-1-1 0,1 1 0,0-1 0,0 0 0,0 0 0,0 0-1,0-1 1,0 1 0,0-1 0,0 0 0,9 1 0,2 0-73,0 0 0,0-1 0,0 0 0,0-1 0,27-4 1,-36 3-105,1-1 0,-1 0 0,0 0 0,1 0 0,-1-1 0,0 0 0,0 0 0,0 0 0,-1-1 0,1 0 0,-1 0 0,0 0 0,0-1 0,0 0 0,-1 1 0,0-2 0,0 1 0,0-1 0,0 1 0,4-10 0,-4 5-36,0 1 0,-1-1 1,0 0-1,-1 1 0,1-1 0,-2 0 0,0-1 0,0 1 0,-1 0 0,0 0 0,0 0 0,-1 0 0,-3-11 0,3 17 197,0 0 0,-1-1 0,0 1 0,0 0 0,0 0 0,-1 0 0,-5-7 0,7 10 194,0-1 0,0 1 0,0 0-1,0 0 1,0 0 0,0 0 0,0 0 0,-1 1-1,1-1 1,0 0 0,0 0 0,-1 1 0,1-1-1,-1 1 1,1-1 0,-3 0 0,3 23 576,1-19-776,0 1 1,0 0-1,0-1 0,0 1 0,1-1 0,0 1 0,0-1 0,0 1 0,0-1 0,0 1 0,1-1 0,-1 0 0,1 0 0,0 0 0,0 0 0,3 3 0,-1-2-240,0 0 0,1-1 0,-1 0 0,1 0 0,0-1 0,0 1 0,0-1 0,1 0 0,-1 0 0,6 1-1,36 7-2720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0.911"/>
    </inkml:context>
    <inkml:brush xml:id="br0">
      <inkml:brushProperty name="width" value="0.05" units="cm"/>
      <inkml:brushProperty name="height" value="0.05" units="cm"/>
    </inkml:brush>
  </inkml:definitions>
  <inkml:trace contextRef="#ctx0" brushRef="#br0">323 123 3474,'0'0'6365,"-7"-16"-5082,-26-52-845,31 65-423,1 1-1,-1-1 1,-1 0 0,1 1-1,0 0 1,0-1 0,-1 1-1,0 0 1,1 0 0,-1 0-1,0 1 1,0-1 0,0 1-1,0-1 1,0 1 0,0 0-1,-5-1 1,-1 1 40,0 0 0,0 0 0,-1 1 0,-11 1 0,2 0-20,13-1-5,0 1 1,-1-1 0,1 1-1,0 0 1,0 0-1,0 1 1,0 0 0,0 0-1,0 1 1,0-1 0,1 1-1,-1 1 1,1-1 0,0 1-1,0-1 1,0 2 0,1-1-1,-1 0 1,1 1 0,0 0-1,-4 6 1,3-4 13,1 1 1,0 0-1,1 0 0,0 0 1,0 0-1,1 0 1,0 0-1,0 1 0,1-1 1,0 1-1,0-1 1,1 1-1,0 0 0,1-1 1,1 11-1,0-14-31,-1 0-1,1 0 1,0 0-1,0 0 1,0-1-1,1 1 1,0-1-1,0 0 1,0 0-1,0 0 1,1 0-1,-1 0 1,1-1-1,0 1 1,0-1-1,0 0 1,1-1-1,-1 1 1,1-1-1,-1 1 0,1-1 1,0-1-1,0 1 1,7 1-1,7 1-190,0 0-1,0-1 0,1-1 0,-1-1 1,23-1-1,-34-1-191,1 1 1,-1-1 0,0-1-1,1 0 1,-1 0-1,0 0 1,0-1-1,-1 0 1,1-1-1,0 0 1,-1 0 0,0-1-1,0 1 1,0-1-1,-1-1 1,0 0-1,0 0 1,0 0 0,-1 0-1,7-10 1,6-20-2822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1.454"/>
    </inkml:context>
    <inkml:brush xml:id="br0">
      <inkml:brushProperty name="width" value="0.05" units="cm"/>
      <inkml:brushProperty name="height" value="0.05" units="cm"/>
    </inkml:brush>
  </inkml:definitions>
  <inkml:trace contextRef="#ctx0" brushRef="#br0">21 0 96,'0'0'8903,"-4"5"-8764,1 2-36,1 0 0,-1 0 0,1 0 0,0 0 0,0 1 1,1-1-1,0 0 0,1 1 0,-1-1 0,2 1 1,-1-1-1,1 0 0,0 1 0,0-1 0,1 0 0,0 0 1,5 12-1,1 4 138,1-1 1,1 0 0,1-1-1,21 31 1,-26-44-204,0-1 0,0 0 0,0 0 0,1-1 1,0 1-1,0-1 0,15 8 0,-20-12-32,0-1 1,0 0-1,1 0 1,-1 0-1,0 0 1,1 0-1,-1 0 0,1 0 1,-1-1-1,1 1 1,-1-1-1,1 0 1,-1 0-1,1 0 1,-1 0-1,1 0 0,-1 0 1,1-1-1,-1 1 1,1-1-1,-1 0 1,1 1-1,-1-1 1,0 0-1,0-1 0,1 1 1,-1 0-1,0-1 1,0 1-1,0-1 1,0 0-1,2-2 0,6-9-24,-1-2-1,-1 1 0,0-1 1,-1 0-1,0-1 0,-1 1 1,-1-1-1,0-1 0,-2 1 1,1-1-1,0-19 0,-4 41 16,0 1 0,0 0 0,1 0 0,0 0 0,0 0 0,1-1-1,0 1 1,0 0 0,0-1 0,0 0 0,1 1 0,0-1 0,0 0 0,1 0-1,-1-1 1,1 1 0,0-1 0,0 0 0,0 0 0,1 0 0,0 0-1,-1-1 1,1 0 0,0 0 0,7 3 0,0-1 26,0-1 0,1 0 0,-1 0 1,1-2-1,-1 1 0,1-2 0,0 0 0,0 0 0,0-1 1,23-3-1,-29 1-29,0 1 0,0-1 0,0 0 1,0-1-1,-1 1 0,1-1 0,-1-1 0,0 1 1,0-1-1,0 0 0,0 0 0,-1-1 0,1 0 0,-1 0 1,0 0-1,-1-1 0,1 1 0,-1-1 0,-1 0 1,6-10-1,-4 4-89,1 0 0,-2 0-1,0-1 1,0 1 0,-1-1 0,0 0 0,-2 0 0,1 0 0,-2-1-1,0-14 1,0 27 133,0 0-1,0-1 1,0 1-1,-1 0 1,1-1-1,0 1 1,-1 0-1,1 0 1,-1-1-1,1 1 1,-1 0-1,0 0 1,1 0-1,-1 0 1,0 0-1,0 0 1,0 0-1,0 0 1,0 0-1,0 0 1,0 1-1,0-1 1,0 0-1,0 1 1,0-1-1,-1 1 1,1-1-1,0 1 1,0-1-1,-1 1 1,1 0-1,0 0 1,0-1-1,-1 1 1,1 0-1,0 0 1,-1 0-1,1 1 1,0-1-1,-1 0 1,1 0-1,0 1 1,0-1-1,0 1 1,-1-1-1,1 1 1,0-1-1,0 1 1,0 0-1,0 0 1,0-1-1,0 1 1,0 0-1,-2 2 1,-1 6 42,-1 0 1,1 0-1,1 0 1,-1 0-1,2 1 1,-1-1-1,1 1 1,1 0-1,0 0 1,0 0-1,1-1 1,0 1-1,1 0 1,2 12-1,-2-16-73,0 1 0,1-1 0,-1 1 1,2-1-1,-1 0 0,1 0 0,0 0 0,0 0 0,0 0 0,1-1 0,0 1 0,0-1 0,1 0 0,-1 0 0,1-1 0,0 1 0,0-1 1,1 0-1,-1 0 0,1-1 0,10 5 0,-7-5-508,1 0-1,0 0 1,0-1 0,0 0 0,0-1-1,1-1 1,-1 1 0,10-2-1,6-2-3606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1.796"/>
    </inkml:context>
    <inkml:brush xml:id="br0">
      <inkml:brushProperty name="width" value="0.05" units="cm"/>
      <inkml:brushProperty name="height" value="0.05" units="cm"/>
    </inkml:brush>
  </inkml:definitions>
  <inkml:trace contextRef="#ctx0" brushRef="#br0">263 1 2785,'0'0'6771,"-111"29"-6611,67 7 753,7 9-913,6 7-208,8-2-1041,6-5-2897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6.233"/>
    </inkml:context>
    <inkml:brush xml:id="br0">
      <inkml:brushProperty name="width" value="0.05" units="cm"/>
      <inkml:brushProperty name="height" value="0.05" units="cm"/>
    </inkml:brush>
  </inkml:definitions>
  <inkml:trace contextRef="#ctx0" brushRef="#br0">269 177 1024,'0'0'3733,"-5"-5"-3490,-2 1-66,0-1 0,0 1 0,0 0 1,-1 1-1,1 0 0,-1 0 0,0 0 0,0 1 1,0 0-1,0 1 0,0 0 0,0 0 1,-14 1-1,17-1-95,-1 1 1,1 0 0,0 0 0,0 1-1,0-1 1,0 1 0,0 0-1,0 0 1,0 1 0,0 0 0,0 0-1,0 0 1,1 0 0,-1 0-1,1 1 1,0 0 0,0 0-1,0 0 1,0 1 0,0 0 0,1-1-1,-1 1 1,1 0 0,0 0-1,0 1 1,1-1 0,-1 1-1,1-1 1,0 1 0,-2 5 0,1-1 12,0 0-1,1 0 1,0 0 0,0 0 0,1 1 0,0-1 0,1 0 0,0 1 0,0-1 0,1 0 0,0 1 0,1-1 0,0 0 0,4 12 0,-3-15-78,0 0 1,0 0-1,0 0 0,1-1 1,-1 1-1,1-1 1,1 0-1,-1 0 1,1 0-1,0-1 0,0 0 1,0 1-1,1-2 1,-1 1-1,1-1 1,0 0-1,0 0 0,0 0 1,1-1-1,10 3 1,-7-3-49,-1 0-1,0 0 1,1-1 0,-1 0 0,1-1 0,-1 0-1,1-1 1,-1 0 0,1 0 0,-1-1 0,0 0-1,1 0 1,-1-1 0,0 0 0,-1-1 0,14-8 0,-15 8-95,0-1 0,-1-1 0,0 1 0,0-1 0,0 0 1,-1-1-1,0 0 0,0 1 0,-1-1 0,0-1 0,0 1 1,0-1-1,-1 1 0,0-1 0,-1 0 0,0 0 1,0 0-1,0 0 0,0-11 0,-1-1-97,0 0-1,0 0 1,-2 1 0,-1-1-1,-7-37 1,6 44 254,-1 1-1,-1 1 1,1-1 0,-2 1-1,0-1 1,0 1-1,-1 1 1,0 0 0,-1 0-1,-12-13 1,20 23-4,0 0 0,0 0 0,0 0 0,-1 0-1,1 0 1,0 0 0,0-1 0,0 1 0,-1 0 0,1 0 0,0 0 0,0 0 0,-1 0 0,1 0 0,0 0 0,0 0 0,-1 0-1,1 0 1,0 0 0,0 0 0,0 0 0,-1 1 0,1-1 0,0 0 0,0 0 0,0 0 0,-1 0 0,1 0 0,0 0 0,0 0-1,0 1 1,-1-1 0,1 0 0,0 0 0,0 0 0,0 0 0,0 1 0,0-1 0,0 0 0,-1 0 0,1 0 0,0 1-1,0-1 1,0 0 0,0 0 0,0 0 0,0 1 0,0-1 0,0 0 0,0 0 0,0 1 0,0-1 0,0 0 0,0 0 0,0 1-1,0-1 1,0 0 0,0 0 0,0 0 0,1 1 0,-3 19-95,2-18 175,-1 21 215,0 4-30,0 0 1,2 1-1,1-1 1,7 31-1,-8-50-276,2 0-1,-1-1 1,1 0 0,0 1-1,0-1 1,1 0 0,0-1-1,0 1 1,1-1-1,-1 1 1,1-1 0,1-1-1,-1 1 1,1-1 0,0 0-1,0 0 1,1-1-1,0 1 1,9 3 0,-14-6-49,0-1 1,1 0 0,-1 0 0,0 0 0,0-1 0,1 1 0,-1-1 0,0 1-1,1-1 1,-1 0 0,1 1 0,-1-1 0,1-1 0,-1 1 0,0 0-1,1-1 1,-1 1 0,0-1 0,1 1 0,-1-1 0,0 0 0,1 0-1,2-2 1,-1 0-88,-1 0 0,0-1 0,0 1 0,0 0 0,0-1 0,-1 0 0,1 0 0,-1 0 0,0 0 0,0 0 0,2-8 0,1-6-84,0-1-1,-2 0 1,0 1 0,0-39 832,-2 98 1034,-1-36-1646,0-1 1,1 0 0,0 1 0,-1-1-1,1 0 1,1 0 0,-1 1 0,1-1 0,-1 0-1,1 0 1,0-1 0,1 1 0,-1 0-1,1-1 1,0 1 0,-1-1 0,1 0-1,1 0 1,-1 0 0,0 0 0,1-1 0,0 1-1,-1-1 1,1 0 0,0 0 0,5 2-1,5 0-626,1-1-1,0 0 0,1 0 0,-1-2 0,0 0 0,19-1 1,25 0-4038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6.828"/>
    </inkml:context>
    <inkml:brush xml:id="br0">
      <inkml:brushProperty name="width" value="0.05" units="cm"/>
      <inkml:brushProperty name="height" value="0.05" units="cm"/>
    </inkml:brush>
  </inkml:definitions>
  <inkml:trace contextRef="#ctx0" brushRef="#br0">299 142 5843,'0'0'3849,"-13"-16"-3339,-42-50-371,51 63-131,1 0 1,-1 0-1,0 1 1,0-1-1,0 1 1,0 0-1,0 0 1,-1 1-1,1-1 1,-1 1-1,1 0 1,-1 0-1,1 0 1,-1 1-1,0-1 1,1 1-1,-1 1 1,0-1-1,1 0 0,-1 1 1,-4 1-1,-8 0-10,12-1 14,-1 0 0,1 0 1,-1 0-1,1 1 0,0 0 0,0 0 1,0 0-1,0 1 0,0 0 1,0-1-1,1 2 0,-1-1 0,1 1 1,0-1-1,0 1 0,0 0 0,1 1 1,-1-1-1,1 0 0,0 1 1,0 0-1,1 0 0,-1 0 0,1 0 1,0 0-1,0 0 0,1 1 0,0-1 1,0 1-1,0-1 0,0 1 1,1-1-1,0 1 0,0-1 0,1 1 1,0-1-1,-1 1 0,2-1 0,2 10 1,-1-10-3,0 0 0,0 0 1,1-1-1,0 1 1,0-1-1,0 0 0,0 0 1,0 0-1,1 0 0,0-1 1,0 1-1,0-1 1,0-1-1,0 1 0,1-1 1,-1 0-1,1 0 0,0 0 1,6 0-1,1 1-117,-1 0 0,1-2-1,0 1 1,-1-1 0,1-1-1,0 0 1,25-5 0,-34 4-10,-1 0 0,1-1 1,0 0-1,-1 0 0,0 0 1,1 0-1,-1 0 0,0-1 1,0 1-1,0-1 0,0 0 0,-1 0 1,1 0-1,-1 0 0,0 0 1,0 0-1,0-1 0,0 1 1,0-1-1,-1 0 0,0 1 1,1-1-1,-2 0 0,2-6 1,1-6-483,-1 0 1,0 0-1,-2 0 1,-1-26-1,0 37 522,0 0-1,0 0 1,0 1-1,-1-1 1,0 0-1,0 0 1,0 1-1,-3-5 1,4 7 320,0 0 0,-1 0 0,1 0 0,0 0 0,-1 0 0,1 1-1,-1-1 1,0 0 0,1 1 0,-1-1 0,0 1 0,0 0 0,0 0 0,0 0 0,0 0 0,0 0 0,0 0 0,0 0 0,0 1 0,-4-2 0,4 8-55,1-1 0,0 1 0,1-1 0,-1 0-1,1 1 1,1 9 0,-1-12-22,-1 4-111,1 0-1,1 0 1,-1 0 0,1 0 0,0 0 0,1 0-1,0 0 1,0-1 0,0 1 0,1-1 0,4 8 0,-3-9-55,-1-1 1,1 1-1,0-1 1,0 0 0,1 0-1,-1-1 1,1 0-1,0 1 1,0-1 0,0-1-1,0 1 1,0-1-1,1 0 1,7 2 0,-9-3-79,0 0 0,0 1 0,0-2 0,1 1 0,-1 0 0,0-1 0,1 0 0,-1 0 0,0 0 0,1 0 0,-1-1 0,0 0 0,0 0 0,1 0 0,-1 0 0,0-1 0,0 0 0,0 0 0,0 0 0,-1 0 0,1 0 0,-1-1 0,1 1 0,-1-1 0,0 0 0,0 0 0,4-5 0,-2 1-193,0-1-1,0 0 0,-1 0 0,0 0 0,-1 0 0,0-1 0,0 1 1,0-1-1,-1 0 0,-1 0 0,1 0 0,-1-12 0,-1-41 5040,0 74-4018,0-7-837,-1 0 0,1 0 0,1 1 0,-1-1 0,1 0 0,-1 0 1,1 0-1,1 0 0,-1 0 0,1 0 0,0-1 0,0 1 0,0 0 0,1-1 1,-1 1-1,1-1 0,0 0 0,1 0 0,-1 0 0,1 0 0,-1-1 0,1 1 1,0-1-1,0 0 0,1 0 0,-1-1 0,1 1 0,-1-1 0,1 0 0,0 0 1,9 2-1,35 7-2899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7.452"/>
    </inkml:context>
    <inkml:brush xml:id="br0">
      <inkml:brushProperty name="width" value="0.05" units="cm"/>
      <inkml:brushProperty name="height" value="0.05" units="cm"/>
    </inkml:brush>
  </inkml:definitions>
  <inkml:trace contextRef="#ctx0" brushRef="#br0">200 156 5218,'0'0'2698,"-4"-19"-2376,-12-59 868,15 75-1081,0-1-1,0 1 1,0-1-1,0 1 0,-1 0 1,1-1-1,-1 1 0,0 0 1,0 0-1,0 0 1,0 0-1,-1 0 0,1 0 1,-1 1-1,-3-3 1,4 4-93,1 0 1,-1 0-1,0 1 1,0-1-1,0 0 1,0 1-1,0-1 1,0 1-1,0 0 1,0 0-1,0 0 1,0 0-1,0 0 0,0 0 1,0 0-1,0 1 1,0-1-1,0 1 1,-2 0-1,-3 2-36,1 1 0,0-1 0,0 1 0,0 0 0,1 0-1,0 1 1,-1-1 0,1 1 0,1 1 0,-1-1 0,-4 8-1,4-4 50,0 0-1,0 0 1,1 1-1,0 0 1,1 0-1,0 0 1,1 0-1,0 0 0,0 0 1,1 1-1,1-1 1,-1 1-1,2-1 1,0 0-1,0 1 0,0-1 1,7 20-1,0-5 211,2-1-1,0 0 0,2-1 1,1 0-1,30 42 1,-31-49-152,-7-10-90,0 0 0,0 0 0,0 1 0,-1 0 0,0 0 0,0 0 0,-1 0 0,0 0 0,0 1 0,-1-1 0,0 1 0,1 10 0,-3-17 3,-1 0 0,1 0 0,-1 0 0,0-1 1,0 1-1,0 0 0,1 0 0,-1-1 0,0 1 0,0-1 1,0 1-1,0 0 0,0-1 0,0 0 0,0 1 0,0-1 1,0 0-1,0 1 0,-1-1 0,1 0 0,0 0 0,0 0 1,0 0-1,0 0 0,0 0 0,0 0 0,0 0 0,0-1 1,-2 0-1,-2 1-3,1 0-25,-1 0 0,1 0-1,0-1 1,-1 1-1,1-1 1,0 0-1,0-1 1,0 1 0,-1-1-1,1 0 1,1 1-1,-1-2 1,0 1 0,1 0-1,-1-1 1,1 0-1,-1 0 1,1 0-1,0 0 1,-3-5 0,2 2 6,0 0 0,1 0 1,0-1-1,0 1 1,1-1-1,0 1 0,0-1 1,1 0-1,-1 0 1,1 0-1,1 0 0,-1-9 1,2 14 25,-1-1 0,1 0 0,0 1 0,-1-1 0,1 1 0,1-1 0,-1 1 0,0-1 1,0 1-1,1 0 0,-1-1 0,1 1 0,0 0 0,0 0 0,0 0 0,0 0 0,0 1 0,0-1 1,0 0-1,1 1 0,-1 0 0,0-1 0,1 1 0,3-1 0,10-5-25,0 2 0,29-8 1,-33 10 9,29-6 48,-22 5 48,1 0-1,-1-1 1,0-1-1,0-1 1,0 0-1,-1-2 1,0 0-1,21-15 1,-35 20-75,0-1 0,0 0 1,0 1-1,-1-1 1,0-1-1,0 1 0,0 0 1,-1-1-1,0 1 0,0-1 1,0 0-1,-1 0 1,1 0-1,-1 0 0,-1 0 1,1 0-1,-1 0 0,0 0 1,-1 0-1,-1-11 0,1 14-20,1-1 0,-1 1 0,1 0 0,-1-1 0,0 1 0,-1 0-1,1 0 1,0 0 0,-1 0 0,0 0 0,1 0 0,-1 0-1,0 1 1,-1-1 0,1 1 0,0-1 0,-1 1 0,1 0 0,-1 0-1,0 0 1,0 0 0,0 1 0,0-1 0,0 1 0,0-1-1,0 1 1,0 0 0,-1 0 0,1 1 0,0-1 0,0 1 0,-1 0-1,1-1 1,-1 1 0,1 1 0,0-1 0,-6 1 0,7 0 19,-1 1 1,1-1-1,0 0 1,-1 1-1,1-1 1,0 1-1,0-1 1,0 1-1,0 0 1,1 0-1,-1 0 1,0 0-1,1 0 1,-1 1-1,1-1 1,0 0 0,0 1-1,0-1 1,-1 4-1,-12 51 561,13-51-537,0 1 0,1-1 0,-1 0 0,2 0 0,-1 0 0,1 0 0,0 0 0,0 0 0,0 0 0,1 0 0,0 0 0,0 0 1,1 0-1,-1-1 0,5 7 0,-2-7-35,0 1-1,0-1 1,1 0 0,-1 0 0,1-1 0,0 1 0,0-1 0,1-1 0,-1 1 0,1-1 0,0 0 0,9 2 0,7 2-835,0-2 0,0 0 0,0-2 0,0-1 0,35 0 1,-8-2-3708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1.160"/>
    </inkml:context>
    <inkml:brush xml:id="br0">
      <inkml:brushProperty name="width" value="0.05" units="cm"/>
      <inkml:brushProperty name="height" value="0.05" units="cm"/>
    </inkml:brush>
  </inkml:definitions>
  <inkml:trace contextRef="#ctx0" brushRef="#br0">1 218 10325,'0'0'2977,"2"9"-2860,8 27-44,-8-27-122,-1-17-307,-1 0 69,1 0 0,0 0 0,1 0 0,0 0 0,6-15 0,-8 22 331,1 1-1,0-1 0,-1 1 1,1-1-1,0 1 1,-1-1-1,1 1 0,0 0 1,-1-1-1,1 1 1,0 0-1,0 0 1,0 0-1,-1-1 0,1 1 1,0 0-1,0 0 1,-1 0-1,1 0 0,0 0 1,0 1-1,0-1 1,-1 0-1,1 0 0,0 0 1,0 1-1,-1-1 1,2 1-1,25 9 340,-25-9-240,17 7 26,-1-1 0,1 0 0,0-2 0,1 0-1,-1-1 1,1-1 0,0-1 0,0-1 0,38-2 0,-57 0-144,-1 0 1,1 1 0,0-1-1,-1 0 1,1 0-1,0 1 1,-1-1-1,1 0 1,-1 0 0,1 0-1,-1 0 1,0 0-1,1 0 1,-1 0 0,0 0-1,0 0 1,0 0-1,0 0 1,0 0-1,0 0 1,0-1 0,1-29 330,-1 27-333,-4-72 233,1 13-1560,4 21-2979,1 29-1221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7.862"/>
    </inkml:context>
    <inkml:brush xml:id="br0">
      <inkml:brushProperty name="width" value="0.05" units="cm"/>
      <inkml:brushProperty name="height" value="0.05" units="cm"/>
    </inkml:brush>
  </inkml:definitions>
  <inkml:trace contextRef="#ctx0" brushRef="#br0">178 0 6195,'0'0'2825,"0"22"-1955,-1 3-759,-1 2 127,2 0 0,1 0 0,0 1 1,7 28-1,-7-52-178,17 55 721,-17-55-746,0-1 0,1 1 0,-1-1 0,1 0 0,0 1 0,0-1 0,0 0 0,0 0 0,0-1 0,1 1 0,-1 0 0,1-1 0,5 5 0,-54-42-649,35 29 374,0 1 0,0 0-1,0 1 1,-1 0 0,-22-4-1,31 7 285,-1 1 0,1-1 0,0 1 0,0 0 0,-1 1 0,1-1 0,0 0 0,0 1 0,-1 0 0,1 0 0,0 0 0,0 0 0,0 0 0,0 1 0,0-1 0,1 1 0,-1 0 0,0 0 0,1 0 0,-1 0 0,1 0 0,0 0 0,0 1 0,-1-1 0,2 1 0,-1 0 0,-2 3 0,1-2 73,1 1 0,-1 0 1,1-1-1,0 1 1,0 0-1,0 0 0,1 0 1,0 1-1,0-1 1,0 0-1,1 1 0,-1-1 1,1 0-1,1 0 1,-1 1-1,2 6 0,-1-9-114,1 0 0,-1 0 0,1 0 0,-1 0 0,1-1 0,0 1-1,1 0 1,-1-1 0,0 1 0,1-1 0,-1 0 0,1 0 0,0 0-1,-1 0 1,1 0 0,0-1 0,0 1 0,0-1 0,0 0 0,1 0-1,-1 0 1,0 0 0,1-1 0,-1 1 0,0-1 0,5 0 0,14 3-634,0-2 0,1-1 0,-1-1 1,1 0-1,-1-2 0,43-11 0,1-12-4195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8.222"/>
    </inkml:context>
    <inkml:brush xml:id="br0">
      <inkml:brushProperty name="width" value="0.05" units="cm"/>
      <inkml:brushProperty name="height" value="0.05" units="cm"/>
    </inkml:brush>
  </inkml:definitions>
  <inkml:trace contextRef="#ctx0" brushRef="#br0">0 0 3201,'0'0'0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8.549"/>
    </inkml:context>
    <inkml:brush xml:id="br0">
      <inkml:brushProperty name="width" value="0.05" units="cm"/>
      <inkml:brushProperty name="height" value="0.05" units="cm"/>
    </inkml:brush>
  </inkml:definitions>
  <inkml:trace contextRef="#ctx0" brushRef="#br0">1 278 1473,'0'0'8716,"3"-2"-7831,2-1-852,-1 0 0,0-1 0,-1 0 1,1 0-1,0 0 0,-1 0 0,0 0 0,0-1 0,0 1 0,2-8 0,27-60 109,-24 50-133,2-1 21,-7 12 41,1 0 0,1 0-1,0 1 1,0 0 0,1 0 0,0 1 0,1-1-1,10-11 1,-15 21-33,-1-1 0,0 0-1,0 1 1,0-1 0,0 1 0,1-1-1,-1 1 1,0 0 0,0 0-1,1-1 1,-1 1 0,0 0 0,0 0-1,1 0 1,-1 0 0,0 0-1,1 1 1,-1-1 0,0 0 0,0 1-1,0-1 1,1 0 0,-1 1 0,0 0-1,0-1 1,0 1 0,0 0-1,0-1 1,0 1 0,0 0 0,0 0-1,0 0 1,0 0 0,0 0-1,-1 0 1,2 1 0,33 47 579,-29-39-247,36 55 729,-22-32-789,1-1-1,48 54 0,-66-78-4721,-17-9 594,-19-7-1401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8.940"/>
    </inkml:context>
    <inkml:brush xml:id="br0">
      <inkml:brushProperty name="width" value="0.05" units="cm"/>
      <inkml:brushProperty name="height" value="0.05" units="cm"/>
    </inkml:brush>
  </inkml:definitions>
  <inkml:trace contextRef="#ctx0" brushRef="#br0">1 257 6307,'0'0'8001,"16"-4"-7892,44-9-730,113-29-3119,-155 36 3459,0 0 1,-1-1-1,0-1 1,0 0-1,0-1 1,-1-1-1,20-17 828,-35 27-447,-1 0 0,1 0 1,-1 0-1,1 0 1,-1 0-1,0 0 0,1 0 1,-1 0-1,1 0 0,-1 1 1,1-1-1,-1 0 1,0 0-1,1 0 0,-1 0 1,0 1-1,1-1 0,-1 0 1,1 0-1,-1 1 1,0-1-1,0 0 0,1 1 1,-1-1-1,0 0 0,0 1 1,1-1-1,-1 1 1,0-1-1,0 0 0,1 1 1,7 16 873,0 0 1,8 27-1,-13-32-930,1 0 0,0 0 0,1-1-1,0 0 1,1 0 0,1 0 0,-1 0 0,2-1-1,12 14 1,-20-26-1655,-1-12 628,-2 1-1,0 0 1,0 0 0,-1 0-1,-1 0 1,0 0 0,-12-21-1,-14-36-762,14-1 2574,13 23 3982,5 47-4725,-1 0 0,1 0 1,-1 1-1,1-1 0,0 1 0,-1-1 1,1 0-1,0 1 0,0-1 0,0 1 1,-1-1-1,1 1 0,0 0 1,0-1-1,0 1 0,0 0 0,0 0 1,-1 0-1,1-1 0,0 1 0,0 0 1,0 0-1,0 0 0,0 0 1,1 1-1,34 0-225,-29-1 333,7 1-44,-1 1 0,0 1 0,0 0 0,-1 1 0,1 0 0,-1 1 0,0 1 0,0-1 0,0 2 0,-1 0 0,18 14 0,-17-12 56,0 1 0,-1 0-1,-1 0 1,1 1 0,-2 0-1,0 1 1,0 0-1,-1 1 1,0 0 0,7 18-1,-13-27-184,0 0 0,-1 0-1,1 0 1,-1 0-1,0 1 1,0-1 0,-1 0-1,1 0 1,-1 1-1,0-1 1,0 1 0,-1-1-1,1 0 1,-1 1-1,0-1 1,0 0 0,0 0-1,0 0 1,-1 0-1,0 0 1,0 0 0,0 0-1,0 0 1,-1-1 0,1 1-1,-1-1 1,0 1-1,0-1 1,0 0 0,-7 4-1,0-1-41,-1 0 0,0-1 0,1 0 0,-2-1 0,1 0 0,0-1 0,-1 0 0,0-1 0,0 0 0,-14 0 0,19-1-99,-1-1 1,0 1 0,1-1-1,-1-1 1,0 0-1,1 0 1,-10-2 0,15 2 52,0 0 1,0 0-1,0 0 1,1-1-1,-1 1 1,0 0 0,0-1-1,1 1 1,-1-1-1,1 0 1,-1 0-1,1 1 1,0-1 0,0 0-1,0 0 1,0 0-1,0 0 1,0 0-1,0-1 1,1 1 0,-1 0-1,1 0 1,-1 0-1,1-1 1,0 1-1,0 0 1,0 0 0,1-4-1,-1 2-258,0 0 0,1 0 0,-1 0 0,1 0-1,0 0 1,0 0 0,1 1 0,-1-1 0,1 0 0,0 1-1,0-1 1,0 1 0,0-1 0,1 1 0,4-6 0,24-27-4989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9.360"/>
    </inkml:context>
    <inkml:brush xml:id="br0">
      <inkml:brushProperty name="width" value="0.05" units="cm"/>
      <inkml:brushProperty name="height" value="0.05" units="cm"/>
    </inkml:brush>
  </inkml:definitions>
  <inkml:trace contextRef="#ctx0" brushRef="#br0">17 225 768,'0'0'7652,"2"16"-6268,2 5-831,3 26 850,3 0 1,28 86-1,-68-221-4565,20 61 2410,2-1 0,0 0 0,2 0-1,-3-36 1,2-116-751,7 178 1596,0 0 0,1 0-1,-1 0 1,0 0-1,1 0 1,-1 0-1,1 1 1,0-1-1,0 0 1,-1 0 0,1 0-1,1 1 1,-1-1-1,0 0 1,0 1-1,0-1 1,1 1-1,-1-1 1,1 1 0,-1 0-1,1 0 1,0-1-1,0 1 1,-1 0-1,1 1 1,0-1-1,0 0 1,0 0 0,0 1-1,0-1 1,0 1-1,0 0 1,0-1-1,0 1 1,0 0-1,0 0 1,0 1 0,0-1-1,3 1 1,1-1 128,0 1 0,0 0 0,0 0 0,0 1 0,-1-1 0,1 1 0,0 0 1,-1 1-1,0-1 0,1 1 0,-1 1 0,0-1 0,5 5 0,-3 1-48,0 0-1,0 1 0,-1 0 1,0 0-1,0 1 1,-1 0-1,-1-1 0,0 2 1,-1-1-1,0 0 0,0 1 1,-1 0-1,-1-1 1,0 1-1,0 0 0,-1 0 1,-3 19-1,2-26-146,0 0 1,0 0-1,0-1 0,-1 1 1,0 0-1,0-1 0,0 1 0,0-1 1,-1 0-1,0 0 0,1 0 1,-2 0-1,1 0 0,0 0 1,-1-1-1,0 0 0,0 1 1,0-2-1,0 1 0,-8 4 0,3-2-292,0-1-1,-1 0 0,1-1 0,-1 0 0,0 0 1,0-1-1,0-1 0,-1 1 0,-11-1 0,5-4-2630,8-9-1809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09.719"/>
    </inkml:context>
    <inkml:brush xml:id="br0">
      <inkml:brushProperty name="width" value="0.05" units="cm"/>
      <inkml:brushProperty name="height" value="0.05" units="cm"/>
    </inkml:brush>
  </inkml:definitions>
  <inkml:trace contextRef="#ctx0" brushRef="#br0">0 27 10277,'0'0'4450,"116"7"-2978,-68-7-1135,-3 0-193,-5 0-288,-9 0 112,-4-2-1121,-11-7-800,-5 0-1248,-9-4-1489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10.049"/>
    </inkml:context>
    <inkml:brush xml:id="br0">
      <inkml:brushProperty name="width" value="0.05" units="cm"/>
      <inkml:brushProperty name="height" value="0.05" units="cm"/>
    </inkml:brush>
  </inkml:definitions>
  <inkml:trace contextRef="#ctx0" brushRef="#br0">71 0 7828,'0'0'3617,"-62"106"-1376,54-59-1360,8 1-321,0-3-560,18-6-160,20-9 64,1-11-2321,0-14-1841</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10.392"/>
    </inkml:context>
    <inkml:brush xml:id="br0">
      <inkml:brushProperty name="width" value="0.05" units="cm"/>
      <inkml:brushProperty name="height" value="0.05" units="cm"/>
    </inkml:brush>
  </inkml:definitions>
  <inkml:trace contextRef="#ctx0" brushRef="#br0">25 275 10981,'0'0'101,"0"19"438,0 10-74,1 0-1,1 0 0,1 0 0,2-1 0,1 1 1,16 48-1,-17-73-268,-2-14-269,0-35-690,-4-63-1900,-22-59-1694,7 65 3693,8-2 3737,9 103-3010,0 0 0,-1 1-1,1-1 1,0 0 0,0 0-1,0 0 1,-1 1-1,1-1 1,0 0 0,0 1-1,0-1 1,0 1 0,0-1-1,0 1 1,1 0-1,-1-1 1,0 1 0,0 0-1,0 0 1,0-1 0,0 1-1,0 0 1,1 0-1,-1 0 1,0 1 0,0-1-1,2 0 1,36 5 667,-30-2-581,0 1-1,0 1 1,0 0-1,-1 0 1,0 1-1,0 0 1,0 0-1,-1 0 1,0 1-1,0 1 1,-1-1-1,1 1 0,-2 0 1,1 0-1,-1 1 1,-1 0-1,1 0 1,-1 0-1,-1 0 1,0 0-1,0 1 1,-1 0-1,0-1 1,-1 1-1,0 0 1,0 0-1,-1 0 1,-1 10-1,0-17-139,1 1 0,-1-1 1,0 1-1,0-1 0,0 0 0,-1 0 0,1 1 0,-1-1 0,0 0 0,0 0 0,0 0 1,0-1-1,0 1 0,-1 0 0,-4 3 0,1-1 68,0-1 1,0 0-1,-1 0 0,0 0 1,0-1-1,-14 5 0,3-3-669,-2 0-1,1-2 1,0 0-1,-37 0 0,53-2 30,2-1 450,1 0 0,-1 0-1,1 0 1,-1 0 0,1 0 0,-1 0 0,0 0-1,1 0 1,-1 0 0,1 0 0,-1 0 0,1 0-1,-1 0 1,1 0 0,-1 0 0,1 0 0,-1-1-1,1 1 1,-1 0 0,1 0 0,-1-1 0,1 1-1,-1 0 1,1-1 0,0 1 0,-1 0 0,1-1-1,-1 1 1,1-1 0,0 1 0,-1-1 0,0-12-3417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41:10.751"/>
    </inkml:context>
    <inkml:brush xml:id="br0">
      <inkml:brushProperty name="width" value="0.05" units="cm"/>
      <inkml:brushProperty name="height" value="0.05" units="cm"/>
    </inkml:brush>
  </inkml:definitions>
  <inkml:trace contextRef="#ctx0" brushRef="#br0">40 377 10213,'0'0'5858,"11"121"-5249,-9-95-305,2-2-176,-2-7-128,2-4 0,-2-5-769,-2-5-911</inkml:trace>
  <inkml:trace contextRef="#ctx0" brushRef="#br0" timeOffset="1">1 0 14535,'0'0'608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36.222"/>
    </inkml:context>
    <inkml:brush xml:id="br0">
      <inkml:brushProperty name="width" value="0.05" units="cm"/>
      <inkml:brushProperty name="height" value="0.05" units="cm"/>
    </inkml:brush>
  </inkml:definitions>
  <inkml:trace contextRef="#ctx0" brushRef="#br0">43 206 48,'0'0'7281,"2"13"-2992,8 45-4350,-3 14 65,-2-2 38,4-13-38,2 84-1,-3-32 67,17 264 544,-13 242-82,-14-379-408,-13 242 198,11-398-308,-12 96 122,-57 265 0,69-406-115,1 0 0,1 0-1,5 49 1,-2-78-16,0 1-1,1-1 1,0 0 0,0-1-1,0 1 1,1 0 0,-1-1-1,1 1 1,1-1 0,-1 0 0,1 0-1,0 0 1,0 0 0,0-1-1,1 1 1,0-1 0,-1 0-1,9 4 1,-1 0 17,1 0 1,0-1-1,0 0 0,1-1 1,0-1-1,24 7 0,-4-6-9,0-2-1,0-1 0,0-1 1,1-2-1,67-9 0,174-47-156,-160 30 156,-108 24-28,0 1 1,1-2 0,-2 1-1,1-1 1,0 0 0,0 0-1,-1-1 1,0 0-1,11-8 1,-15 9-1,0 0 0,0-1-1,0 0 1,-1 1 0,1-1 0,-1 0 0,0 0-1,0 0 1,0-1 0,-1 1 0,1 0 0,-1-1-1,0 1 1,0-1 0,-1 0 0,0 1 0,1-1-1,-2-6 1,2 1-29,-1-1-1,0 1 0,-1-1 1,0 1-1,-1 0 1,0-1-1,-1 1 0,0 0 1,0 0-1,-6-10 1,-21-35-123,-69-93 0,72 113 196,2 0 0,2-1 0,1-2 0,2 0 0,-30-80-1,33 60 78,2-1 0,2 0 0,-4-65-1,-57-482 126,33 195-95,30 233-105,4 99-18,-1 2 29,4 0-1,7-104 1,1 152-16,2-1 0,14-40 0,-13 47-6,0 0 0,-1-1 0,-2 1 0,3-46 0,-6 40-4,0 20-6,0 1 0,-1-1 0,0 0 0,-1 1 0,1-1 1,-2 1-1,1-1 0,-1 1 0,-1-1 0,1 1 0,-1 0 1,-7-12-1,-36-55-130,30 47 86,-1 1 1,-2 0-1,0 1 1,-45-44-1,59 65 6,0 1 0,0 0 0,-1 1-1,1-1 1,-1 1 0,0 0 0,0 0 0,0 1-1,0 0 1,-12-3 0,1 3-235,1 0 1,-33 2-1,18 1-96,23 0 326,1 0 0,0 1 0,0 0 1,0 1-1,1-1 0,-1 1 1,1 0-1,-1 1 0,1 0 1,0 0-1,0 0 0,1 1 0,-1 0 1,1 0-1,0 0 0,0 1 1,1-1-1,-8 13 0,9-10 14,1 0-1,0 1 1,1-1-1,-1 1 1,1-1-1,1 1 1,0 0 0,0-1-1,1 1 1,0-1-1,0 1 1,3 8-1,4 8-405,0-1 0,20 38 0,-16-37-2288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1.505"/>
    </inkml:context>
    <inkml:brush xml:id="br0">
      <inkml:brushProperty name="width" value="0.05" units="cm"/>
      <inkml:brushProperty name="height" value="0.05" units="cm"/>
    </inkml:brush>
  </inkml:definitions>
  <inkml:trace contextRef="#ctx0" brushRef="#br0">1 224 7876,'0'0'5938,"0"7"-4278,0-10-1654,-1 1 1,1 0 0,0 0-1,0 0 1,1-1 0,-1 1-1,0 0 1,1 0 0,-1 0-1,1-1 1,0 1 0,-1 0 0,1 0-1,0 0 1,0 0 0,1 0-1,-1 1 1,0-1 0,1 0-1,-1 0 1,1 1 0,-1-1-1,1 1 1,0-1 0,-1 1-1,1 0 1,0 0 0,3-2-1,0 2 21,-1 1-1,1-1 1,0 1 0,0 0-1,-1 0 1,1 0-1,0 0 1,0 1-1,-1 0 1,1 0 0,0 0-1,-1 1 1,5 1-1,30 12 101,71 22 153,-98-34-255,0-1 0,0 0 0,0-1 1,1 0-1,-1-1 0,0 0 0,17-3 1,-27 3-40,0-1 1,0 0-1,-1 0 1,1 0-1,0 0 1,-1 0-1,1 0 1,-1 0-1,1-1 1,-1 1-1,1 0 1,-1-1-1,0 1 1,0-1-1,0 0 1,0 1-1,0-1 1,0 0-1,0 1 1,0-1-1,-1 0 1,1 0-1,-1 0 1,0 0-1,1 0 1,-1 0-1,0-2 1,2-61-822,-2 49 468,-1 1-404,-1 1 0,0-1 0,-1 0 0,-6-18 0,3 10-2150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39.525"/>
    </inkml:context>
    <inkml:brush xml:id="br0">
      <inkml:brushProperty name="width" value="0.05" units="cm"/>
      <inkml:brushProperty name="height" value="0.05" units="cm"/>
    </inkml:brush>
  </inkml:definitions>
  <inkml:trace contextRef="#ctx0" brushRef="#br0">14 0 1857,'0'0'3842,"-13"0"-2559,27 2-1047,-1 1 0,1 0 0,-1 0 0,0 1 0,0 1-1,0 0 1,15 10 0,34 11 254,123 29 966,239 38 0,-409-91-1436,-6 1-1060,-18-1-1871,-1 0 1892,-14 3-2540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0.183"/>
    </inkml:context>
    <inkml:brush xml:id="br0">
      <inkml:brushProperty name="width" value="0.05" units="cm"/>
      <inkml:brushProperty name="height" value="0.05" units="cm"/>
    </inkml:brush>
  </inkml:definitions>
  <inkml:trace contextRef="#ctx0" brushRef="#br0">0 0 3954,'0'0'1454,"5"0"-963,3 1-256,0 0 1,0 0 0,0 1-1,0 0 1,0 1 0,0 0-1,0 0 1,-1 1 0,0-1-1,11 8 1,77 61 961,-38-27-790,-45-37-348,42 35 284,-51-41-329,-1 0-1,1 1 0,-1 0 0,0 0 1,1-1-1,-1 1 0,-1 1 0,1-1 0,0 0 1,-1 0-1,0 1 0,1-1 0,-1 0 0,-1 1 1,2 6-1,-2-5-12,0 0 0,-1 1 0,1-1 0,-1 0 0,0-1 0,0 1 0,-1 0-1,0 0 1,0 0 0,0-1 0,0 1 0,-1-1 0,1 0 0,-1 1 0,0-1 0,-1 0 0,1-1 0,0 1 0,-1-1 0,0 1 0,-5 2 0,9-6-1,-26 23 219,-1-3 0,-55 34 0,1-2-46,77-46-210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1.345"/>
    </inkml:context>
    <inkml:brush xml:id="br0">
      <inkml:brushProperty name="width" value="0.05" units="cm"/>
      <inkml:brushProperty name="height" value="0.05" units="cm"/>
    </inkml:brush>
  </inkml:definitions>
  <inkml:trace contextRef="#ctx0" brushRef="#br0">1 8 2785,'0'0'1441,"4"-2"-1164,0 1-185,0 0-1,-1 0 0,1 0 1,0 0-1,0 1 0,0-1 1,0 1-1,0 0 0,0 0 1,0 1-1,-1-1 1,1 1-1,0 0 0,0 0 1,0 0-1,-1 1 0,1-1 1,0 1-1,-1 0 0,0 0 1,1 0-1,-1 0 0,0 1 1,5 4-1,10 10 377,0 0-1,29 39 1,-28-33-214,21 25 173,-1 1 1,32 57 0,-60-88-406,-2 0 1,0 1 0,-1 0-1,-1 1 1,-1-1-1,0 1 1,-2 1-1,0-1 1,-2 0 0,1 25-1,-3-43-22,0 1 1,-1-1-1,1 0 0,-1 1 0,0-1 0,1 0 1,-1 0-1,0 0 0,0 0 0,-1 0 1,1 0-1,0 0 0,-1 0 0,1 0 0,-1-1 1,1 1-1,-1-1 0,0 1 0,0-1 0,1 1 1,-1-1-1,0 0 0,0 0 0,0 0 0,-1 0 1,1 0-1,0-1 0,0 1 0,0-1 0,-1 1 1,-2-1-1,0 1-28,1 0 0,-1-1 0,1 0-1,-1 0 1,0 0 0,1 0 0,-1-1 0,1 0 0,-1 1 0,1-2 0,0 1 0,-1 0 0,1-1 0,0 0-1,-7-4 1,5 1-15,0-1 0,0 0-1,1 1 1,0-2-1,0 1 1,0-1 0,1 1-1,0-1 1,0 0-1,0-1 1,1 1 0,1-1-1,-5-15 1,3 1 78,2 0 0,0 0 0,1-41 0,3 53-24,-1 0-1,1 1 1,1-1-1,0 0 1,0 1-1,1-1 1,0 1-1,0 0 1,1 1-1,1-1 1,-1 1-1,1 0 0,1 0 1,-1 1-1,15-13 1,11-8 293,2 1-1,48-29 1,-66 46-83,27-14 259,-32 19-322,0-1 0,0 0 0,19-15 0,-30 21-190,-4 2-3025,-15 5-433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6.470"/>
    </inkml:context>
    <inkml:brush xml:id="br0">
      <inkml:brushProperty name="width" value="0.05" units="cm"/>
      <inkml:brushProperty name="height" value="0.05" units="cm"/>
    </inkml:brush>
  </inkml:definitions>
  <inkml:trace contextRef="#ctx0" brushRef="#br0">195 728 512,'0'0'6947,"8"19"-3686,12-1-2891,0-2 0,1 0 0,1-1 0,1-1 0,-1-1 0,2-1 0,0-1 1,1-1-1,-1-1 0,42 8 0,-3-5-39,0-3 0,0-3-1,81-2 1,-128-5-275,0 0 1,0-2-1,-1 0 1,1-1-1,-1 0 0,1-1 1,-1-1-1,20-11 1,-16 7-8,1-1 0,-2-1 0,1-1 1,-2-1-1,25-24 0,-33 28-22,-1-1 0,0 0-1,0-1 1,-1 0 0,-1 0 0,0-1 0,-1 1-1,0-1 1,-1 0 0,0-1 0,3-22-1,-3 5 6,-1 0 0,-2 0 0,-1-1 0,-5-31-1,3 47-37,-2 0 0,0 1 0,0 0 0,-1 0-1,-1 0 1,-1 1 0,0-1 0,-1 2 0,0-1-1,-1 1 1,-1 0 0,0 1 0,-1 0 0,-20-18-1,3 6-8,-2 2-1,0 0 0,-1 2 1,-1 2-1,-41-19 1,49 27-16,0 0 1,0 1 0,-1 2 0,0 0-1,0 2 1,0 1 0,-1 0 0,1 2-1,-1 1 1,0 1 0,0 2 0,1 0-1,-1 2 1,1 0 0,0 2 0,0 1 0,0 1-1,1 1 1,0 1 0,1 1 0,0 1-1,1 1 1,0 1 0,1 1 0,1 1-1,-31 30 1,35-30 11,0 1-1,1 0 1,1 1-1,0 1 1,1 0-1,1 0 1,1 1-1,1 1 1,1 0 0,1 1-1,0-1 1,2 1-1,0 1 1,2-1-1,1 1 1,-2 30-1,6-44 6,0 0 0,0-1 0,0 1 0,1-1 0,1 1 0,-1-1-1,1 0 1,1 0 0,0 0 0,0 0 0,0 0 0,1-1 0,0 0-1,0 0 1,1 0 0,0-1 0,0 0 0,1 0 0,-1 0 0,1-1 0,1 0-1,-1 0 1,12 5 0,10 4-245,0-2 0,0-1 0,1-1-1,1-1 1,38 6 0,22 0-2022,-8-5-1379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19.819"/>
    </inkml:context>
    <inkml:brush xml:id="br0">
      <inkml:brushProperty name="width" value="0.05" units="cm"/>
      <inkml:brushProperty name="height" value="0.05" units="cm"/>
    </inkml:brush>
  </inkml:definitions>
  <inkml:trace contextRef="#ctx0" brushRef="#br0">1 0 352,'0'0'10754,"31"0"-9236,39 4 282,88 14 0,0 1-656,-10-13-586,-148-6-687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20.458"/>
    </inkml:context>
    <inkml:brush xml:id="br0">
      <inkml:brushProperty name="width" value="0.05" units="cm"/>
      <inkml:brushProperty name="height" value="0.05" units="cm"/>
    </inkml:brush>
  </inkml:definitions>
  <inkml:trace contextRef="#ctx0" brushRef="#br0">1 0 6243,'0'0'3572,"24"4"-1942,7 6-1158,0 1-1,-1 1 1,0 2-1,-1 2 1,0 0-1,27 22 0,-53-35-462,-1-3 0,-1 1 0,0 0 0,0 0 0,1 0 0,-1 0 1,0 0-1,0 0 0,0 0 0,0 0 0,0 0 0,0 0 0,-1 1 0,1-1 0,0 0 0,-1 1 1,1-1-1,-1 0 0,2 3 0,-2-3 124,-13 16-231,-20 4 172,-68 34 0,60-35-15,-40 27 0,78-45 89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21.445"/>
    </inkml:context>
    <inkml:brush xml:id="br0">
      <inkml:brushProperty name="width" value="0.05" units="cm"/>
      <inkml:brushProperty name="height" value="0.05" units="cm"/>
    </inkml:brush>
  </inkml:definitions>
  <inkml:trace contextRef="#ctx0" brushRef="#br0">210 135 4914,'0'0'3340,"2"-6"-3086,-1 3-178,1 0-1,-1 0 1,0 0-1,0 0 1,0 0 0,-1 0-1,1-1 1,-1 1 0,1 0-1,-1 0 1,0-1 0,-1 1-1,1 0 1,0 0 0,-1-1-1,0 1 1,0 0 0,0 0-1,0 0 1,0 0-1,-1 0 1,1 0 0,-1 0-1,0 0 1,0 1 0,0-1-1,0 1 1,0-1 0,-1 1-1,-2-3 1,-2 1-66,-1-1 0,0 1 0,0 1 1,0-1-1,0 1 0,-1 1 0,1 0 0,-1 0 1,1 0-1,-1 1 0,-9 0 0,15 1-3,0 0-1,0 0 1,0 0-1,-1 1 1,1-1-1,0 1 1,0-1-1,0 1 1,0 0-1,0 1 1,0-1-1,1 0 1,-1 1-1,0-1 1,1 1 0,-1 0-1,1 0 1,-1 0-1,1 0 1,0 1-1,0-1 1,0 0-1,0 1 1,0 0-1,1-1 1,-1 1-1,1 0 1,0 0-1,0 0 1,0 0 0,0 0-1,0 0 1,0 4-1,-1 3 132,1 0 0,0 0 0,0 1 0,1-1 0,0 0 0,1 1 0,0-1 1,1 0-1,4 15 0,-4-19-87,1-1 1,0 1 0,0-1 0,0 0 0,0 0-1,1 0 1,0 0 0,0-1 0,0 0 0,1 0 0,-1 0-1,1 0 1,0 0 0,0-1 0,0 0 0,1 0-1,8 3 1,-10-4-41,0 0 0,0-1 0,1 1 0,-1-1 0,0 0 0,1 0 0,0 0 0,-1 0 0,1-1 0,-1 0 0,1 0 0,0 0 0,-1 0 0,1-1-1,-1 0 1,1 0 0,-1 0 0,1-1 0,-1 1 0,0-1 0,0 0 0,1 0 0,-1-1 0,-1 1 0,1-1 0,0 0 0,-1 0 0,1 0 0,-1 0 0,0 0 0,0-1 0,0 0 0,-1 0 0,1 1 0,-1-1-1,0-1 1,3-6 0,0-1-226,-1 1 0,-1-1-1,0 1 1,-1-1-1,0 0 1,0 0 0,-1 0-1,-1 0 1,-1-13 0,1 20 936,0 7-687,-1 0 0,1 1 1,-1-1-1,1 1 1,0-1-1,0 0 0,0 1 1,0-1-1,1 0 1,-1 1-1,1-1 0,-1 0 1,1 1-1,0-1 0,1 2 1,16 33 586,-14-31-505,1 1 1,0-1-1,1 1 0,-1-1 1,1-1-1,0 1 0,1-1 1,-1-1-1,1 1 0,0-1 1,0 0-1,1 0 0,-1-1 1,1 0-1,11 3 0,52 7-681,-1-10-3954,-58-3 528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26.055"/>
    </inkml:context>
    <inkml:brush xml:id="br0">
      <inkml:brushProperty name="width" value="0.05" units="cm"/>
      <inkml:brushProperty name="height" value="0.05" units="cm"/>
    </inkml:brush>
  </inkml:definitions>
  <inkml:trace contextRef="#ctx0" brushRef="#br0">52 2671 1809,'0'0'7262,"0"-35"-4055,-11-250-2001,2 130-1188,6 57 31,13-130 0,-4 173 25,3-1-1,2 2 1,34-98-1,7 18-27,83-156 0,-101 229-29,2 2 1,3 1-1,2 2 1,80-83-1,-60 85-4,1 3 0,121-74 0,-15 11 4,-97 64-28,2 2 1,2 4-1,127-55 0,-69 47 91,179-46 1,-285 91 1943,-27 6-1765,-21-6-261,-23 3-339,-77 3 0,57 2 73,44 1 239,0 1 0,0 0 0,1 2-1,-1 0 1,1 1 0,-21 10 0,-36 11-117,-6-5 37,1 4 0,-99 47 0,152-59 87,0 1 1,1 2-1,1 1 0,0 0 0,2 2 1,0 1-1,1 1 0,1 1 1,-26 37-1,-25 48-55,-52 66 77,93-133-10,2 1 1,1 1 0,2 2-1,2 1 1,2 1 0,3 0-1,1 2 1,3 0 0,-11 52-1,-5 19 48,-50 122-1,67-210-24,0 0 0,-2-2 0,-21 31 0,18-33 20,3 1 0,0 1 0,-18 46 0,12-13 134,8-26-65,2 0 0,1 1 0,2 0 0,1 1 0,2 0 0,-1 43 0,16 270 2107,-5-368-6326,-2-7-808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28.395"/>
    </inkml:context>
    <inkml:brush xml:id="br0">
      <inkml:brushProperty name="width" value="0.05" units="cm"/>
      <inkml:brushProperty name="height" value="0.05" units="cm"/>
    </inkml:brush>
  </inkml:definitions>
  <inkml:trace contextRef="#ctx0" brushRef="#br0">16 2247 1681,'0'0'4268,"0"-9"662,0-34-4937,1-21 48,3 0 0,3 0 0,2 1 1,3 0-1,29-86 0,-24 100 7,3 0-1,1 2 0,3 1 1,2 0-1,1 2 1,3 1-1,37-42 1,37-38 382,54-59-248,-121 143-68,2 3 0,67-50 1,56-32 1190,187-122-809,-256 186-458,-3-5 0,-2-3 0,116-107 0,-189 155-57,1 0 0,1 2-1,0 0 1,1 0 0,24-10 0,100-33 62,-135 51 391,-9 2-183,-20-1-132,-36 5-272,-3 12-196,-93 34 1,36-9 268,50-17-87,2 3 0,1 3 0,1 2 0,-104 68 0,-58 30 138,140-83 20,-133 92-1,-81 106 167,261-206-114,1 2 0,2 1 0,1 2 1,3 1-1,-31 55 0,51-74 32,0 1 0,2 0 1,1 1-1,2 0 0,-8 43 0,-7 139 214,16-129-66,-5 51 725,9 174-1,5-281-833,1 0 1,1 0 0,1-1 0,0 0 0,11 23-1,-13-35-58,-2-1-3,-2-8-35,0 0-1,0 0 1,0 0 0,0 0-1,0 0 1,0 0 0,0 0-1,1 0 1,-1 0 0,0 0-1,1 0 1,-1 0 0,1 0-1,-1 0 1,1 0 0,-1-1-1,1 1 1,0 0 0,-1 0-1,1-1 1,0 1 0,0 0-1,0-1 1,-1 1 0,2 0-1,-1-1 149,0 0-518,-1 0 0,1 0 0,0 0 0,0-1 0,0 1 0,-1 0 0,1-1 0,0 1 0,0-1 0,-1 1 0,1-1 0,0 1 0,-1-1 0,1 1 0,-1-1 1,1 1-1,-1-1 0,1 0 0,-1 0 0,1 1 0,-1-1 0,1 0 0,-1-1 0,1-18-9223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1.808"/>
    </inkml:context>
    <inkml:brush xml:id="br0">
      <inkml:brushProperty name="width" value="0.05" units="cm"/>
      <inkml:brushProperty name="height" value="0.05" units="cm"/>
    </inkml:brush>
  </inkml:definitions>
  <inkml:trace contextRef="#ctx0" brushRef="#br0">340 1 2113,'-1'-1'7561,"-13"7"-7449,-10 18 79,1 0 0,2 2 0,0 0 0,2 2 0,-22 39 0,12-11 559,-43 115 0,55-124-466,3 1 1,1 0-1,3 0 0,1 1 0,3 1 0,2-1 0,3 64 0,1-110-254,1 0 0,0 0-1,-1 1 1,1-1-1,0 0 1,1-1 0,-1 1-1,0 0 1,1 0-1,0 0 1,-1-1-1,1 1 1,0-1 0,1 1-1,-1-1 1,0 0-1,1 0 1,-1 0 0,1 0-1,-1-1 1,1 1-1,0 0 1,0-1-1,0 0 1,0 0 0,0 0-1,0 0 1,4 0-1,10 3 73,-1-2-1,1 0 0,33-1 1,-44-1-104,6 0 28,57 2 208,0-4 0,-1-3-1,111-21 1,-49-8-93,-128 33-605,-1-1 0,0 0 0,0 1 0,0-1 0,0 0 0,0 0 0,0 0 0,0 0 0,0 0 0,-1 0 0,1 0 0,-1-1 0,0 1 0,1-3 0,-1-9-3946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1.881"/>
    </inkml:context>
    <inkml:brush xml:id="br0">
      <inkml:brushProperty name="width" value="0.05" units="cm"/>
      <inkml:brushProperty name="height" value="0.05" units="cm"/>
    </inkml:brush>
  </inkml:definitions>
  <inkml:trace contextRef="#ctx0" brushRef="#br0">1 146 8612,'0'0'4127,"18"3"-2017,-15-3-2045,24 4 979,51 2-1,-67-7-950,0 1-1,0-1 1,-1-1 0,1 1 0,0-2-1,-1 0 1,1 0 0,-1-1 0,16-8-1,-21 9-145,0 0 0,0-1 0,0 1 1,-1-1-1,1-1 0,-1 1 0,0-1 0,5-6 0,-7 9-50,-1-1 0,1 1 0,-1-1 0,0 1 0,0-1-1,0 0 1,0 1 0,0-1 0,0 0 0,-1 0 0,0 0 0,1 1 0,-1-1 0,0 0 0,0 0-1,-1 0 1,1 0 0,0 1 0,-1-1 0,-1-3 0,0 4 41,1-1 0,-1 1 1,0 0-1,0 1 0,0-1 0,0 0 1,0 0-1,-1 1 0,1 0 0,-1-1 1,1 1-1,-1 0 0,1 0 0,-1 0 1,1 0-1,-1 1 0,0-1 0,1 1 1,-1 0-1,0-1 0,-3 2 0,-62 0 258,64 0-102,0 0 1,1 0-1,-1 0 1,0 0-1,0 1 1,1-1-1,-1 1 0,1 0 1,0 0-1,-1 1 1,1-1-1,0 1 1,0-1-1,0 1 1,1 0-1,-1 0 1,1 0-1,0 0 0,-1 1 1,-1 5-1,1-2 115,0 0 0,0 0 0,1 0 0,0 0 0,1 0 0,0 0 0,0 1 0,0-1 0,1 0 0,1 10 0,0-13-176,0-1 0,0 1 1,1-1-1,-1 1 0,1-1 1,0 0-1,0 0 1,0 0-1,0 0 0,0 0 1,1 0-1,-1-1 0,1 1 1,0-1-1,0 0 0,0 1 1,0-1-1,0-1 0,0 1 1,0 0-1,1-1 0,-1 0 1,1 1-1,5 0 0,9 3-72,-1-1-1,1-1 0,29 3 1,128-3-6190,-115-4 2357,-5 1-786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2.463"/>
    </inkml:context>
    <inkml:brush xml:id="br0">
      <inkml:brushProperty name="width" value="0.05" units="cm"/>
      <inkml:brushProperty name="height" value="0.05" units="cm"/>
    </inkml:brush>
  </inkml:definitions>
  <inkml:trace contextRef="#ctx0" brushRef="#br0">0 1 2897,'0'0'2799,"7"0"-2220,-1 1-441,-1-1 1,1 1-1,0 1 1,-1-1-1,1 1 1,-1 0-1,0 1 0,1-1 1,-1 1-1,0 0 1,-1 0-1,1 0 1,0 1-1,-1 0 1,0 0-1,0 0 1,0 0-1,6 10 0,47 60 931,-3 3 0,-3 3 0,-4 1-1,45 106 1,-78-152-761,-1 1 0,-1 1 0,-3 0-1,0 1 1,-3 0 0,-1 0 0,0 60 0,-5-97-250,-4-3-3331,-11-10-1081,-5-6-3204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3.136"/>
    </inkml:context>
    <inkml:brush xml:id="br0">
      <inkml:brushProperty name="width" value="0.05" units="cm"/>
      <inkml:brushProperty name="height" value="0.05" units="cm"/>
    </inkml:brush>
  </inkml:definitions>
  <inkml:trace contextRef="#ctx0" brushRef="#br0">0 1 1585,'0'0'5904,"20"8"-4752,-6-2-948,4 1-10,-1 1 0,0 0-1,0 2 1,-1-1 0,0 2 0,14 13 0,48 44 835,-3 3 1,-4 4-1,-3 3 0,-3 3 1,63 105-1,3 37 1207,-121-213-3079,-9-10 707,-1 0 0,0 0 0,0-1 0,1 1 0,-1 0 0,0 0 0,0-1 0,0 1 0,1 0 0,-1-1 0,0 1-1,0 0 1,0-1 0,0 1 0,0 0 0,0-1 0,0 1 0,0 0 0,0-1 0,0 1 0,0 0 0,0-1 0,0 1 0,0 0-1,0-1 1,0 1 0,0 0 0,0-1 0,0 1 0,0 0 0,0-1 0,-1 1 0,1 0 0,0 0 0,0-1 0,0 1 0,-1 0-1,1 0 1,0-1 0,-1 1 0,-11-21-5845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4.198"/>
    </inkml:context>
    <inkml:brush xml:id="br0">
      <inkml:brushProperty name="width" value="0.05" units="cm"/>
      <inkml:brushProperty name="height" value="0.05" units="cm"/>
    </inkml:brush>
  </inkml:definitions>
  <inkml:trace contextRef="#ctx0" brushRef="#br0">1 4 816,'0'0'3733,"4"0"-2802,259-2 3588,130 1-3521,-366 1-844,0 1-1,0 1 1,-1 2-1,1 0 1,-1 2-1,0 1 1,0 1 0,-1 1-1,0 2 1,-1 0-1,0 1 1,0 2-1,-2 0 1,0 2 0,31 27-1,-39-30-32,-5-6-52,1 2 1,-1-1-1,0 2 1,-1-1 0,0 1-1,-1 0 1,1 0-1,-2 1 1,0 0-1,0 1 1,4 13-1,-6-13 26,-1 0 0,0 0 1,-1 0-1,-1 0 0,0 0 0,0 0 0,-1 0 0,-1 1 0,0-1 0,0 0 0,-1 0 0,-1 0 0,-6 18 1,-11 18 175,-1-2 0,-2 0 1,-2-1-1,-2-1 0,-2-2 1,-65 74-1,81-99-7832,8-26 3293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5.103"/>
    </inkml:context>
    <inkml:brush xml:id="br0">
      <inkml:brushProperty name="width" value="0.05" units="cm"/>
      <inkml:brushProperty name="height" value="0.05" units="cm"/>
    </inkml:brush>
  </inkml:definitions>
  <inkml:trace contextRef="#ctx0" brushRef="#br0">1 235 1665,'0'0'3423,"21"-7"-2311,4-9-686,0 1 0,1 1 0,1 1 0,46-16 0,120-25 772,-137 41-839,41-9 458,1 5-1,1 4 0,182-1 1,-281 7-5934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6.033"/>
    </inkml:context>
    <inkml:brush xml:id="br0">
      <inkml:brushProperty name="width" value="0.05" units="cm"/>
      <inkml:brushProperty name="height" value="0.05" units="cm"/>
    </inkml:brush>
  </inkml:definitions>
  <inkml:trace contextRef="#ctx0" brushRef="#br0">1115 163 4290,'0'0'4583,"-17"-27"-2235,-3 12-2184,0 1 0,-1 0 0,-1 2 0,0 0 0,-1 2 0,0 0 0,-1 2 0,-45-11 0,13 10-55,1 2 0,-105 2 1,127 5-123,-18-1 43,-52 7 0,84-3-16,1 0-1,0 1 0,0 1 1,0 1-1,1 0 1,-24 13-1,24-10 104,0 0-1,1 1 1,1 1 0,-1 1-1,2 0 1,-1 1 0,2 0 0,0 1-1,1 0 1,0 1 0,1 1-1,0 0 1,2 1 0,0-1-1,1 2 1,0-1 0,2 1-1,0 0 1,1 1 0,0-1 0,2 1-1,-2 36 1,5-55 296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7.157"/>
    </inkml:context>
    <inkml:brush xml:id="br0">
      <inkml:brushProperty name="width" value="0.05" units="cm"/>
      <inkml:brushProperty name="height" value="0.05" units="cm"/>
    </inkml:brush>
  </inkml:definitions>
  <inkml:trace contextRef="#ctx0" brushRef="#br0">635 776 1361,'0'0'5183,"0"-13"-4636,-13-473 3922,14 477-4383,1 0 1,-1 0-1,1 0 0,1 1 1,0-1-1,0 0 0,1 1 1,0 0-1,0 0 0,1 0 1,0 0-1,0 1 0,1 0 1,0 0-1,0 0 0,12-9 1,6-4 130,0 0 0,2 2 1,41-22-1,-43 30-78,-18 8-91,-1 0 0,0 0 0,0 0 0,0-1 0,-1 0 0,9-6 520,-45 9-1213,-9 4 623,-1 1 0,1 1 0,0 3 1,-63 22-1,-22 4-16,106-31 50,-51 13-19,-86 31 0,137-41-8,0 2 0,0 0 0,1 2-1,1 0 1,-1 0 0,2 2 0,0 0-1,-29 30 1,41-37 14,1 0-1,0 1 1,1-1 0,-1 1-1,1 0 1,0 0-1,1 0 1,0 0 0,0 0-1,0 1 1,1-1 0,0 1-1,1-1 1,-1 1-1,2-1 1,-1 1 0,1-1-1,0 0 1,2 10 0,3 8 39,1 0 0,2-1 0,0 0 0,15 29 0,-10-26 59,2 0 0,0-1 0,2-1 0,33 38 0,-39-50-51,1-1-1,0 0 0,1-1 1,0-1-1,1 0 0,0-1 1,0 0-1,1-1 1,25 9-1,-29-14-735,-1 1 0,1-2 0,-1 1 0,20 0 0,-24-3-3063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7.784"/>
    </inkml:context>
    <inkml:brush xml:id="br0">
      <inkml:brushProperty name="width" value="0.05" units="cm"/>
      <inkml:brushProperty name="height" value="0.05" units="cm"/>
    </inkml:brush>
  </inkml:definitions>
  <inkml:trace contextRef="#ctx0" brushRef="#br0">944 107 3490,'0'0'3513,"-15"-6"-3257,-11-3-283,-36-15 1049,-128-31 0,114 47-794,0 3 0,-90 6 0,53 1 251,99-1-426,0 0-1,0 1 0,0 0 1,0 1-1,0 1 0,0 0 0,1 1 1,0 1-1,0 0 0,0 0 1,1 1-1,0 1 0,0 0 1,-13 13-1,16-8 315</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8.241"/>
    </inkml:context>
    <inkml:brush xml:id="br0">
      <inkml:brushProperty name="width" value="0.05" units="cm"/>
      <inkml:brushProperty name="height" value="0.05" units="cm"/>
    </inkml:brush>
  </inkml:definitions>
  <inkml:trace contextRef="#ctx0" brushRef="#br0">2 1 6243,'0'0'96,"1"10"510,-2 60 728,-1-28 178,8 84 1,-6-123-1486,1 0 0,0 0 0,0 0 1,0 0-1,0 0 0,1 0 0,-1 0 1,1 0-1,-1-1 0,1 1 0,0-1 0,0 1 1,0-1-1,1 0 0,-1 1 0,0-1 0,6 3 1,-2-2 17,0 0-1,0 0 1,0-1 0,0 0 0,1 0 0,-1 0 0,1-1 0,7 1-1,4-1 30,0-1-1,-1 0 1,1-2-1,-1 0 0,30-7 1,19-7 8,2 2 1,127-8 0,-123 15-1171,-46 4-2592,-19 1 831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38.992"/>
    </inkml:context>
    <inkml:brush xml:id="br0">
      <inkml:brushProperty name="width" value="0.05" units="cm"/>
      <inkml:brushProperty name="height" value="0.05" units="cm"/>
    </inkml:brush>
  </inkml:definitions>
  <inkml:trace contextRef="#ctx0" brushRef="#br0">369 1 1313,'0'0'5770,"-3"3"-5266,-59 43 655,37-28-799,1 0 1,1 1-1,1 2 1,0 0-1,-24 33 1,28-28-103,2 1 1,1 1-1,1 1 0,1 0 0,2 0 1,-13 50-1,14-31 312,2 1 0,1-1-1,1 77 1,7-124-558,-1 0-1,0 0 1,1 0 0,-1 0-1,0 0 1,1 0-1,-1 0 1,1 0-1,0 0 1,-1-1 0,1 1-1,0 0 1,-1 0-1,1-1 1,0 1 0,0 0-1,0-1 1,0 1-1,-1-1 1,1 1-1,0-1 1,0 0 0,0 1-1,0-1 1,0 0-1,0 0 1,0 1-1,0-1 1,0 0 0,0 0-1,0 0 1,0 0-1,0 0 1,0-1 0,0 1-1,0 0 1,0 0-1,2-1 1,1 0-24,0 1 0,0-1 0,0 0 0,0 0-1,-1 0 1,1-1 0,0 0 0,-1 1 0,5-4 0,7-11-143,0 0 0,-2-2 0,0 0 0,-1 0 0,-1-1 0,16-36 1,-16 32 18,0 1 0,1 1 0,1 0 0,1 0 0,21-22 0,-1 11 210,3 2 0,0 1 0,2 2-1,1 1 1,1 3 0,1 1-1,62-23 1,-103 44-53,0 1 0,0-1 1,0 1-1,-1-1 0,1 1 0,0-1 0,-1 0 0,1 0 0,-1 1 0,1-1 1,-1 0-1,1 0 0,-1 0 0,1 1 0,-1-1 0,0 0 0,1 0 1,-1 0-1,0 0 0,0 0 0,0 0 0,1 0 0,-1 0 0,0 0 1,-1 0-1,1 0 0,0 0 0,0 0 0,0 1 0,0-1 0,-1 0 1,1 0-1,0 0 0,-1 0 0,1 0 0,-1 0 0,1 1 0,-1-1 1,1 0-1,-2-1 0,-31-44-1484,22 31 509,-24-36-2901,18 28 1006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3.918"/>
    </inkml:context>
    <inkml:brush xml:id="br0">
      <inkml:brushProperty name="width" value="0.05" units="cm"/>
      <inkml:brushProperty name="height" value="0.05" units="cm"/>
    </inkml:brush>
  </inkml:definitions>
  <inkml:trace contextRef="#ctx0" brushRef="#br0">1 0 2289,'0'0'6414,"1"22"-4760,46 531 6165,-45-507-7354,3 0 0,2 0 0,1-1-1,21 63 1,-26-120-5318,-4-22 422,-3-3-686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2.746"/>
    </inkml:context>
    <inkml:brush xml:id="br0">
      <inkml:brushProperty name="width" value="0.05" units="cm"/>
      <inkml:brushProperty name="height" value="0.05" units="cm"/>
    </inkml:brush>
  </inkml:definitions>
  <inkml:trace contextRef="#ctx0" brushRef="#br0">214 162 2593,'0'0'11331,"10"-16"-10213,30-48-137,-38 62-937,-1 1-1,-1-1 1,1 1-1,0-1 0,0 1 1,-1-1-1,1 0 1,-1 1-1,1-1 1,-1 0-1,0 0 1,1 1-1,-1-1 0,0 0 1,0 0-1,0 1 1,-1-1-1,1 0 1,0 0-1,-1 1 0,1-1 1,-1 0-1,1 1 1,-1-1-1,0 1 1,0-1-1,0 0 0,0 1 1,0 0-1,0-1 1,0 1-1,0 0 1,0-1-1,-1 1 0,1 0 1,-1 0-1,1 0 1,-1 0-1,1 0 1,-1 1-1,-2-2 0,-3-1-39,-1 0-1,0 0 0,0 1 0,0 0 0,0 0 0,-9 0 1,6 1 17,0 0 1,0 1 0,0 1 0,0-1 0,1 1 0,-1 1-1,0 0 1,-18 7 0,25-7-4,0-1 0,0 1 0,0 1 0,1-1 0,-1 0 1,1 1-1,-1 0 0,1 0 0,0 0 0,0 0 0,0 1 0,1-1 0,-1 1 0,1-1 0,0 1 1,0 0-1,0 0 0,0 0 0,1 0 0,0 0 0,0 0 0,0 1 0,0-1 0,0 0 0,1 5 0,-1-4-13,1 0-1,0 1 1,0-1-1,0 0 1,1 0-1,-1 0 1,1 1-1,0-1 1,1 0-1,0 0 1,-1-1-1,1 1 1,1 0-1,-1-1 1,1 1-1,0-1 1,0 0-1,0 1 1,0-1-1,1-1 1,0 1-1,0-1 1,0 1-1,0-1 1,0 0-1,0-1 1,1 1-1,0-1 1,-1 0-1,1 0 1,0 0-1,0 0 1,0-1-1,7 1 1,3 1-208,0-1 0,1 0 0,-1-1 0,1 0 0,-1-2 0,1 1 1,-1-2-1,16-3 0,-25 4 74,0-1 0,0 1 0,0-1 0,0 0 0,0 0 0,0-1 0,-1 0 0,1 0 0,-1 0 0,0 0 1,0-1-1,0 0 0,0 0 0,-1-1 0,0 1 0,1-1 0,-2 0 0,1 0 0,0 0 0,-1 0 0,0-1 0,3-8 0,-5 10 54,0-1 0,0 0 0,0 1-1,-1-1 1,1 0 0,-1 0-1,-1 1 1,0-6 0,1 9 159,0-1 0,0 1 0,0 0 0,0 0 0,-1-1 0,1 1 0,0 0 0,-1 0 0,1 0 0,-1 0 0,0 0 0,1 0 0,-1 0 0,0 0 0,1 0 0,-1 0 0,0 0 0,0 0 0,0 0 0,0 1 0,0-1 0,0 0 0,0 1 0,0-1 0,0 0 0,0 1 0,-1-1 0,1 1 0,0 0 0,0 0 0,0-1 0,-3 1 0,3 0-73,0 1 0,0-1 0,0 1 0,0 0 0,0-1 0,0 1 0,0 0 0,0 0 0,0 0 0,0 0 0,0 0 0,0-1 0,1 1 0,-1 1 0,0-1 0,1 0 0,-1 0 0,1 0 0,-1 0 0,1 0 1,0 0-1,-1 1 0,1-1 0,0 0 0,0 0 0,0 1 0,0-1 0,0 0 0,0 2 0,0 43 116,0-43-97,0 0-27,0 0-1,1-1 1,-1 1-1,1-1 1,-1 1 0,1 0-1,0-1 1,0 0 0,0 1-1,1-1 1,-1 0-1,1 1 1,-1-1 0,1 0-1,-1 0 1,1 0 0,0 0-1,2 1 1,1 1 0,0-1-1,0 0 1,1 0 0,-1-1-1,1 1 1,-1-1 0,11 2-1,4 1-123,1-2-1,0-1 0,33 0 0,-48-2-6,0 0 1,0 0 0,0-1 0,-1 0 0,1 0-1,0 0 1,0-1 0,-1 0 0,1 0-1,-1 0 1,1-1 0,-1 0 0,0 0-1,0 0 1,0-1 0,0 0 0,-1 1-1,6-8 1,-5 5 16,-1 0-1,0-1 1,0 1-1,-1-1 1,0 0-1,0 0 1,0 0-1,-1 0 1,0 0-1,-1-1 1,0 1-1,0-1 1,0 1-1,-1-9 1,0 11 3326,-1 8-1351,0 18-901,1-18-970,1 0 1,-1 1 0,0-1-1,1 0 1,-1 0 0,1 0-1,0-1 1,0 1 0,0 0-1,0 0 1,1 0 0,-1-1-1,1 1 1,-1 0 0,1-1 0,0 0-1,3 3 1,1-1-67,1 0-1,-1-1 1,1 0 0,0-1 0,0 1-1,0-2 1,0 1 0,1-1-1,-1 1 1,0-2 0,0 1 0,1-1-1,-1-1 1,0 1 0,1-1 0,-1 0-1,0-1 1,0 0 0,0 0-1,0 0 1,0-1 0,0 0 0,-1 0-1,1-1 1,-1 0 0,0 0 0,6-6-1,-6 4-418,0-2-1,0 1 0,-1 0 1,0-1-1,-1 0 0,1 0 1,5-16-1,-5-12 2311,-5 38-1697,0 7 574,0 1-1,0-1 1,1 1 0,0-1 0,5 17-1,-4-22-648,-1-1 0,1 1 0,0-1 0,0 1 0,1-1 0,-1 0 0,1 0 0,-1 0 0,1 0 0,0-1 0,0 1 0,0-1 0,1 1 0,-1-1 0,1 0 0,-1-1 0,6 3 0,0 0-245,0-1 0,0 0 1,1-1-1,-1 0 1,17 1-1,23-1-4279,-18-2-3050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4.466"/>
    </inkml:context>
    <inkml:brush xml:id="br0">
      <inkml:brushProperty name="width" value="0.05" units="cm"/>
      <inkml:brushProperty name="height" value="0.05" units="cm"/>
    </inkml:brush>
  </inkml:definitions>
  <inkml:trace contextRef="#ctx0" brushRef="#br0">1 390 6499,'0'0'1654,"3"-18"-998,-2 14-598,1-10 46,1 0-1,1 0 0,0 1 0,1-1 1,1 1-1,0 0 0,0 1 0,10-14 0,29-32 749,3 2 0,67-61 0,-115 117-821,1 0-1,-1-1 0,0 1 0,1 0 1,-1-1-1,1 1 0,-1 0 1,1-1-1,-1 1 0,0 0 0,1 0 1,-1 0-1,1 0 0,-1-1 1,1 1-1,-1 0 0,1 0 1,-1 0-1,1 0 0,-1 0 0,1 0 1,-1 0-1,1 0 0,-1 0 1,1 1-1,-1-1 0,1 0 0,-1 0 1,1 0-1,-1 0 0,1 1 1,-1-1-1,1 0 0,-1 1 0,0-1 1,1 0-1,-1 1 0,1-1 1,-1 0-1,0 1 0,1-1 0,-1 1 1,0-1-1,1 1 0,11 27 93,-7-15 171,11 19 491,33 52 0,-43-74-799,1-2 0,-1 1 1,2-1-1,-1 0 0,1 0 1,1-1-1,-1 0 0,1-1 1,0 0-1,13 6 0,-17-9-1437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5.154"/>
    </inkml:context>
    <inkml:brush xml:id="br0">
      <inkml:brushProperty name="width" value="0.05" units="cm"/>
      <inkml:brushProperty name="height" value="0.05" units="cm"/>
    </inkml:brush>
  </inkml:definitions>
  <inkml:trace contextRef="#ctx0" brushRef="#br0">543 0 6371,'0'0'1160,"-6"20"604,-42 118 781,37-112-2019,-1 0 0,-1-2 0,-1 1 1,-19 25-1,20-35-407,0-1 0,-1 0 0,-1 0 0,0-1 0,0-1 1,-2-1-1,-21 12 0,28-17-206,-1-1 0,0 0-1,0-1 1,0-1 0,0 1 0,-1-2 0,1 1 0,-1-2 0,0 0-1,0 0 1,1-1 0,-1 0 0,-17-3 0,25 2-29,-1-1-1,1 0 1,0 1 0,0-2 0,0 1-1,0 0 1,1-1 0,-1 1 0,0-1-1,1 0 1,0 0 0,0-1-1,0 1 1,0-1 0,0 1 0,1-1-1,0 0 1,-1 0 0,1 0 0,1 0-1,-1 0 1,-1-8 0,-2-3-27,2 0 0,0 0 0,0 0 0,2-1 0,-1-18 0,2 33 168,1 0 1,-1 0 0,0 0 0,0 0 0,1 0-1,-1 0 1,0 0 0,1 0 0,-1 0 0,1 0 0,-1 0-1,1 0 1,0 0 0,-1 0 0,1 1 0,0-1 0,0 0-1,-1 0 1,1 1 0,0-1 0,0 1 0,0-1-1,0 1 1,0-1 0,0 1 0,0-1 0,0 1 0,0 0-1,0 0 1,0-1 0,0 1 0,1 0 0,42-1 749,-32 1-492,11 1 84,0 0 0,-1 2 0,0 0 1,0 1-1,0 2 0,0 0 0,-1 1 0,1 2 1,-2 0-1,27 16 0,-10-4 153,-1 2-1,0 1 1,61 57-1,-97-81-583,1 0-1,-1 1 1,0-1 0,0 1-1,0-1 1,1 0-1,-1 1 1,0-1 0,1 0-1,-1 1 1,0-1-1,0 0 1,1 1-1,-1-1 1,1 0 0,-1 0-1,0 1 1,1-1-1,-1 0 1,1 0 0,-1 0-1,0 0 1,1 0-1,-1 0 1,1 1 0,-1-1-1,1 0 1,-1 0-1,0 0 1,1 0-1,-1 0 1,1-1 0,-1 1-1,1 0 1,-1 0-1,1 0 1,1-17-3527,-2 14 3565,0-31-4381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6.141"/>
    </inkml:context>
    <inkml:brush xml:id="br0">
      <inkml:brushProperty name="width" value="0.05" units="cm"/>
      <inkml:brushProperty name="height" value="0.05" units="cm"/>
    </inkml:brush>
  </inkml:definitions>
  <inkml:trace contextRef="#ctx0" brushRef="#br0">158 0 4594,'0'0'1838,"-12"14"-1261,6-7-445,-7 8 303,0 1 0,1 0 0,1 1 0,-15 29 0,16-26 28,1-4-109,1 1-1,1 0 1,0 0 0,1 0-1,1 1 1,1 0 0,-4 35-1,12-72-620,1 1 0,0-1-1,2 1 1,0 0-1,1 0 1,1 1-1,17-25 1,-22 38 343,0-1 1,1 1 0,0-1 0,0 1-1,0 1 1,0-1 0,1 1-1,-1 0 1,1 0 0,0 0-1,0 1 1,0 0 0,0 0 0,0 1-1,0-1 1,1 1 0,8 0-1,9-1 629,0 2 0,0 0-1,30 5 1,-45-4-600,-1 1 1,1 1-1,-1-1 1,0 2-1,0-1 0,0 1 1,0 0-1,-1 0 0,1 1 1,-1 0-1,12 11 1,-9-10-21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6.549"/>
    </inkml:context>
    <inkml:brush xml:id="br0">
      <inkml:brushProperty name="width" value="0.05" units="cm"/>
      <inkml:brushProperty name="height" value="0.05" units="cm"/>
    </inkml:brush>
  </inkml:definitions>
  <inkml:trace contextRef="#ctx0" brushRef="#br0">4 0 4386,'0'0'3658,"-2"18"-2965,1 47 1143,2 0 0,19 122-1,45 123 1537,-32-193-2425,-32-134-8110,-15-4 965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7.318"/>
    </inkml:context>
    <inkml:brush xml:id="br0">
      <inkml:brushProperty name="width" value="0.05" units="cm"/>
      <inkml:brushProperty name="height" value="0.05" units="cm"/>
    </inkml:brush>
  </inkml:definitions>
  <inkml:trace contextRef="#ctx0" brushRef="#br0">15 524 1649,'0'0'5949,"0"16"-4396,0 69 4201,0-101-4177,-14-259-2553,14 266 921,-1-25-441,2 1 0,2 0 0,8-45 0,-9 70 470,0 0-1,0-1 1,1 1-1,0 0 1,0 0-1,1 1 1,0-1-1,0 1 1,1 0-1,0 0 0,0 0 1,1 1-1,0 0 1,0 0-1,0 0 1,1 1-1,0 0 1,12-7-1,-17 11 87,0 0-1,0 0 1,0 0 0,0 0-1,0 0 1,0 0-1,1 1 1,-1-1-1,0 1 1,0 0-1,0 0 1,1 0 0,-1 0-1,0 0 1,0 0-1,4 1 1,-5 0-35,1-1 0,-1 1 0,0 0 0,0 0 0,1 0 0,-1 0 0,0 0 0,0 0 0,0 0 0,0 0 0,0 0 0,-1 0 0,1 0 0,0 1 0,0-1 0,-1 0 0,1 1 0,-1-1 0,1 2 0,1 8 9,0 0 0,-1 0 0,0 0 0,-1 0 0,-1 16 0,0-4-1,1-21-94,0 0 0,0 0-1,0 0 1,0 0 0,0 0-1,0 0 1,-1-1 0,1 1-1,-1 0 1,0 0-1,1 0 1,-1-1 0,0 1-1,0 0 1,0-1 0,0 1-1,0 0 1,0-1 0,-1 0-1,1 1 1,0-1-1,-1 0 1,1 1 0,-1-1-1,1 0 1,-1 0 0,0 0-1,1-1 1,-1 1 0,0 0-1,0-1 1,0 1-1,1-1 1,-1 1 0,0-1-1,0 0 1,0 0 0,-3 0-1,5-37-2598,0 36 2703,1-1 0,-1 1 0,1-1 0,-1 1 0,1 0-1,0-1 1,0 1 0,0 0 0,0-1 0,0 1 0,0 0 0,0 0-1,0 0 1,0 0 0,0 0 0,1 0 0,-1 0 0,0 1-1,1-1 1,-1 0 0,1 1 0,-1-1 0,0 1 0,1-1 0,-1 1-1,1 0 1,0-1 0,-1 1 0,1 0 0,-1 0 0,1 0-1,2 1 1,0-1 171,0 0-1,0 0 1,0 0-1,-1 1 0,1 0 1,0 0-1,0 0 1,0 0-1,-1 0 1,1 1-1,0 0 1,4 2-1,-1 3-110,-1-1 1,1 1-1,-1 1 0,0-1 1,-1 1-1,0 0 0,0 0 1,-1 0-1,0 1 0,0 0 1,-1 0-1,0 0 0,0 0 1,-1 0-1,-1 0 1,1 1-1,-1-1 0,-1 16 1,-1-22-84,0 1 0,0 0 1,-1-1-1,1 1 0,-1-1 1,0 1-1,0-1 0,0 0 1,0 0-1,0 0 0,-1 0 1,0 0-1,1 0 0,-1-1 1,0 1-1,0-1 0,0 0 1,-1 0-1,1 0 0,0 0 1,-1-1-1,-7 3 0,1 0-140,-1 0 0,-1 0 0,1-1 0,0-1-1,-1 0 1,-17 1 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9.540"/>
    </inkml:context>
    <inkml:brush xml:id="br0">
      <inkml:brushProperty name="width" value="0.05" units="cm"/>
      <inkml:brushProperty name="height" value="0.05" units="cm"/>
    </inkml:brush>
  </inkml:definitions>
  <inkml:trace contextRef="#ctx0" brushRef="#br0">1 1 7443,'0'0'2583,"26"11"384,78 0-522,206-6 0,-173-6-2085,-136 1-584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49.947"/>
    </inkml:context>
    <inkml:brush xml:id="br0">
      <inkml:brushProperty name="width" value="0.05" units="cm"/>
      <inkml:brushProperty name="height" value="0.05" units="cm"/>
    </inkml:brush>
  </inkml:definitions>
  <inkml:trace contextRef="#ctx0" brushRef="#br0">1 0 3121,'0'0'4859,"12"5"-3904,-2-2-857,112 46 2579,-108-43-2353,1 1 0,-2 0 0,1 1 1,-1 1-1,0 0 0,21 20 1,-32-27-290,0 0 1,0 0 0,-1 1 0,1-1-1,-1 0 1,1 1 0,-1-1-1,0 0 1,0 1 0,0-1-1,0 1 1,0 0 0,-1-1 0,1 1-1,-1 0 1,0-1 0,0 1-1,0 0 1,0 0 0,0-1-1,0 1 1,-1 0 0,1-1 0,-1 1-1,0 0 1,0-1 0,0 1-1,0-1 1,0 1 0,-1-1-1,1 0 1,-1 1 0,1-1 0,-1 0-1,-3 3 1,-7 6-26,-1 0-1,0-1 1,0-1-1,-28 16 1,10-7-1346,13-7-1687,-7-2-1256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1.055"/>
    </inkml:context>
    <inkml:brush xml:id="br0">
      <inkml:brushProperty name="width" value="0.05" units="cm"/>
      <inkml:brushProperty name="height" value="0.05" units="cm"/>
    </inkml:brush>
  </inkml:definitions>
  <inkml:trace contextRef="#ctx0" brushRef="#br0">1 0 2945,'0'17'747,"2"72"1909,16 103 0,-10-141-1955,-5-26-303,0 0 1,2 0 0,1 0-1,1-1 1,19 47-1,-25-70-75,1-8-363,1-23-458,-2 19 359,0 1 0,0-1 0,1 1 0,1 0 0,4-12 0,-6 20 137,0 0 0,0-1-1,0 1 1,0 0-1,1 0 1,-1 0-1,1 0 1,0 0-1,-1 0 1,1 1-1,0-1 1,0 1-1,0-1 1,0 1 0,1 0-1,-1-1 1,0 1-1,0 0 1,1 0-1,-1 1 1,0-1-1,1 0 1,-1 1-1,1 0 1,-1-1 0,6 1-1,-3 0 100,1 0 1,0 0-1,0 1 0,-1 0 0,1 0 1,0 0-1,-1 0 0,1 1 1,-1 0-1,0 0 0,1 1 1,-1-1-1,0 1 0,0 0 0,-1 1 1,1-1-1,-1 1 0,1 0 1,-1 0-1,0 0 0,-1 0 0,1 1 1,-1 0-1,0-1 0,0 1 1,0 1-1,-1-1 0,0 0 0,2 6 1,-2-7-69,-1 0 0,0 1 0,-1-1 0,1 0 0,-1 0 1,0 0-1,0 0 0,0 0 0,0 0 0,-1 1 0,1-1 0,-1 0 1,0 0-1,0 0 0,-1 0 0,1-1 0,-1 1 0,0 0 0,0 0 0,0-1 1,-1 0-1,1 1 0,-1-1 0,0 0 0,0 0 0,0 0 0,-4 3 1,-2-1-46,1 0 1,-1 0 0,0 0 0,0-2-1,0 1 1,-1-1 0,0 0 0,1-1-1,-1 0 1,-15 1 0,23-3-50,0 1 0,-1-1 0,1 0 0,0 0 0,0 0 0,0 0 0,0 0 1,0 0-1,0-1 0,0 1 0,-1-1 0,1 1 0,0-1 0,0 0 0,1 0 0,-1 0 0,0 0 0,0 0 0,0 0 0,1-1 0,-1 1 0,0 0 1,-2-4-1,4 3-104,-1 0 0,0-1-1,0 1 1,1-1 0,0 1 0,-1-1 0,1 1 0,0-1 0,0 1 0,0-1 0,1 1 0,-1-1 0,1 1 0,-1-1 0,1 1 0,0-1 0,0 1 0,0 0 0,0 0 0,0-1 0,2-1 0,14-20-2843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1.443"/>
    </inkml:context>
    <inkml:brush xml:id="br0">
      <inkml:brushProperty name="width" value="0.05" units="cm"/>
      <inkml:brushProperty name="height" value="0.05" units="cm"/>
    </inkml:brush>
  </inkml:definitions>
  <inkml:trace contextRef="#ctx0" brushRef="#br0">1 43 9300,'0'0'2497,"128"-2"-528,-78-9-816,2 0-673,-7 4 144,-9 1-608,-14 2 64,-7 2-160,-5 2-32,-6 0-288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1.803"/>
    </inkml:context>
    <inkml:brush xml:id="br0">
      <inkml:brushProperty name="width" value="0.05" units="cm"/>
      <inkml:brushProperty name="height" value="0.05" units="cm"/>
    </inkml:brush>
  </inkml:definitions>
  <inkml:trace contextRef="#ctx0" brushRef="#br0">19 1 8340,'0'0'2769,"-19"128"-1536,19-74-225,0 2-352,0-6-223,10-3-113,1-10-288,1-7 64,1-7-96,1-12-400,1-8-849,3-3-2032,-1-3-2514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5.182"/>
    </inkml:context>
    <inkml:brush xml:id="br0">
      <inkml:brushProperty name="width" value="0.05" units="cm"/>
      <inkml:brushProperty name="height" value="0.05" units="cm"/>
    </inkml:brush>
  </inkml:definitions>
  <inkml:trace contextRef="#ctx0" brushRef="#br0">136 1 7395,'0'0'2610,"-3"3"-2520,-8 10 175,1 0-1,0 0 0,1 1 1,1 0-1,0 1 1,1-1-1,-9 30 0,2-4 772,-13 81-1,22-96-642,2 1-1,0 0 0,2-1 1,1 1-1,0 0 0,7 33 1,-6-52-387,0-1 0,1 0 0,-1 1 0,2-1 0,-1 0 0,1 0 0,0 0 0,0 0 0,0-1 0,1 1 0,0-1 0,0 0 0,0 0 0,1 0 0,-1-1 0,1 0 0,0 0 0,1 0 0,-1 0 0,1-1 0,0 0 0,-1 0 0,1 0 0,1-1 0,-1 0 0,0 0 0,0 0 0,1-1 0,12 1 0,-6-1-595,0 0 1,0-1-1,0 0 1,0-1 0,0-1-1,16-3 1,22-19-4401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2.148"/>
    </inkml:context>
    <inkml:brush xml:id="br0">
      <inkml:brushProperty name="width" value="0.05" units="cm"/>
      <inkml:brushProperty name="height" value="0.05" units="cm"/>
    </inkml:brush>
  </inkml:definitions>
  <inkml:trace contextRef="#ctx0" brushRef="#br0">0 0 5939,'0'0'1766,"1"18"-872,6 82 1014,22 118 1,-25-203-1705,17 70 560,-18-78-731,-1 0 0,1 0 0,1 0 0,-1 0-1,1-1 1,0 0 0,1 0 0,-1 0 0,8 7 0,-12-13-74,1 1 0,0-1 0,-1 0-1,1 0 1,0 0 0,-1 0 0,1 0 0,0 0 0,0 0 0,-1 0 0,1 0-1,0 0 1,-1 0 0,1 0 0,0 0 0,-1 0 0,1-1 0,0 1 0,-1 0-1,1 0 1,0-1 0,-1 1 0,1 0 0,-1-1 0,1 1 0,0-1 0,-1 1-1,0-1 1,1 1 0,-1-1 0,1 1 0,-1-1 0,1-1 0,16-21-390,-15 21 339,7-13-326,2 0 1,-1 1-1,2 1 0,15-15 1,-22 24 466,0 0 1,0 0-1,0 1 1,1 0 0,0 0-1,0 0 1,-1 1-1,2 0 1,-1 0-1,0 0 1,0 1 0,1 0-1,-1 0 1,13 0-1,-15 1 84,1 0 0,-1 0 0,0 1 0,1 0-1,-1-1 1,0 1 0,1 1 0,-1-1 0,0 1-1,0-1 1,0 1 0,0 0 0,0 1 0,0-1-1,-1 1 1,1-1 0,-1 1 0,0 0 0,0 1-1,0-1 1,0 0 0,0 1 0,-1 0 0,1-1-1,-1 1 1,2 6 0,-1-6-84,-1 0 0,1 0 1,-1 1-1,0-1 0,0 1 0,0 0 0,-1-1 1,0 1-1,0 0 0,0 0 0,-1 0 0,1 0 1,-1 0-1,0 0 0,0 0 0,-2 9 0,0-11-42,1 0-1,-1 1 1,0-1-1,0 0 1,0 0-1,0 0 1,0-1-1,0 1 1,-1 0-1,0-1 1,1 0-1,-1 1 1,0-1-1,0 0 1,0 0-1,0-1 1,-1 1 0,1-1-1,0 1 1,-1-1-1,1 0 1,-1 0-1,-4 0 1,-24 3-891,-1 0 1,1-3 0,-65-4 0,62-4 777,34 7-15,0-1 0,0 1 1,0-1-1,0 0 0,0 1 1,0-1-1,0 0 0,0 0 1,1 0-1,-1 1 0,0-1 1,0 0-1,1 0 0,-1 0 1,0 0-1,1 0 1,-1-1-1,1 1 0,0 0 1,-1 0-1,1 0 0,0 0 1,0 0-1,0-1 0,0 1 1,0-1-1,0-7-2838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2.490"/>
    </inkml:context>
    <inkml:brush xml:id="br0">
      <inkml:brushProperty name="width" value="0.05" units="cm"/>
      <inkml:brushProperty name="height" value="0.05" units="cm"/>
    </inkml:brush>
  </inkml:definitions>
  <inkml:trace contextRef="#ctx0" brushRef="#br0">15 1 11029,'0'0'3330,"0"63"-3330,-2-11 352,-4 6-352,2-6-48,4-7-1473,-2-10-2689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4.769"/>
    </inkml:context>
    <inkml:brush xml:id="br0">
      <inkml:brushProperty name="width" value="0.05" units="cm"/>
      <inkml:brushProperty name="height" value="0.05" units="cm"/>
    </inkml:brush>
  </inkml:definitions>
  <inkml:trace contextRef="#ctx0" brushRef="#br0">161 923 8388,'0'0'814,"24"2"346,5 1-864,122 5 1049,-96-8-490,0-3 1,0-3-1,83-18 0,-102 15-648,-1-2 1,-1-1-1,0-2 0,0-2 0,-1-1 0,41-28 0,-53 31-164,-1-2-1,-1 0 1,0-1-1,-1-1 1,0 0-1,18-28 1,-27 33-20,-1-1 0,0 0 1,-1 0-1,0-1 0,-1 0 0,-1 0 0,0 0 1,-1-1-1,-1 0 0,-1 1 0,2-19 1,-2 1 6,-2 0 1,-1-1 0,-8-52-1,7 74-26,-1 1 1,0 0-1,-1 0 0,0 1 1,-1-1-1,0 1 0,-1 0 0,0 0 1,0 0-1,-1 1 0,0 0 1,-1 0-1,0 1 0,-11-9 0,5 6 31,-2 1-1,1 0 1,-2 2-1,1 0 1,-1 0 0,0 2-1,0 0 1,-1 1-1,0 0 1,-26-2-1,-21 1-30,-104 2 1,117 4 28,28 1-38,0 0 0,0 2-1,0 0 1,0 2 0,1 0 0,0 2 0,0 0 0,0 2-1,1 0 1,0 2 0,1 0 0,0 1 0,1 2 0,1 0-1,-23 20 1,25-19 24,0 1 0,1 1-1,1 0 1,0 1 0,1 1-1,1 0 1,1 1 0,1 0-1,1 1 1,0 0 0,2 1-1,0-1 1,2 2 0,0-1-1,2 1 1,0 0 0,1 0-1,1 23 1,2-30 4,0 1 0,1 0-1,1-1 1,1 0 0,9 32 0,-8-38-11,0 0-1,1-1 1,0 1 0,1-1 0,0 0 0,1 0 0,-1-1-1,2 0 1,-1 0 0,12 8 0,-3-3 16,0-1 0,1-1 0,1-1 0,0 0 0,0-2 0,1 0 0,0-1 0,1 0 0,-1-2 0,22 4 0,-1-3-888,42 2 0,39-5-5662,-77-3-188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5.620"/>
    </inkml:context>
    <inkml:brush xml:id="br0">
      <inkml:brushProperty name="width" value="0.05" units="cm"/>
      <inkml:brushProperty name="height" value="0.05" units="cm"/>
    </inkml:brush>
  </inkml:definitions>
  <inkml:trace contextRef="#ctx0" brushRef="#br0">1 1 3874,'0'0'7878,"9"2"-6709,319 16 3565,-105-8-4085,-180-6-906,39 1 552,-31-9-5220,-44 0 360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5.997"/>
    </inkml:context>
    <inkml:brush xml:id="br0">
      <inkml:brushProperty name="width" value="0.05" units="cm"/>
      <inkml:brushProperty name="height" value="0.05" units="cm"/>
    </inkml:brush>
  </inkml:definitions>
  <inkml:trace contextRef="#ctx0" brushRef="#br0">1 0 5987,'0'0'4762,"8"4"-4250,53 26 610,-28-16-516,0 2 0,0 1 0,-2 2-1,57 45 1,-85-62-596,-1 1 0,1-1 0,-1 1 0,1 0-1,-1 0 1,0 0 0,0 0 0,-1 0 0,1 1-1,-1-1 1,1 0 0,-1 1 0,0-1 0,0 1 0,0-1-1,-1 1 1,1 0 0,-1-1 0,0 1 0,-1 4-1,0-2 27,0 0 0,-1 0 0,0 0 0,0 0 0,-1-1 0,1 1 0,-1 0 0,-1-1 0,1 0 1,-8 9-1,-7 5-272,-1 0 1,-1-2 0,0 0 0,-32 20 0,-29 9-4351,34-27 528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3:58.735"/>
    </inkml:context>
    <inkml:brush xml:id="br0">
      <inkml:brushProperty name="width" value="0.05" units="cm"/>
      <inkml:brushProperty name="height" value="0.05" units="cm"/>
    </inkml:brush>
  </inkml:definitions>
  <inkml:trace contextRef="#ctx0" brushRef="#br0">68 405 272,'0'0'6224,"4"-2"-5482,-4 2-662,1 0-1,-1 0 1,1 0 0,-1 0 0,1 0-1,-1-1 1,1 1 0,-1 0 0,0 0-1,1 0 1,-1 0 0,1-1-1,-1 1 1,1 0 0,-1 0 0,0-1-1,1 1 1,-1 0 0,0-1 0,1 1-1,-1-1 1,0 1 0,1 0-1,-1-1 1,0 1 0,0-1 0,0 1-1,1 0 1,-1-1 0,0 1 0,0-1-1,0 1 1,0-1 0,0 1-1,0-1 1,0 1 0,0-1 0,0 1-1,0-1 1,0 1 0,0-1 0,0 1-1,0-1 1,0 1 0,-1-1-1,1 1 1,0 0 0,0-1 0,-1 1-1,1-1 1,0 1 0,0 0 0,-1-1-1,1 1 1,0 0 0,-1-1-1,1 1 1,-1 0 0,0-1 0,-2-1 84,0 1 0,-1 0 1,1 0-1,-1 0 0,1 0 1,-1 0-1,1 1 0,-1-1 1,-5 1-1,8 0-155,0 0 0,0 0 0,0 1 1,-1-1-1,1 0 0,0 0 0,0 1 0,0-1 0,0 1 0,0-1 1,0 1-1,0 0 0,0-1 0,0 1 0,0 0 0,1-1 0,-1 1 1,0 0-1,0 0 0,1 0 0,-1 0 0,0 0 0,1 0 0,-2 2 1,-7 36 177,8-22 12,1-1 0,4 31 1,-3-42-175,0-1 1,1 1 0,-1-1 0,1 1-1,0-1 1,0 0 0,0 1-1,1-1 1,-1 0 0,1-1 0,0 1-1,0 0 1,0-1 0,1 0-1,-1 1 1,1-1 0,0-1 0,0 1-1,0-1 1,0 1 0,0-1-1,1 0 1,5 2 0,3 0 60,-1-1 0,2 0 1,-1 0-1,0-1 0,0-1 0,1 0 1,14-2-1,-24 1-76,0-1 0,0 0 0,0 0-1,0 0 1,-1-1 0,1 0 0,0 1 0,0-1 0,-1-1-1,1 1 1,-1 0 0,0-1 0,0 0 0,0 1 0,0-1 0,0 0-1,0-1 1,-1 1 0,0 0 0,1-1 0,-1 0 0,-1 1-1,1-1 1,0 0 0,-1 0 0,0 0 0,0 0 0,1-7 0,1-1-44,-1 0 0,-1-1 0,1 1 0,-2-1 1,0 1-1,0-1 0,-2 1 0,-3-19 0,1 17 13,-2 0 1,0 1-1,0 0 0,-1 0 0,-1 0 0,0 1 1,-18-21-1,6 10-23,-1 1 0,-43-34 0,55 49 70,0 0 1,0 1 0,-1 0 0,0 0 0,0 1 0,0 1 0,-1-1 0,-20-4 0,47 9-184,1-1-1,-1 0 0,26-6 0,-6 1 168,287-54 91,-116 20 0,-204 39 10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8.224"/>
    </inkml:context>
    <inkml:brush xml:id="br0">
      <inkml:brushProperty name="width" value="0.05" units="cm"/>
      <inkml:brushProperty name="height" value="0.05" units="cm"/>
    </inkml:brush>
  </inkml:definitions>
  <inkml:trace contextRef="#ctx0" brushRef="#br0">38 229 624,'0'0'4384,"-6"14"-4336,3 13 299,1 0 1,0 0 0,3 1 0,0-1 0,1 0 0,10 41-1,3-6 622,38 100 0,-47-146-891,0 1 0,2-2 0,0 1-1,1-1 1,13 18 0,-19-29-43,1 1-1,0-1 1,0 0-1,1 0 1,-1 0-1,1-1 1,0 1-1,0-1 1,0 0 0,0 0-1,0-1 1,1 0-1,-1 0 1,1 0-1,0 0 1,-1-1-1,1 0 1,0-1 0,7 1-1,-9-1-3,-1-1 0,1 0 0,0 0-1,0 0 1,-1-1 0,1 1 0,-1-1 0,1 0 0,-1 0-1,0 0 1,0 0 0,0-1 0,0 1 0,0-1-1,0 0 1,-1 0 0,1 0 0,-1 0 0,0 0 0,0 0-1,0-1 1,0 1 0,1-5 0,7-14 49,-1-1 1,9-36 0,-14 44-97,8-26 18,-3 0 1,-1-1-1,-2-1 1,-2 1-1,-2-1 0,-4-47 1,1 71-4,-1 0 0,0 1 1,-2-1-1,0 0 0,-1 1 1,-1 0-1,-1 0 0,0 1 1,-1 0-1,-1 0 0,-1 1 1,0 0-1,-1 1 0,-1 0 1,0 0-1,-16-13 0,23 23-12,0 1 0,0 0 0,0 1-1,0-1 1,0 1 0,-1 0 0,0 1 0,0-1 0,1 1-1,-1 0 1,-1 0 0,1 1 0,0 0 0,0 0-1,0 1 1,-1-1 0,1 1 0,0 1 0,-1-1-1,1 1 1,0 0 0,0 0 0,0 1 0,0 0-1,0 0 1,0 0 0,0 1 0,1 0 0,-1 0-1,1 0 1,0 1 0,0 0 0,0 0 0,0 0-1,1 1 1,-1-1 0,-6 11 0,3-4 4,1-1 1,0 2 0,1-1-1,0 1 1,0 0 0,1 0 0,1 1-1,0-1 1,-3 27 0,2 2-47,2 76 1,3-87 43,0-18 27,2 0-1,-1 0 1,1-1-1,1 1 1,0 0-1,0-1 1,1 0-1,1 0 1,0 0-1,0 0 1,11 14-1,-6-10-564,1-1-1,1 0 1,0-1-1,1-1 1,0 0-1,1 0 1,15 9-1,-6-7-3580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8.925"/>
    </inkml:context>
    <inkml:brush xml:id="br0">
      <inkml:brushProperty name="width" value="0.05" units="cm"/>
      <inkml:brushProperty name="height" value="0.05" units="cm"/>
    </inkml:brush>
  </inkml:definitions>
  <inkml:trace contextRef="#ctx0" brushRef="#br0">109 655 1617,'0'0'2630,"13"19"-1282,45 57-215,-53-69-989,0-1 1,1 0-1,0 0 0,0-1 0,1 0 0,-1 0 0,1 0 0,0 0 0,1-1 0,-1-1 0,1 1 0,-1-1 0,15 3 1,-7-3 88,1-1 1,-1-1 0,1 0 0,-1-1 0,19-3 0,-29 2-203,1 0 1,-1-1-1,0 0 1,0 0-1,0 0 1,0 0-1,-1-1 1,1 0-1,-1 0 1,1 0-1,-1-1 0,0 1 1,-1-1-1,1 0 1,0 0-1,-1-1 1,0 1-1,0 0 1,0-1-1,2-6 1,6-10 39,-2 0-1,0-1 1,7-28 0,-7 8-113,-1-2-1,-2 1 0,-3-1 1,-2-69-1,-1 102 16,-1-5 26,-1 1 1,0 0 0,-1-1-1,0 1 1,-2 1-1,0-1 1,0 0-1,-2 1 1,1 0-1,-2 1 1,0 0-1,0 0 1,-2 0-1,1 1 1,-1 0-1,-1 1 1,0 0-1,-1 1 1,0 0-1,0 1 1,-1 1-1,0 0 1,-1 0-1,0 1 1,0 1-1,0 0 1,-1 1-1,0 1 1,0 0-1,0 1 1,-1 1-1,-20-1 1,28 2-12,0 1-1,0 0 1,1 1 0,-1 0-1,0 0 1,0 1 0,0 0-1,1 0 1,-1 0 0,1 1 0,-1 0-1,1 1 1,0 0 0,1 0-1,-1 0 1,1 1 0,-1 0-1,1 0 1,1 1 0,-1 0-1,1 0 1,0 0 0,0 0-1,1 1 1,-6 10 0,3-2 5,1 1 1,1-1 0,0 1-1,1 0 1,1 1-1,0-1 1,1 0 0,1 1-1,1-1 1,0 1-1,5 32 1,3-4-6,1-1 0,3 0 0,18 46-1,-22-68 64,0 1 0,2-1-1,1-1 1,1 0 0,16 22-1,-23-36-173,1 0-1,-1-1 0,1 0 1,1 0-1,-1-1 0,1 1 1,0-2-1,0 1 0,1-1 0,-1 0 1,1 0-1,0-1 0,0 0 1,0 0-1,0-1 0,0 0 1,1-1-1,8 1 0,12-1-2122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49.521"/>
    </inkml:context>
    <inkml:brush xml:id="br0">
      <inkml:brushProperty name="width" value="0.05" units="cm"/>
      <inkml:brushProperty name="height" value="0.05" units="cm"/>
    </inkml:brush>
  </inkml:definitions>
  <inkml:trace contextRef="#ctx0" brushRef="#br0">144 643 2801,'0'0'2556,"18"3"-1539,32 5 100,72 1 1,-117-8-1039,0-2 0,0 1 0,0-1 0,0 1 1,0-1-1,0-1 0,-1 1 0,1-1 0,0 0 0,-1 0 0,1 0 0,-1 0 0,0-1 0,0 0 0,0 0 0,6-5 0,-5 2-27,0 0-1,0-1 1,0 1 0,-1-1-1,0 0 1,-1 0-1,0 0 1,0-1 0,3-11-1,1-12-85,-2-1-1,-1 1 0,-2-1 1,-2-35-1,0 63 26,0-12-13,-1 0-1,0 0 1,-2 1-1,0-1 1,0 0-1,-2 1 1,0 0-1,0 0 1,-2 0-1,1 1 1,-2 0-1,0 0 1,-1 1-1,-21-24 1,21 26 27,-1 2 0,-1-1 1,0 2-1,0-1 0,-1 2 0,0-1 1,0 1-1,0 1 0,-1 1 0,0-1 1,0 2-1,-1 0 0,0 1 1,1 0-1,-1 1 0,0 0 0,-17 1 1,26 0-15,1 1 0,-1 0-1,0 0 1,0 0 0,1 1 0,-1-1 0,0 1 0,1 0 0,-1 1 0,0-1 0,1 1 0,0 0 0,-1 0 0,1 0 0,0 1 0,0-1 0,0 1 0,1 0 0,-1 0 0,1 0 0,-1 1 0,1-1 0,0 1 0,0 0 0,1 0 0,-1 0 0,1 0 0,0 0 0,0 1-1,-3 8 1,-2 14 37,1 1 0,1 0 0,1 0 0,1 0 0,2 0 0,4 45 0,-3-42 38,1-12-5,1-1-1,1 1 1,0-1 0,2 0 0,0 0-1,0-1 1,2 1 0,0-1 0,1-1-1,1 1 1,1-1 0,13 17-1,-15-22-210,1 0 0,0-1-1,1 0 1,0-1 0,0 0-1,1 0 1,0-1 0,1 0-1,0-1 1,0-1 0,0 0-1,1-1 1,0 0 0,0 0-1,0-2 1,27 5 0,-12-7-2315</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0.097"/>
    </inkml:context>
    <inkml:brush xml:id="br0">
      <inkml:brushProperty name="width" value="0.05" units="cm"/>
      <inkml:brushProperty name="height" value="0.05" units="cm"/>
    </inkml:brush>
  </inkml:definitions>
  <inkml:trace contextRef="#ctx0" brushRef="#br0">213 836 4338,'0'0'192,"21"-5"574,-7 2-603,10-1 153,-1-1 1,0-1-1,0-1 1,0-1-1,22-12 1,-33 13-208,-1 0 1,-1 0-1,1-1 0,-1 0 1,-1-1-1,1 0 0,-2 0 1,1-1-1,-1-1 1,-1 1-1,0-1 0,0 0 1,6-15-1,-6 6-23,-1 0 1,0 0-1,-2-1 1,0 1-1,-1-1 1,-1 0-1,-2-29 0,0 23-95,-1-1-1,-1 1 1,-2-1-1,0 1 1,-2 0-1,-1 1 1,-1 0-1,-15-32 1,18 47 47,-1 0 0,0 1 1,-1-1-1,0 1 1,-1 0-1,0 1 0,0 0 1,-1 0-1,0 1 0,0 0 1,-1 1-1,0 0 1,-1 0-1,0 1 0,0 1 1,0 0-1,0 0 1,-1 1-1,0 0 0,-21-3 1,20 5-60,1 0-1,-1 1 1,1 1 0,-1 0 0,1 1 0,-1 0-1,1 1 1,-1 0 0,1 1 0,0 1 0,0-1-1,0 2 1,-21 11 0,24-11 17,2 1 0,-1-1-1,1 1 1,0 1 0,0 0 0,0 0-1,1 0 1,0 0 0,1 1 0,0 0-1,0 0 1,1 1 0,-1-1 0,2 1-1,-1 0 1,2 0 0,-1 0 0,1 1-1,-1 10 1,-2 37 208,7 108-1,-2-154-159,2 5 4,0 1-1,1-1 1,0 0 0,2-1-1,0 1 1,0-1-1,1 0 1,1 0 0,1-1-1,0 0 1,1 0-1,0-1 1,13 14 0,-14-17-187,2 0 0,-1-1 0,1 0 0,0 0 0,1-1 0,0-1 0,0 0 0,1 0-1,-1-1 1,1-1 0,1 0 0,-1 0 0,1-1 0,0-1 0,0 0 0,17 1 0,6-3-2275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11:06.077"/>
    </inkml:context>
    <inkml:brush xml:id="br0">
      <inkml:brushProperty name="width" value="0.05" units="cm"/>
      <inkml:brushProperty name="height" value="0.05" units="cm"/>
    </inkml:brush>
  </inkml:definitions>
  <inkml:trace contextRef="#ctx0" brushRef="#br0">0 741 8548,'0'0'1705,"24"-2"-171,9-1-1192,0-2 0,-1 0 0,1-3 0,50-18 0,-65 19-275,-1-1 0,0-1 1,-1-1-1,0-1 0,0 0 0,-1 0 1,25-28-1,-31 30-54,-1-1 0,-1-1 0,0 1 0,0-1 0,-1-1 0,-1 1 0,0-1 0,0 0 0,-1 0 0,-1 0 0,0-1 0,2-22 0,-2 3-307,-1-1 1,-2 1-1,-1 0 0,-9-53 1,8 72 211,-1 0 0,-1 0 1,0 0-1,-1 1 0,0-1 1,0 1-1,-2 0 0,1 1 0,-2-1 1,1 1-1,-2 1 0,1 0 1,-19-17-1,25 25 93,0 0-1,0 0 1,0 0-1,-1 1 1,1-1 0,0 1-1,-1 0 1,1 0-1,-1-1 1,1 2 0,-1-1-1,1 0 1,-1 0 0,0 1-1,1-1 1,-1 1-1,0 0 1,1 0 0,-1 0-1,-4 1 1,4 0 5,1 0 1,-1 0-1,1 1 0,-1-1 1,1 1-1,0 0 0,-1 0 1,1-1-1,0 1 1,0 1-1,1-1 0,-1 0 1,0 0-1,1 1 1,-1-1-1,-1 4 0,-3 8 76,0 1 0,1 0-1,1 1 1,0-1-1,-2 26 1,1 3 308,2 0 1,1 1-1,10 84 0,-5-107-308,0 0 0,2-1 0,1 1-1,1-1 1,0 0 0,2 0-1,0-1 1,1 0 0,23 32 0,-32-50-110,1 0 1,-1 0 0,0 0-1,1-1 1,-1 1 0,1 0-1,0-1 1,-1 1 0,1-1 0,0 0-1,0 1 1,0-1 0,0 0-1,0 0 1,0 0 0,0 0-1,0-1 1,1 1 0,-1-1 0,0 1-1,0-1 1,1 0 0,-1 0-1,0 0 1,0 0 0,1 0-1,-1 0 1,0-1 0,1 1-1,-1-1 1,0 1 0,0-1 0,0 0-1,0 0 1,0 0 0,0 0-1,0 0 1,0-1 0,0 1-1,0 0 1,-1-1 0,1 0-1,0 1 1,1-4 0,10-9-216,-1-1-1,-1-1 1,0 0-1,11-23 1,-8 15 23,-14 23 238,0 1 1,0-1-1,1 0 0,-1 1 1,0-1-1,1 0 1,-1 0-1,1 1 0,-1-1 1,0 1-1,1-1 1,0 0-1,-1 1 0,1-1 1,-1 1-1,1-1 0,0 1 1,-1 0-1,1-1 1,0 1-1,-1 0 0,1-1 1,0 1-1,0 0 1,-1 0-1,1-1 0,1 1 1,9 17 1560,1 5-1532,-5-12 6,1-1 0,0 0 0,0 0 0,1-1 0,0 0 0,0 0 0,1-1-1,0-1 1,0 1 0,1-2 0,19 9 0,-13-9-22,1 1 0,-1-2 0,1 0 0,0-2 0,0 0 0,0 0 0,22-2 0,-34-1-124,1-1 0,-1 1 0,1-1 0,-1-1 0,0 1 0,0-1 0,0 0 0,0 0 0,0-1 0,-1 1 0,1-1 0,-1-1 0,0 1 0,0-1 0,-1 0 0,1 0 0,-1 0 0,0 0 0,-1-1 0,4-6 0,-3 5-138,0 0 1,0 0-1,-1 0 1,0 0 0,0 0-1,-1-1 1,0 1-1,0-1 1,-1 0-1,0 1 1,0-1-1,-1 0 1,0 0-1,0 0 1,-1 0-1,0 1 1,-2-10-1,0 13 282,1-1-1,-1 1 1,0 0-1,0 0 1,0 0-1,0 0 1,-1 0-1,0 1 1,1 0-1,-1 0 0,-1 0 1,1 0-1,0 0 1,-1 1-1,1 0 1,-1 0-1,0 0 1,1 0-1,-1 1 1,0 0-1,0 0 1,0 0-1,-9 0 1,13 2 4,-1 0 1,1-1-1,-1 1 1,1 0-1,0 0 1,-1 0 0,1 0-1,0 0 1,0 0-1,0 0 1,0 1-1,0-1 1,0 0-1,0 1 1,0-1 0,0 0-1,0 1 1,1-1-1,-1 1 1,1-1-1,-1 1 1,1 0-1,-1-1 1,1 4 0,-8 42 904,7-37-843,0-1 1,1 1 0,0 0-1,0-1 1,1 1 0,0-1-1,4 12 1,-4-17-93,1 0-1,0 0 1,0 0-1,0 0 1,1 0-1,-1-1 1,1 1 0,0-1-1,0 0 1,0 0-1,0 0 1,1 0-1,-1 0 1,1-1 0,0 1-1,-1-1 1,1 0-1,5 1 1,3 2-450,1-1 0,0 0 0,0-1 0,1 0 0,-1-1 0,15 0 0,-20-1-74,0-1 0,0 0 0,0 0 0,1-1-1,-1 0 1,0-1 0,0 0 0,0 0 0,0 0 0,-1-1-1,9-4 1,10-14-7293</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0.675"/>
    </inkml:context>
    <inkml:brush xml:id="br0">
      <inkml:brushProperty name="width" value="0.05" units="cm"/>
      <inkml:brushProperty name="height" value="0.05" units="cm"/>
    </inkml:brush>
  </inkml:definitions>
  <inkml:trace contextRef="#ctx0" brushRef="#br0">210 746 3554,'0'0'632,"21"-9"107,65-30 101,-75 34-660,-1-1 0,1 0 0,-2-1-1,1 0 1,-1-1 0,0 0 0,0 0-1,-1-1 1,-1 0 0,1 0 0,-1-1-1,-1 0 1,0 0 0,0 0 0,-1-1-1,0 0 1,-1 0 0,3-13 0,-1 0-164,-2-1-1,0 1 1,-2-1 0,-1 0 0,-1 0 0,-5-47 0,1 55-2,1 0 0,-2 1 0,0 0 0,-1 0 1,-1 0-1,0 1 0,-1 0 0,-1 0 0,0 1 0,-1 0 0,0 0 0,-17-16 0,20 22-5,-1 1 0,0 0 0,0 0 0,0 0 0,-1 1 0,0 0 1,0 1-1,0 0 0,-1 0 0,1 1 0,-1 1 0,-1-1 0,1 1 0,0 1 0,-1 0 0,1 1 0,-1 0 0,1 0 1,-1 1-1,-19 2 0,24 0-10,0 1 0,0-1 0,0 1 0,0 0 0,0 0 0,1 1 0,-1 0 0,1 0-1,0 0 1,0 0 0,1 1 0,-1 0 0,1 0 0,0 0 0,0 1 0,1-1 0,-5 10 0,0 1 69,0 1 0,1 0 0,0 1 0,2 0 0,-4 19 0,4 1 114,2 0 0,1 0 0,4 40 0,-1-39-56,0-21-19,1 0 0,0 0-1,2-1 1,0 1 0,0-1 0,2 0-1,0 0 1,1-1 0,1 0 0,0 0-1,12 15 1,-13-21-189,0 0 0,2-1 1,-1 1-1,1-2 0,0 1 0,1-1 0,12 7 0,-14-10-417,0 0 0,1-1 0,0 0 0,0-1 0,0 0 0,0 0 0,0-1 0,0 0 0,1-1 0,10 1-1,2-2-5129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1.237"/>
    </inkml:context>
    <inkml:brush xml:id="br0">
      <inkml:brushProperty name="width" value="0.05" units="cm"/>
      <inkml:brushProperty name="height" value="0.05" units="cm"/>
    </inkml:brush>
  </inkml:definitions>
  <inkml:trace contextRef="#ctx0" brushRef="#br0">63 828 4322,'0'0'363,"22"-5"53,-5 2-336,16-4 565,-1-1-1,1-2 0,48-21 0,-66 24-532,-1-2 1,1 0-1,-1 0 0,-1-1 1,0-1-1,0 0 0,-1-1 0,-1-1 1,0 1-1,0-2 0,-1 1 1,-1-2-1,-1 1 0,0-1 0,0 0 1,-2-1-1,0 0 0,-1 0 0,0 0 1,-1 0-1,-1-1 0,-1 0 1,1-23-1,-3 23-149,2-19-20,-2 0 0,-8-61-1,6 85 75,-1 0-1,0 0 1,-1 1-1,0-1 0,-1 1 1,0 0-1,0 0 1,-2 1-1,1 0 1,-1 0-1,0 0 1,-10-8-1,9 9 14,0 1 0,-1 1-1,0 0 1,0 0 0,-1 0 0,0 1-1,0 1 1,0 0 0,-1 0 0,1 1-1,-1 0 1,0 1 0,-19-3 0,21 5-42,-1 1 0,1-1 0,0 2 0,0 0 1,0 0-1,1 0 0,-1 1 0,0 1 0,0-1 0,1 1 1,0 1-1,-1-1 0,1 2 0,1-1 0,-1 1 1,0 0-1,1 1 0,-6 5 0,4-2 43,1 0 0,0 0 1,0 0-1,1 1 0,1 0 0,0 1 0,0-1 0,1 1 0,0 1 0,1-1 0,0 0 1,1 1-1,-3 13 0,1 15 156,1 0 0,2 63 1,2-79-167,1-12 8,0-1-1,0 1 0,1-1 0,0 0 1,1 0-1,1 0 0,0 0 0,8 16 0,6 6 25,29 39-1,-27-42-2342,23 44 1,-31-43-4055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3.985"/>
    </inkml:context>
    <inkml:brush xml:id="br0">
      <inkml:brushProperty name="width" value="0.05" units="cm"/>
      <inkml:brushProperty name="height" value="0.05" units="cm"/>
    </inkml:brush>
  </inkml:definitions>
  <inkml:trace contextRef="#ctx0" brushRef="#br0">277 5 16,'0'0'3348,"-36"-4"230,27 4-3488,-1 0 1,1 0-1,0 0 1,0 1-1,-1 1 1,1 0-1,0 0 0,0 0 1,0 1-1,1 1 1,-1 0-1,1 0 1,0 0-1,0 1 1,0 0-1,1 1 1,-1-1-1,1 2 0,1-1 1,-9 11-1,9-11-11,0 0 0,1 0 0,0 1 0,1 0 0,-1 0 0,1 0 0,1 0 0,-1 1 0,1-1 0,1 1 0,-1 0 0,1 0 0,1 0 0,-1 0 0,1 0 0,1 1 0,0 13 0,0-18-55,0 0-1,0 0 0,0 0 1,1 1-1,0-1 0,0 0 1,0 0-1,0 0 1,0 0-1,1 0 0,0 0 1,3 6-1,1-4-126,-1 0 0,1 0 0,0-1 0,1 1 0,11 6 0,1 2-1261,-4-1-1314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5.344"/>
    </inkml:context>
    <inkml:brush xml:id="br0">
      <inkml:brushProperty name="width" value="0.05" units="cm"/>
      <inkml:brushProperty name="height" value="0.05" units="cm"/>
    </inkml:brush>
  </inkml:definitions>
  <inkml:trace contextRef="#ctx0" brushRef="#br0">0 160 272,'0'0'4909,"7"-47"-1662,-6 41-3220,0 0 0,1 1 0,0-1 1,0 1-1,0-1 0,1 1 0,-1 0 0,2 0 1,-1 0-1,0 0 0,1 0 0,0 1 0,0-1 1,0 1-1,0 0 0,1 1 0,0-1 0,0 1 1,0 0-1,0 0 0,0 0 0,1 1 0,-1 0 1,1 0-1,-1 0 0,1 0 0,0 1 0,0 0 1,0 1-1,-1-1 0,1 1 0,0 0 0,0 0 1,0 1-1,9 2 0,-11-1-16,-1-1 0,1 1 0,-1 0 1,0 1-1,0-1 0,0 1 0,0-1 0,0 1 0,-1 0 1,1 0-1,-1 0 0,0 0 0,0 1 0,0-1 0,0 0 0,0 1 1,1 5-1,3 6 101,-1-1 0,-1 1-1,3 16 1,-2 9 257,0 42-1,0-6-54,-1-65 56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5.973"/>
    </inkml:context>
    <inkml:brush xml:id="br0">
      <inkml:brushProperty name="width" value="0.05" units="cm"/>
      <inkml:brushProperty name="height" value="0.05" units="cm"/>
    </inkml:brush>
  </inkml:definitions>
  <inkml:trace contextRef="#ctx0" brushRef="#br0">0 136 2625,'0'0'2119,"10"-12"-1970,-1 1-8,0 0 0,0 1 0,1 0 0,0 1 0,1 0 0,0 0 0,0 2 0,1-1-1,0 1 1,0 1 0,26-10 0,-27 13 37,1 0 0,0 1 0,-1 1 0,1 0 0,0 0 0,0 1 0,0 1 0,11 1 0,-16 0-112,-1-1 0,0 1 1,0 0-1,0 1 0,0 0 1,0 0-1,-1 0 0,1 0 1,-1 1-1,0 0 0,0 0 1,0 0-1,-1 1 0,1 0 1,6 9-1,2 7 241,0 1-1,-2 0 1,0 0 0,13 43-1,-12-31-132,-8-28-71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6.481"/>
    </inkml:context>
    <inkml:brush xml:id="br0">
      <inkml:brushProperty name="width" value="0.05" units="cm"/>
      <inkml:brushProperty name="height" value="0.05" units="cm"/>
    </inkml:brush>
  </inkml:definitions>
  <inkml:trace contextRef="#ctx0" brushRef="#br0">1 66 896,'0'0'3623,"4"-7"-3249,0 2-225,0 0 0,0 1 0,1 0 0,-1 0 0,1 0 0,0 0 0,0 1 0,0 0 0,0 0 0,1 0 0,0 1 0,-1 0 0,1 0 0,0 0 0,0 1 0,0-1 0,0 1 0,8 0 0,-5 0 16,-1 0 1,1 0 0,-1 0 0,1 1 0,-1 1 0,1-1 0,8 3-1,-13-2-95,0 1 0,0-1 0,-1 1 0,1 0-1,0 0 1,-1 1 0,1-1 0,-1 1 0,0-1-1,1 1 1,-1 0 0,-1 0 0,1 1 0,0-1 0,2 6-1,7 10 173,-2 2-1,0-1 1,-1 1 0,9 36-1,8 19-4981,-22-67 762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8.619"/>
    </inkml:context>
    <inkml:brush xml:id="br0">
      <inkml:brushProperty name="width" value="0.05" units="cm"/>
      <inkml:brushProperty name="height" value="0.05" units="cm"/>
    </inkml:brush>
  </inkml:definitions>
  <inkml:trace contextRef="#ctx0" brushRef="#br0">0 1 3522,'0'0'216,"24"8"1019,2 2-874,8 2 215,0 1 0,42 25 0,40 30 2098,178 138 1,-285-201-2827,-7-20-11147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1:59.140"/>
    </inkml:context>
    <inkml:brush xml:id="br0">
      <inkml:brushProperty name="width" value="0.05" units="cm"/>
      <inkml:brushProperty name="height" value="0.05" units="cm"/>
    </inkml:brush>
  </inkml:definitions>
  <inkml:trace contextRef="#ctx0" brushRef="#br0">0 1 1024,'0'0'4800,"20"18"-3866,138 125 819,-110-101-489,-33-30-932,0 1 0,-1 0 0,0 1 0,17 23 0,-31-36-319,1 0 0,-1 0 1,0 0-1,1 0 1,-1 0-1,0 0 0,0 0 1,1 0-1,-1 0 1,0 0-1,0 0 1,0 0-1,0 0 0,0 0 1,-1 0-1,1 1 1,0-1-1,0 0 1,-1 0-1,1 0 0,-1 0 1,1-1-1,-1 1 1,1 0-1,-1 0 0,1 0 1,-1 0-1,0 0 1,0-1-1,1 1 1,-1 0-1,0-1 0,0 1 1,-1 0-1,-37 23 121,29-19-20,-16 9-42,-1-2-1,0 0 1,-1-2-1,-52 11 1,37 1-7838,31-20 3678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0.059"/>
    </inkml:context>
    <inkml:brush xml:id="br0">
      <inkml:brushProperty name="width" value="0.05" units="cm"/>
      <inkml:brushProperty name="height" value="0.05" units="cm"/>
    </inkml:brush>
  </inkml:definitions>
  <inkml:trace contextRef="#ctx0" brushRef="#br0">412 49 3650,'0'0'3113,"-17"-7"-2486,10 4-630,-11-5 434,1 2-1,-1 0 1,0 1 0,0 0 0,-1 2-1,-28-3 1,38 6-389,0 1 0,0 0 0,0 0 1,0 1-1,1 0 0,-1 0 0,0 1 0,1 0 0,0 1 0,0 0 0,0 0 0,0 0 0,1 1 1,-1 0-1,1 1 0,1 0 0,-1 0 0,1 0 0,0 1 0,0 0 0,1 0 0,-7 12 1,5-9 102,0 1 1,2 0 0,-1 0 0,1 0 0,1 1 0,0-1 0,0 1 0,1 0 0,1 0 0,0 0 0,0 20 0,2-27-115,0 0 1,0 0-1,1 1 1,0-1-1,0 0 1,0 0-1,1 0 1,-1 0-1,1 0 1,0-1 0,1 1-1,-1 0 1,1-1-1,0 0 1,0 1-1,0-1 1,1 0-1,0-1 1,-1 1-1,1-1 1,0 0-1,1 1 1,-1-2 0,1 1-1,-1 0 1,1-1-1,0 0 1,0 0-1,6 1 1,10 1 67,1 0 0,1-2 0,-1 0 0,0-1 0,0-2 0,0 0 0,31-6 0,-27 4-176,-17 2-76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9T12:52:03.045"/>
    </inkml:context>
    <inkml:brush xml:id="br0">
      <inkml:brushProperty name="width" value="0.05" units="cm"/>
      <inkml:brushProperty name="height" value="0.05" units="cm"/>
    </inkml:brush>
  </inkml:definitions>
  <inkml:trace contextRef="#ctx0" brushRef="#br0">8 803 2385,'0'0'2868,"6"10"-1771,18 22 43,0 0 1,2-2-1,39 36 1,-46-52-875,1 0 0,0-2 1,1 0-1,0-1 1,0-1-1,2-1 0,-1-1 1,1-1-1,30 5 0,2-4 212,-1-2-1,106-3 0,-139-5-414,0 0-1,-1-2 1,1 0-1,-1-2 1,0 0 0,0-1-1,-1-1 1,0-1 0,24-14-1,-4-1 55,-1-2 0,-1-2 0,38-37 0,-58 50 7,-1-2 0,-1 0 0,0-1 0,-2 0 0,23-39 0,-29 43-99,-1-1 0,0 0 0,-1-1-1,0 1 1,-1-1 0,-1 0 0,-1 0 0,0 0-1,0-18 1,-3 11-25,0-1 1,-2 1-1,0 0 0,-1 1 0,-2-1 0,0 1 1,-2 0-1,0 0 0,-1 1 0,-1 0 0,-1 1 1,-27-38-1,22 38-6,0 1 0,-1 1 0,0 1 0,-2 0-1,0 1 1,-1 1 0,0 1 0,-1 1 0,-1 0 0,0 2 0,-1 0 0,0 2 0,-26-7 0,10 5-20,-1 3 0,1 1 1,-1 1-1,0 3 0,0 1 0,-1 2 1,-55 7-1,73-3-5,1 0 0,-1 1 1,1 1-1,0 1 0,1 1 0,0 1 1,0 1-1,1 1 0,-33 22 0,39-22 8,0 0-1,0 1 1,2 1-1,-1 0 1,2 1-1,0 0 1,0 0-1,1 1 1,1 1-1,1-1 0,0 1 1,-11 33-1,6 7 7,2 1 0,3 0 0,2 0 0,2 0 0,3 1 0,8 69-1,-6-116 32,1 0 0,0 0-1,1 0 1,0-1-1,1 0 1,0 1-1,0-1 1,1-1 0,1 1-1,-1-1 1,1 1-1,1-2 1,0 1-1,0-1 1,1 0 0,0-1-1,0 1 1,1-2-1,0 1 1,0-1-1,17 8 1,-6-4-222,-1-2 0,1 0-1,0-1 1,26 5 0,-18-6-1377,0-2-1,45 2 1,-26-6-2249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8BE74-B283-40A4-9C01-17E90D7C8493}"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17352-7547-4233-AAE4-115E0A3FA4F3}" type="slidenum">
              <a:rPr lang="en-US" smtClean="0"/>
              <a:t>‹#›</a:t>
            </a:fld>
            <a:endParaRPr lang="en-US"/>
          </a:p>
        </p:txBody>
      </p:sp>
    </p:spTree>
    <p:extLst>
      <p:ext uri="{BB962C8B-B14F-4D97-AF65-F5344CB8AC3E}">
        <p14:creationId xmlns:p14="http://schemas.microsoft.com/office/powerpoint/2010/main" val="2611436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FC11F4-1A07-4B1C-BF4E-C4CCD6AA73AA}" type="datetime1">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425986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A27C7C-21FA-412E-BFCA-7B377CA84F05}" type="datetime1">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158175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A9E4AE-71C3-4E4D-9B75-AD7E7F43F882}" type="datetime1">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212936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D0B20-5F7E-4B10-9FB1-C63DFE715F3D}" type="datetime1">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215872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9B187-522B-463D-816E-5EDA059390DE}" type="datetime1">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376423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FFBE0-7487-400A-B622-7D328D6BCE07}" type="datetime1">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392499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35032A-F12E-413D-8BBA-95E948A5E1D2}" type="datetime1">
              <a:rPr lang="en-US" smtClean="0"/>
              <a:t>10/12/2020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85818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6D52C9-2C40-4D21-B6A0-283B5CBDD97F}" type="datetime1">
              <a:rPr lang="en-US" smtClean="0"/>
              <a:t>10/12/2020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3879887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1D10A-AF0D-4FF4-BD89-C9ED4B85C2A3}" type="datetime1">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13314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A9F68F-5581-4BEA-B5F8-BFE335AE08A3}" type="datetime1">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3036369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F00C78-1C16-4437-A58F-AD5FA89391AC}" type="datetime1">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B7FAE1-8398-4ECD-9623-40D6A02FADC2}" type="slidenum">
              <a:rPr lang="en-US" smtClean="0"/>
              <a:t>‹#›</a:t>
            </a:fld>
            <a:endParaRPr lang="en-US"/>
          </a:p>
        </p:txBody>
      </p:sp>
    </p:spTree>
    <p:extLst>
      <p:ext uri="{BB962C8B-B14F-4D97-AF65-F5344CB8AC3E}">
        <p14:creationId xmlns:p14="http://schemas.microsoft.com/office/powerpoint/2010/main" val="118889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3E035-AD2D-40F1-AE1E-C61F31D46848}" type="datetime1">
              <a:rPr lang="en-US" smtClean="0"/>
              <a:t>10/12/2020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7FAE1-8398-4ECD-9623-40D6A02FADC2}" type="slidenum">
              <a:rPr lang="en-US" smtClean="0"/>
              <a:t>‹#›</a:t>
            </a:fld>
            <a:endParaRPr lang="en-US"/>
          </a:p>
        </p:txBody>
      </p:sp>
    </p:spTree>
    <p:extLst>
      <p:ext uri="{BB962C8B-B14F-4D97-AF65-F5344CB8AC3E}">
        <p14:creationId xmlns:p14="http://schemas.microsoft.com/office/powerpoint/2010/main" val="1899443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journal.frontiersin.org/article/10.3389/fpls.2013.00513/full#B100" TargetMode="Externa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journal.frontiersin.org/article/10.3389/fpls.2013.00513/full#B6" TargetMode="External"/><Relationship Id="rId5" Type="http://schemas.openxmlformats.org/officeDocument/2006/relationships/hyperlink" Target="http://journal.frontiersin.org/article/10.3389/fpls.2013.00513/full#B30" TargetMode="External"/><Relationship Id="rId4" Type="http://schemas.openxmlformats.org/officeDocument/2006/relationships/hyperlink" Target="http://journal.frontiersin.org/article/10.3389/fpls.2013.00513/full#B3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rnbio.sorbonne-universite.fr/physio_veg_photosynthese_sommair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nature.com/nature/journal/v426/n6965/full/426399a.html#B2"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17" Type="http://schemas.openxmlformats.org/officeDocument/2006/relationships/customXml" Target="../ink/ink60.xml"/><Relationship Id="rId299" Type="http://schemas.openxmlformats.org/officeDocument/2006/relationships/image" Target="../media/image170.png"/><Relationship Id="rId671" Type="http://schemas.openxmlformats.org/officeDocument/2006/relationships/customXml" Target="../ink/ink349.xml"/><Relationship Id="rId727" Type="http://schemas.openxmlformats.org/officeDocument/2006/relationships/image" Target="../media/image375.png"/><Relationship Id="rId21" Type="http://schemas.openxmlformats.org/officeDocument/2006/relationships/image" Target="../media/image36.png"/><Relationship Id="rId63" Type="http://schemas.openxmlformats.org/officeDocument/2006/relationships/customXml" Target="../ink/ink32.xml"/><Relationship Id="rId159" Type="http://schemas.openxmlformats.org/officeDocument/2006/relationships/image" Target="../media/image102.png"/><Relationship Id="rId324" Type="http://schemas.openxmlformats.org/officeDocument/2006/relationships/image" Target="../media/image182.png"/><Relationship Id="rId366" Type="http://schemas.openxmlformats.org/officeDocument/2006/relationships/image" Target="../media/image202.png"/><Relationship Id="rId531" Type="http://schemas.openxmlformats.org/officeDocument/2006/relationships/customXml" Target="../ink/ink276.xml"/><Relationship Id="rId573" Type="http://schemas.openxmlformats.org/officeDocument/2006/relationships/customXml" Target="../ink/ink298.xml"/><Relationship Id="rId629" Type="http://schemas.openxmlformats.org/officeDocument/2006/relationships/image" Target="../media/image327.png"/><Relationship Id="rId170" Type="http://schemas.openxmlformats.org/officeDocument/2006/relationships/customXml" Target="../ink/ink88.xml"/><Relationship Id="rId226" Type="http://schemas.openxmlformats.org/officeDocument/2006/relationships/customXml" Target="../ink/ink116.xml"/><Relationship Id="rId433" Type="http://schemas.openxmlformats.org/officeDocument/2006/relationships/image" Target="../media/image234.png"/><Relationship Id="rId268" Type="http://schemas.openxmlformats.org/officeDocument/2006/relationships/customXml" Target="../ink/ink138.xml"/><Relationship Id="rId475" Type="http://schemas.openxmlformats.org/officeDocument/2006/relationships/customXml" Target="../ink/ink247.xml"/><Relationship Id="rId640" Type="http://schemas.openxmlformats.org/officeDocument/2006/relationships/customXml" Target="../ink/ink333.xml"/><Relationship Id="rId682" Type="http://schemas.openxmlformats.org/officeDocument/2006/relationships/image" Target="../media/image353.png"/><Relationship Id="rId32" Type="http://schemas.openxmlformats.org/officeDocument/2006/relationships/image" Target="../media/image41.png"/><Relationship Id="rId74" Type="http://schemas.openxmlformats.org/officeDocument/2006/relationships/customXml" Target="../ink/ink38.xml"/><Relationship Id="rId128" Type="http://schemas.openxmlformats.org/officeDocument/2006/relationships/customXml" Target="../ink/ink66.xml"/><Relationship Id="rId335" Type="http://schemas.openxmlformats.org/officeDocument/2006/relationships/customXml" Target="../ink/ink174.xml"/><Relationship Id="rId377" Type="http://schemas.openxmlformats.org/officeDocument/2006/relationships/image" Target="../media/image207.png"/><Relationship Id="rId500" Type="http://schemas.openxmlformats.org/officeDocument/2006/relationships/customXml" Target="../ink/ink260.xml"/><Relationship Id="rId542" Type="http://schemas.openxmlformats.org/officeDocument/2006/relationships/image" Target="../media/image286.png"/><Relationship Id="rId584" Type="http://schemas.openxmlformats.org/officeDocument/2006/relationships/image" Target="../media/image306.png"/><Relationship Id="rId5" Type="http://schemas.openxmlformats.org/officeDocument/2006/relationships/image" Target="../media/image28.png"/><Relationship Id="rId181" Type="http://schemas.openxmlformats.org/officeDocument/2006/relationships/image" Target="../media/image113.png"/><Relationship Id="rId237" Type="http://schemas.openxmlformats.org/officeDocument/2006/relationships/customXml" Target="../ink/ink122.xml"/><Relationship Id="rId402" Type="http://schemas.openxmlformats.org/officeDocument/2006/relationships/customXml" Target="../ink/ink209.xml"/><Relationship Id="rId279" Type="http://schemas.openxmlformats.org/officeDocument/2006/relationships/customXml" Target="../ink/ink144.xml"/><Relationship Id="rId444" Type="http://schemas.openxmlformats.org/officeDocument/2006/relationships/image" Target="../media/image239.png"/><Relationship Id="rId486" Type="http://schemas.openxmlformats.org/officeDocument/2006/relationships/image" Target="../media/image259.png"/><Relationship Id="rId651" Type="http://schemas.openxmlformats.org/officeDocument/2006/relationships/customXml" Target="../ink/ink339.xml"/><Relationship Id="rId693" Type="http://schemas.openxmlformats.org/officeDocument/2006/relationships/customXml" Target="../ink/ink360.xml"/><Relationship Id="rId707" Type="http://schemas.openxmlformats.org/officeDocument/2006/relationships/image" Target="../media/image365.png"/><Relationship Id="rId43" Type="http://schemas.openxmlformats.org/officeDocument/2006/relationships/customXml" Target="../ink/ink22.xml"/><Relationship Id="rId139" Type="http://schemas.openxmlformats.org/officeDocument/2006/relationships/image" Target="../media/image93.png"/><Relationship Id="rId290" Type="http://schemas.openxmlformats.org/officeDocument/2006/relationships/customXml" Target="../ink/ink150.xml"/><Relationship Id="rId304" Type="http://schemas.openxmlformats.org/officeDocument/2006/relationships/customXml" Target="../ink/ink157.xml"/><Relationship Id="rId346" Type="http://schemas.openxmlformats.org/officeDocument/2006/relationships/image" Target="../media/image192.png"/><Relationship Id="rId388" Type="http://schemas.openxmlformats.org/officeDocument/2006/relationships/customXml" Target="../ink/ink201.xml"/><Relationship Id="rId511" Type="http://schemas.openxmlformats.org/officeDocument/2006/relationships/customXml" Target="../ink/ink266.xml"/><Relationship Id="rId553" Type="http://schemas.openxmlformats.org/officeDocument/2006/relationships/image" Target="../media/image291.png"/><Relationship Id="rId609" Type="http://schemas.openxmlformats.org/officeDocument/2006/relationships/image" Target="../media/image317.png"/><Relationship Id="rId85" Type="http://schemas.openxmlformats.org/officeDocument/2006/relationships/customXml" Target="../ink/ink44.xml"/><Relationship Id="rId150" Type="http://schemas.openxmlformats.org/officeDocument/2006/relationships/customXml" Target="../ink/ink77.xml"/><Relationship Id="rId192" Type="http://schemas.openxmlformats.org/officeDocument/2006/relationships/customXml" Target="../ink/ink99.xml"/><Relationship Id="rId206" Type="http://schemas.openxmlformats.org/officeDocument/2006/relationships/customXml" Target="../ink/ink106.xml"/><Relationship Id="rId413" Type="http://schemas.openxmlformats.org/officeDocument/2006/relationships/image" Target="../media/image224.png"/><Relationship Id="rId595" Type="http://schemas.openxmlformats.org/officeDocument/2006/relationships/customXml" Target="../ink/ink310.xml"/><Relationship Id="rId248" Type="http://schemas.openxmlformats.org/officeDocument/2006/relationships/image" Target="../media/image146.png"/><Relationship Id="rId455" Type="http://schemas.openxmlformats.org/officeDocument/2006/relationships/image" Target="../media/image244.png"/><Relationship Id="rId497" Type="http://schemas.openxmlformats.org/officeDocument/2006/relationships/image" Target="../media/image264.png"/><Relationship Id="rId620" Type="http://schemas.openxmlformats.org/officeDocument/2006/relationships/customXml" Target="../ink/ink323.xml"/><Relationship Id="rId662" Type="http://schemas.openxmlformats.org/officeDocument/2006/relationships/image" Target="../media/image343.png"/><Relationship Id="rId718" Type="http://schemas.openxmlformats.org/officeDocument/2006/relationships/customXml" Target="../ink/ink373.xml"/><Relationship Id="rId12" Type="http://schemas.openxmlformats.org/officeDocument/2006/relationships/customXml" Target="../ink/ink6.xml"/><Relationship Id="rId108" Type="http://schemas.openxmlformats.org/officeDocument/2006/relationships/image" Target="../media/image78.png"/><Relationship Id="rId315" Type="http://schemas.openxmlformats.org/officeDocument/2006/relationships/customXml" Target="../ink/ink163.xml"/><Relationship Id="rId357" Type="http://schemas.openxmlformats.org/officeDocument/2006/relationships/customXml" Target="../ink/ink185.xml"/><Relationship Id="rId522" Type="http://schemas.openxmlformats.org/officeDocument/2006/relationships/image" Target="../media/image276.png"/><Relationship Id="rId54" Type="http://schemas.openxmlformats.org/officeDocument/2006/relationships/image" Target="../media/image52.png"/><Relationship Id="rId96" Type="http://schemas.openxmlformats.org/officeDocument/2006/relationships/image" Target="../media/image72.png"/><Relationship Id="rId161" Type="http://schemas.openxmlformats.org/officeDocument/2006/relationships/image" Target="../media/image103.png"/><Relationship Id="rId217" Type="http://schemas.openxmlformats.org/officeDocument/2006/relationships/image" Target="../media/image131.png"/><Relationship Id="rId399" Type="http://schemas.openxmlformats.org/officeDocument/2006/relationships/customXml" Target="../ink/ink207.xml"/><Relationship Id="rId564" Type="http://schemas.openxmlformats.org/officeDocument/2006/relationships/customXml" Target="../ink/ink293.xml"/><Relationship Id="rId259" Type="http://schemas.openxmlformats.org/officeDocument/2006/relationships/image" Target="../media/image151.png"/><Relationship Id="rId424" Type="http://schemas.openxmlformats.org/officeDocument/2006/relationships/customXml" Target="../ink/ink220.xml"/><Relationship Id="rId466" Type="http://schemas.openxmlformats.org/officeDocument/2006/relationships/customXml" Target="../ink/ink242.xml"/><Relationship Id="rId631" Type="http://schemas.openxmlformats.org/officeDocument/2006/relationships/image" Target="../media/image328.png"/><Relationship Id="rId673" Type="http://schemas.openxmlformats.org/officeDocument/2006/relationships/customXml" Target="../ink/ink350.xml"/><Relationship Id="rId729" Type="http://schemas.openxmlformats.org/officeDocument/2006/relationships/image" Target="../media/image376.png"/><Relationship Id="rId23" Type="http://schemas.openxmlformats.org/officeDocument/2006/relationships/image" Target="../media/image37.png"/><Relationship Id="rId119" Type="http://schemas.openxmlformats.org/officeDocument/2006/relationships/customXml" Target="../ink/ink61.xml"/><Relationship Id="rId270" Type="http://schemas.openxmlformats.org/officeDocument/2006/relationships/customXml" Target="../ink/ink139.xml"/><Relationship Id="rId326" Type="http://schemas.openxmlformats.org/officeDocument/2006/relationships/image" Target="../media/image183.png"/><Relationship Id="rId533" Type="http://schemas.openxmlformats.org/officeDocument/2006/relationships/customXml" Target="../ink/ink277.xml"/><Relationship Id="rId65" Type="http://schemas.openxmlformats.org/officeDocument/2006/relationships/customXml" Target="../ink/ink33.xml"/><Relationship Id="rId130" Type="http://schemas.openxmlformats.org/officeDocument/2006/relationships/customXml" Target="../ink/ink67.xml"/><Relationship Id="rId368" Type="http://schemas.openxmlformats.org/officeDocument/2006/relationships/image" Target="../media/image203.png"/><Relationship Id="rId575" Type="http://schemas.openxmlformats.org/officeDocument/2006/relationships/customXml" Target="../ink/ink299.xml"/><Relationship Id="rId172" Type="http://schemas.openxmlformats.org/officeDocument/2006/relationships/customXml" Target="../ink/ink89.xml"/><Relationship Id="rId228" Type="http://schemas.openxmlformats.org/officeDocument/2006/relationships/customXml" Target="../ink/ink117.xml"/><Relationship Id="rId435" Type="http://schemas.openxmlformats.org/officeDocument/2006/relationships/image" Target="../media/image235.png"/><Relationship Id="rId477" Type="http://schemas.openxmlformats.org/officeDocument/2006/relationships/customXml" Target="../ink/ink248.xml"/><Relationship Id="rId600" Type="http://schemas.openxmlformats.org/officeDocument/2006/relationships/customXml" Target="../ink/ink313.xml"/><Relationship Id="rId642" Type="http://schemas.openxmlformats.org/officeDocument/2006/relationships/image" Target="../media/image333.png"/><Relationship Id="rId684" Type="http://schemas.openxmlformats.org/officeDocument/2006/relationships/image" Target="../media/image354.png"/><Relationship Id="rId281" Type="http://schemas.openxmlformats.org/officeDocument/2006/relationships/customXml" Target="../ink/ink145.xml"/><Relationship Id="rId337" Type="http://schemas.openxmlformats.org/officeDocument/2006/relationships/customXml" Target="../ink/ink175.xml"/><Relationship Id="rId502" Type="http://schemas.openxmlformats.org/officeDocument/2006/relationships/customXml" Target="../ink/ink261.xml"/><Relationship Id="rId34" Type="http://schemas.openxmlformats.org/officeDocument/2006/relationships/image" Target="../media/image42.png"/><Relationship Id="rId76" Type="http://schemas.openxmlformats.org/officeDocument/2006/relationships/image" Target="../media/image62.png"/><Relationship Id="rId141" Type="http://schemas.openxmlformats.org/officeDocument/2006/relationships/image" Target="../media/image94.png"/><Relationship Id="rId379" Type="http://schemas.openxmlformats.org/officeDocument/2006/relationships/image" Target="../media/image208.png"/><Relationship Id="rId544" Type="http://schemas.openxmlformats.org/officeDocument/2006/relationships/customXml" Target="../ink/ink283.xml"/><Relationship Id="rId586" Type="http://schemas.openxmlformats.org/officeDocument/2006/relationships/customXml" Target="../ink/ink305.xml"/><Relationship Id="rId7" Type="http://schemas.openxmlformats.org/officeDocument/2006/relationships/image" Target="../media/image29.png"/><Relationship Id="rId183" Type="http://schemas.openxmlformats.org/officeDocument/2006/relationships/image" Target="../media/image114.png"/><Relationship Id="rId239" Type="http://schemas.openxmlformats.org/officeDocument/2006/relationships/customXml" Target="../ink/ink123.xml"/><Relationship Id="rId390" Type="http://schemas.openxmlformats.org/officeDocument/2006/relationships/customXml" Target="../ink/ink202.xml"/><Relationship Id="rId404" Type="http://schemas.openxmlformats.org/officeDocument/2006/relationships/customXml" Target="../ink/ink210.xml"/><Relationship Id="rId446" Type="http://schemas.openxmlformats.org/officeDocument/2006/relationships/image" Target="../media/image240.png"/><Relationship Id="rId611" Type="http://schemas.openxmlformats.org/officeDocument/2006/relationships/image" Target="../media/image318.png"/><Relationship Id="rId653" Type="http://schemas.openxmlformats.org/officeDocument/2006/relationships/customXml" Target="../ink/ink340.xml"/><Relationship Id="rId250" Type="http://schemas.openxmlformats.org/officeDocument/2006/relationships/image" Target="../media/image147.png"/><Relationship Id="rId292" Type="http://schemas.openxmlformats.org/officeDocument/2006/relationships/customXml" Target="../ink/ink151.xml"/><Relationship Id="rId306" Type="http://schemas.openxmlformats.org/officeDocument/2006/relationships/customXml" Target="../ink/ink158.xml"/><Relationship Id="rId488" Type="http://schemas.openxmlformats.org/officeDocument/2006/relationships/image" Target="../media/image260.png"/><Relationship Id="rId695" Type="http://schemas.openxmlformats.org/officeDocument/2006/relationships/customXml" Target="../ink/ink361.xml"/><Relationship Id="rId709" Type="http://schemas.openxmlformats.org/officeDocument/2006/relationships/image" Target="../media/image366.png"/><Relationship Id="rId45" Type="http://schemas.openxmlformats.org/officeDocument/2006/relationships/customXml" Target="../ink/ink23.xml"/><Relationship Id="rId87" Type="http://schemas.openxmlformats.org/officeDocument/2006/relationships/customXml" Target="../ink/ink45.xml"/><Relationship Id="rId110" Type="http://schemas.openxmlformats.org/officeDocument/2006/relationships/image" Target="../media/image79.png"/><Relationship Id="rId348" Type="http://schemas.openxmlformats.org/officeDocument/2006/relationships/image" Target="../media/image193.png"/><Relationship Id="rId513" Type="http://schemas.openxmlformats.org/officeDocument/2006/relationships/customXml" Target="../ink/ink267.xml"/><Relationship Id="rId555" Type="http://schemas.openxmlformats.org/officeDocument/2006/relationships/image" Target="../media/image292.png"/><Relationship Id="rId597" Type="http://schemas.openxmlformats.org/officeDocument/2006/relationships/image" Target="../media/image311.png"/><Relationship Id="rId720" Type="http://schemas.openxmlformats.org/officeDocument/2006/relationships/customXml" Target="../ink/ink374.xml"/><Relationship Id="rId152" Type="http://schemas.openxmlformats.org/officeDocument/2006/relationships/customXml" Target="../ink/ink78.xml"/><Relationship Id="rId194" Type="http://schemas.openxmlformats.org/officeDocument/2006/relationships/customXml" Target="../ink/ink100.xml"/><Relationship Id="rId208" Type="http://schemas.openxmlformats.org/officeDocument/2006/relationships/customXml" Target="../ink/ink107.xml"/><Relationship Id="rId415" Type="http://schemas.openxmlformats.org/officeDocument/2006/relationships/image" Target="../media/image225.png"/><Relationship Id="rId457" Type="http://schemas.openxmlformats.org/officeDocument/2006/relationships/image" Target="../media/image245.png"/><Relationship Id="rId622" Type="http://schemas.openxmlformats.org/officeDocument/2006/relationships/customXml" Target="../ink/ink324.xml"/><Relationship Id="rId261" Type="http://schemas.openxmlformats.org/officeDocument/2006/relationships/image" Target="../media/image152.png"/><Relationship Id="rId499" Type="http://schemas.openxmlformats.org/officeDocument/2006/relationships/image" Target="../media/image265.png"/><Relationship Id="rId664" Type="http://schemas.openxmlformats.org/officeDocument/2006/relationships/image" Target="../media/image344.png"/><Relationship Id="rId14" Type="http://schemas.openxmlformats.org/officeDocument/2006/relationships/customXml" Target="../ink/ink7.xml"/><Relationship Id="rId56" Type="http://schemas.openxmlformats.org/officeDocument/2006/relationships/image" Target="../media/image53.png"/><Relationship Id="rId317" Type="http://schemas.openxmlformats.org/officeDocument/2006/relationships/customXml" Target="../ink/ink164.xml"/><Relationship Id="rId359" Type="http://schemas.openxmlformats.org/officeDocument/2006/relationships/customXml" Target="../ink/ink186.xml"/><Relationship Id="rId524" Type="http://schemas.openxmlformats.org/officeDocument/2006/relationships/image" Target="../media/image277.png"/><Relationship Id="rId566" Type="http://schemas.openxmlformats.org/officeDocument/2006/relationships/customXml" Target="../ink/ink294.xml"/><Relationship Id="rId98" Type="http://schemas.openxmlformats.org/officeDocument/2006/relationships/image" Target="../media/image73.png"/><Relationship Id="rId121" Type="http://schemas.openxmlformats.org/officeDocument/2006/relationships/customXml" Target="../ink/ink62.xml"/><Relationship Id="rId163" Type="http://schemas.openxmlformats.org/officeDocument/2006/relationships/image" Target="../media/image104.png"/><Relationship Id="rId219" Type="http://schemas.openxmlformats.org/officeDocument/2006/relationships/image" Target="../media/image132.png"/><Relationship Id="rId370" Type="http://schemas.openxmlformats.org/officeDocument/2006/relationships/customXml" Target="../ink/ink192.xml"/><Relationship Id="rId426" Type="http://schemas.openxmlformats.org/officeDocument/2006/relationships/customXml" Target="../ink/ink221.xml"/><Relationship Id="rId633" Type="http://schemas.openxmlformats.org/officeDocument/2006/relationships/image" Target="../media/image329.png"/><Relationship Id="rId230" Type="http://schemas.openxmlformats.org/officeDocument/2006/relationships/customXml" Target="../ink/ink118.xml"/><Relationship Id="rId468" Type="http://schemas.openxmlformats.org/officeDocument/2006/relationships/customXml" Target="../ink/ink243.xml"/><Relationship Id="rId675" Type="http://schemas.openxmlformats.org/officeDocument/2006/relationships/customXml" Target="../ink/ink351.xml"/><Relationship Id="rId25" Type="http://schemas.openxmlformats.org/officeDocument/2006/relationships/image" Target="../media/image38.png"/><Relationship Id="rId67" Type="http://schemas.openxmlformats.org/officeDocument/2006/relationships/customXml" Target="../ink/ink34.xml"/><Relationship Id="rId272" Type="http://schemas.openxmlformats.org/officeDocument/2006/relationships/customXml" Target="../ink/ink140.xml"/><Relationship Id="rId328" Type="http://schemas.openxmlformats.org/officeDocument/2006/relationships/image" Target="../media/image184.png"/><Relationship Id="rId535" Type="http://schemas.openxmlformats.org/officeDocument/2006/relationships/customXml" Target="../ink/ink278.xml"/><Relationship Id="rId577" Type="http://schemas.openxmlformats.org/officeDocument/2006/relationships/customXml" Target="../ink/ink300.xml"/><Relationship Id="rId700" Type="http://schemas.openxmlformats.org/officeDocument/2006/relationships/image" Target="../media/image362.png"/><Relationship Id="rId132" Type="http://schemas.openxmlformats.org/officeDocument/2006/relationships/customXml" Target="../ink/ink68.xml"/><Relationship Id="rId174" Type="http://schemas.openxmlformats.org/officeDocument/2006/relationships/customXml" Target="../ink/ink90.xml"/><Relationship Id="rId381" Type="http://schemas.openxmlformats.org/officeDocument/2006/relationships/image" Target="../media/image209.png"/><Relationship Id="rId602" Type="http://schemas.openxmlformats.org/officeDocument/2006/relationships/customXml" Target="../ink/ink314.xml"/><Relationship Id="rId241" Type="http://schemas.openxmlformats.org/officeDocument/2006/relationships/customXml" Target="../ink/ink124.xml"/><Relationship Id="rId437" Type="http://schemas.openxmlformats.org/officeDocument/2006/relationships/image" Target="../media/image236.png"/><Relationship Id="rId479" Type="http://schemas.openxmlformats.org/officeDocument/2006/relationships/customXml" Target="../ink/ink249.xml"/><Relationship Id="rId644" Type="http://schemas.openxmlformats.org/officeDocument/2006/relationships/image" Target="../media/image334.png"/><Relationship Id="rId686" Type="http://schemas.openxmlformats.org/officeDocument/2006/relationships/image" Target="../media/image355.png"/><Relationship Id="rId36" Type="http://schemas.openxmlformats.org/officeDocument/2006/relationships/image" Target="../media/image43.png"/><Relationship Id="rId283" Type="http://schemas.openxmlformats.org/officeDocument/2006/relationships/customXml" Target="../ink/ink146.xml"/><Relationship Id="rId339" Type="http://schemas.openxmlformats.org/officeDocument/2006/relationships/customXml" Target="../ink/ink176.xml"/><Relationship Id="rId490" Type="http://schemas.openxmlformats.org/officeDocument/2006/relationships/customXml" Target="../ink/ink255.xml"/><Relationship Id="rId504" Type="http://schemas.openxmlformats.org/officeDocument/2006/relationships/customXml" Target="../ink/ink262.xml"/><Relationship Id="rId546" Type="http://schemas.openxmlformats.org/officeDocument/2006/relationships/customXml" Target="../ink/ink284.xml"/><Relationship Id="rId711" Type="http://schemas.openxmlformats.org/officeDocument/2006/relationships/image" Target="../media/image367.png"/><Relationship Id="rId78" Type="http://schemas.openxmlformats.org/officeDocument/2006/relationships/image" Target="../media/image63.png"/><Relationship Id="rId101" Type="http://schemas.openxmlformats.org/officeDocument/2006/relationships/customXml" Target="../ink/ink52.xml"/><Relationship Id="rId143" Type="http://schemas.openxmlformats.org/officeDocument/2006/relationships/image" Target="../media/image95.png"/><Relationship Id="rId185" Type="http://schemas.openxmlformats.org/officeDocument/2006/relationships/image" Target="../media/image115.png"/><Relationship Id="rId350" Type="http://schemas.openxmlformats.org/officeDocument/2006/relationships/image" Target="../media/image194.png"/><Relationship Id="rId406" Type="http://schemas.openxmlformats.org/officeDocument/2006/relationships/customXml" Target="../ink/ink211.xml"/><Relationship Id="rId588" Type="http://schemas.openxmlformats.org/officeDocument/2006/relationships/customXml" Target="../ink/ink306.xml"/><Relationship Id="rId9" Type="http://schemas.openxmlformats.org/officeDocument/2006/relationships/image" Target="../media/image30.png"/><Relationship Id="rId210" Type="http://schemas.openxmlformats.org/officeDocument/2006/relationships/customXml" Target="../ink/ink108.xml"/><Relationship Id="rId392" Type="http://schemas.openxmlformats.org/officeDocument/2006/relationships/customXml" Target="../ink/ink203.xml"/><Relationship Id="rId448" Type="http://schemas.openxmlformats.org/officeDocument/2006/relationships/image" Target="../media/image241.png"/><Relationship Id="rId613" Type="http://schemas.openxmlformats.org/officeDocument/2006/relationships/image" Target="../media/image319.png"/><Relationship Id="rId655" Type="http://schemas.openxmlformats.org/officeDocument/2006/relationships/customXml" Target="../ink/ink341.xml"/><Relationship Id="rId697" Type="http://schemas.openxmlformats.org/officeDocument/2006/relationships/customXml" Target="../ink/ink362.xml"/><Relationship Id="rId252" Type="http://schemas.openxmlformats.org/officeDocument/2006/relationships/customXml" Target="../ink/ink130.xml"/><Relationship Id="rId294" Type="http://schemas.openxmlformats.org/officeDocument/2006/relationships/customXml" Target="../ink/ink152.xml"/><Relationship Id="rId308" Type="http://schemas.openxmlformats.org/officeDocument/2006/relationships/customXml" Target="../ink/ink159.xml"/><Relationship Id="rId515" Type="http://schemas.openxmlformats.org/officeDocument/2006/relationships/customXml" Target="../ink/ink268.xml"/><Relationship Id="rId722" Type="http://schemas.openxmlformats.org/officeDocument/2006/relationships/customXml" Target="../ink/ink375.xml"/><Relationship Id="rId47" Type="http://schemas.openxmlformats.org/officeDocument/2006/relationships/customXml" Target="../ink/ink24.xml"/><Relationship Id="rId89" Type="http://schemas.openxmlformats.org/officeDocument/2006/relationships/customXml" Target="../ink/ink46.xml"/><Relationship Id="rId112" Type="http://schemas.openxmlformats.org/officeDocument/2006/relationships/image" Target="../media/image80.png"/><Relationship Id="rId154" Type="http://schemas.openxmlformats.org/officeDocument/2006/relationships/image" Target="../media/image100.png"/><Relationship Id="rId361" Type="http://schemas.openxmlformats.org/officeDocument/2006/relationships/customXml" Target="../ink/ink187.xml"/><Relationship Id="rId557" Type="http://schemas.openxmlformats.org/officeDocument/2006/relationships/image" Target="../media/image293.png"/><Relationship Id="rId599" Type="http://schemas.openxmlformats.org/officeDocument/2006/relationships/image" Target="../media/image312.png"/><Relationship Id="rId196" Type="http://schemas.openxmlformats.org/officeDocument/2006/relationships/customXml" Target="../ink/ink101.xml"/><Relationship Id="rId417" Type="http://schemas.openxmlformats.org/officeDocument/2006/relationships/image" Target="../media/image226.png"/><Relationship Id="rId459" Type="http://schemas.openxmlformats.org/officeDocument/2006/relationships/image" Target="../media/image246.png"/><Relationship Id="rId624" Type="http://schemas.openxmlformats.org/officeDocument/2006/relationships/customXml" Target="../ink/ink325.xml"/><Relationship Id="rId666" Type="http://schemas.openxmlformats.org/officeDocument/2006/relationships/image" Target="../media/image345.png"/><Relationship Id="rId16" Type="http://schemas.openxmlformats.org/officeDocument/2006/relationships/customXml" Target="../ink/ink8.xml"/><Relationship Id="rId221" Type="http://schemas.openxmlformats.org/officeDocument/2006/relationships/image" Target="../media/image133.png"/><Relationship Id="rId263" Type="http://schemas.openxmlformats.org/officeDocument/2006/relationships/image" Target="../media/image153.png"/><Relationship Id="rId319" Type="http://schemas.openxmlformats.org/officeDocument/2006/relationships/customXml" Target="../ink/ink165.xml"/><Relationship Id="rId470" Type="http://schemas.openxmlformats.org/officeDocument/2006/relationships/customXml" Target="../ink/ink244.xml"/><Relationship Id="rId526" Type="http://schemas.openxmlformats.org/officeDocument/2006/relationships/image" Target="../media/image278.png"/><Relationship Id="rId58" Type="http://schemas.openxmlformats.org/officeDocument/2006/relationships/image" Target="../media/image54.png"/><Relationship Id="rId123" Type="http://schemas.openxmlformats.org/officeDocument/2006/relationships/image" Target="../media/image85.png"/><Relationship Id="rId330" Type="http://schemas.openxmlformats.org/officeDocument/2006/relationships/customXml" Target="../ink/ink171.xml"/><Relationship Id="rId568" Type="http://schemas.openxmlformats.org/officeDocument/2006/relationships/customXml" Target="../ink/ink295.xml"/><Relationship Id="rId165" Type="http://schemas.openxmlformats.org/officeDocument/2006/relationships/image" Target="../media/image105.png"/><Relationship Id="rId372" Type="http://schemas.openxmlformats.org/officeDocument/2006/relationships/customXml" Target="../ink/ink193.xml"/><Relationship Id="rId428" Type="http://schemas.openxmlformats.org/officeDocument/2006/relationships/customXml" Target="../ink/ink222.xml"/><Relationship Id="rId635" Type="http://schemas.openxmlformats.org/officeDocument/2006/relationships/image" Target="../media/image330.png"/><Relationship Id="rId677" Type="http://schemas.openxmlformats.org/officeDocument/2006/relationships/customXml" Target="../ink/ink352.xml"/><Relationship Id="rId232" Type="http://schemas.openxmlformats.org/officeDocument/2006/relationships/image" Target="../media/image138.png"/><Relationship Id="rId274" Type="http://schemas.openxmlformats.org/officeDocument/2006/relationships/customXml" Target="../ink/ink141.xml"/><Relationship Id="rId481" Type="http://schemas.openxmlformats.org/officeDocument/2006/relationships/customXml" Target="../ink/ink250.xml"/><Relationship Id="rId702" Type="http://schemas.openxmlformats.org/officeDocument/2006/relationships/customXml" Target="../ink/ink365.xml"/><Relationship Id="rId27" Type="http://schemas.openxmlformats.org/officeDocument/2006/relationships/image" Target="../media/image39.png"/><Relationship Id="rId69" Type="http://schemas.openxmlformats.org/officeDocument/2006/relationships/customXml" Target="../ink/ink35.xml"/><Relationship Id="rId134" Type="http://schemas.openxmlformats.org/officeDocument/2006/relationships/customXml" Target="../ink/ink69.xml"/><Relationship Id="rId537" Type="http://schemas.openxmlformats.org/officeDocument/2006/relationships/customXml" Target="../ink/ink279.xml"/><Relationship Id="rId579" Type="http://schemas.openxmlformats.org/officeDocument/2006/relationships/customXml" Target="../ink/ink301.xml"/><Relationship Id="rId80" Type="http://schemas.openxmlformats.org/officeDocument/2006/relationships/image" Target="../media/image64.png"/><Relationship Id="rId176" Type="http://schemas.openxmlformats.org/officeDocument/2006/relationships/customXml" Target="../ink/ink91.xml"/><Relationship Id="rId341" Type="http://schemas.openxmlformats.org/officeDocument/2006/relationships/customXml" Target="../ink/ink177.xml"/><Relationship Id="rId383" Type="http://schemas.openxmlformats.org/officeDocument/2006/relationships/image" Target="../media/image210.png"/><Relationship Id="rId439" Type="http://schemas.openxmlformats.org/officeDocument/2006/relationships/image" Target="../media/image237.png"/><Relationship Id="rId590" Type="http://schemas.openxmlformats.org/officeDocument/2006/relationships/image" Target="../media/image308.png"/><Relationship Id="rId604" Type="http://schemas.openxmlformats.org/officeDocument/2006/relationships/customXml" Target="../ink/ink315.xml"/><Relationship Id="rId646" Type="http://schemas.openxmlformats.org/officeDocument/2006/relationships/image" Target="../media/image335.png"/><Relationship Id="rId201" Type="http://schemas.openxmlformats.org/officeDocument/2006/relationships/image" Target="../media/image123.png"/><Relationship Id="rId243" Type="http://schemas.openxmlformats.org/officeDocument/2006/relationships/customXml" Target="../ink/ink125.xml"/><Relationship Id="rId285" Type="http://schemas.openxmlformats.org/officeDocument/2006/relationships/customXml" Target="../ink/ink147.xml"/><Relationship Id="rId450" Type="http://schemas.openxmlformats.org/officeDocument/2006/relationships/customXml" Target="../ink/ink234.xml"/><Relationship Id="rId506" Type="http://schemas.openxmlformats.org/officeDocument/2006/relationships/image" Target="../media/image268.png"/><Relationship Id="rId688" Type="http://schemas.openxmlformats.org/officeDocument/2006/relationships/image" Target="../media/image356.png"/><Relationship Id="rId38" Type="http://schemas.openxmlformats.org/officeDocument/2006/relationships/image" Target="../media/image44.png"/><Relationship Id="rId103" Type="http://schemas.openxmlformats.org/officeDocument/2006/relationships/customXml" Target="../ink/ink53.xml"/><Relationship Id="rId310" Type="http://schemas.openxmlformats.org/officeDocument/2006/relationships/customXml" Target="../ink/ink160.xml"/><Relationship Id="rId492" Type="http://schemas.openxmlformats.org/officeDocument/2006/relationships/customXml" Target="../ink/ink256.xml"/><Relationship Id="rId548" Type="http://schemas.openxmlformats.org/officeDocument/2006/relationships/customXml" Target="../ink/ink285.xml"/><Relationship Id="rId713" Type="http://schemas.openxmlformats.org/officeDocument/2006/relationships/image" Target="../media/image368.png"/><Relationship Id="rId91" Type="http://schemas.openxmlformats.org/officeDocument/2006/relationships/customXml" Target="../ink/ink47.xml"/><Relationship Id="rId145" Type="http://schemas.openxmlformats.org/officeDocument/2006/relationships/image" Target="../media/image96.png"/><Relationship Id="rId187" Type="http://schemas.openxmlformats.org/officeDocument/2006/relationships/image" Target="../media/image116.png"/><Relationship Id="rId352" Type="http://schemas.openxmlformats.org/officeDocument/2006/relationships/image" Target="../media/image195.png"/><Relationship Id="rId394" Type="http://schemas.openxmlformats.org/officeDocument/2006/relationships/customXml" Target="../ink/ink204.xml"/><Relationship Id="rId408" Type="http://schemas.openxmlformats.org/officeDocument/2006/relationships/customXml" Target="../ink/ink212.xml"/><Relationship Id="rId615" Type="http://schemas.openxmlformats.org/officeDocument/2006/relationships/image" Target="../media/image320.png"/><Relationship Id="rId212" Type="http://schemas.openxmlformats.org/officeDocument/2006/relationships/customXml" Target="../ink/ink109.xml"/><Relationship Id="rId254" Type="http://schemas.openxmlformats.org/officeDocument/2006/relationships/customXml" Target="../ink/ink131.xml"/><Relationship Id="rId657" Type="http://schemas.openxmlformats.org/officeDocument/2006/relationships/customXml" Target="../ink/ink342.xml"/><Relationship Id="rId699" Type="http://schemas.openxmlformats.org/officeDocument/2006/relationships/customXml" Target="../ink/ink363.xml"/><Relationship Id="rId49" Type="http://schemas.openxmlformats.org/officeDocument/2006/relationships/customXml" Target="../ink/ink25.xml"/><Relationship Id="rId114" Type="http://schemas.openxmlformats.org/officeDocument/2006/relationships/image" Target="../media/image81.png"/><Relationship Id="rId296" Type="http://schemas.openxmlformats.org/officeDocument/2006/relationships/customXml" Target="../ink/ink153.xml"/><Relationship Id="rId461" Type="http://schemas.openxmlformats.org/officeDocument/2006/relationships/image" Target="../media/image247.png"/><Relationship Id="rId517" Type="http://schemas.openxmlformats.org/officeDocument/2006/relationships/customXml" Target="../ink/ink269.xml"/><Relationship Id="rId559" Type="http://schemas.openxmlformats.org/officeDocument/2006/relationships/image" Target="../media/image294.png"/><Relationship Id="rId724" Type="http://schemas.openxmlformats.org/officeDocument/2006/relationships/customXml" Target="../ink/ink376.xml"/><Relationship Id="rId60" Type="http://schemas.openxmlformats.org/officeDocument/2006/relationships/image" Target="../media/image55.png"/><Relationship Id="rId156" Type="http://schemas.openxmlformats.org/officeDocument/2006/relationships/image" Target="../media/image101.png"/><Relationship Id="rId198" Type="http://schemas.openxmlformats.org/officeDocument/2006/relationships/customXml" Target="../ink/ink102.xml"/><Relationship Id="rId321" Type="http://schemas.openxmlformats.org/officeDocument/2006/relationships/customXml" Target="../ink/ink166.xml"/><Relationship Id="rId363" Type="http://schemas.openxmlformats.org/officeDocument/2006/relationships/customXml" Target="../ink/ink188.xml"/><Relationship Id="rId419" Type="http://schemas.openxmlformats.org/officeDocument/2006/relationships/image" Target="../media/image227.png"/><Relationship Id="rId570" Type="http://schemas.openxmlformats.org/officeDocument/2006/relationships/customXml" Target="../ink/ink296.xml"/><Relationship Id="rId626" Type="http://schemas.openxmlformats.org/officeDocument/2006/relationships/customXml" Target="../ink/ink326.xml"/><Relationship Id="rId223" Type="http://schemas.openxmlformats.org/officeDocument/2006/relationships/image" Target="../media/image134.png"/><Relationship Id="rId430" Type="http://schemas.openxmlformats.org/officeDocument/2006/relationships/customXml" Target="../ink/ink223.xml"/><Relationship Id="rId668" Type="http://schemas.openxmlformats.org/officeDocument/2006/relationships/image" Target="../media/image346.png"/><Relationship Id="rId18" Type="http://schemas.openxmlformats.org/officeDocument/2006/relationships/customXml" Target="../ink/ink9.xml"/><Relationship Id="rId265" Type="http://schemas.openxmlformats.org/officeDocument/2006/relationships/image" Target="../media/image154.png"/><Relationship Id="rId472" Type="http://schemas.openxmlformats.org/officeDocument/2006/relationships/image" Target="../media/image252.png"/><Relationship Id="rId528" Type="http://schemas.openxmlformats.org/officeDocument/2006/relationships/image" Target="../media/image279.png"/><Relationship Id="rId125" Type="http://schemas.openxmlformats.org/officeDocument/2006/relationships/image" Target="../media/image86.png"/><Relationship Id="rId167" Type="http://schemas.openxmlformats.org/officeDocument/2006/relationships/image" Target="../media/image106.png"/><Relationship Id="rId332" Type="http://schemas.openxmlformats.org/officeDocument/2006/relationships/customXml" Target="../ink/ink172.xml"/><Relationship Id="rId374" Type="http://schemas.openxmlformats.org/officeDocument/2006/relationships/customXml" Target="../ink/ink194.xml"/><Relationship Id="rId581" Type="http://schemas.openxmlformats.org/officeDocument/2006/relationships/customXml" Target="../ink/ink302.xml"/><Relationship Id="rId71" Type="http://schemas.openxmlformats.org/officeDocument/2006/relationships/customXml" Target="../ink/ink36.xml"/><Relationship Id="rId234" Type="http://schemas.openxmlformats.org/officeDocument/2006/relationships/image" Target="../media/image139.png"/><Relationship Id="rId637" Type="http://schemas.openxmlformats.org/officeDocument/2006/relationships/image" Target="../media/image331.png"/><Relationship Id="rId679" Type="http://schemas.openxmlformats.org/officeDocument/2006/relationships/customXml" Target="../ink/ink353.xml"/><Relationship Id="rId2" Type="http://schemas.openxmlformats.org/officeDocument/2006/relationships/customXml" Target="../ink/ink1.xml"/><Relationship Id="rId29" Type="http://schemas.openxmlformats.org/officeDocument/2006/relationships/customXml" Target="../ink/ink15.xml"/><Relationship Id="rId276" Type="http://schemas.openxmlformats.org/officeDocument/2006/relationships/customXml" Target="../ink/ink142.xml"/><Relationship Id="rId441" Type="http://schemas.openxmlformats.org/officeDocument/2006/relationships/image" Target="../media/image238.png"/><Relationship Id="rId483" Type="http://schemas.openxmlformats.org/officeDocument/2006/relationships/customXml" Target="../ink/ink251.xml"/><Relationship Id="rId539" Type="http://schemas.openxmlformats.org/officeDocument/2006/relationships/customXml" Target="../ink/ink280.xml"/><Relationship Id="rId690" Type="http://schemas.openxmlformats.org/officeDocument/2006/relationships/image" Target="../media/image357.png"/><Relationship Id="rId704" Type="http://schemas.openxmlformats.org/officeDocument/2006/relationships/customXml" Target="../ink/ink366.xml"/><Relationship Id="rId40" Type="http://schemas.openxmlformats.org/officeDocument/2006/relationships/image" Target="../media/image45.png"/><Relationship Id="rId136" Type="http://schemas.openxmlformats.org/officeDocument/2006/relationships/customXml" Target="../ink/ink70.xml"/><Relationship Id="rId178" Type="http://schemas.openxmlformats.org/officeDocument/2006/relationships/customXml" Target="../ink/ink92.xml"/><Relationship Id="rId301" Type="http://schemas.openxmlformats.org/officeDocument/2006/relationships/image" Target="../media/image171.png"/><Relationship Id="rId343" Type="http://schemas.openxmlformats.org/officeDocument/2006/relationships/customXml" Target="../ink/ink178.xml"/><Relationship Id="rId550" Type="http://schemas.openxmlformats.org/officeDocument/2006/relationships/customXml" Target="../ink/ink286.xml"/><Relationship Id="rId82" Type="http://schemas.openxmlformats.org/officeDocument/2006/relationships/image" Target="../media/image65.png"/><Relationship Id="rId203" Type="http://schemas.openxmlformats.org/officeDocument/2006/relationships/image" Target="../media/image124.png"/><Relationship Id="rId385" Type="http://schemas.openxmlformats.org/officeDocument/2006/relationships/image" Target="../media/image211.png"/><Relationship Id="rId592" Type="http://schemas.openxmlformats.org/officeDocument/2006/relationships/image" Target="../media/image309.png"/><Relationship Id="rId606" Type="http://schemas.openxmlformats.org/officeDocument/2006/relationships/customXml" Target="../ink/ink316.xml"/><Relationship Id="rId648" Type="http://schemas.openxmlformats.org/officeDocument/2006/relationships/image" Target="../media/image336.png"/><Relationship Id="rId245" Type="http://schemas.openxmlformats.org/officeDocument/2006/relationships/customXml" Target="../ink/ink126.xml"/><Relationship Id="rId287" Type="http://schemas.openxmlformats.org/officeDocument/2006/relationships/image" Target="../media/image164.png"/><Relationship Id="rId410" Type="http://schemas.openxmlformats.org/officeDocument/2006/relationships/customXml" Target="../ink/ink213.xml"/><Relationship Id="rId452" Type="http://schemas.openxmlformats.org/officeDocument/2006/relationships/customXml" Target="../ink/ink235.xml"/><Relationship Id="rId494" Type="http://schemas.openxmlformats.org/officeDocument/2006/relationships/customXml" Target="../ink/ink257.xml"/><Relationship Id="rId508" Type="http://schemas.openxmlformats.org/officeDocument/2006/relationships/image" Target="../media/image269.png"/><Relationship Id="rId715" Type="http://schemas.openxmlformats.org/officeDocument/2006/relationships/image" Target="../media/image369.png"/><Relationship Id="rId105" Type="http://schemas.openxmlformats.org/officeDocument/2006/relationships/customXml" Target="../ink/ink54.xml"/><Relationship Id="rId147" Type="http://schemas.openxmlformats.org/officeDocument/2006/relationships/image" Target="../media/image97.png"/><Relationship Id="rId312" Type="http://schemas.openxmlformats.org/officeDocument/2006/relationships/customXml" Target="../ink/ink161.xml"/><Relationship Id="rId354" Type="http://schemas.openxmlformats.org/officeDocument/2006/relationships/image" Target="../media/image196.png"/><Relationship Id="rId51" Type="http://schemas.openxmlformats.org/officeDocument/2006/relationships/customXml" Target="../ink/ink26.xml"/><Relationship Id="rId93" Type="http://schemas.openxmlformats.org/officeDocument/2006/relationships/customXml" Target="../ink/ink48.xml"/><Relationship Id="rId189" Type="http://schemas.openxmlformats.org/officeDocument/2006/relationships/image" Target="../media/image117.png"/><Relationship Id="rId396" Type="http://schemas.openxmlformats.org/officeDocument/2006/relationships/image" Target="../media/image216.png"/><Relationship Id="rId561" Type="http://schemas.openxmlformats.org/officeDocument/2006/relationships/image" Target="../media/image295.png"/><Relationship Id="rId617" Type="http://schemas.openxmlformats.org/officeDocument/2006/relationships/image" Target="../media/image321.png"/><Relationship Id="rId659" Type="http://schemas.openxmlformats.org/officeDocument/2006/relationships/customXml" Target="../ink/ink343.xml"/><Relationship Id="rId214" Type="http://schemas.openxmlformats.org/officeDocument/2006/relationships/customXml" Target="../ink/ink110.xml"/><Relationship Id="rId256" Type="http://schemas.openxmlformats.org/officeDocument/2006/relationships/customXml" Target="../ink/ink132.xml"/><Relationship Id="rId298" Type="http://schemas.openxmlformats.org/officeDocument/2006/relationships/customXml" Target="../ink/ink154.xml"/><Relationship Id="rId421" Type="http://schemas.openxmlformats.org/officeDocument/2006/relationships/image" Target="../media/image228.png"/><Relationship Id="rId463" Type="http://schemas.openxmlformats.org/officeDocument/2006/relationships/image" Target="../media/image248.png"/><Relationship Id="rId519" Type="http://schemas.openxmlformats.org/officeDocument/2006/relationships/customXml" Target="../ink/ink270.xml"/><Relationship Id="rId670" Type="http://schemas.openxmlformats.org/officeDocument/2006/relationships/image" Target="../media/image347.png"/><Relationship Id="rId116" Type="http://schemas.openxmlformats.org/officeDocument/2006/relationships/image" Target="../media/image82.png"/><Relationship Id="rId137" Type="http://schemas.openxmlformats.org/officeDocument/2006/relationships/image" Target="../media/image92.png"/><Relationship Id="rId158" Type="http://schemas.openxmlformats.org/officeDocument/2006/relationships/customXml" Target="../ink/ink82.xml"/><Relationship Id="rId302" Type="http://schemas.openxmlformats.org/officeDocument/2006/relationships/customXml" Target="../ink/ink156.xml"/><Relationship Id="rId323" Type="http://schemas.openxmlformats.org/officeDocument/2006/relationships/customXml" Target="../ink/ink167.xml"/><Relationship Id="rId344" Type="http://schemas.openxmlformats.org/officeDocument/2006/relationships/image" Target="../media/image191.png"/><Relationship Id="rId530" Type="http://schemas.openxmlformats.org/officeDocument/2006/relationships/image" Target="../media/image280.png"/><Relationship Id="rId691" Type="http://schemas.openxmlformats.org/officeDocument/2006/relationships/customXml" Target="../ink/ink359.xml"/><Relationship Id="rId726" Type="http://schemas.openxmlformats.org/officeDocument/2006/relationships/customXml" Target="../ink/ink377.xml"/><Relationship Id="rId20" Type="http://schemas.openxmlformats.org/officeDocument/2006/relationships/customXml" Target="../ink/ink10.xml"/><Relationship Id="rId41" Type="http://schemas.openxmlformats.org/officeDocument/2006/relationships/customXml" Target="../ink/ink21.xml"/><Relationship Id="rId62" Type="http://schemas.openxmlformats.org/officeDocument/2006/relationships/image" Target="../media/image56.png"/><Relationship Id="rId83" Type="http://schemas.openxmlformats.org/officeDocument/2006/relationships/customXml" Target="../ink/ink43.xml"/><Relationship Id="rId179" Type="http://schemas.openxmlformats.org/officeDocument/2006/relationships/image" Target="../media/image112.png"/><Relationship Id="rId365" Type="http://schemas.openxmlformats.org/officeDocument/2006/relationships/customXml" Target="../ink/ink189.xml"/><Relationship Id="rId386" Type="http://schemas.openxmlformats.org/officeDocument/2006/relationships/customXml" Target="../ink/ink200.xml"/><Relationship Id="rId551" Type="http://schemas.openxmlformats.org/officeDocument/2006/relationships/image" Target="../media/image290.png"/><Relationship Id="rId572" Type="http://schemas.openxmlformats.org/officeDocument/2006/relationships/customXml" Target="../ink/ink297.xml"/><Relationship Id="rId593" Type="http://schemas.openxmlformats.org/officeDocument/2006/relationships/customXml" Target="../ink/ink309.xml"/><Relationship Id="rId607" Type="http://schemas.openxmlformats.org/officeDocument/2006/relationships/image" Target="../media/image316.png"/><Relationship Id="rId628" Type="http://schemas.openxmlformats.org/officeDocument/2006/relationships/customXml" Target="../ink/ink327.xml"/><Relationship Id="rId649" Type="http://schemas.openxmlformats.org/officeDocument/2006/relationships/customXml" Target="../ink/ink338.xml"/><Relationship Id="rId190" Type="http://schemas.openxmlformats.org/officeDocument/2006/relationships/customXml" Target="../ink/ink98.xml"/><Relationship Id="rId204" Type="http://schemas.openxmlformats.org/officeDocument/2006/relationships/customXml" Target="../ink/ink105.xml"/><Relationship Id="rId225" Type="http://schemas.openxmlformats.org/officeDocument/2006/relationships/image" Target="../media/image135.png"/><Relationship Id="rId246" Type="http://schemas.openxmlformats.org/officeDocument/2006/relationships/image" Target="../media/image145.png"/><Relationship Id="rId267" Type="http://schemas.openxmlformats.org/officeDocument/2006/relationships/image" Target="../media/image155.png"/><Relationship Id="rId288" Type="http://schemas.openxmlformats.org/officeDocument/2006/relationships/customXml" Target="../ink/ink149.xml"/><Relationship Id="rId411" Type="http://schemas.openxmlformats.org/officeDocument/2006/relationships/image" Target="../media/image223.png"/><Relationship Id="rId432" Type="http://schemas.openxmlformats.org/officeDocument/2006/relationships/customXml" Target="../ink/ink224.xml"/><Relationship Id="rId453" Type="http://schemas.openxmlformats.org/officeDocument/2006/relationships/image" Target="../media/image243.png"/><Relationship Id="rId474" Type="http://schemas.openxmlformats.org/officeDocument/2006/relationships/image" Target="../media/image253.png"/><Relationship Id="rId509" Type="http://schemas.openxmlformats.org/officeDocument/2006/relationships/customXml" Target="../ink/ink265.xml"/><Relationship Id="rId660" Type="http://schemas.openxmlformats.org/officeDocument/2006/relationships/image" Target="../media/image342.png"/><Relationship Id="rId106" Type="http://schemas.openxmlformats.org/officeDocument/2006/relationships/image" Target="../media/image77.png"/><Relationship Id="rId127" Type="http://schemas.openxmlformats.org/officeDocument/2006/relationships/image" Target="../media/image87.png"/><Relationship Id="rId313" Type="http://schemas.openxmlformats.org/officeDocument/2006/relationships/image" Target="../media/image177.png"/><Relationship Id="rId495" Type="http://schemas.openxmlformats.org/officeDocument/2006/relationships/image" Target="../media/image263.png"/><Relationship Id="rId681" Type="http://schemas.openxmlformats.org/officeDocument/2006/relationships/customXml" Target="../ink/ink354.xml"/><Relationship Id="rId716" Type="http://schemas.openxmlformats.org/officeDocument/2006/relationships/customXml" Target="../ink/ink372.xml"/><Relationship Id="rId10" Type="http://schemas.openxmlformats.org/officeDocument/2006/relationships/customXml" Target="../ink/ink5.xml"/><Relationship Id="rId31" Type="http://schemas.openxmlformats.org/officeDocument/2006/relationships/customXml" Target="../ink/ink16.xml"/><Relationship Id="rId52" Type="http://schemas.openxmlformats.org/officeDocument/2006/relationships/image" Target="../media/image51.png"/><Relationship Id="rId73" Type="http://schemas.openxmlformats.org/officeDocument/2006/relationships/customXml" Target="../ink/ink37.xml"/><Relationship Id="rId94" Type="http://schemas.openxmlformats.org/officeDocument/2006/relationships/image" Target="../media/image71.png"/><Relationship Id="rId148" Type="http://schemas.openxmlformats.org/officeDocument/2006/relationships/customXml" Target="../ink/ink76.xml"/><Relationship Id="rId169" Type="http://schemas.openxmlformats.org/officeDocument/2006/relationships/image" Target="../media/image107.png"/><Relationship Id="rId334" Type="http://schemas.openxmlformats.org/officeDocument/2006/relationships/image" Target="../media/image186.png"/><Relationship Id="rId355" Type="http://schemas.openxmlformats.org/officeDocument/2006/relationships/customXml" Target="../ink/ink184.xml"/><Relationship Id="rId376" Type="http://schemas.openxmlformats.org/officeDocument/2006/relationships/customXml" Target="../ink/ink195.xml"/><Relationship Id="rId397" Type="http://schemas.openxmlformats.org/officeDocument/2006/relationships/customXml" Target="../ink/ink206.xml"/><Relationship Id="rId520" Type="http://schemas.openxmlformats.org/officeDocument/2006/relationships/image" Target="../media/image275.png"/><Relationship Id="rId541" Type="http://schemas.openxmlformats.org/officeDocument/2006/relationships/customXml" Target="../ink/ink281.xml"/><Relationship Id="rId562" Type="http://schemas.openxmlformats.org/officeDocument/2006/relationships/customXml" Target="../ink/ink292.xml"/><Relationship Id="rId583" Type="http://schemas.openxmlformats.org/officeDocument/2006/relationships/customXml" Target="../ink/ink303.xml"/><Relationship Id="rId618" Type="http://schemas.openxmlformats.org/officeDocument/2006/relationships/customXml" Target="../ink/ink322.xml"/><Relationship Id="rId639" Type="http://schemas.openxmlformats.org/officeDocument/2006/relationships/image" Target="../media/image332.png"/><Relationship Id="rId4" Type="http://schemas.openxmlformats.org/officeDocument/2006/relationships/customXml" Target="../ink/ink2.xml"/><Relationship Id="rId180" Type="http://schemas.openxmlformats.org/officeDocument/2006/relationships/customXml" Target="../ink/ink93.xml"/><Relationship Id="rId215" Type="http://schemas.openxmlformats.org/officeDocument/2006/relationships/image" Target="../media/image130.png"/><Relationship Id="rId236" Type="http://schemas.openxmlformats.org/officeDocument/2006/relationships/image" Target="../media/image140.png"/><Relationship Id="rId257" Type="http://schemas.openxmlformats.org/officeDocument/2006/relationships/image" Target="../media/image150.png"/><Relationship Id="rId278" Type="http://schemas.openxmlformats.org/officeDocument/2006/relationships/image" Target="../media/image160.png"/><Relationship Id="rId401" Type="http://schemas.openxmlformats.org/officeDocument/2006/relationships/customXml" Target="../ink/ink208.xml"/><Relationship Id="rId422" Type="http://schemas.openxmlformats.org/officeDocument/2006/relationships/customXml" Target="../ink/ink219.xml"/><Relationship Id="rId443" Type="http://schemas.openxmlformats.org/officeDocument/2006/relationships/customXml" Target="../ink/ink230.xml"/><Relationship Id="rId464" Type="http://schemas.openxmlformats.org/officeDocument/2006/relationships/customXml" Target="../ink/ink241.xml"/><Relationship Id="rId650" Type="http://schemas.openxmlformats.org/officeDocument/2006/relationships/image" Target="../media/image337.png"/><Relationship Id="rId303" Type="http://schemas.openxmlformats.org/officeDocument/2006/relationships/image" Target="../media/image172.png"/><Relationship Id="rId485" Type="http://schemas.openxmlformats.org/officeDocument/2006/relationships/customXml" Target="../ink/ink252.xml"/><Relationship Id="rId692" Type="http://schemas.openxmlformats.org/officeDocument/2006/relationships/image" Target="../media/image358.png"/><Relationship Id="rId706" Type="http://schemas.openxmlformats.org/officeDocument/2006/relationships/customXml" Target="../ink/ink367.xml"/><Relationship Id="rId42" Type="http://schemas.openxmlformats.org/officeDocument/2006/relationships/image" Target="../media/image46.png"/><Relationship Id="rId84" Type="http://schemas.openxmlformats.org/officeDocument/2006/relationships/image" Target="../media/image66.png"/><Relationship Id="rId138" Type="http://schemas.openxmlformats.org/officeDocument/2006/relationships/customXml" Target="../ink/ink71.xml"/><Relationship Id="rId345" Type="http://schemas.openxmlformats.org/officeDocument/2006/relationships/customXml" Target="../ink/ink179.xml"/><Relationship Id="rId387" Type="http://schemas.openxmlformats.org/officeDocument/2006/relationships/image" Target="../media/image212.png"/><Relationship Id="rId510" Type="http://schemas.openxmlformats.org/officeDocument/2006/relationships/image" Target="../media/image270.png"/><Relationship Id="rId552" Type="http://schemas.openxmlformats.org/officeDocument/2006/relationships/customXml" Target="../ink/ink287.xml"/><Relationship Id="rId594" Type="http://schemas.openxmlformats.org/officeDocument/2006/relationships/image" Target="../media/image310.png"/><Relationship Id="rId608" Type="http://schemas.openxmlformats.org/officeDocument/2006/relationships/customXml" Target="../ink/ink317.xml"/><Relationship Id="rId191" Type="http://schemas.openxmlformats.org/officeDocument/2006/relationships/image" Target="../media/image118.png"/><Relationship Id="rId205" Type="http://schemas.openxmlformats.org/officeDocument/2006/relationships/image" Target="../media/image125.png"/><Relationship Id="rId247" Type="http://schemas.openxmlformats.org/officeDocument/2006/relationships/customXml" Target="../ink/ink127.xml"/><Relationship Id="rId412" Type="http://schemas.openxmlformats.org/officeDocument/2006/relationships/customXml" Target="../ink/ink214.xml"/><Relationship Id="rId107" Type="http://schemas.openxmlformats.org/officeDocument/2006/relationships/customXml" Target="../ink/ink55.xml"/><Relationship Id="rId289" Type="http://schemas.openxmlformats.org/officeDocument/2006/relationships/image" Target="../media/image165.png"/><Relationship Id="rId454" Type="http://schemas.openxmlformats.org/officeDocument/2006/relationships/customXml" Target="../ink/ink236.xml"/><Relationship Id="rId496" Type="http://schemas.openxmlformats.org/officeDocument/2006/relationships/customXml" Target="../ink/ink258.xml"/><Relationship Id="rId661" Type="http://schemas.openxmlformats.org/officeDocument/2006/relationships/customXml" Target="../ink/ink344.xml"/><Relationship Id="rId717" Type="http://schemas.openxmlformats.org/officeDocument/2006/relationships/image" Target="../media/image370.png"/><Relationship Id="rId11" Type="http://schemas.openxmlformats.org/officeDocument/2006/relationships/image" Target="../media/image31.png"/><Relationship Id="rId53" Type="http://schemas.openxmlformats.org/officeDocument/2006/relationships/customXml" Target="../ink/ink27.xml"/><Relationship Id="rId149" Type="http://schemas.openxmlformats.org/officeDocument/2006/relationships/image" Target="../media/image98.png"/><Relationship Id="rId314" Type="http://schemas.openxmlformats.org/officeDocument/2006/relationships/customXml" Target="../ink/ink162.xml"/><Relationship Id="rId356" Type="http://schemas.openxmlformats.org/officeDocument/2006/relationships/image" Target="../media/image197.png"/><Relationship Id="rId398" Type="http://schemas.openxmlformats.org/officeDocument/2006/relationships/image" Target="../media/image217.png"/><Relationship Id="rId521" Type="http://schemas.openxmlformats.org/officeDocument/2006/relationships/customXml" Target="../ink/ink271.xml"/><Relationship Id="rId563" Type="http://schemas.openxmlformats.org/officeDocument/2006/relationships/image" Target="../media/image296.png"/><Relationship Id="rId619" Type="http://schemas.openxmlformats.org/officeDocument/2006/relationships/image" Target="../media/image322.png"/><Relationship Id="rId95" Type="http://schemas.openxmlformats.org/officeDocument/2006/relationships/customXml" Target="../ink/ink49.xml"/><Relationship Id="rId160" Type="http://schemas.openxmlformats.org/officeDocument/2006/relationships/customXml" Target="../ink/ink83.xml"/><Relationship Id="rId216" Type="http://schemas.openxmlformats.org/officeDocument/2006/relationships/customXml" Target="../ink/ink111.xml"/><Relationship Id="rId423" Type="http://schemas.openxmlformats.org/officeDocument/2006/relationships/image" Target="../media/image229.png"/><Relationship Id="rId258" Type="http://schemas.openxmlformats.org/officeDocument/2006/relationships/customXml" Target="../ink/ink133.xml"/><Relationship Id="rId465" Type="http://schemas.openxmlformats.org/officeDocument/2006/relationships/image" Target="../media/image249.png"/><Relationship Id="rId630" Type="http://schemas.openxmlformats.org/officeDocument/2006/relationships/customXml" Target="../ink/ink328.xml"/><Relationship Id="rId672" Type="http://schemas.openxmlformats.org/officeDocument/2006/relationships/image" Target="../media/image348.png"/><Relationship Id="rId728" Type="http://schemas.openxmlformats.org/officeDocument/2006/relationships/customXml" Target="../ink/ink378.xml"/><Relationship Id="rId22" Type="http://schemas.openxmlformats.org/officeDocument/2006/relationships/customXml" Target="../ink/ink11.xml"/><Relationship Id="rId64" Type="http://schemas.openxmlformats.org/officeDocument/2006/relationships/image" Target="../media/image57.png"/><Relationship Id="rId118" Type="http://schemas.openxmlformats.org/officeDocument/2006/relationships/image" Target="../media/image83.png"/><Relationship Id="rId325" Type="http://schemas.openxmlformats.org/officeDocument/2006/relationships/customXml" Target="../ink/ink168.xml"/><Relationship Id="rId367" Type="http://schemas.openxmlformats.org/officeDocument/2006/relationships/customXml" Target="../ink/ink190.xml"/><Relationship Id="rId532" Type="http://schemas.openxmlformats.org/officeDocument/2006/relationships/image" Target="../media/image281.png"/><Relationship Id="rId574" Type="http://schemas.openxmlformats.org/officeDocument/2006/relationships/image" Target="../media/image301.png"/><Relationship Id="rId171" Type="http://schemas.openxmlformats.org/officeDocument/2006/relationships/image" Target="../media/image108.png"/><Relationship Id="rId227" Type="http://schemas.openxmlformats.org/officeDocument/2006/relationships/image" Target="../media/image136.png"/><Relationship Id="rId269" Type="http://schemas.openxmlformats.org/officeDocument/2006/relationships/image" Target="../media/image156.png"/><Relationship Id="rId434" Type="http://schemas.openxmlformats.org/officeDocument/2006/relationships/customXml" Target="../ink/ink225.xml"/><Relationship Id="rId476" Type="http://schemas.openxmlformats.org/officeDocument/2006/relationships/image" Target="../media/image254.png"/><Relationship Id="rId641" Type="http://schemas.openxmlformats.org/officeDocument/2006/relationships/customXml" Target="../ink/ink334.xml"/><Relationship Id="rId683" Type="http://schemas.openxmlformats.org/officeDocument/2006/relationships/customXml" Target="../ink/ink355.xml"/><Relationship Id="rId33" Type="http://schemas.openxmlformats.org/officeDocument/2006/relationships/customXml" Target="../ink/ink17.xml"/><Relationship Id="rId129" Type="http://schemas.openxmlformats.org/officeDocument/2006/relationships/image" Target="../media/image88.png"/><Relationship Id="rId280" Type="http://schemas.openxmlformats.org/officeDocument/2006/relationships/image" Target="../media/image161.png"/><Relationship Id="rId336" Type="http://schemas.openxmlformats.org/officeDocument/2006/relationships/image" Target="../media/image187.png"/><Relationship Id="rId501" Type="http://schemas.openxmlformats.org/officeDocument/2006/relationships/image" Target="../media/image266.png"/><Relationship Id="rId543" Type="http://schemas.openxmlformats.org/officeDocument/2006/relationships/customXml" Target="../ink/ink282.xml"/><Relationship Id="rId75" Type="http://schemas.openxmlformats.org/officeDocument/2006/relationships/customXml" Target="../ink/ink39.xml"/><Relationship Id="rId140" Type="http://schemas.openxmlformats.org/officeDocument/2006/relationships/customXml" Target="../ink/ink72.xml"/><Relationship Id="rId182" Type="http://schemas.openxmlformats.org/officeDocument/2006/relationships/customXml" Target="../ink/ink94.xml"/><Relationship Id="rId378" Type="http://schemas.openxmlformats.org/officeDocument/2006/relationships/customXml" Target="../ink/ink196.xml"/><Relationship Id="rId403" Type="http://schemas.openxmlformats.org/officeDocument/2006/relationships/image" Target="../media/image219.png"/><Relationship Id="rId585" Type="http://schemas.openxmlformats.org/officeDocument/2006/relationships/customXml" Target="../ink/ink304.xml"/><Relationship Id="rId6" Type="http://schemas.openxmlformats.org/officeDocument/2006/relationships/customXml" Target="../ink/ink3.xml"/><Relationship Id="rId238" Type="http://schemas.openxmlformats.org/officeDocument/2006/relationships/image" Target="../media/image141.png"/><Relationship Id="rId445" Type="http://schemas.openxmlformats.org/officeDocument/2006/relationships/customXml" Target="../ink/ink231.xml"/><Relationship Id="rId487" Type="http://schemas.openxmlformats.org/officeDocument/2006/relationships/customXml" Target="../ink/ink253.xml"/><Relationship Id="rId610" Type="http://schemas.openxmlformats.org/officeDocument/2006/relationships/customXml" Target="../ink/ink318.xml"/><Relationship Id="rId652" Type="http://schemas.openxmlformats.org/officeDocument/2006/relationships/image" Target="../media/image338.png"/><Relationship Id="rId694" Type="http://schemas.openxmlformats.org/officeDocument/2006/relationships/image" Target="../media/image359.png"/><Relationship Id="rId708" Type="http://schemas.openxmlformats.org/officeDocument/2006/relationships/customXml" Target="../ink/ink368.xml"/><Relationship Id="rId291" Type="http://schemas.openxmlformats.org/officeDocument/2006/relationships/image" Target="../media/image166.png"/><Relationship Id="rId305" Type="http://schemas.openxmlformats.org/officeDocument/2006/relationships/image" Target="../media/image173.png"/><Relationship Id="rId347" Type="http://schemas.openxmlformats.org/officeDocument/2006/relationships/customXml" Target="../ink/ink180.xml"/><Relationship Id="rId512" Type="http://schemas.openxmlformats.org/officeDocument/2006/relationships/image" Target="../media/image271.png"/><Relationship Id="rId44" Type="http://schemas.openxmlformats.org/officeDocument/2006/relationships/image" Target="../media/image47.png"/><Relationship Id="rId86" Type="http://schemas.openxmlformats.org/officeDocument/2006/relationships/image" Target="../media/image67.png"/><Relationship Id="rId151" Type="http://schemas.openxmlformats.org/officeDocument/2006/relationships/image" Target="../media/image99.png"/><Relationship Id="rId389" Type="http://schemas.openxmlformats.org/officeDocument/2006/relationships/image" Target="../media/image213.png"/><Relationship Id="rId554" Type="http://schemas.openxmlformats.org/officeDocument/2006/relationships/customXml" Target="../ink/ink288.xml"/><Relationship Id="rId596" Type="http://schemas.openxmlformats.org/officeDocument/2006/relationships/customXml" Target="../ink/ink311.xml"/><Relationship Id="rId193" Type="http://schemas.openxmlformats.org/officeDocument/2006/relationships/image" Target="../media/image119.png"/><Relationship Id="rId207" Type="http://schemas.openxmlformats.org/officeDocument/2006/relationships/image" Target="../media/image126.png"/><Relationship Id="rId249" Type="http://schemas.openxmlformats.org/officeDocument/2006/relationships/customXml" Target="../ink/ink128.xml"/><Relationship Id="rId414" Type="http://schemas.openxmlformats.org/officeDocument/2006/relationships/customXml" Target="../ink/ink215.xml"/><Relationship Id="rId456" Type="http://schemas.openxmlformats.org/officeDocument/2006/relationships/customXml" Target="../ink/ink237.xml"/><Relationship Id="rId498" Type="http://schemas.openxmlformats.org/officeDocument/2006/relationships/customXml" Target="../ink/ink259.xml"/><Relationship Id="rId621" Type="http://schemas.openxmlformats.org/officeDocument/2006/relationships/image" Target="../media/image323.png"/><Relationship Id="rId663" Type="http://schemas.openxmlformats.org/officeDocument/2006/relationships/customXml" Target="../ink/ink345.xml"/><Relationship Id="rId13" Type="http://schemas.openxmlformats.org/officeDocument/2006/relationships/image" Target="../media/image32.png"/><Relationship Id="rId109" Type="http://schemas.openxmlformats.org/officeDocument/2006/relationships/customXml" Target="../ink/ink56.xml"/><Relationship Id="rId260" Type="http://schemas.openxmlformats.org/officeDocument/2006/relationships/customXml" Target="../ink/ink134.xml"/><Relationship Id="rId316" Type="http://schemas.openxmlformats.org/officeDocument/2006/relationships/image" Target="../media/image178.png"/><Relationship Id="rId523" Type="http://schemas.openxmlformats.org/officeDocument/2006/relationships/customXml" Target="../ink/ink272.xml"/><Relationship Id="rId719" Type="http://schemas.openxmlformats.org/officeDocument/2006/relationships/image" Target="../media/image371.png"/><Relationship Id="rId55" Type="http://schemas.openxmlformats.org/officeDocument/2006/relationships/customXml" Target="../ink/ink28.xml"/><Relationship Id="rId97" Type="http://schemas.openxmlformats.org/officeDocument/2006/relationships/customXml" Target="../ink/ink50.xml"/><Relationship Id="rId120" Type="http://schemas.openxmlformats.org/officeDocument/2006/relationships/image" Target="../media/image84.png"/><Relationship Id="rId358" Type="http://schemas.openxmlformats.org/officeDocument/2006/relationships/image" Target="../media/image198.png"/><Relationship Id="rId565" Type="http://schemas.openxmlformats.org/officeDocument/2006/relationships/image" Target="../media/image297.png"/><Relationship Id="rId162" Type="http://schemas.openxmlformats.org/officeDocument/2006/relationships/customXml" Target="../ink/ink84.xml"/><Relationship Id="rId218" Type="http://schemas.openxmlformats.org/officeDocument/2006/relationships/customXml" Target="../ink/ink112.xml"/><Relationship Id="rId425" Type="http://schemas.openxmlformats.org/officeDocument/2006/relationships/image" Target="../media/image230.png"/><Relationship Id="rId467" Type="http://schemas.openxmlformats.org/officeDocument/2006/relationships/image" Target="../media/image250.png"/><Relationship Id="rId632" Type="http://schemas.openxmlformats.org/officeDocument/2006/relationships/customXml" Target="../ink/ink329.xml"/><Relationship Id="rId271" Type="http://schemas.openxmlformats.org/officeDocument/2006/relationships/image" Target="../media/image157.png"/><Relationship Id="rId674" Type="http://schemas.openxmlformats.org/officeDocument/2006/relationships/image" Target="../media/image349.png"/><Relationship Id="rId24" Type="http://schemas.openxmlformats.org/officeDocument/2006/relationships/customXml" Target="../ink/ink12.xml"/><Relationship Id="rId66" Type="http://schemas.openxmlformats.org/officeDocument/2006/relationships/image" Target="../media/image58.png"/><Relationship Id="rId131" Type="http://schemas.openxmlformats.org/officeDocument/2006/relationships/image" Target="../media/image89.png"/><Relationship Id="rId327" Type="http://schemas.openxmlformats.org/officeDocument/2006/relationships/customXml" Target="../ink/ink169.xml"/><Relationship Id="rId369" Type="http://schemas.openxmlformats.org/officeDocument/2006/relationships/customXml" Target="../ink/ink191.xml"/><Relationship Id="rId534" Type="http://schemas.openxmlformats.org/officeDocument/2006/relationships/image" Target="../media/image282.png"/><Relationship Id="rId576" Type="http://schemas.openxmlformats.org/officeDocument/2006/relationships/image" Target="../media/image302.png"/><Relationship Id="rId173" Type="http://schemas.openxmlformats.org/officeDocument/2006/relationships/image" Target="../media/image109.png"/><Relationship Id="rId229" Type="http://schemas.openxmlformats.org/officeDocument/2006/relationships/image" Target="../media/image137.png"/><Relationship Id="rId380" Type="http://schemas.openxmlformats.org/officeDocument/2006/relationships/customXml" Target="../ink/ink197.xml"/><Relationship Id="rId436" Type="http://schemas.openxmlformats.org/officeDocument/2006/relationships/customXml" Target="../ink/ink226.xml"/><Relationship Id="rId601" Type="http://schemas.openxmlformats.org/officeDocument/2006/relationships/image" Target="../media/image313.png"/><Relationship Id="rId643" Type="http://schemas.openxmlformats.org/officeDocument/2006/relationships/customXml" Target="../ink/ink335.xml"/><Relationship Id="rId240" Type="http://schemas.openxmlformats.org/officeDocument/2006/relationships/image" Target="../media/image142.png"/><Relationship Id="rId478" Type="http://schemas.openxmlformats.org/officeDocument/2006/relationships/image" Target="../media/image255.png"/><Relationship Id="rId685" Type="http://schemas.openxmlformats.org/officeDocument/2006/relationships/customXml" Target="../ink/ink356.xml"/><Relationship Id="rId35" Type="http://schemas.openxmlformats.org/officeDocument/2006/relationships/customXml" Target="../ink/ink18.xml"/><Relationship Id="rId77" Type="http://schemas.openxmlformats.org/officeDocument/2006/relationships/customXml" Target="../ink/ink40.xml"/><Relationship Id="rId100" Type="http://schemas.openxmlformats.org/officeDocument/2006/relationships/image" Target="../media/image74.png"/><Relationship Id="rId282" Type="http://schemas.openxmlformats.org/officeDocument/2006/relationships/image" Target="../media/image162.png"/><Relationship Id="rId338" Type="http://schemas.openxmlformats.org/officeDocument/2006/relationships/image" Target="../media/image188.png"/><Relationship Id="rId503" Type="http://schemas.openxmlformats.org/officeDocument/2006/relationships/image" Target="../media/image267.png"/><Relationship Id="rId545" Type="http://schemas.openxmlformats.org/officeDocument/2006/relationships/image" Target="../media/image287.png"/><Relationship Id="rId587" Type="http://schemas.openxmlformats.org/officeDocument/2006/relationships/image" Target="../media/image307.png"/><Relationship Id="rId710" Type="http://schemas.openxmlformats.org/officeDocument/2006/relationships/customXml" Target="../ink/ink369.xml"/><Relationship Id="rId8" Type="http://schemas.openxmlformats.org/officeDocument/2006/relationships/customXml" Target="../ink/ink4.xml"/><Relationship Id="rId142" Type="http://schemas.openxmlformats.org/officeDocument/2006/relationships/customXml" Target="../ink/ink73.xml"/><Relationship Id="rId184" Type="http://schemas.openxmlformats.org/officeDocument/2006/relationships/customXml" Target="../ink/ink95.xml"/><Relationship Id="rId391" Type="http://schemas.openxmlformats.org/officeDocument/2006/relationships/image" Target="../media/image214.png"/><Relationship Id="rId405" Type="http://schemas.openxmlformats.org/officeDocument/2006/relationships/image" Target="../media/image220.png"/><Relationship Id="rId447" Type="http://schemas.openxmlformats.org/officeDocument/2006/relationships/customXml" Target="../ink/ink232.xml"/><Relationship Id="rId612" Type="http://schemas.openxmlformats.org/officeDocument/2006/relationships/customXml" Target="../ink/ink319.xml"/><Relationship Id="rId251" Type="http://schemas.openxmlformats.org/officeDocument/2006/relationships/customXml" Target="../ink/ink129.xml"/><Relationship Id="rId489" Type="http://schemas.openxmlformats.org/officeDocument/2006/relationships/customXml" Target="../ink/ink254.xml"/><Relationship Id="rId654" Type="http://schemas.openxmlformats.org/officeDocument/2006/relationships/image" Target="../media/image339.png"/><Relationship Id="rId696" Type="http://schemas.openxmlformats.org/officeDocument/2006/relationships/image" Target="../media/image360.png"/><Relationship Id="rId46" Type="http://schemas.openxmlformats.org/officeDocument/2006/relationships/image" Target="../media/image48.png"/><Relationship Id="rId293" Type="http://schemas.openxmlformats.org/officeDocument/2006/relationships/image" Target="../media/image167.png"/><Relationship Id="rId307" Type="http://schemas.openxmlformats.org/officeDocument/2006/relationships/image" Target="../media/image174.png"/><Relationship Id="rId349" Type="http://schemas.openxmlformats.org/officeDocument/2006/relationships/customXml" Target="../ink/ink181.xml"/><Relationship Id="rId514" Type="http://schemas.openxmlformats.org/officeDocument/2006/relationships/image" Target="../media/image272.png"/><Relationship Id="rId556" Type="http://schemas.openxmlformats.org/officeDocument/2006/relationships/customXml" Target="../ink/ink289.xml"/><Relationship Id="rId721" Type="http://schemas.openxmlformats.org/officeDocument/2006/relationships/image" Target="../media/image372.png"/><Relationship Id="rId88" Type="http://schemas.openxmlformats.org/officeDocument/2006/relationships/image" Target="../media/image68.png"/><Relationship Id="rId111" Type="http://schemas.openxmlformats.org/officeDocument/2006/relationships/customXml" Target="../ink/ink57.xml"/><Relationship Id="rId153" Type="http://schemas.openxmlformats.org/officeDocument/2006/relationships/customXml" Target="../ink/ink79.xml"/><Relationship Id="rId195" Type="http://schemas.openxmlformats.org/officeDocument/2006/relationships/image" Target="../media/image120.png"/><Relationship Id="rId209" Type="http://schemas.openxmlformats.org/officeDocument/2006/relationships/image" Target="../media/image127.png"/><Relationship Id="rId360" Type="http://schemas.openxmlformats.org/officeDocument/2006/relationships/image" Target="../media/image199.png"/><Relationship Id="rId416" Type="http://schemas.openxmlformats.org/officeDocument/2006/relationships/customXml" Target="../ink/ink216.xml"/><Relationship Id="rId598" Type="http://schemas.openxmlformats.org/officeDocument/2006/relationships/customXml" Target="../ink/ink312.xml"/><Relationship Id="rId220" Type="http://schemas.openxmlformats.org/officeDocument/2006/relationships/customXml" Target="../ink/ink113.xml"/><Relationship Id="rId458" Type="http://schemas.openxmlformats.org/officeDocument/2006/relationships/customXml" Target="../ink/ink238.xml"/><Relationship Id="rId623" Type="http://schemas.openxmlformats.org/officeDocument/2006/relationships/image" Target="../media/image324.png"/><Relationship Id="rId665" Type="http://schemas.openxmlformats.org/officeDocument/2006/relationships/customXml" Target="../ink/ink346.xml"/><Relationship Id="rId15" Type="http://schemas.openxmlformats.org/officeDocument/2006/relationships/image" Target="../media/image33.png"/><Relationship Id="rId57" Type="http://schemas.openxmlformats.org/officeDocument/2006/relationships/customXml" Target="../ink/ink29.xml"/><Relationship Id="rId262" Type="http://schemas.openxmlformats.org/officeDocument/2006/relationships/customXml" Target="../ink/ink135.xml"/><Relationship Id="rId318" Type="http://schemas.openxmlformats.org/officeDocument/2006/relationships/image" Target="../media/image179.png"/><Relationship Id="rId525" Type="http://schemas.openxmlformats.org/officeDocument/2006/relationships/customXml" Target="../ink/ink273.xml"/><Relationship Id="rId567" Type="http://schemas.openxmlformats.org/officeDocument/2006/relationships/image" Target="../media/image298.png"/><Relationship Id="rId99" Type="http://schemas.openxmlformats.org/officeDocument/2006/relationships/customXml" Target="../ink/ink51.xml"/><Relationship Id="rId122" Type="http://schemas.openxmlformats.org/officeDocument/2006/relationships/customXml" Target="../ink/ink63.xml"/><Relationship Id="rId164" Type="http://schemas.openxmlformats.org/officeDocument/2006/relationships/customXml" Target="../ink/ink85.xml"/><Relationship Id="rId371" Type="http://schemas.openxmlformats.org/officeDocument/2006/relationships/image" Target="../media/image204.png"/><Relationship Id="rId427" Type="http://schemas.openxmlformats.org/officeDocument/2006/relationships/image" Target="../media/image231.png"/><Relationship Id="rId469" Type="http://schemas.openxmlformats.org/officeDocument/2006/relationships/image" Target="../media/image251.png"/><Relationship Id="rId634" Type="http://schemas.openxmlformats.org/officeDocument/2006/relationships/customXml" Target="../ink/ink330.xml"/><Relationship Id="rId676" Type="http://schemas.openxmlformats.org/officeDocument/2006/relationships/image" Target="../media/image350.png"/><Relationship Id="rId26" Type="http://schemas.openxmlformats.org/officeDocument/2006/relationships/customXml" Target="../ink/ink13.xml"/><Relationship Id="rId231" Type="http://schemas.openxmlformats.org/officeDocument/2006/relationships/customXml" Target="../ink/ink119.xml"/><Relationship Id="rId273" Type="http://schemas.openxmlformats.org/officeDocument/2006/relationships/image" Target="../media/image158.png"/><Relationship Id="rId329" Type="http://schemas.openxmlformats.org/officeDocument/2006/relationships/customXml" Target="../ink/ink170.xml"/><Relationship Id="rId480" Type="http://schemas.openxmlformats.org/officeDocument/2006/relationships/image" Target="../media/image256.png"/><Relationship Id="rId536" Type="http://schemas.openxmlformats.org/officeDocument/2006/relationships/image" Target="../media/image283.png"/><Relationship Id="rId701" Type="http://schemas.openxmlformats.org/officeDocument/2006/relationships/customXml" Target="../ink/ink364.xml"/><Relationship Id="rId68" Type="http://schemas.openxmlformats.org/officeDocument/2006/relationships/image" Target="../media/image59.png"/><Relationship Id="rId133" Type="http://schemas.openxmlformats.org/officeDocument/2006/relationships/image" Target="../media/image90.png"/><Relationship Id="rId175" Type="http://schemas.openxmlformats.org/officeDocument/2006/relationships/image" Target="../media/image110.png"/><Relationship Id="rId340" Type="http://schemas.openxmlformats.org/officeDocument/2006/relationships/image" Target="../media/image189.png"/><Relationship Id="rId578" Type="http://schemas.openxmlformats.org/officeDocument/2006/relationships/image" Target="../media/image303.png"/><Relationship Id="rId200" Type="http://schemas.openxmlformats.org/officeDocument/2006/relationships/customXml" Target="../ink/ink103.xml"/><Relationship Id="rId382" Type="http://schemas.openxmlformats.org/officeDocument/2006/relationships/customXml" Target="../ink/ink198.xml"/><Relationship Id="rId438" Type="http://schemas.openxmlformats.org/officeDocument/2006/relationships/customXml" Target="../ink/ink227.xml"/><Relationship Id="rId603" Type="http://schemas.openxmlformats.org/officeDocument/2006/relationships/image" Target="../media/image314.png"/><Relationship Id="rId645" Type="http://schemas.openxmlformats.org/officeDocument/2006/relationships/customXml" Target="../ink/ink336.xml"/><Relationship Id="rId687" Type="http://schemas.openxmlformats.org/officeDocument/2006/relationships/customXml" Target="../ink/ink357.xml"/><Relationship Id="rId242" Type="http://schemas.openxmlformats.org/officeDocument/2006/relationships/image" Target="../media/image143.png"/><Relationship Id="rId284" Type="http://schemas.openxmlformats.org/officeDocument/2006/relationships/image" Target="../media/image163.png"/><Relationship Id="rId491" Type="http://schemas.openxmlformats.org/officeDocument/2006/relationships/image" Target="../media/image261.png"/><Relationship Id="rId505" Type="http://schemas.openxmlformats.org/officeDocument/2006/relationships/customXml" Target="../ink/ink263.xml"/><Relationship Id="rId712" Type="http://schemas.openxmlformats.org/officeDocument/2006/relationships/customXml" Target="../ink/ink370.xml"/><Relationship Id="rId37" Type="http://schemas.openxmlformats.org/officeDocument/2006/relationships/customXml" Target="../ink/ink19.xml"/><Relationship Id="rId79" Type="http://schemas.openxmlformats.org/officeDocument/2006/relationships/customXml" Target="../ink/ink41.xml"/><Relationship Id="rId102" Type="http://schemas.openxmlformats.org/officeDocument/2006/relationships/image" Target="../media/image75.png"/><Relationship Id="rId144" Type="http://schemas.openxmlformats.org/officeDocument/2006/relationships/customXml" Target="../ink/ink74.xml"/><Relationship Id="rId547" Type="http://schemas.openxmlformats.org/officeDocument/2006/relationships/image" Target="../media/image288.png"/><Relationship Id="rId589" Type="http://schemas.openxmlformats.org/officeDocument/2006/relationships/customXml" Target="../ink/ink307.xml"/><Relationship Id="rId90" Type="http://schemas.openxmlformats.org/officeDocument/2006/relationships/image" Target="../media/image69.png"/><Relationship Id="rId186" Type="http://schemas.openxmlformats.org/officeDocument/2006/relationships/customXml" Target="../ink/ink96.xml"/><Relationship Id="rId351" Type="http://schemas.openxmlformats.org/officeDocument/2006/relationships/customXml" Target="../ink/ink182.xml"/><Relationship Id="rId393" Type="http://schemas.openxmlformats.org/officeDocument/2006/relationships/image" Target="../media/image215.png"/><Relationship Id="rId407" Type="http://schemas.openxmlformats.org/officeDocument/2006/relationships/image" Target="../media/image221.png"/><Relationship Id="rId449" Type="http://schemas.openxmlformats.org/officeDocument/2006/relationships/customXml" Target="../ink/ink233.xml"/><Relationship Id="rId614" Type="http://schemas.openxmlformats.org/officeDocument/2006/relationships/customXml" Target="../ink/ink320.xml"/><Relationship Id="rId656" Type="http://schemas.openxmlformats.org/officeDocument/2006/relationships/image" Target="../media/image340.png"/><Relationship Id="rId211" Type="http://schemas.openxmlformats.org/officeDocument/2006/relationships/image" Target="../media/image128.png"/><Relationship Id="rId253" Type="http://schemas.openxmlformats.org/officeDocument/2006/relationships/image" Target="../media/image148.png"/><Relationship Id="rId295" Type="http://schemas.openxmlformats.org/officeDocument/2006/relationships/image" Target="../media/image168.png"/><Relationship Id="rId309" Type="http://schemas.openxmlformats.org/officeDocument/2006/relationships/image" Target="../media/image175.png"/><Relationship Id="rId460" Type="http://schemas.openxmlformats.org/officeDocument/2006/relationships/customXml" Target="../ink/ink239.xml"/><Relationship Id="rId516" Type="http://schemas.openxmlformats.org/officeDocument/2006/relationships/image" Target="../media/image273.png"/><Relationship Id="rId698" Type="http://schemas.openxmlformats.org/officeDocument/2006/relationships/image" Target="../media/image361.png"/><Relationship Id="rId48" Type="http://schemas.openxmlformats.org/officeDocument/2006/relationships/image" Target="../media/image49.png"/><Relationship Id="rId113" Type="http://schemas.openxmlformats.org/officeDocument/2006/relationships/customXml" Target="../ink/ink58.xml"/><Relationship Id="rId320" Type="http://schemas.openxmlformats.org/officeDocument/2006/relationships/image" Target="../media/image180.png"/><Relationship Id="rId558" Type="http://schemas.openxmlformats.org/officeDocument/2006/relationships/customXml" Target="../ink/ink290.xml"/><Relationship Id="rId723" Type="http://schemas.openxmlformats.org/officeDocument/2006/relationships/image" Target="../media/image373.png"/><Relationship Id="rId155" Type="http://schemas.openxmlformats.org/officeDocument/2006/relationships/customXml" Target="../ink/ink80.xml"/><Relationship Id="rId197" Type="http://schemas.openxmlformats.org/officeDocument/2006/relationships/image" Target="../media/image121.png"/><Relationship Id="rId362" Type="http://schemas.openxmlformats.org/officeDocument/2006/relationships/image" Target="../media/image200.png"/><Relationship Id="rId418" Type="http://schemas.openxmlformats.org/officeDocument/2006/relationships/customXml" Target="../ink/ink217.xml"/><Relationship Id="rId625" Type="http://schemas.openxmlformats.org/officeDocument/2006/relationships/image" Target="../media/image325.png"/><Relationship Id="rId222" Type="http://schemas.openxmlformats.org/officeDocument/2006/relationships/customXml" Target="../ink/ink114.xml"/><Relationship Id="rId264" Type="http://schemas.openxmlformats.org/officeDocument/2006/relationships/customXml" Target="../ink/ink136.xml"/><Relationship Id="rId471" Type="http://schemas.openxmlformats.org/officeDocument/2006/relationships/customXml" Target="../ink/ink245.xml"/><Relationship Id="rId667" Type="http://schemas.openxmlformats.org/officeDocument/2006/relationships/customXml" Target="../ink/ink347.xml"/><Relationship Id="rId17" Type="http://schemas.openxmlformats.org/officeDocument/2006/relationships/image" Target="../media/image34.png"/><Relationship Id="rId59" Type="http://schemas.openxmlformats.org/officeDocument/2006/relationships/customXml" Target="../ink/ink30.xml"/><Relationship Id="rId124" Type="http://schemas.openxmlformats.org/officeDocument/2006/relationships/customXml" Target="../ink/ink64.xml"/><Relationship Id="rId527" Type="http://schemas.openxmlformats.org/officeDocument/2006/relationships/customXml" Target="../ink/ink274.xml"/><Relationship Id="rId569" Type="http://schemas.openxmlformats.org/officeDocument/2006/relationships/image" Target="../media/image299.png"/><Relationship Id="rId70" Type="http://schemas.openxmlformats.org/officeDocument/2006/relationships/image" Target="../media/image60.png"/><Relationship Id="rId166" Type="http://schemas.openxmlformats.org/officeDocument/2006/relationships/customXml" Target="../ink/ink86.xml"/><Relationship Id="rId331" Type="http://schemas.openxmlformats.org/officeDocument/2006/relationships/image" Target="../media/image185.png"/><Relationship Id="rId373" Type="http://schemas.openxmlformats.org/officeDocument/2006/relationships/image" Target="../media/image205.png"/><Relationship Id="rId429" Type="http://schemas.openxmlformats.org/officeDocument/2006/relationships/image" Target="../media/image232.png"/><Relationship Id="rId580" Type="http://schemas.openxmlformats.org/officeDocument/2006/relationships/image" Target="../media/image304.png"/><Relationship Id="rId636" Type="http://schemas.openxmlformats.org/officeDocument/2006/relationships/customXml" Target="../ink/ink331.xml"/><Relationship Id="rId1" Type="http://schemas.openxmlformats.org/officeDocument/2006/relationships/slideLayout" Target="../slideLayouts/slideLayout7.xml"/><Relationship Id="rId233" Type="http://schemas.openxmlformats.org/officeDocument/2006/relationships/customXml" Target="../ink/ink120.xml"/><Relationship Id="rId440" Type="http://schemas.openxmlformats.org/officeDocument/2006/relationships/customXml" Target="../ink/ink228.xml"/><Relationship Id="rId678" Type="http://schemas.openxmlformats.org/officeDocument/2006/relationships/image" Target="../media/image351.png"/><Relationship Id="rId28" Type="http://schemas.openxmlformats.org/officeDocument/2006/relationships/customXml" Target="../ink/ink14.xml"/><Relationship Id="rId275" Type="http://schemas.openxmlformats.org/officeDocument/2006/relationships/image" Target="../media/image159.png"/><Relationship Id="rId300" Type="http://schemas.openxmlformats.org/officeDocument/2006/relationships/customXml" Target="../ink/ink155.xml"/><Relationship Id="rId482" Type="http://schemas.openxmlformats.org/officeDocument/2006/relationships/image" Target="../media/image257.png"/><Relationship Id="rId538" Type="http://schemas.openxmlformats.org/officeDocument/2006/relationships/image" Target="../media/image284.png"/><Relationship Id="rId703" Type="http://schemas.openxmlformats.org/officeDocument/2006/relationships/image" Target="../media/image363.png"/><Relationship Id="rId81" Type="http://schemas.openxmlformats.org/officeDocument/2006/relationships/customXml" Target="../ink/ink42.xml"/><Relationship Id="rId135" Type="http://schemas.openxmlformats.org/officeDocument/2006/relationships/image" Target="../media/image91.png"/><Relationship Id="rId177" Type="http://schemas.openxmlformats.org/officeDocument/2006/relationships/image" Target="../media/image111.png"/><Relationship Id="rId342" Type="http://schemas.openxmlformats.org/officeDocument/2006/relationships/image" Target="../media/image190.png"/><Relationship Id="rId384" Type="http://schemas.openxmlformats.org/officeDocument/2006/relationships/customXml" Target="../ink/ink199.xml"/><Relationship Id="rId591" Type="http://schemas.openxmlformats.org/officeDocument/2006/relationships/customXml" Target="../ink/ink308.xml"/><Relationship Id="rId605" Type="http://schemas.openxmlformats.org/officeDocument/2006/relationships/image" Target="../media/image315.png"/><Relationship Id="rId202" Type="http://schemas.openxmlformats.org/officeDocument/2006/relationships/customXml" Target="../ink/ink104.xml"/><Relationship Id="rId244" Type="http://schemas.openxmlformats.org/officeDocument/2006/relationships/image" Target="../media/image144.png"/><Relationship Id="rId647" Type="http://schemas.openxmlformats.org/officeDocument/2006/relationships/customXml" Target="../ink/ink337.xml"/><Relationship Id="rId689" Type="http://schemas.openxmlformats.org/officeDocument/2006/relationships/customXml" Target="../ink/ink358.xml"/><Relationship Id="rId39" Type="http://schemas.openxmlformats.org/officeDocument/2006/relationships/customXml" Target="../ink/ink20.xml"/><Relationship Id="rId286" Type="http://schemas.openxmlformats.org/officeDocument/2006/relationships/customXml" Target="../ink/ink148.xml"/><Relationship Id="rId451" Type="http://schemas.openxmlformats.org/officeDocument/2006/relationships/image" Target="../media/image242.png"/><Relationship Id="rId493" Type="http://schemas.openxmlformats.org/officeDocument/2006/relationships/image" Target="../media/image262.png"/><Relationship Id="rId507" Type="http://schemas.openxmlformats.org/officeDocument/2006/relationships/customXml" Target="../ink/ink264.xml"/><Relationship Id="rId549" Type="http://schemas.openxmlformats.org/officeDocument/2006/relationships/image" Target="../media/image289.png"/><Relationship Id="rId714" Type="http://schemas.openxmlformats.org/officeDocument/2006/relationships/customXml" Target="../ink/ink371.xml"/><Relationship Id="rId50" Type="http://schemas.openxmlformats.org/officeDocument/2006/relationships/image" Target="../media/image50.png"/><Relationship Id="rId104" Type="http://schemas.openxmlformats.org/officeDocument/2006/relationships/image" Target="../media/image76.png"/><Relationship Id="rId146" Type="http://schemas.openxmlformats.org/officeDocument/2006/relationships/customXml" Target="../ink/ink75.xml"/><Relationship Id="rId188" Type="http://schemas.openxmlformats.org/officeDocument/2006/relationships/customXml" Target="../ink/ink97.xml"/><Relationship Id="rId311" Type="http://schemas.openxmlformats.org/officeDocument/2006/relationships/image" Target="../media/image176.png"/><Relationship Id="rId353" Type="http://schemas.openxmlformats.org/officeDocument/2006/relationships/customXml" Target="../ink/ink183.xml"/><Relationship Id="rId395" Type="http://schemas.openxmlformats.org/officeDocument/2006/relationships/customXml" Target="../ink/ink205.xml"/><Relationship Id="rId409" Type="http://schemas.openxmlformats.org/officeDocument/2006/relationships/image" Target="../media/image222.png"/><Relationship Id="rId560" Type="http://schemas.openxmlformats.org/officeDocument/2006/relationships/customXml" Target="../ink/ink291.xml"/><Relationship Id="rId92" Type="http://schemas.openxmlformats.org/officeDocument/2006/relationships/image" Target="../media/image70.png"/><Relationship Id="rId213" Type="http://schemas.openxmlformats.org/officeDocument/2006/relationships/image" Target="../media/image129.png"/><Relationship Id="rId420" Type="http://schemas.openxmlformats.org/officeDocument/2006/relationships/customXml" Target="../ink/ink218.xml"/><Relationship Id="rId616" Type="http://schemas.openxmlformats.org/officeDocument/2006/relationships/customXml" Target="../ink/ink321.xml"/><Relationship Id="rId658" Type="http://schemas.openxmlformats.org/officeDocument/2006/relationships/image" Target="../media/image341.png"/><Relationship Id="rId255" Type="http://schemas.openxmlformats.org/officeDocument/2006/relationships/image" Target="../media/image149.png"/><Relationship Id="rId297" Type="http://schemas.openxmlformats.org/officeDocument/2006/relationships/image" Target="../media/image169.png"/><Relationship Id="rId462" Type="http://schemas.openxmlformats.org/officeDocument/2006/relationships/customXml" Target="../ink/ink240.xml"/><Relationship Id="rId518" Type="http://schemas.openxmlformats.org/officeDocument/2006/relationships/image" Target="../media/image274.png"/><Relationship Id="rId725" Type="http://schemas.openxmlformats.org/officeDocument/2006/relationships/image" Target="../media/image374.png"/><Relationship Id="rId115" Type="http://schemas.openxmlformats.org/officeDocument/2006/relationships/customXml" Target="../ink/ink59.xml"/><Relationship Id="rId157" Type="http://schemas.openxmlformats.org/officeDocument/2006/relationships/customXml" Target="../ink/ink81.xml"/><Relationship Id="rId322" Type="http://schemas.openxmlformats.org/officeDocument/2006/relationships/image" Target="../media/image181.png"/><Relationship Id="rId364" Type="http://schemas.openxmlformats.org/officeDocument/2006/relationships/image" Target="../media/image201.png"/><Relationship Id="rId61" Type="http://schemas.openxmlformats.org/officeDocument/2006/relationships/customXml" Target="../ink/ink31.xml"/><Relationship Id="rId199" Type="http://schemas.openxmlformats.org/officeDocument/2006/relationships/image" Target="../media/image122.png"/><Relationship Id="rId571" Type="http://schemas.openxmlformats.org/officeDocument/2006/relationships/image" Target="../media/image300.png"/><Relationship Id="rId627" Type="http://schemas.openxmlformats.org/officeDocument/2006/relationships/image" Target="../media/image326.png"/><Relationship Id="rId669" Type="http://schemas.openxmlformats.org/officeDocument/2006/relationships/customXml" Target="../ink/ink348.xml"/><Relationship Id="rId19" Type="http://schemas.openxmlformats.org/officeDocument/2006/relationships/image" Target="../media/image35.png"/><Relationship Id="rId224" Type="http://schemas.openxmlformats.org/officeDocument/2006/relationships/customXml" Target="../ink/ink115.xml"/><Relationship Id="rId266" Type="http://schemas.openxmlformats.org/officeDocument/2006/relationships/customXml" Target="../ink/ink137.xml"/><Relationship Id="rId431" Type="http://schemas.openxmlformats.org/officeDocument/2006/relationships/image" Target="../media/image233.png"/><Relationship Id="rId473" Type="http://schemas.openxmlformats.org/officeDocument/2006/relationships/customXml" Target="../ink/ink246.xml"/><Relationship Id="rId529" Type="http://schemas.openxmlformats.org/officeDocument/2006/relationships/customXml" Target="../ink/ink275.xml"/><Relationship Id="rId680" Type="http://schemas.openxmlformats.org/officeDocument/2006/relationships/image" Target="../media/image352.png"/><Relationship Id="rId30" Type="http://schemas.openxmlformats.org/officeDocument/2006/relationships/image" Target="../media/image40.png"/><Relationship Id="rId126" Type="http://schemas.openxmlformats.org/officeDocument/2006/relationships/customXml" Target="../ink/ink65.xml"/><Relationship Id="rId168" Type="http://schemas.openxmlformats.org/officeDocument/2006/relationships/customXml" Target="../ink/ink87.xml"/><Relationship Id="rId333" Type="http://schemas.openxmlformats.org/officeDocument/2006/relationships/customXml" Target="../ink/ink173.xml"/><Relationship Id="rId540" Type="http://schemas.openxmlformats.org/officeDocument/2006/relationships/image" Target="../media/image285.png"/><Relationship Id="rId72" Type="http://schemas.openxmlformats.org/officeDocument/2006/relationships/image" Target="../media/image61.png"/><Relationship Id="rId375" Type="http://schemas.openxmlformats.org/officeDocument/2006/relationships/image" Target="../media/image206.png"/><Relationship Id="rId582" Type="http://schemas.openxmlformats.org/officeDocument/2006/relationships/image" Target="../media/image305.png"/><Relationship Id="rId638" Type="http://schemas.openxmlformats.org/officeDocument/2006/relationships/customXml" Target="../ink/ink332.xml"/><Relationship Id="rId3" Type="http://schemas.openxmlformats.org/officeDocument/2006/relationships/image" Target="../media/image27.png"/><Relationship Id="rId235" Type="http://schemas.openxmlformats.org/officeDocument/2006/relationships/customXml" Target="../ink/ink121.xml"/><Relationship Id="rId277" Type="http://schemas.openxmlformats.org/officeDocument/2006/relationships/customXml" Target="../ink/ink143.xml"/><Relationship Id="rId400" Type="http://schemas.openxmlformats.org/officeDocument/2006/relationships/image" Target="../media/image218.png"/><Relationship Id="rId442" Type="http://schemas.openxmlformats.org/officeDocument/2006/relationships/customXml" Target="../ink/ink229.xml"/><Relationship Id="rId484" Type="http://schemas.openxmlformats.org/officeDocument/2006/relationships/image" Target="../media/image258.png"/><Relationship Id="rId705" Type="http://schemas.openxmlformats.org/officeDocument/2006/relationships/image" Target="../media/image364.png"/></Relationships>
</file>

<file path=ppt/slides/_rels/slide64.xml.rels><?xml version="1.0" encoding="UTF-8" standalone="yes"?>
<Relationships xmlns="http://schemas.openxmlformats.org/package/2006/relationships"><Relationship Id="rId117" Type="http://schemas.openxmlformats.org/officeDocument/2006/relationships/customXml" Target="../ink/ink437.xml"/><Relationship Id="rId671" Type="http://schemas.openxmlformats.org/officeDocument/2006/relationships/image" Target="../media/image703.png"/><Relationship Id="rId769" Type="http://schemas.openxmlformats.org/officeDocument/2006/relationships/image" Target="../media/image751.png"/><Relationship Id="rId21" Type="http://schemas.openxmlformats.org/officeDocument/2006/relationships/image" Target="../media/image386.png"/><Relationship Id="rId324" Type="http://schemas.openxmlformats.org/officeDocument/2006/relationships/image" Target="../media/image534.png"/><Relationship Id="rId531" Type="http://schemas.openxmlformats.org/officeDocument/2006/relationships/customXml" Target="../ink/ink648.xml"/><Relationship Id="rId629" Type="http://schemas.openxmlformats.org/officeDocument/2006/relationships/image" Target="../media/image682.png"/><Relationship Id="rId170" Type="http://schemas.openxmlformats.org/officeDocument/2006/relationships/image" Target="../media/image459.png"/><Relationship Id="rId836" Type="http://schemas.openxmlformats.org/officeDocument/2006/relationships/image" Target="../media/image783.png"/><Relationship Id="rId268" Type="http://schemas.openxmlformats.org/officeDocument/2006/relationships/image" Target="../media/image506.png"/><Relationship Id="rId475" Type="http://schemas.openxmlformats.org/officeDocument/2006/relationships/image" Target="../media/image607.png"/><Relationship Id="rId682" Type="http://schemas.openxmlformats.org/officeDocument/2006/relationships/customXml" Target="../ink/ink725.xml"/><Relationship Id="rId32" Type="http://schemas.openxmlformats.org/officeDocument/2006/relationships/customXml" Target="../ink/ink394.xml"/><Relationship Id="rId128" Type="http://schemas.openxmlformats.org/officeDocument/2006/relationships/image" Target="../media/image438.png"/><Relationship Id="rId335" Type="http://schemas.openxmlformats.org/officeDocument/2006/relationships/customXml" Target="../ink/ink547.xml"/><Relationship Id="rId542" Type="http://schemas.openxmlformats.org/officeDocument/2006/relationships/image" Target="../media/image640.png"/><Relationship Id="rId181" Type="http://schemas.openxmlformats.org/officeDocument/2006/relationships/customXml" Target="../ink/ink469.xml"/><Relationship Id="rId402" Type="http://schemas.openxmlformats.org/officeDocument/2006/relationships/image" Target="../media/image571.png"/><Relationship Id="rId847" Type="http://schemas.openxmlformats.org/officeDocument/2006/relationships/image" Target="../media/image788.png"/><Relationship Id="rId279" Type="http://schemas.openxmlformats.org/officeDocument/2006/relationships/customXml" Target="../ink/ink519.xml"/><Relationship Id="rId486" Type="http://schemas.openxmlformats.org/officeDocument/2006/relationships/customXml" Target="../ink/ink625.xml"/><Relationship Id="rId693" Type="http://schemas.openxmlformats.org/officeDocument/2006/relationships/image" Target="../media/image714.png"/><Relationship Id="rId707" Type="http://schemas.openxmlformats.org/officeDocument/2006/relationships/image" Target="../media/image721.png"/><Relationship Id="rId43" Type="http://schemas.openxmlformats.org/officeDocument/2006/relationships/image" Target="../media/image397.png"/><Relationship Id="rId139" Type="http://schemas.openxmlformats.org/officeDocument/2006/relationships/customXml" Target="../ink/ink448.xml"/><Relationship Id="rId346" Type="http://schemas.openxmlformats.org/officeDocument/2006/relationships/image" Target="../media/image545.png"/><Relationship Id="rId553" Type="http://schemas.openxmlformats.org/officeDocument/2006/relationships/customXml" Target="../ink/ink659.xml"/><Relationship Id="rId760" Type="http://schemas.openxmlformats.org/officeDocument/2006/relationships/customXml" Target="../ink/ink765.xml"/><Relationship Id="rId192" Type="http://schemas.openxmlformats.org/officeDocument/2006/relationships/customXml" Target="../ink/ink475.xml"/><Relationship Id="rId206" Type="http://schemas.openxmlformats.org/officeDocument/2006/relationships/customXml" Target="../ink/ink482.xml"/><Relationship Id="rId413" Type="http://schemas.openxmlformats.org/officeDocument/2006/relationships/customXml" Target="../ink/ink588.xml"/><Relationship Id="rId858" Type="http://schemas.openxmlformats.org/officeDocument/2006/relationships/customXml" Target="../ink/ink816.xml"/><Relationship Id="rId497" Type="http://schemas.openxmlformats.org/officeDocument/2006/relationships/image" Target="../media/image618.png"/><Relationship Id="rId620" Type="http://schemas.openxmlformats.org/officeDocument/2006/relationships/customXml" Target="../ink/ink694.xml"/><Relationship Id="rId718" Type="http://schemas.openxmlformats.org/officeDocument/2006/relationships/image" Target="../media/image726.png"/><Relationship Id="rId357" Type="http://schemas.openxmlformats.org/officeDocument/2006/relationships/image" Target="../media/image550.png"/><Relationship Id="rId54" Type="http://schemas.openxmlformats.org/officeDocument/2006/relationships/customXml" Target="../ink/ink405.xml"/><Relationship Id="rId217" Type="http://schemas.openxmlformats.org/officeDocument/2006/relationships/customXml" Target="../ink/ink488.xml"/><Relationship Id="rId564" Type="http://schemas.openxmlformats.org/officeDocument/2006/relationships/image" Target="../media/image651.png"/><Relationship Id="rId771" Type="http://schemas.openxmlformats.org/officeDocument/2006/relationships/image" Target="../media/image752.png"/><Relationship Id="rId424" Type="http://schemas.openxmlformats.org/officeDocument/2006/relationships/image" Target="../media/image582.png"/><Relationship Id="rId631" Type="http://schemas.openxmlformats.org/officeDocument/2006/relationships/image" Target="../media/image683.png"/><Relationship Id="rId729" Type="http://schemas.openxmlformats.org/officeDocument/2006/relationships/image" Target="../media/image731.png"/><Relationship Id="rId270" Type="http://schemas.openxmlformats.org/officeDocument/2006/relationships/image" Target="../media/image507.png"/><Relationship Id="rId65" Type="http://schemas.openxmlformats.org/officeDocument/2006/relationships/image" Target="../media/image408.png"/><Relationship Id="rId130" Type="http://schemas.openxmlformats.org/officeDocument/2006/relationships/image" Target="../media/image439.png"/><Relationship Id="rId368" Type="http://schemas.openxmlformats.org/officeDocument/2006/relationships/image" Target="../media/image555.png"/><Relationship Id="rId575" Type="http://schemas.openxmlformats.org/officeDocument/2006/relationships/image" Target="../media/image656.png"/><Relationship Id="rId782" Type="http://schemas.openxmlformats.org/officeDocument/2006/relationships/image" Target="../media/image757.png"/><Relationship Id="rId228" Type="http://schemas.openxmlformats.org/officeDocument/2006/relationships/image" Target="../media/image486.png"/><Relationship Id="rId435" Type="http://schemas.openxmlformats.org/officeDocument/2006/relationships/image" Target="../media/image587.png"/><Relationship Id="rId642" Type="http://schemas.openxmlformats.org/officeDocument/2006/relationships/customXml" Target="../ink/ink705.xml"/><Relationship Id="rId281" Type="http://schemas.openxmlformats.org/officeDocument/2006/relationships/customXml" Target="../ink/ink520.xml"/><Relationship Id="rId337" Type="http://schemas.openxmlformats.org/officeDocument/2006/relationships/customXml" Target="../ink/ink548.xml"/><Relationship Id="rId502" Type="http://schemas.openxmlformats.org/officeDocument/2006/relationships/image" Target="../media/image620.png"/><Relationship Id="rId34" Type="http://schemas.openxmlformats.org/officeDocument/2006/relationships/customXml" Target="../ink/ink395.xml"/><Relationship Id="rId76" Type="http://schemas.openxmlformats.org/officeDocument/2006/relationships/customXml" Target="../ink/ink416.xml"/><Relationship Id="rId141" Type="http://schemas.openxmlformats.org/officeDocument/2006/relationships/customXml" Target="../ink/ink449.xml"/><Relationship Id="rId379" Type="http://schemas.openxmlformats.org/officeDocument/2006/relationships/customXml" Target="../ink/ink570.xml"/><Relationship Id="rId544" Type="http://schemas.openxmlformats.org/officeDocument/2006/relationships/image" Target="../media/image641.png"/><Relationship Id="rId586" Type="http://schemas.openxmlformats.org/officeDocument/2006/relationships/image" Target="../media/image661.png"/><Relationship Id="rId751" Type="http://schemas.openxmlformats.org/officeDocument/2006/relationships/image" Target="../media/image742.png"/><Relationship Id="rId793" Type="http://schemas.openxmlformats.org/officeDocument/2006/relationships/customXml" Target="../ink/ink782.xml"/><Relationship Id="rId807" Type="http://schemas.openxmlformats.org/officeDocument/2006/relationships/customXml" Target="../ink/ink790.xml"/><Relationship Id="rId849" Type="http://schemas.openxmlformats.org/officeDocument/2006/relationships/image" Target="../media/image789.png"/><Relationship Id="rId7" Type="http://schemas.openxmlformats.org/officeDocument/2006/relationships/image" Target="../media/image379.png"/><Relationship Id="rId183" Type="http://schemas.openxmlformats.org/officeDocument/2006/relationships/image" Target="../media/image465.png"/><Relationship Id="rId239" Type="http://schemas.openxmlformats.org/officeDocument/2006/relationships/customXml" Target="../ink/ink499.xml"/><Relationship Id="rId390" Type="http://schemas.openxmlformats.org/officeDocument/2006/relationships/customXml" Target="../ink/ink576.xml"/><Relationship Id="rId404" Type="http://schemas.openxmlformats.org/officeDocument/2006/relationships/image" Target="../media/image572.png"/><Relationship Id="rId446" Type="http://schemas.openxmlformats.org/officeDocument/2006/relationships/customXml" Target="../ink/ink605.xml"/><Relationship Id="rId611" Type="http://schemas.openxmlformats.org/officeDocument/2006/relationships/image" Target="../media/image673.png"/><Relationship Id="rId653" Type="http://schemas.openxmlformats.org/officeDocument/2006/relationships/image" Target="../media/image694.png"/><Relationship Id="rId250" Type="http://schemas.openxmlformats.org/officeDocument/2006/relationships/image" Target="../media/image497.png"/><Relationship Id="rId292" Type="http://schemas.openxmlformats.org/officeDocument/2006/relationships/image" Target="../media/image518.png"/><Relationship Id="rId306" Type="http://schemas.openxmlformats.org/officeDocument/2006/relationships/image" Target="../media/image525.png"/><Relationship Id="rId488" Type="http://schemas.openxmlformats.org/officeDocument/2006/relationships/customXml" Target="../ink/ink626.xml"/><Relationship Id="rId695" Type="http://schemas.openxmlformats.org/officeDocument/2006/relationships/image" Target="../media/image715.png"/><Relationship Id="rId709" Type="http://schemas.openxmlformats.org/officeDocument/2006/relationships/image" Target="../media/image722.png"/><Relationship Id="rId860" Type="http://schemas.openxmlformats.org/officeDocument/2006/relationships/customXml" Target="../ink/ink817.xml"/><Relationship Id="rId45" Type="http://schemas.openxmlformats.org/officeDocument/2006/relationships/image" Target="../media/image398.png"/><Relationship Id="rId87" Type="http://schemas.openxmlformats.org/officeDocument/2006/relationships/image" Target="../media/image418.png"/><Relationship Id="rId110" Type="http://schemas.openxmlformats.org/officeDocument/2006/relationships/customXml" Target="../ink/ink433.xml"/><Relationship Id="rId348" Type="http://schemas.openxmlformats.org/officeDocument/2006/relationships/image" Target="../media/image546.png"/><Relationship Id="rId513" Type="http://schemas.openxmlformats.org/officeDocument/2006/relationships/customXml" Target="../ink/ink639.xml"/><Relationship Id="rId555" Type="http://schemas.openxmlformats.org/officeDocument/2006/relationships/customXml" Target="../ink/ink660.xml"/><Relationship Id="rId597" Type="http://schemas.openxmlformats.org/officeDocument/2006/relationships/customXml" Target="../ink/ink682.xml"/><Relationship Id="rId720" Type="http://schemas.openxmlformats.org/officeDocument/2006/relationships/image" Target="../media/image727.png"/><Relationship Id="rId762" Type="http://schemas.openxmlformats.org/officeDocument/2006/relationships/customXml" Target="../ink/ink766.xml"/><Relationship Id="rId818" Type="http://schemas.openxmlformats.org/officeDocument/2006/relationships/image" Target="../media/image774.png"/><Relationship Id="rId152" Type="http://schemas.openxmlformats.org/officeDocument/2006/relationships/image" Target="../media/image450.png"/><Relationship Id="rId194" Type="http://schemas.openxmlformats.org/officeDocument/2006/relationships/customXml" Target="../ink/ink476.xml"/><Relationship Id="rId208" Type="http://schemas.openxmlformats.org/officeDocument/2006/relationships/customXml" Target="../ink/ink483.xml"/><Relationship Id="rId415" Type="http://schemas.openxmlformats.org/officeDocument/2006/relationships/customXml" Target="../ink/ink589.xml"/><Relationship Id="rId457" Type="http://schemas.openxmlformats.org/officeDocument/2006/relationships/image" Target="../media/image598.png"/><Relationship Id="rId622" Type="http://schemas.openxmlformats.org/officeDocument/2006/relationships/customXml" Target="../ink/ink695.xml"/><Relationship Id="rId261" Type="http://schemas.openxmlformats.org/officeDocument/2006/relationships/customXml" Target="../ink/ink510.xml"/><Relationship Id="rId499" Type="http://schemas.openxmlformats.org/officeDocument/2006/relationships/image" Target="../media/image619.png"/><Relationship Id="rId664" Type="http://schemas.openxmlformats.org/officeDocument/2006/relationships/customXml" Target="../ink/ink716.xml"/><Relationship Id="rId14" Type="http://schemas.openxmlformats.org/officeDocument/2006/relationships/customXml" Target="../ink/ink385.xml"/><Relationship Id="rId56" Type="http://schemas.openxmlformats.org/officeDocument/2006/relationships/customXml" Target="../ink/ink406.xml"/><Relationship Id="rId317" Type="http://schemas.openxmlformats.org/officeDocument/2006/relationships/customXml" Target="../ink/ink538.xml"/><Relationship Id="rId359" Type="http://schemas.openxmlformats.org/officeDocument/2006/relationships/image" Target="../media/image551.png"/><Relationship Id="rId524" Type="http://schemas.openxmlformats.org/officeDocument/2006/relationships/image" Target="../media/image631.png"/><Relationship Id="rId566" Type="http://schemas.openxmlformats.org/officeDocument/2006/relationships/image" Target="../media/image652.png"/><Relationship Id="rId731" Type="http://schemas.openxmlformats.org/officeDocument/2006/relationships/image" Target="../media/image732.png"/><Relationship Id="rId773" Type="http://schemas.openxmlformats.org/officeDocument/2006/relationships/image" Target="../media/image753.png"/><Relationship Id="rId98" Type="http://schemas.openxmlformats.org/officeDocument/2006/relationships/customXml" Target="../ink/ink427.xml"/><Relationship Id="rId121" Type="http://schemas.openxmlformats.org/officeDocument/2006/relationships/customXml" Target="../ink/ink439.xml"/><Relationship Id="rId163" Type="http://schemas.openxmlformats.org/officeDocument/2006/relationships/customXml" Target="../ink/ink460.xml"/><Relationship Id="rId219" Type="http://schemas.openxmlformats.org/officeDocument/2006/relationships/customXml" Target="../ink/ink489.xml"/><Relationship Id="rId370" Type="http://schemas.openxmlformats.org/officeDocument/2006/relationships/image" Target="../media/image556.png"/><Relationship Id="rId426" Type="http://schemas.openxmlformats.org/officeDocument/2006/relationships/image" Target="../media/image583.png"/><Relationship Id="rId633" Type="http://schemas.openxmlformats.org/officeDocument/2006/relationships/image" Target="../media/image684.png"/><Relationship Id="rId829" Type="http://schemas.openxmlformats.org/officeDocument/2006/relationships/customXml" Target="../ink/ink801.xml"/><Relationship Id="rId230" Type="http://schemas.openxmlformats.org/officeDocument/2006/relationships/image" Target="../media/image487.png"/><Relationship Id="rId468" Type="http://schemas.openxmlformats.org/officeDocument/2006/relationships/customXml" Target="../ink/ink616.xml"/><Relationship Id="rId675" Type="http://schemas.openxmlformats.org/officeDocument/2006/relationships/image" Target="../media/image705.png"/><Relationship Id="rId840" Type="http://schemas.openxmlformats.org/officeDocument/2006/relationships/customXml" Target="../ink/ink807.xml"/><Relationship Id="rId25" Type="http://schemas.openxmlformats.org/officeDocument/2006/relationships/image" Target="../media/image388.png"/><Relationship Id="rId67" Type="http://schemas.openxmlformats.org/officeDocument/2006/relationships/image" Target="../media/image409.png"/><Relationship Id="rId272" Type="http://schemas.openxmlformats.org/officeDocument/2006/relationships/image" Target="../media/image508.png"/><Relationship Id="rId328" Type="http://schemas.openxmlformats.org/officeDocument/2006/relationships/image" Target="../media/image536.png"/><Relationship Id="rId535" Type="http://schemas.openxmlformats.org/officeDocument/2006/relationships/customXml" Target="../ink/ink650.xml"/><Relationship Id="rId577" Type="http://schemas.openxmlformats.org/officeDocument/2006/relationships/customXml" Target="../ink/ink672.xml"/><Relationship Id="rId700" Type="http://schemas.openxmlformats.org/officeDocument/2006/relationships/customXml" Target="../ink/ink734.xml"/><Relationship Id="rId742" Type="http://schemas.openxmlformats.org/officeDocument/2006/relationships/customXml" Target="../ink/ink756.xml"/><Relationship Id="rId132" Type="http://schemas.openxmlformats.org/officeDocument/2006/relationships/image" Target="../media/image440.png"/><Relationship Id="rId174" Type="http://schemas.openxmlformats.org/officeDocument/2006/relationships/image" Target="../media/image461.png"/><Relationship Id="rId381" Type="http://schemas.openxmlformats.org/officeDocument/2006/relationships/customXml" Target="../ink/ink571.xml"/><Relationship Id="rId602" Type="http://schemas.openxmlformats.org/officeDocument/2006/relationships/image" Target="../media/image669.png"/><Relationship Id="rId784" Type="http://schemas.openxmlformats.org/officeDocument/2006/relationships/image" Target="../media/image758.png"/><Relationship Id="rId241" Type="http://schemas.openxmlformats.org/officeDocument/2006/relationships/customXml" Target="../ink/ink500.xml"/><Relationship Id="rId437" Type="http://schemas.openxmlformats.org/officeDocument/2006/relationships/image" Target="../media/image588.png"/><Relationship Id="rId479" Type="http://schemas.openxmlformats.org/officeDocument/2006/relationships/image" Target="../media/image609.png"/><Relationship Id="rId644" Type="http://schemas.openxmlformats.org/officeDocument/2006/relationships/customXml" Target="../ink/ink706.xml"/><Relationship Id="rId686" Type="http://schemas.openxmlformats.org/officeDocument/2006/relationships/customXml" Target="../ink/ink727.xml"/><Relationship Id="rId851" Type="http://schemas.openxmlformats.org/officeDocument/2006/relationships/image" Target="../media/image790.png"/><Relationship Id="rId36" Type="http://schemas.openxmlformats.org/officeDocument/2006/relationships/customXml" Target="../ink/ink396.xml"/><Relationship Id="rId283" Type="http://schemas.openxmlformats.org/officeDocument/2006/relationships/customXml" Target="../ink/ink521.xml"/><Relationship Id="rId339" Type="http://schemas.openxmlformats.org/officeDocument/2006/relationships/customXml" Target="../ink/ink549.xml"/><Relationship Id="rId490" Type="http://schemas.openxmlformats.org/officeDocument/2006/relationships/customXml" Target="../ink/ink627.xml"/><Relationship Id="rId504" Type="http://schemas.openxmlformats.org/officeDocument/2006/relationships/image" Target="../media/image621.png"/><Relationship Id="rId546" Type="http://schemas.openxmlformats.org/officeDocument/2006/relationships/image" Target="../media/image642.png"/><Relationship Id="rId711" Type="http://schemas.openxmlformats.org/officeDocument/2006/relationships/image" Target="../media/image723.png"/><Relationship Id="rId753" Type="http://schemas.openxmlformats.org/officeDocument/2006/relationships/image" Target="../media/image743.png"/><Relationship Id="rId78" Type="http://schemas.openxmlformats.org/officeDocument/2006/relationships/customXml" Target="../ink/ink417.xml"/><Relationship Id="rId101" Type="http://schemas.openxmlformats.org/officeDocument/2006/relationships/image" Target="../media/image425.png"/><Relationship Id="rId143" Type="http://schemas.openxmlformats.org/officeDocument/2006/relationships/customXml" Target="../ink/ink450.xml"/><Relationship Id="rId185" Type="http://schemas.openxmlformats.org/officeDocument/2006/relationships/image" Target="../media/image466.png"/><Relationship Id="rId350" Type="http://schemas.openxmlformats.org/officeDocument/2006/relationships/image" Target="../media/image547.png"/><Relationship Id="rId406" Type="http://schemas.openxmlformats.org/officeDocument/2006/relationships/image" Target="../media/image573.png"/><Relationship Id="rId588" Type="http://schemas.openxmlformats.org/officeDocument/2006/relationships/image" Target="../media/image662.png"/><Relationship Id="rId795" Type="http://schemas.openxmlformats.org/officeDocument/2006/relationships/image" Target="../media/image763.png"/><Relationship Id="rId809" Type="http://schemas.openxmlformats.org/officeDocument/2006/relationships/customXml" Target="../ink/ink791.xml"/><Relationship Id="rId9" Type="http://schemas.openxmlformats.org/officeDocument/2006/relationships/image" Target="../media/image380.png"/><Relationship Id="rId210" Type="http://schemas.openxmlformats.org/officeDocument/2006/relationships/customXml" Target="../ink/ink484.xml"/><Relationship Id="rId392" Type="http://schemas.openxmlformats.org/officeDocument/2006/relationships/image" Target="../media/image566.png"/><Relationship Id="rId448" Type="http://schemas.openxmlformats.org/officeDocument/2006/relationships/customXml" Target="../ink/ink606.xml"/><Relationship Id="rId613" Type="http://schemas.openxmlformats.org/officeDocument/2006/relationships/image" Target="../media/image674.png"/><Relationship Id="rId655" Type="http://schemas.openxmlformats.org/officeDocument/2006/relationships/image" Target="../media/image695.png"/><Relationship Id="rId697" Type="http://schemas.openxmlformats.org/officeDocument/2006/relationships/image" Target="../media/image716.png"/><Relationship Id="rId820" Type="http://schemas.openxmlformats.org/officeDocument/2006/relationships/image" Target="../media/image775.png"/><Relationship Id="rId862" Type="http://schemas.openxmlformats.org/officeDocument/2006/relationships/customXml" Target="../ink/ink818.xml"/><Relationship Id="rId252" Type="http://schemas.openxmlformats.org/officeDocument/2006/relationships/image" Target="../media/image498.png"/><Relationship Id="rId294" Type="http://schemas.openxmlformats.org/officeDocument/2006/relationships/image" Target="../media/image519.png"/><Relationship Id="rId308" Type="http://schemas.openxmlformats.org/officeDocument/2006/relationships/image" Target="../media/image526.png"/><Relationship Id="rId515" Type="http://schemas.openxmlformats.org/officeDocument/2006/relationships/customXml" Target="../ink/ink640.xml"/><Relationship Id="rId722" Type="http://schemas.openxmlformats.org/officeDocument/2006/relationships/customXml" Target="../ink/ink746.xml"/><Relationship Id="rId47" Type="http://schemas.openxmlformats.org/officeDocument/2006/relationships/image" Target="../media/image399.png"/><Relationship Id="rId89" Type="http://schemas.openxmlformats.org/officeDocument/2006/relationships/image" Target="../media/image419.png"/><Relationship Id="rId112" Type="http://schemas.openxmlformats.org/officeDocument/2006/relationships/image" Target="../media/image430.png"/><Relationship Id="rId154" Type="http://schemas.openxmlformats.org/officeDocument/2006/relationships/image" Target="../media/image451.png"/><Relationship Id="rId361" Type="http://schemas.openxmlformats.org/officeDocument/2006/relationships/image" Target="../media/image552.png"/><Relationship Id="rId557" Type="http://schemas.openxmlformats.org/officeDocument/2006/relationships/customXml" Target="../ink/ink661.xml"/><Relationship Id="rId599" Type="http://schemas.openxmlformats.org/officeDocument/2006/relationships/customXml" Target="../ink/ink683.xml"/><Relationship Id="rId764" Type="http://schemas.openxmlformats.org/officeDocument/2006/relationships/customXml" Target="../ink/ink767.xml"/><Relationship Id="rId196" Type="http://schemas.openxmlformats.org/officeDocument/2006/relationships/customXml" Target="../ink/ink477.xml"/><Relationship Id="rId417" Type="http://schemas.openxmlformats.org/officeDocument/2006/relationships/customXml" Target="../ink/ink590.xml"/><Relationship Id="rId459" Type="http://schemas.openxmlformats.org/officeDocument/2006/relationships/image" Target="../media/image599.png"/><Relationship Id="rId624" Type="http://schemas.openxmlformats.org/officeDocument/2006/relationships/customXml" Target="../ink/ink696.xml"/><Relationship Id="rId666" Type="http://schemas.openxmlformats.org/officeDocument/2006/relationships/customXml" Target="../ink/ink717.xml"/><Relationship Id="rId831" Type="http://schemas.openxmlformats.org/officeDocument/2006/relationships/customXml" Target="../ink/ink802.xml"/><Relationship Id="rId16" Type="http://schemas.openxmlformats.org/officeDocument/2006/relationships/customXml" Target="../ink/ink386.xml"/><Relationship Id="rId221" Type="http://schemas.openxmlformats.org/officeDocument/2006/relationships/customXml" Target="../ink/ink490.xml"/><Relationship Id="rId263" Type="http://schemas.openxmlformats.org/officeDocument/2006/relationships/customXml" Target="../ink/ink511.xml"/><Relationship Id="rId319" Type="http://schemas.openxmlformats.org/officeDocument/2006/relationships/customXml" Target="../ink/ink539.xml"/><Relationship Id="rId470" Type="http://schemas.openxmlformats.org/officeDocument/2006/relationships/customXml" Target="../ink/ink617.xml"/><Relationship Id="rId526" Type="http://schemas.openxmlformats.org/officeDocument/2006/relationships/image" Target="../media/image632.png"/><Relationship Id="rId58" Type="http://schemas.openxmlformats.org/officeDocument/2006/relationships/customXml" Target="../ink/ink407.xml"/><Relationship Id="rId123" Type="http://schemas.openxmlformats.org/officeDocument/2006/relationships/customXml" Target="../ink/ink440.xml"/><Relationship Id="rId330" Type="http://schemas.openxmlformats.org/officeDocument/2006/relationships/image" Target="../media/image537.png"/><Relationship Id="rId568" Type="http://schemas.openxmlformats.org/officeDocument/2006/relationships/image" Target="../media/image653.png"/><Relationship Id="rId733" Type="http://schemas.openxmlformats.org/officeDocument/2006/relationships/image" Target="../media/image733.png"/><Relationship Id="rId775" Type="http://schemas.openxmlformats.org/officeDocument/2006/relationships/image" Target="../media/image754.png"/><Relationship Id="rId165" Type="http://schemas.openxmlformats.org/officeDocument/2006/relationships/customXml" Target="../ink/ink461.xml"/><Relationship Id="rId372" Type="http://schemas.openxmlformats.org/officeDocument/2006/relationships/image" Target="../media/image557.png"/><Relationship Id="rId428" Type="http://schemas.openxmlformats.org/officeDocument/2006/relationships/image" Target="../media/image584.png"/><Relationship Id="rId635" Type="http://schemas.openxmlformats.org/officeDocument/2006/relationships/image" Target="../media/image685.png"/><Relationship Id="rId677" Type="http://schemas.openxmlformats.org/officeDocument/2006/relationships/image" Target="../media/image706.png"/><Relationship Id="rId800" Type="http://schemas.openxmlformats.org/officeDocument/2006/relationships/image" Target="../media/image765.png"/><Relationship Id="rId842" Type="http://schemas.openxmlformats.org/officeDocument/2006/relationships/customXml" Target="../ink/ink808.xml"/><Relationship Id="rId232" Type="http://schemas.openxmlformats.org/officeDocument/2006/relationships/image" Target="../media/image488.png"/><Relationship Id="rId274" Type="http://schemas.openxmlformats.org/officeDocument/2006/relationships/image" Target="../media/image509.png"/><Relationship Id="rId481" Type="http://schemas.openxmlformats.org/officeDocument/2006/relationships/image" Target="../media/image610.png"/><Relationship Id="rId702" Type="http://schemas.openxmlformats.org/officeDocument/2006/relationships/customXml" Target="../ink/ink735.xml"/><Relationship Id="rId27" Type="http://schemas.openxmlformats.org/officeDocument/2006/relationships/image" Target="../media/image389.png"/><Relationship Id="rId69" Type="http://schemas.openxmlformats.org/officeDocument/2006/relationships/image" Target="../media/image410.png"/><Relationship Id="rId134" Type="http://schemas.openxmlformats.org/officeDocument/2006/relationships/image" Target="../media/image441.png"/><Relationship Id="rId537" Type="http://schemas.openxmlformats.org/officeDocument/2006/relationships/customXml" Target="../ink/ink651.xml"/><Relationship Id="rId579" Type="http://schemas.openxmlformats.org/officeDocument/2006/relationships/customXml" Target="../ink/ink673.xml"/><Relationship Id="rId744" Type="http://schemas.openxmlformats.org/officeDocument/2006/relationships/customXml" Target="../ink/ink757.xml"/><Relationship Id="rId786" Type="http://schemas.openxmlformats.org/officeDocument/2006/relationships/image" Target="../media/image759.png"/><Relationship Id="rId80" Type="http://schemas.openxmlformats.org/officeDocument/2006/relationships/customXml" Target="../ink/ink418.xml"/><Relationship Id="rId176" Type="http://schemas.openxmlformats.org/officeDocument/2006/relationships/image" Target="../media/image462.png"/><Relationship Id="rId341" Type="http://schemas.openxmlformats.org/officeDocument/2006/relationships/customXml" Target="../ink/ink550.xml"/><Relationship Id="rId383" Type="http://schemas.openxmlformats.org/officeDocument/2006/relationships/customXml" Target="../ink/ink572.xml"/><Relationship Id="rId439" Type="http://schemas.openxmlformats.org/officeDocument/2006/relationships/image" Target="../media/image589.png"/><Relationship Id="rId590" Type="http://schemas.openxmlformats.org/officeDocument/2006/relationships/image" Target="../media/image663.png"/><Relationship Id="rId604" Type="http://schemas.openxmlformats.org/officeDocument/2006/relationships/image" Target="../media/image670.png"/><Relationship Id="rId646" Type="http://schemas.openxmlformats.org/officeDocument/2006/relationships/customXml" Target="../ink/ink707.xml"/><Relationship Id="rId811" Type="http://schemas.openxmlformats.org/officeDocument/2006/relationships/customXml" Target="../ink/ink792.xml"/><Relationship Id="rId201" Type="http://schemas.openxmlformats.org/officeDocument/2006/relationships/image" Target="../media/image474.png"/><Relationship Id="rId243" Type="http://schemas.openxmlformats.org/officeDocument/2006/relationships/customXml" Target="../ink/ink501.xml"/><Relationship Id="rId285" Type="http://schemas.openxmlformats.org/officeDocument/2006/relationships/customXml" Target="../ink/ink522.xml"/><Relationship Id="rId450" Type="http://schemas.openxmlformats.org/officeDocument/2006/relationships/customXml" Target="../ink/ink607.xml"/><Relationship Id="rId506" Type="http://schemas.openxmlformats.org/officeDocument/2006/relationships/image" Target="../media/image622.png"/><Relationship Id="rId688" Type="http://schemas.openxmlformats.org/officeDocument/2006/relationships/customXml" Target="../ink/ink728.xml"/><Relationship Id="rId853" Type="http://schemas.openxmlformats.org/officeDocument/2006/relationships/image" Target="../media/image791.png"/><Relationship Id="rId38" Type="http://schemas.openxmlformats.org/officeDocument/2006/relationships/customXml" Target="../ink/ink397.xml"/><Relationship Id="rId103" Type="http://schemas.openxmlformats.org/officeDocument/2006/relationships/image" Target="../media/image426.png"/><Relationship Id="rId310" Type="http://schemas.openxmlformats.org/officeDocument/2006/relationships/image" Target="../media/image527.png"/><Relationship Id="rId492" Type="http://schemas.openxmlformats.org/officeDocument/2006/relationships/customXml" Target="../ink/ink628.xml"/><Relationship Id="rId548" Type="http://schemas.openxmlformats.org/officeDocument/2006/relationships/image" Target="../media/image643.png"/><Relationship Id="rId713" Type="http://schemas.openxmlformats.org/officeDocument/2006/relationships/image" Target="../media/image724.png"/><Relationship Id="rId755" Type="http://schemas.openxmlformats.org/officeDocument/2006/relationships/image" Target="../media/image744.png"/><Relationship Id="rId797" Type="http://schemas.openxmlformats.org/officeDocument/2006/relationships/customXml" Target="../ink/ink785.xml"/><Relationship Id="rId91" Type="http://schemas.openxmlformats.org/officeDocument/2006/relationships/image" Target="../media/image420.png"/><Relationship Id="rId145" Type="http://schemas.openxmlformats.org/officeDocument/2006/relationships/customXml" Target="../ink/ink451.xml"/><Relationship Id="rId187" Type="http://schemas.openxmlformats.org/officeDocument/2006/relationships/image" Target="../media/image467.png"/><Relationship Id="rId352" Type="http://schemas.openxmlformats.org/officeDocument/2006/relationships/image" Target="../media/image548.png"/><Relationship Id="rId394" Type="http://schemas.openxmlformats.org/officeDocument/2006/relationships/image" Target="../media/image567.png"/><Relationship Id="rId408" Type="http://schemas.openxmlformats.org/officeDocument/2006/relationships/image" Target="../media/image574.png"/><Relationship Id="rId615" Type="http://schemas.openxmlformats.org/officeDocument/2006/relationships/image" Target="../media/image675.png"/><Relationship Id="rId822" Type="http://schemas.openxmlformats.org/officeDocument/2006/relationships/image" Target="../media/image776.png"/><Relationship Id="rId212" Type="http://schemas.openxmlformats.org/officeDocument/2006/relationships/customXml" Target="../ink/ink485.xml"/><Relationship Id="rId254" Type="http://schemas.openxmlformats.org/officeDocument/2006/relationships/image" Target="../media/image499.png"/><Relationship Id="rId657" Type="http://schemas.openxmlformats.org/officeDocument/2006/relationships/image" Target="../media/image696.png"/><Relationship Id="rId699" Type="http://schemas.openxmlformats.org/officeDocument/2006/relationships/image" Target="../media/image717.png"/><Relationship Id="rId49" Type="http://schemas.openxmlformats.org/officeDocument/2006/relationships/image" Target="../media/image400.png"/><Relationship Id="rId114" Type="http://schemas.openxmlformats.org/officeDocument/2006/relationships/image" Target="../media/image431.png"/><Relationship Id="rId296" Type="http://schemas.openxmlformats.org/officeDocument/2006/relationships/image" Target="../media/image520.png"/><Relationship Id="rId461" Type="http://schemas.openxmlformats.org/officeDocument/2006/relationships/image" Target="../media/image600.png"/><Relationship Id="rId517" Type="http://schemas.openxmlformats.org/officeDocument/2006/relationships/customXml" Target="../ink/ink641.xml"/><Relationship Id="rId559" Type="http://schemas.openxmlformats.org/officeDocument/2006/relationships/customXml" Target="../ink/ink662.xml"/><Relationship Id="rId724" Type="http://schemas.openxmlformats.org/officeDocument/2006/relationships/customXml" Target="../ink/ink747.xml"/><Relationship Id="rId766" Type="http://schemas.openxmlformats.org/officeDocument/2006/relationships/customXml" Target="../ink/ink768.xml"/><Relationship Id="rId60" Type="http://schemas.openxmlformats.org/officeDocument/2006/relationships/customXml" Target="../ink/ink408.xml"/><Relationship Id="rId156" Type="http://schemas.openxmlformats.org/officeDocument/2006/relationships/image" Target="../media/image452.png"/><Relationship Id="rId198" Type="http://schemas.openxmlformats.org/officeDocument/2006/relationships/customXml" Target="../ink/ink478.xml"/><Relationship Id="rId321" Type="http://schemas.openxmlformats.org/officeDocument/2006/relationships/customXml" Target="../ink/ink540.xml"/><Relationship Id="rId363" Type="http://schemas.openxmlformats.org/officeDocument/2006/relationships/image" Target="../media/image553.png"/><Relationship Id="rId419" Type="http://schemas.openxmlformats.org/officeDocument/2006/relationships/customXml" Target="../ink/ink591.xml"/><Relationship Id="rId570" Type="http://schemas.openxmlformats.org/officeDocument/2006/relationships/customXml" Target="../ink/ink668.xml"/><Relationship Id="rId626" Type="http://schemas.openxmlformats.org/officeDocument/2006/relationships/customXml" Target="../ink/ink697.xml"/><Relationship Id="rId223" Type="http://schemas.openxmlformats.org/officeDocument/2006/relationships/customXml" Target="../ink/ink491.xml"/><Relationship Id="rId430" Type="http://schemas.openxmlformats.org/officeDocument/2006/relationships/image" Target="../media/image585.png"/><Relationship Id="rId668" Type="http://schemas.openxmlformats.org/officeDocument/2006/relationships/customXml" Target="../ink/ink718.xml"/><Relationship Id="rId833" Type="http://schemas.openxmlformats.org/officeDocument/2006/relationships/customXml" Target="../ink/ink803.xml"/><Relationship Id="rId18" Type="http://schemas.openxmlformats.org/officeDocument/2006/relationships/customXml" Target="../ink/ink387.xml"/><Relationship Id="rId265" Type="http://schemas.openxmlformats.org/officeDocument/2006/relationships/customXml" Target="../ink/ink512.xml"/><Relationship Id="rId472" Type="http://schemas.openxmlformats.org/officeDocument/2006/relationships/customXml" Target="../ink/ink618.xml"/><Relationship Id="rId528" Type="http://schemas.openxmlformats.org/officeDocument/2006/relationships/image" Target="../media/image633.png"/><Relationship Id="rId735" Type="http://schemas.openxmlformats.org/officeDocument/2006/relationships/image" Target="../media/image734.png"/><Relationship Id="rId125" Type="http://schemas.openxmlformats.org/officeDocument/2006/relationships/customXml" Target="../ink/ink441.xml"/><Relationship Id="rId167" Type="http://schemas.openxmlformats.org/officeDocument/2006/relationships/customXml" Target="../ink/ink462.xml"/><Relationship Id="rId332" Type="http://schemas.openxmlformats.org/officeDocument/2006/relationships/image" Target="../media/image538.png"/><Relationship Id="rId374" Type="http://schemas.openxmlformats.org/officeDocument/2006/relationships/image" Target="../media/image558.png"/><Relationship Id="rId581" Type="http://schemas.openxmlformats.org/officeDocument/2006/relationships/customXml" Target="../ink/ink674.xml"/><Relationship Id="rId777" Type="http://schemas.openxmlformats.org/officeDocument/2006/relationships/customXml" Target="../ink/ink774.xml"/><Relationship Id="rId71" Type="http://schemas.openxmlformats.org/officeDocument/2006/relationships/image" Target="../media/image30.png"/><Relationship Id="rId234" Type="http://schemas.openxmlformats.org/officeDocument/2006/relationships/image" Target="../media/image489.png"/><Relationship Id="rId637" Type="http://schemas.openxmlformats.org/officeDocument/2006/relationships/image" Target="../media/image686.png"/><Relationship Id="rId679" Type="http://schemas.openxmlformats.org/officeDocument/2006/relationships/image" Target="../media/image707.png"/><Relationship Id="rId802" Type="http://schemas.openxmlformats.org/officeDocument/2006/relationships/image" Target="../media/image766.png"/><Relationship Id="rId844" Type="http://schemas.openxmlformats.org/officeDocument/2006/relationships/customXml" Target="../ink/ink809.xml"/><Relationship Id="rId2" Type="http://schemas.openxmlformats.org/officeDocument/2006/relationships/customXml" Target="../ink/ink379.xml"/><Relationship Id="rId29" Type="http://schemas.openxmlformats.org/officeDocument/2006/relationships/image" Target="../media/image390.png"/><Relationship Id="rId276" Type="http://schemas.openxmlformats.org/officeDocument/2006/relationships/image" Target="../media/image510.png"/><Relationship Id="rId441" Type="http://schemas.openxmlformats.org/officeDocument/2006/relationships/image" Target="../media/image590.png"/><Relationship Id="rId483" Type="http://schemas.openxmlformats.org/officeDocument/2006/relationships/image" Target="../media/image611.png"/><Relationship Id="rId539" Type="http://schemas.openxmlformats.org/officeDocument/2006/relationships/customXml" Target="../ink/ink652.xml"/><Relationship Id="rId690" Type="http://schemas.openxmlformats.org/officeDocument/2006/relationships/customXml" Target="../ink/ink729.xml"/><Relationship Id="rId704" Type="http://schemas.openxmlformats.org/officeDocument/2006/relationships/customXml" Target="../ink/ink736.xml"/><Relationship Id="rId746" Type="http://schemas.openxmlformats.org/officeDocument/2006/relationships/customXml" Target="../ink/ink758.xml"/><Relationship Id="rId40" Type="http://schemas.openxmlformats.org/officeDocument/2006/relationships/customXml" Target="../ink/ink398.xml"/><Relationship Id="rId136" Type="http://schemas.openxmlformats.org/officeDocument/2006/relationships/image" Target="../media/image442.png"/><Relationship Id="rId178" Type="http://schemas.openxmlformats.org/officeDocument/2006/relationships/image" Target="../media/image463.png"/><Relationship Id="rId301" Type="http://schemas.openxmlformats.org/officeDocument/2006/relationships/customXml" Target="../ink/ink530.xml"/><Relationship Id="rId343" Type="http://schemas.openxmlformats.org/officeDocument/2006/relationships/customXml" Target="../ink/ink551.xml"/><Relationship Id="rId550" Type="http://schemas.openxmlformats.org/officeDocument/2006/relationships/image" Target="../media/image644.png"/><Relationship Id="rId788" Type="http://schemas.openxmlformats.org/officeDocument/2006/relationships/image" Target="../media/image760.png"/><Relationship Id="rId82" Type="http://schemas.openxmlformats.org/officeDocument/2006/relationships/customXml" Target="../ink/ink419.xml"/><Relationship Id="rId203" Type="http://schemas.openxmlformats.org/officeDocument/2006/relationships/image" Target="../media/image475.png"/><Relationship Id="rId385" Type="http://schemas.openxmlformats.org/officeDocument/2006/relationships/customXml" Target="../ink/ink573.xml"/><Relationship Id="rId592" Type="http://schemas.openxmlformats.org/officeDocument/2006/relationships/image" Target="../media/image664.png"/><Relationship Id="rId606" Type="http://schemas.openxmlformats.org/officeDocument/2006/relationships/image" Target="../media/image671.png"/><Relationship Id="rId648" Type="http://schemas.openxmlformats.org/officeDocument/2006/relationships/customXml" Target="../ink/ink708.xml"/><Relationship Id="rId813" Type="http://schemas.openxmlformats.org/officeDocument/2006/relationships/customXml" Target="../ink/ink793.xml"/><Relationship Id="rId855" Type="http://schemas.openxmlformats.org/officeDocument/2006/relationships/image" Target="../media/image792.png"/><Relationship Id="rId245" Type="http://schemas.openxmlformats.org/officeDocument/2006/relationships/customXml" Target="../ink/ink502.xml"/><Relationship Id="rId287" Type="http://schemas.openxmlformats.org/officeDocument/2006/relationships/customXml" Target="../ink/ink523.xml"/><Relationship Id="rId410" Type="http://schemas.openxmlformats.org/officeDocument/2006/relationships/image" Target="../media/image575.png"/><Relationship Id="rId452" Type="http://schemas.openxmlformats.org/officeDocument/2006/relationships/customXml" Target="../ink/ink608.xml"/><Relationship Id="rId494" Type="http://schemas.openxmlformats.org/officeDocument/2006/relationships/customXml" Target="../ink/ink629.xml"/><Relationship Id="rId508" Type="http://schemas.openxmlformats.org/officeDocument/2006/relationships/image" Target="../media/image623.png"/><Relationship Id="rId715" Type="http://schemas.openxmlformats.org/officeDocument/2006/relationships/customXml" Target="../ink/ink742.xml"/><Relationship Id="rId105" Type="http://schemas.openxmlformats.org/officeDocument/2006/relationships/image" Target="../media/image427.png"/><Relationship Id="rId147" Type="http://schemas.openxmlformats.org/officeDocument/2006/relationships/customXml" Target="../ink/ink452.xml"/><Relationship Id="rId312" Type="http://schemas.openxmlformats.org/officeDocument/2006/relationships/image" Target="../media/image528.png"/><Relationship Id="rId354" Type="http://schemas.openxmlformats.org/officeDocument/2006/relationships/customXml" Target="../ink/ink557.xml"/><Relationship Id="rId757" Type="http://schemas.openxmlformats.org/officeDocument/2006/relationships/image" Target="../media/image745.png"/><Relationship Id="rId799" Type="http://schemas.openxmlformats.org/officeDocument/2006/relationships/customXml" Target="../ink/ink786.xml"/><Relationship Id="rId51" Type="http://schemas.openxmlformats.org/officeDocument/2006/relationships/image" Target="../media/image401.png"/><Relationship Id="rId93" Type="http://schemas.openxmlformats.org/officeDocument/2006/relationships/image" Target="../media/image421.png"/><Relationship Id="rId189" Type="http://schemas.openxmlformats.org/officeDocument/2006/relationships/image" Target="../media/image468.png"/><Relationship Id="rId396" Type="http://schemas.openxmlformats.org/officeDocument/2006/relationships/image" Target="../media/image568.png"/><Relationship Id="rId561" Type="http://schemas.openxmlformats.org/officeDocument/2006/relationships/customXml" Target="../ink/ink663.xml"/><Relationship Id="rId617" Type="http://schemas.openxmlformats.org/officeDocument/2006/relationships/image" Target="../media/image676.png"/><Relationship Id="rId659" Type="http://schemas.openxmlformats.org/officeDocument/2006/relationships/image" Target="../media/image697.png"/><Relationship Id="rId824" Type="http://schemas.openxmlformats.org/officeDocument/2006/relationships/image" Target="../media/image777.png"/><Relationship Id="rId214" Type="http://schemas.openxmlformats.org/officeDocument/2006/relationships/customXml" Target="../ink/ink486.xml"/><Relationship Id="rId256" Type="http://schemas.openxmlformats.org/officeDocument/2006/relationships/image" Target="../media/image500.png"/><Relationship Id="rId298" Type="http://schemas.openxmlformats.org/officeDocument/2006/relationships/image" Target="../media/image521.png"/><Relationship Id="rId421" Type="http://schemas.openxmlformats.org/officeDocument/2006/relationships/customXml" Target="../ink/ink592.xml"/><Relationship Id="rId463" Type="http://schemas.openxmlformats.org/officeDocument/2006/relationships/image" Target="../media/image601.png"/><Relationship Id="rId519" Type="http://schemas.openxmlformats.org/officeDocument/2006/relationships/customXml" Target="../ink/ink642.xml"/><Relationship Id="rId670" Type="http://schemas.openxmlformats.org/officeDocument/2006/relationships/customXml" Target="../ink/ink719.xml"/><Relationship Id="rId116" Type="http://schemas.openxmlformats.org/officeDocument/2006/relationships/image" Target="../media/image432.png"/><Relationship Id="rId158" Type="http://schemas.openxmlformats.org/officeDocument/2006/relationships/image" Target="../media/image453.png"/><Relationship Id="rId323" Type="http://schemas.openxmlformats.org/officeDocument/2006/relationships/customXml" Target="../ink/ink541.xml"/><Relationship Id="rId530" Type="http://schemas.openxmlformats.org/officeDocument/2006/relationships/image" Target="../media/image634.png"/><Relationship Id="rId726" Type="http://schemas.openxmlformats.org/officeDocument/2006/relationships/customXml" Target="../ink/ink748.xml"/><Relationship Id="rId768" Type="http://schemas.openxmlformats.org/officeDocument/2006/relationships/customXml" Target="../ink/ink769.xml"/><Relationship Id="rId20" Type="http://schemas.openxmlformats.org/officeDocument/2006/relationships/customXml" Target="../ink/ink388.xml"/><Relationship Id="rId62" Type="http://schemas.openxmlformats.org/officeDocument/2006/relationships/customXml" Target="../ink/ink409.xml"/><Relationship Id="rId365" Type="http://schemas.openxmlformats.org/officeDocument/2006/relationships/image" Target="../media/image554.png"/><Relationship Id="rId572" Type="http://schemas.openxmlformats.org/officeDocument/2006/relationships/customXml" Target="../ink/ink669.xml"/><Relationship Id="rId628" Type="http://schemas.openxmlformats.org/officeDocument/2006/relationships/customXml" Target="../ink/ink698.xml"/><Relationship Id="rId835" Type="http://schemas.openxmlformats.org/officeDocument/2006/relationships/customXml" Target="../ink/ink804.xml"/><Relationship Id="rId225" Type="http://schemas.openxmlformats.org/officeDocument/2006/relationships/customXml" Target="../ink/ink492.xml"/><Relationship Id="rId267" Type="http://schemas.openxmlformats.org/officeDocument/2006/relationships/customXml" Target="../ink/ink513.xml"/><Relationship Id="rId432" Type="http://schemas.openxmlformats.org/officeDocument/2006/relationships/customXml" Target="../ink/ink598.xml"/><Relationship Id="rId474" Type="http://schemas.openxmlformats.org/officeDocument/2006/relationships/customXml" Target="../ink/ink619.xml"/><Relationship Id="rId127" Type="http://schemas.openxmlformats.org/officeDocument/2006/relationships/customXml" Target="../ink/ink442.xml"/><Relationship Id="rId681" Type="http://schemas.openxmlformats.org/officeDocument/2006/relationships/image" Target="../media/image708.png"/><Relationship Id="rId737" Type="http://schemas.openxmlformats.org/officeDocument/2006/relationships/image" Target="../media/image735.png"/><Relationship Id="rId779" Type="http://schemas.openxmlformats.org/officeDocument/2006/relationships/customXml" Target="../ink/ink775.xml"/><Relationship Id="rId31" Type="http://schemas.openxmlformats.org/officeDocument/2006/relationships/image" Target="../media/image391.png"/><Relationship Id="rId73" Type="http://schemas.openxmlformats.org/officeDocument/2006/relationships/image" Target="../media/image411.png"/><Relationship Id="rId169" Type="http://schemas.openxmlformats.org/officeDocument/2006/relationships/customXml" Target="../ink/ink463.xml"/><Relationship Id="rId334" Type="http://schemas.openxmlformats.org/officeDocument/2006/relationships/image" Target="../media/image539.png"/><Relationship Id="rId376" Type="http://schemas.openxmlformats.org/officeDocument/2006/relationships/image" Target="../media/image559.png"/><Relationship Id="rId541" Type="http://schemas.openxmlformats.org/officeDocument/2006/relationships/customXml" Target="../ink/ink653.xml"/><Relationship Id="rId583" Type="http://schemas.openxmlformats.org/officeDocument/2006/relationships/customXml" Target="../ink/ink675.xml"/><Relationship Id="rId639" Type="http://schemas.openxmlformats.org/officeDocument/2006/relationships/image" Target="../media/image687.png"/><Relationship Id="rId790" Type="http://schemas.openxmlformats.org/officeDocument/2006/relationships/image" Target="../media/image761.png"/><Relationship Id="rId804" Type="http://schemas.openxmlformats.org/officeDocument/2006/relationships/image" Target="../media/image767.png"/><Relationship Id="rId4" Type="http://schemas.openxmlformats.org/officeDocument/2006/relationships/customXml" Target="../ink/ink380.xml"/><Relationship Id="rId180" Type="http://schemas.openxmlformats.org/officeDocument/2006/relationships/image" Target="../media/image464.png"/><Relationship Id="rId236" Type="http://schemas.openxmlformats.org/officeDocument/2006/relationships/image" Target="../media/image490.png"/><Relationship Id="rId278" Type="http://schemas.openxmlformats.org/officeDocument/2006/relationships/image" Target="../media/image511.png"/><Relationship Id="rId401" Type="http://schemas.openxmlformats.org/officeDocument/2006/relationships/customXml" Target="../ink/ink582.xml"/><Relationship Id="rId443" Type="http://schemas.openxmlformats.org/officeDocument/2006/relationships/image" Target="../media/image591.png"/><Relationship Id="rId650" Type="http://schemas.openxmlformats.org/officeDocument/2006/relationships/customXml" Target="../ink/ink709.xml"/><Relationship Id="rId846" Type="http://schemas.openxmlformats.org/officeDocument/2006/relationships/customXml" Target="../ink/ink810.xml"/><Relationship Id="rId303" Type="http://schemas.openxmlformats.org/officeDocument/2006/relationships/customXml" Target="../ink/ink531.xml"/><Relationship Id="rId485" Type="http://schemas.openxmlformats.org/officeDocument/2006/relationships/image" Target="../media/image612.png"/><Relationship Id="rId692" Type="http://schemas.openxmlformats.org/officeDocument/2006/relationships/customXml" Target="../ink/ink730.xml"/><Relationship Id="rId706" Type="http://schemas.openxmlformats.org/officeDocument/2006/relationships/customXml" Target="../ink/ink737.xml"/><Relationship Id="rId748" Type="http://schemas.openxmlformats.org/officeDocument/2006/relationships/customXml" Target="../ink/ink759.xml"/><Relationship Id="rId42" Type="http://schemas.openxmlformats.org/officeDocument/2006/relationships/customXml" Target="../ink/ink399.xml"/><Relationship Id="rId84" Type="http://schemas.openxmlformats.org/officeDocument/2006/relationships/customXml" Target="../ink/ink420.xml"/><Relationship Id="rId138" Type="http://schemas.openxmlformats.org/officeDocument/2006/relationships/image" Target="../media/image443.png"/><Relationship Id="rId345" Type="http://schemas.openxmlformats.org/officeDocument/2006/relationships/customXml" Target="../ink/ink552.xml"/><Relationship Id="rId387" Type="http://schemas.openxmlformats.org/officeDocument/2006/relationships/customXml" Target="../ink/ink574.xml"/><Relationship Id="rId510" Type="http://schemas.openxmlformats.org/officeDocument/2006/relationships/image" Target="../media/image624.png"/><Relationship Id="rId552" Type="http://schemas.openxmlformats.org/officeDocument/2006/relationships/image" Target="../media/image645.png"/><Relationship Id="rId594" Type="http://schemas.openxmlformats.org/officeDocument/2006/relationships/image" Target="../media/image665.png"/><Relationship Id="rId608" Type="http://schemas.openxmlformats.org/officeDocument/2006/relationships/image" Target="../media/image672.png"/><Relationship Id="rId815" Type="http://schemas.openxmlformats.org/officeDocument/2006/relationships/customXml" Target="../ink/ink794.xml"/><Relationship Id="rId191" Type="http://schemas.openxmlformats.org/officeDocument/2006/relationships/image" Target="../media/image469.png"/><Relationship Id="rId205" Type="http://schemas.openxmlformats.org/officeDocument/2006/relationships/image" Target="../media/image476.png"/><Relationship Id="rId247" Type="http://schemas.openxmlformats.org/officeDocument/2006/relationships/customXml" Target="../ink/ink503.xml"/><Relationship Id="rId412" Type="http://schemas.openxmlformats.org/officeDocument/2006/relationships/image" Target="../media/image576.png"/><Relationship Id="rId857" Type="http://schemas.openxmlformats.org/officeDocument/2006/relationships/image" Target="../media/image793.png"/><Relationship Id="rId107" Type="http://schemas.openxmlformats.org/officeDocument/2006/relationships/image" Target="../media/image428.png"/><Relationship Id="rId289" Type="http://schemas.openxmlformats.org/officeDocument/2006/relationships/customXml" Target="../ink/ink524.xml"/><Relationship Id="rId454" Type="http://schemas.openxmlformats.org/officeDocument/2006/relationships/customXml" Target="../ink/ink609.xml"/><Relationship Id="rId496" Type="http://schemas.openxmlformats.org/officeDocument/2006/relationships/customXml" Target="../ink/ink630.xml"/><Relationship Id="rId661" Type="http://schemas.openxmlformats.org/officeDocument/2006/relationships/image" Target="../media/image698.png"/><Relationship Id="rId717" Type="http://schemas.openxmlformats.org/officeDocument/2006/relationships/customXml" Target="../ink/ink743.xml"/><Relationship Id="rId759" Type="http://schemas.openxmlformats.org/officeDocument/2006/relationships/image" Target="../media/image746.png"/><Relationship Id="rId11" Type="http://schemas.openxmlformats.org/officeDocument/2006/relationships/image" Target="../media/image381.png"/><Relationship Id="rId53" Type="http://schemas.openxmlformats.org/officeDocument/2006/relationships/image" Target="../media/image402.png"/><Relationship Id="rId149" Type="http://schemas.openxmlformats.org/officeDocument/2006/relationships/customXml" Target="../ink/ink453.xml"/><Relationship Id="rId314" Type="http://schemas.openxmlformats.org/officeDocument/2006/relationships/image" Target="../media/image529.png"/><Relationship Id="rId356" Type="http://schemas.openxmlformats.org/officeDocument/2006/relationships/customXml" Target="../ink/ink558.xml"/><Relationship Id="rId398" Type="http://schemas.openxmlformats.org/officeDocument/2006/relationships/image" Target="../media/image569.png"/><Relationship Id="rId521" Type="http://schemas.openxmlformats.org/officeDocument/2006/relationships/customXml" Target="../ink/ink643.xml"/><Relationship Id="rId563" Type="http://schemas.openxmlformats.org/officeDocument/2006/relationships/customXml" Target="../ink/ink664.xml"/><Relationship Id="rId619" Type="http://schemas.openxmlformats.org/officeDocument/2006/relationships/image" Target="../media/image677.png"/><Relationship Id="rId770" Type="http://schemas.openxmlformats.org/officeDocument/2006/relationships/customXml" Target="../ink/ink770.xml"/><Relationship Id="rId95" Type="http://schemas.openxmlformats.org/officeDocument/2006/relationships/image" Target="../media/image422.png"/><Relationship Id="rId160" Type="http://schemas.openxmlformats.org/officeDocument/2006/relationships/image" Target="../media/image454.png"/><Relationship Id="rId216" Type="http://schemas.openxmlformats.org/officeDocument/2006/relationships/image" Target="../media/image481.png"/><Relationship Id="rId423" Type="http://schemas.openxmlformats.org/officeDocument/2006/relationships/customXml" Target="../ink/ink593.xml"/><Relationship Id="rId826" Type="http://schemas.openxmlformats.org/officeDocument/2006/relationships/image" Target="../media/image778.png"/><Relationship Id="rId258" Type="http://schemas.openxmlformats.org/officeDocument/2006/relationships/image" Target="../media/image501.png"/><Relationship Id="rId465" Type="http://schemas.openxmlformats.org/officeDocument/2006/relationships/image" Target="../media/image602.png"/><Relationship Id="rId630" Type="http://schemas.openxmlformats.org/officeDocument/2006/relationships/customXml" Target="../ink/ink699.xml"/><Relationship Id="rId672" Type="http://schemas.openxmlformats.org/officeDocument/2006/relationships/customXml" Target="../ink/ink720.xml"/><Relationship Id="rId728" Type="http://schemas.openxmlformats.org/officeDocument/2006/relationships/customXml" Target="../ink/ink749.xml"/><Relationship Id="rId22" Type="http://schemas.openxmlformats.org/officeDocument/2006/relationships/customXml" Target="../ink/ink389.xml"/><Relationship Id="rId64" Type="http://schemas.openxmlformats.org/officeDocument/2006/relationships/customXml" Target="../ink/ink410.xml"/><Relationship Id="rId118" Type="http://schemas.openxmlformats.org/officeDocument/2006/relationships/image" Target="../media/image433.png"/><Relationship Id="rId325" Type="http://schemas.openxmlformats.org/officeDocument/2006/relationships/customXml" Target="../ink/ink542.xml"/><Relationship Id="rId367" Type="http://schemas.openxmlformats.org/officeDocument/2006/relationships/customXml" Target="../ink/ink564.xml"/><Relationship Id="rId532" Type="http://schemas.openxmlformats.org/officeDocument/2006/relationships/image" Target="../media/image635.png"/><Relationship Id="rId574" Type="http://schemas.openxmlformats.org/officeDocument/2006/relationships/customXml" Target="../ink/ink670.xml"/><Relationship Id="rId171" Type="http://schemas.openxmlformats.org/officeDocument/2006/relationships/customXml" Target="../ink/ink464.xml"/><Relationship Id="rId227" Type="http://schemas.openxmlformats.org/officeDocument/2006/relationships/customXml" Target="../ink/ink493.xml"/><Relationship Id="rId781" Type="http://schemas.openxmlformats.org/officeDocument/2006/relationships/customXml" Target="../ink/ink776.xml"/><Relationship Id="rId837" Type="http://schemas.openxmlformats.org/officeDocument/2006/relationships/customXml" Target="../ink/ink805.xml"/><Relationship Id="rId269" Type="http://schemas.openxmlformats.org/officeDocument/2006/relationships/customXml" Target="../ink/ink514.xml"/><Relationship Id="rId434" Type="http://schemas.openxmlformats.org/officeDocument/2006/relationships/customXml" Target="../ink/ink599.xml"/><Relationship Id="rId476" Type="http://schemas.openxmlformats.org/officeDocument/2006/relationships/customXml" Target="../ink/ink620.xml"/><Relationship Id="rId641" Type="http://schemas.openxmlformats.org/officeDocument/2006/relationships/image" Target="../media/image688.png"/><Relationship Id="rId683" Type="http://schemas.openxmlformats.org/officeDocument/2006/relationships/image" Target="../media/image709.png"/><Relationship Id="rId739" Type="http://schemas.openxmlformats.org/officeDocument/2006/relationships/image" Target="../media/image736.png"/><Relationship Id="rId33" Type="http://schemas.openxmlformats.org/officeDocument/2006/relationships/image" Target="../media/image392.png"/><Relationship Id="rId129" Type="http://schemas.openxmlformats.org/officeDocument/2006/relationships/customXml" Target="../ink/ink443.xml"/><Relationship Id="rId280" Type="http://schemas.openxmlformats.org/officeDocument/2006/relationships/image" Target="../media/image512.png"/><Relationship Id="rId336" Type="http://schemas.openxmlformats.org/officeDocument/2006/relationships/image" Target="../media/image540.png"/><Relationship Id="rId501" Type="http://schemas.openxmlformats.org/officeDocument/2006/relationships/customXml" Target="../ink/ink633.xml"/><Relationship Id="rId543" Type="http://schemas.openxmlformats.org/officeDocument/2006/relationships/customXml" Target="../ink/ink654.xml"/><Relationship Id="rId75" Type="http://schemas.openxmlformats.org/officeDocument/2006/relationships/image" Target="../media/image412.png"/><Relationship Id="rId140" Type="http://schemas.openxmlformats.org/officeDocument/2006/relationships/image" Target="../media/image444.png"/><Relationship Id="rId182" Type="http://schemas.openxmlformats.org/officeDocument/2006/relationships/customXml" Target="../ink/ink470.xml"/><Relationship Id="rId378" Type="http://schemas.openxmlformats.org/officeDocument/2006/relationships/image" Target="../media/image560.png"/><Relationship Id="rId403" Type="http://schemas.openxmlformats.org/officeDocument/2006/relationships/customXml" Target="../ink/ink583.xml"/><Relationship Id="rId585" Type="http://schemas.openxmlformats.org/officeDocument/2006/relationships/customXml" Target="../ink/ink676.xml"/><Relationship Id="rId750" Type="http://schemas.openxmlformats.org/officeDocument/2006/relationships/customXml" Target="../ink/ink760.xml"/><Relationship Id="rId792" Type="http://schemas.openxmlformats.org/officeDocument/2006/relationships/image" Target="../media/image762.png"/><Relationship Id="rId806" Type="http://schemas.openxmlformats.org/officeDocument/2006/relationships/image" Target="../media/image768.png"/><Relationship Id="rId848" Type="http://schemas.openxmlformats.org/officeDocument/2006/relationships/customXml" Target="../ink/ink811.xml"/><Relationship Id="rId6" Type="http://schemas.openxmlformats.org/officeDocument/2006/relationships/customXml" Target="../ink/ink381.xml"/><Relationship Id="rId238" Type="http://schemas.openxmlformats.org/officeDocument/2006/relationships/image" Target="../media/image491.png"/><Relationship Id="rId445" Type="http://schemas.openxmlformats.org/officeDocument/2006/relationships/image" Target="../media/image592.png"/><Relationship Id="rId487" Type="http://schemas.openxmlformats.org/officeDocument/2006/relationships/image" Target="../media/image613.png"/><Relationship Id="rId610" Type="http://schemas.openxmlformats.org/officeDocument/2006/relationships/customXml" Target="../ink/ink689.xml"/><Relationship Id="rId652" Type="http://schemas.openxmlformats.org/officeDocument/2006/relationships/customXml" Target="../ink/ink710.xml"/><Relationship Id="rId694" Type="http://schemas.openxmlformats.org/officeDocument/2006/relationships/customXml" Target="../ink/ink731.xml"/><Relationship Id="rId708" Type="http://schemas.openxmlformats.org/officeDocument/2006/relationships/customXml" Target="../ink/ink738.xml"/><Relationship Id="rId291" Type="http://schemas.openxmlformats.org/officeDocument/2006/relationships/customXml" Target="../ink/ink525.xml"/><Relationship Id="rId305" Type="http://schemas.openxmlformats.org/officeDocument/2006/relationships/customXml" Target="../ink/ink532.xml"/><Relationship Id="rId347" Type="http://schemas.openxmlformats.org/officeDocument/2006/relationships/customXml" Target="../ink/ink553.xml"/><Relationship Id="rId512" Type="http://schemas.openxmlformats.org/officeDocument/2006/relationships/image" Target="../media/image625.png"/><Relationship Id="rId44" Type="http://schemas.openxmlformats.org/officeDocument/2006/relationships/customXml" Target="../ink/ink400.xml"/><Relationship Id="rId86" Type="http://schemas.openxmlformats.org/officeDocument/2006/relationships/customXml" Target="../ink/ink421.xml"/><Relationship Id="rId151" Type="http://schemas.openxmlformats.org/officeDocument/2006/relationships/customXml" Target="../ink/ink454.xml"/><Relationship Id="rId389" Type="http://schemas.openxmlformats.org/officeDocument/2006/relationships/image" Target="../media/image565.png"/><Relationship Id="rId554" Type="http://schemas.openxmlformats.org/officeDocument/2006/relationships/image" Target="../media/image646.png"/><Relationship Id="rId596" Type="http://schemas.openxmlformats.org/officeDocument/2006/relationships/image" Target="../media/image666.png"/><Relationship Id="rId761" Type="http://schemas.openxmlformats.org/officeDocument/2006/relationships/image" Target="../media/image747.png"/><Relationship Id="rId817" Type="http://schemas.openxmlformats.org/officeDocument/2006/relationships/customXml" Target="../ink/ink795.xml"/><Relationship Id="rId859" Type="http://schemas.openxmlformats.org/officeDocument/2006/relationships/image" Target="../media/image794.png"/><Relationship Id="rId193" Type="http://schemas.openxmlformats.org/officeDocument/2006/relationships/image" Target="../media/image470.png"/><Relationship Id="rId207" Type="http://schemas.openxmlformats.org/officeDocument/2006/relationships/image" Target="../media/image477.png"/><Relationship Id="rId249" Type="http://schemas.openxmlformats.org/officeDocument/2006/relationships/customXml" Target="../ink/ink504.xml"/><Relationship Id="rId414" Type="http://schemas.openxmlformats.org/officeDocument/2006/relationships/image" Target="../media/image577.png"/><Relationship Id="rId456" Type="http://schemas.openxmlformats.org/officeDocument/2006/relationships/customXml" Target="../ink/ink610.xml"/><Relationship Id="rId498" Type="http://schemas.openxmlformats.org/officeDocument/2006/relationships/customXml" Target="../ink/ink631.xml"/><Relationship Id="rId621" Type="http://schemas.openxmlformats.org/officeDocument/2006/relationships/image" Target="../media/image678.png"/><Relationship Id="rId663" Type="http://schemas.openxmlformats.org/officeDocument/2006/relationships/image" Target="../media/image699.png"/><Relationship Id="rId13" Type="http://schemas.openxmlformats.org/officeDocument/2006/relationships/image" Target="../media/image382.png"/><Relationship Id="rId109" Type="http://schemas.openxmlformats.org/officeDocument/2006/relationships/image" Target="../media/image429.png"/><Relationship Id="rId260" Type="http://schemas.openxmlformats.org/officeDocument/2006/relationships/image" Target="../media/image502.png"/><Relationship Id="rId316" Type="http://schemas.openxmlformats.org/officeDocument/2006/relationships/image" Target="../media/image530.png"/><Relationship Id="rId523" Type="http://schemas.openxmlformats.org/officeDocument/2006/relationships/customXml" Target="../ink/ink644.xml"/><Relationship Id="rId719" Type="http://schemas.openxmlformats.org/officeDocument/2006/relationships/customXml" Target="../ink/ink744.xml"/><Relationship Id="rId55" Type="http://schemas.openxmlformats.org/officeDocument/2006/relationships/image" Target="../media/image403.png"/><Relationship Id="rId97" Type="http://schemas.openxmlformats.org/officeDocument/2006/relationships/image" Target="../media/image423.png"/><Relationship Id="rId120" Type="http://schemas.openxmlformats.org/officeDocument/2006/relationships/image" Target="../media/image434.png"/><Relationship Id="rId358" Type="http://schemas.openxmlformats.org/officeDocument/2006/relationships/customXml" Target="../ink/ink559.xml"/><Relationship Id="rId565" Type="http://schemas.openxmlformats.org/officeDocument/2006/relationships/customXml" Target="../ink/ink665.xml"/><Relationship Id="rId730" Type="http://schemas.openxmlformats.org/officeDocument/2006/relationships/customXml" Target="../ink/ink750.xml"/><Relationship Id="rId772" Type="http://schemas.openxmlformats.org/officeDocument/2006/relationships/customXml" Target="../ink/ink771.xml"/><Relationship Id="rId828" Type="http://schemas.openxmlformats.org/officeDocument/2006/relationships/image" Target="../media/image779.png"/><Relationship Id="rId162" Type="http://schemas.openxmlformats.org/officeDocument/2006/relationships/image" Target="../media/image455.png"/><Relationship Id="rId218" Type="http://schemas.openxmlformats.org/officeDocument/2006/relationships/image" Target="../media/image482.png"/><Relationship Id="rId425" Type="http://schemas.openxmlformats.org/officeDocument/2006/relationships/customXml" Target="../ink/ink594.xml"/><Relationship Id="rId467" Type="http://schemas.openxmlformats.org/officeDocument/2006/relationships/image" Target="../media/image603.png"/><Relationship Id="rId632" Type="http://schemas.openxmlformats.org/officeDocument/2006/relationships/customXml" Target="../ink/ink700.xml"/><Relationship Id="rId271" Type="http://schemas.openxmlformats.org/officeDocument/2006/relationships/customXml" Target="../ink/ink515.xml"/><Relationship Id="rId674" Type="http://schemas.openxmlformats.org/officeDocument/2006/relationships/customXml" Target="../ink/ink721.xml"/><Relationship Id="rId24" Type="http://schemas.openxmlformats.org/officeDocument/2006/relationships/customXml" Target="../ink/ink390.xml"/><Relationship Id="rId66" Type="http://schemas.openxmlformats.org/officeDocument/2006/relationships/customXml" Target="../ink/ink411.xml"/><Relationship Id="rId131" Type="http://schemas.openxmlformats.org/officeDocument/2006/relationships/customXml" Target="../ink/ink444.xml"/><Relationship Id="rId327" Type="http://schemas.openxmlformats.org/officeDocument/2006/relationships/customXml" Target="../ink/ink543.xml"/><Relationship Id="rId369" Type="http://schemas.openxmlformats.org/officeDocument/2006/relationships/customXml" Target="../ink/ink565.xml"/><Relationship Id="rId534" Type="http://schemas.openxmlformats.org/officeDocument/2006/relationships/image" Target="../media/image636.png"/><Relationship Id="rId576" Type="http://schemas.openxmlformats.org/officeDocument/2006/relationships/customXml" Target="../ink/ink671.xml"/><Relationship Id="rId741" Type="http://schemas.openxmlformats.org/officeDocument/2006/relationships/image" Target="../media/image737.png"/><Relationship Id="rId783" Type="http://schemas.openxmlformats.org/officeDocument/2006/relationships/customXml" Target="../ink/ink777.xml"/><Relationship Id="rId839" Type="http://schemas.openxmlformats.org/officeDocument/2006/relationships/customXml" Target="../ink/ink806.xml"/><Relationship Id="rId173" Type="http://schemas.openxmlformats.org/officeDocument/2006/relationships/customXml" Target="../ink/ink465.xml"/><Relationship Id="rId229" Type="http://schemas.openxmlformats.org/officeDocument/2006/relationships/customXml" Target="../ink/ink494.xml"/><Relationship Id="rId380" Type="http://schemas.openxmlformats.org/officeDocument/2006/relationships/image" Target="../media/image561.png"/><Relationship Id="rId436" Type="http://schemas.openxmlformats.org/officeDocument/2006/relationships/customXml" Target="../ink/ink600.xml"/><Relationship Id="rId601" Type="http://schemas.openxmlformats.org/officeDocument/2006/relationships/customXml" Target="../ink/ink684.xml"/><Relationship Id="rId643" Type="http://schemas.openxmlformats.org/officeDocument/2006/relationships/image" Target="../media/image689.png"/><Relationship Id="rId240" Type="http://schemas.openxmlformats.org/officeDocument/2006/relationships/image" Target="../media/image492.png"/><Relationship Id="rId478" Type="http://schemas.openxmlformats.org/officeDocument/2006/relationships/customXml" Target="../ink/ink621.xml"/><Relationship Id="rId685" Type="http://schemas.openxmlformats.org/officeDocument/2006/relationships/image" Target="../media/image710.png"/><Relationship Id="rId850" Type="http://schemas.openxmlformats.org/officeDocument/2006/relationships/customXml" Target="../ink/ink812.xml"/><Relationship Id="rId35" Type="http://schemas.openxmlformats.org/officeDocument/2006/relationships/image" Target="../media/image393.png"/><Relationship Id="rId77" Type="http://schemas.openxmlformats.org/officeDocument/2006/relationships/image" Target="../media/image413.png"/><Relationship Id="rId100" Type="http://schemas.openxmlformats.org/officeDocument/2006/relationships/customXml" Target="../ink/ink428.xml"/><Relationship Id="rId282" Type="http://schemas.openxmlformats.org/officeDocument/2006/relationships/image" Target="../media/image513.png"/><Relationship Id="rId338" Type="http://schemas.openxmlformats.org/officeDocument/2006/relationships/image" Target="../media/image541.png"/><Relationship Id="rId503" Type="http://schemas.openxmlformats.org/officeDocument/2006/relationships/customXml" Target="../ink/ink634.xml"/><Relationship Id="rId545" Type="http://schemas.openxmlformats.org/officeDocument/2006/relationships/customXml" Target="../ink/ink655.xml"/><Relationship Id="rId587" Type="http://schemas.openxmlformats.org/officeDocument/2006/relationships/customXml" Target="../ink/ink677.xml"/><Relationship Id="rId710" Type="http://schemas.openxmlformats.org/officeDocument/2006/relationships/customXml" Target="../ink/ink739.xml"/><Relationship Id="rId752" Type="http://schemas.openxmlformats.org/officeDocument/2006/relationships/customXml" Target="../ink/ink761.xml"/><Relationship Id="rId808" Type="http://schemas.openxmlformats.org/officeDocument/2006/relationships/image" Target="../media/image769.png"/><Relationship Id="rId8" Type="http://schemas.openxmlformats.org/officeDocument/2006/relationships/customXml" Target="../ink/ink382.xml"/><Relationship Id="rId142" Type="http://schemas.openxmlformats.org/officeDocument/2006/relationships/image" Target="../media/image445.png"/><Relationship Id="rId184" Type="http://schemas.openxmlformats.org/officeDocument/2006/relationships/customXml" Target="../ink/ink471.xml"/><Relationship Id="rId391" Type="http://schemas.openxmlformats.org/officeDocument/2006/relationships/customXml" Target="../ink/ink577.xml"/><Relationship Id="rId405" Type="http://schemas.openxmlformats.org/officeDocument/2006/relationships/customXml" Target="../ink/ink584.xml"/><Relationship Id="rId447" Type="http://schemas.openxmlformats.org/officeDocument/2006/relationships/image" Target="../media/image593.png"/><Relationship Id="rId612" Type="http://schemas.openxmlformats.org/officeDocument/2006/relationships/customXml" Target="../ink/ink690.xml"/><Relationship Id="rId794" Type="http://schemas.openxmlformats.org/officeDocument/2006/relationships/customXml" Target="../ink/ink783.xml"/><Relationship Id="rId251" Type="http://schemas.openxmlformats.org/officeDocument/2006/relationships/customXml" Target="../ink/ink505.xml"/><Relationship Id="rId489" Type="http://schemas.openxmlformats.org/officeDocument/2006/relationships/image" Target="../media/image614.png"/><Relationship Id="rId654" Type="http://schemas.openxmlformats.org/officeDocument/2006/relationships/customXml" Target="../ink/ink711.xml"/><Relationship Id="rId696" Type="http://schemas.openxmlformats.org/officeDocument/2006/relationships/customXml" Target="../ink/ink732.xml"/><Relationship Id="rId861" Type="http://schemas.openxmlformats.org/officeDocument/2006/relationships/image" Target="../media/image795.png"/><Relationship Id="rId46" Type="http://schemas.openxmlformats.org/officeDocument/2006/relationships/customXml" Target="../ink/ink401.xml"/><Relationship Id="rId293" Type="http://schemas.openxmlformats.org/officeDocument/2006/relationships/customXml" Target="../ink/ink526.xml"/><Relationship Id="rId307" Type="http://schemas.openxmlformats.org/officeDocument/2006/relationships/customXml" Target="../ink/ink533.xml"/><Relationship Id="rId349" Type="http://schemas.openxmlformats.org/officeDocument/2006/relationships/customXml" Target="../ink/ink554.xml"/><Relationship Id="rId514" Type="http://schemas.openxmlformats.org/officeDocument/2006/relationships/image" Target="../media/image626.png"/><Relationship Id="rId556" Type="http://schemas.openxmlformats.org/officeDocument/2006/relationships/image" Target="../media/image647.png"/><Relationship Id="rId721" Type="http://schemas.openxmlformats.org/officeDocument/2006/relationships/customXml" Target="../ink/ink745.xml"/><Relationship Id="rId763" Type="http://schemas.openxmlformats.org/officeDocument/2006/relationships/image" Target="../media/image748.png"/><Relationship Id="rId88" Type="http://schemas.openxmlformats.org/officeDocument/2006/relationships/customXml" Target="../ink/ink422.xml"/><Relationship Id="rId111" Type="http://schemas.openxmlformats.org/officeDocument/2006/relationships/customXml" Target="../ink/ink434.xml"/><Relationship Id="rId153" Type="http://schemas.openxmlformats.org/officeDocument/2006/relationships/customXml" Target="../ink/ink455.xml"/><Relationship Id="rId195" Type="http://schemas.openxmlformats.org/officeDocument/2006/relationships/image" Target="../media/image471.png"/><Relationship Id="rId209" Type="http://schemas.openxmlformats.org/officeDocument/2006/relationships/image" Target="../media/image478.png"/><Relationship Id="rId360" Type="http://schemas.openxmlformats.org/officeDocument/2006/relationships/customXml" Target="../ink/ink560.xml"/><Relationship Id="rId416" Type="http://schemas.openxmlformats.org/officeDocument/2006/relationships/image" Target="../media/image578.png"/><Relationship Id="rId598" Type="http://schemas.openxmlformats.org/officeDocument/2006/relationships/image" Target="../media/image667.png"/><Relationship Id="rId819" Type="http://schemas.openxmlformats.org/officeDocument/2006/relationships/customXml" Target="../ink/ink796.xml"/><Relationship Id="rId220" Type="http://schemas.openxmlformats.org/officeDocument/2006/relationships/image" Target="../media/image483.png"/><Relationship Id="rId458" Type="http://schemas.openxmlformats.org/officeDocument/2006/relationships/customXml" Target="../ink/ink611.xml"/><Relationship Id="rId623" Type="http://schemas.openxmlformats.org/officeDocument/2006/relationships/image" Target="../media/image679.png"/><Relationship Id="rId665" Type="http://schemas.openxmlformats.org/officeDocument/2006/relationships/image" Target="../media/image700.png"/><Relationship Id="rId830" Type="http://schemas.openxmlformats.org/officeDocument/2006/relationships/image" Target="../media/image780.png"/><Relationship Id="rId15" Type="http://schemas.openxmlformats.org/officeDocument/2006/relationships/image" Target="../media/image383.png"/><Relationship Id="rId57" Type="http://schemas.openxmlformats.org/officeDocument/2006/relationships/image" Target="../media/image404.png"/><Relationship Id="rId262" Type="http://schemas.openxmlformats.org/officeDocument/2006/relationships/image" Target="../media/image503.png"/><Relationship Id="rId318" Type="http://schemas.openxmlformats.org/officeDocument/2006/relationships/image" Target="../media/image531.png"/><Relationship Id="rId525" Type="http://schemas.openxmlformats.org/officeDocument/2006/relationships/customXml" Target="../ink/ink645.xml"/><Relationship Id="rId567" Type="http://schemas.openxmlformats.org/officeDocument/2006/relationships/customXml" Target="../ink/ink666.xml"/><Relationship Id="rId732" Type="http://schemas.openxmlformats.org/officeDocument/2006/relationships/customXml" Target="../ink/ink751.xml"/><Relationship Id="rId99" Type="http://schemas.openxmlformats.org/officeDocument/2006/relationships/image" Target="../media/image424.png"/><Relationship Id="rId122" Type="http://schemas.openxmlformats.org/officeDocument/2006/relationships/image" Target="../media/image435.png"/><Relationship Id="rId164" Type="http://schemas.openxmlformats.org/officeDocument/2006/relationships/image" Target="../media/image456.png"/><Relationship Id="rId371" Type="http://schemas.openxmlformats.org/officeDocument/2006/relationships/customXml" Target="../ink/ink566.xml"/><Relationship Id="rId774" Type="http://schemas.openxmlformats.org/officeDocument/2006/relationships/customXml" Target="../ink/ink772.xml"/><Relationship Id="rId427" Type="http://schemas.openxmlformats.org/officeDocument/2006/relationships/customXml" Target="../ink/ink595.xml"/><Relationship Id="rId469" Type="http://schemas.openxmlformats.org/officeDocument/2006/relationships/image" Target="../media/image604.png"/><Relationship Id="rId634" Type="http://schemas.openxmlformats.org/officeDocument/2006/relationships/customXml" Target="../ink/ink701.xml"/><Relationship Id="rId676" Type="http://schemas.openxmlformats.org/officeDocument/2006/relationships/customXml" Target="../ink/ink722.xml"/><Relationship Id="rId841" Type="http://schemas.openxmlformats.org/officeDocument/2006/relationships/image" Target="../media/image785.png"/><Relationship Id="rId26" Type="http://schemas.openxmlformats.org/officeDocument/2006/relationships/customXml" Target="../ink/ink391.xml"/><Relationship Id="rId231" Type="http://schemas.openxmlformats.org/officeDocument/2006/relationships/customXml" Target="../ink/ink495.xml"/><Relationship Id="rId273" Type="http://schemas.openxmlformats.org/officeDocument/2006/relationships/customXml" Target="../ink/ink516.xml"/><Relationship Id="rId329" Type="http://schemas.openxmlformats.org/officeDocument/2006/relationships/customXml" Target="../ink/ink544.xml"/><Relationship Id="rId480" Type="http://schemas.openxmlformats.org/officeDocument/2006/relationships/customXml" Target="../ink/ink622.xml"/><Relationship Id="rId536" Type="http://schemas.openxmlformats.org/officeDocument/2006/relationships/image" Target="../media/image637.png"/><Relationship Id="rId701" Type="http://schemas.openxmlformats.org/officeDocument/2006/relationships/image" Target="../media/image718.png"/><Relationship Id="rId68" Type="http://schemas.openxmlformats.org/officeDocument/2006/relationships/customXml" Target="../ink/ink412.xml"/><Relationship Id="rId133" Type="http://schemas.openxmlformats.org/officeDocument/2006/relationships/customXml" Target="../ink/ink445.xml"/><Relationship Id="rId175" Type="http://schemas.openxmlformats.org/officeDocument/2006/relationships/customXml" Target="../ink/ink466.xml"/><Relationship Id="rId340" Type="http://schemas.openxmlformats.org/officeDocument/2006/relationships/image" Target="../media/image542.png"/><Relationship Id="rId578" Type="http://schemas.openxmlformats.org/officeDocument/2006/relationships/image" Target="../media/image657.png"/><Relationship Id="rId743" Type="http://schemas.openxmlformats.org/officeDocument/2006/relationships/image" Target="../media/image738.png"/><Relationship Id="rId785" Type="http://schemas.openxmlformats.org/officeDocument/2006/relationships/customXml" Target="../ink/ink778.xml"/><Relationship Id="rId200" Type="http://schemas.openxmlformats.org/officeDocument/2006/relationships/customXml" Target="../ink/ink479.xml"/><Relationship Id="rId382" Type="http://schemas.openxmlformats.org/officeDocument/2006/relationships/image" Target="../media/image562.png"/><Relationship Id="rId438" Type="http://schemas.openxmlformats.org/officeDocument/2006/relationships/customXml" Target="../ink/ink601.xml"/><Relationship Id="rId603" Type="http://schemas.openxmlformats.org/officeDocument/2006/relationships/customXml" Target="../ink/ink685.xml"/><Relationship Id="rId645" Type="http://schemas.openxmlformats.org/officeDocument/2006/relationships/image" Target="../media/image690.png"/><Relationship Id="rId687" Type="http://schemas.openxmlformats.org/officeDocument/2006/relationships/image" Target="../media/image711.png"/><Relationship Id="rId810" Type="http://schemas.openxmlformats.org/officeDocument/2006/relationships/image" Target="../media/image770.png"/><Relationship Id="rId852" Type="http://schemas.openxmlformats.org/officeDocument/2006/relationships/customXml" Target="../ink/ink813.xml"/><Relationship Id="rId242" Type="http://schemas.openxmlformats.org/officeDocument/2006/relationships/image" Target="../media/image493.png"/><Relationship Id="rId284" Type="http://schemas.openxmlformats.org/officeDocument/2006/relationships/image" Target="../media/image514.png"/><Relationship Id="rId491" Type="http://schemas.openxmlformats.org/officeDocument/2006/relationships/image" Target="../media/image615.png"/><Relationship Id="rId505" Type="http://schemas.openxmlformats.org/officeDocument/2006/relationships/customXml" Target="../ink/ink635.xml"/><Relationship Id="rId712" Type="http://schemas.openxmlformats.org/officeDocument/2006/relationships/customXml" Target="../ink/ink740.xml"/><Relationship Id="rId37" Type="http://schemas.openxmlformats.org/officeDocument/2006/relationships/image" Target="../media/image394.png"/><Relationship Id="rId79" Type="http://schemas.openxmlformats.org/officeDocument/2006/relationships/image" Target="../media/image414.png"/><Relationship Id="rId102" Type="http://schemas.openxmlformats.org/officeDocument/2006/relationships/customXml" Target="../ink/ink429.xml"/><Relationship Id="rId144" Type="http://schemas.openxmlformats.org/officeDocument/2006/relationships/image" Target="../media/image446.png"/><Relationship Id="rId547" Type="http://schemas.openxmlformats.org/officeDocument/2006/relationships/customXml" Target="../ink/ink656.xml"/><Relationship Id="rId589" Type="http://schemas.openxmlformats.org/officeDocument/2006/relationships/customXml" Target="../ink/ink678.xml"/><Relationship Id="rId754" Type="http://schemas.openxmlformats.org/officeDocument/2006/relationships/customXml" Target="../ink/ink762.xml"/><Relationship Id="rId796" Type="http://schemas.openxmlformats.org/officeDocument/2006/relationships/customXml" Target="../ink/ink784.xml"/><Relationship Id="rId90" Type="http://schemas.openxmlformats.org/officeDocument/2006/relationships/customXml" Target="../ink/ink423.xml"/><Relationship Id="rId186" Type="http://schemas.openxmlformats.org/officeDocument/2006/relationships/customXml" Target="../ink/ink472.xml"/><Relationship Id="rId351" Type="http://schemas.openxmlformats.org/officeDocument/2006/relationships/customXml" Target="../ink/ink555.xml"/><Relationship Id="rId393" Type="http://schemas.openxmlformats.org/officeDocument/2006/relationships/customXml" Target="../ink/ink578.xml"/><Relationship Id="rId407" Type="http://schemas.openxmlformats.org/officeDocument/2006/relationships/customXml" Target="../ink/ink585.xml"/><Relationship Id="rId449" Type="http://schemas.openxmlformats.org/officeDocument/2006/relationships/image" Target="../media/image594.png"/><Relationship Id="rId614" Type="http://schemas.openxmlformats.org/officeDocument/2006/relationships/customXml" Target="../ink/ink691.xml"/><Relationship Id="rId656" Type="http://schemas.openxmlformats.org/officeDocument/2006/relationships/customXml" Target="../ink/ink712.xml"/><Relationship Id="rId821" Type="http://schemas.openxmlformats.org/officeDocument/2006/relationships/customXml" Target="../ink/ink797.xml"/><Relationship Id="rId211" Type="http://schemas.openxmlformats.org/officeDocument/2006/relationships/image" Target="../media/image479.png"/><Relationship Id="rId253" Type="http://schemas.openxmlformats.org/officeDocument/2006/relationships/customXml" Target="../ink/ink506.xml"/><Relationship Id="rId295" Type="http://schemas.openxmlformats.org/officeDocument/2006/relationships/customXml" Target="../ink/ink527.xml"/><Relationship Id="rId309" Type="http://schemas.openxmlformats.org/officeDocument/2006/relationships/customXml" Target="../ink/ink534.xml"/><Relationship Id="rId460" Type="http://schemas.openxmlformats.org/officeDocument/2006/relationships/customXml" Target="../ink/ink612.xml"/><Relationship Id="rId516" Type="http://schemas.openxmlformats.org/officeDocument/2006/relationships/image" Target="../media/image627.png"/><Relationship Id="rId698" Type="http://schemas.openxmlformats.org/officeDocument/2006/relationships/customXml" Target="../ink/ink733.xml"/><Relationship Id="rId48" Type="http://schemas.openxmlformats.org/officeDocument/2006/relationships/customXml" Target="../ink/ink402.xml"/><Relationship Id="rId113" Type="http://schemas.openxmlformats.org/officeDocument/2006/relationships/customXml" Target="../ink/ink435.xml"/><Relationship Id="rId320" Type="http://schemas.openxmlformats.org/officeDocument/2006/relationships/image" Target="../media/image532.png"/><Relationship Id="rId558" Type="http://schemas.openxmlformats.org/officeDocument/2006/relationships/image" Target="../media/image648.png"/><Relationship Id="rId723" Type="http://schemas.openxmlformats.org/officeDocument/2006/relationships/image" Target="../media/image728.png"/><Relationship Id="rId765" Type="http://schemas.openxmlformats.org/officeDocument/2006/relationships/image" Target="../media/image749.png"/><Relationship Id="rId155" Type="http://schemas.openxmlformats.org/officeDocument/2006/relationships/customXml" Target="../ink/ink456.xml"/><Relationship Id="rId197" Type="http://schemas.openxmlformats.org/officeDocument/2006/relationships/image" Target="../media/image472.png"/><Relationship Id="rId362" Type="http://schemas.openxmlformats.org/officeDocument/2006/relationships/customXml" Target="../ink/ink561.xml"/><Relationship Id="rId418" Type="http://schemas.openxmlformats.org/officeDocument/2006/relationships/image" Target="../media/image579.png"/><Relationship Id="rId625" Type="http://schemas.openxmlformats.org/officeDocument/2006/relationships/image" Target="../media/image680.png"/><Relationship Id="rId832" Type="http://schemas.openxmlformats.org/officeDocument/2006/relationships/image" Target="../media/image781.png"/><Relationship Id="rId222" Type="http://schemas.openxmlformats.org/officeDocument/2006/relationships/image" Target="../media/image484.png"/><Relationship Id="rId264" Type="http://schemas.openxmlformats.org/officeDocument/2006/relationships/image" Target="../media/image504.png"/><Relationship Id="rId471" Type="http://schemas.openxmlformats.org/officeDocument/2006/relationships/image" Target="../media/image605.png"/><Relationship Id="rId667" Type="http://schemas.openxmlformats.org/officeDocument/2006/relationships/image" Target="../media/image701.png"/><Relationship Id="rId17" Type="http://schemas.openxmlformats.org/officeDocument/2006/relationships/image" Target="../media/image384.png"/><Relationship Id="rId59" Type="http://schemas.openxmlformats.org/officeDocument/2006/relationships/image" Target="../media/image405.png"/><Relationship Id="rId124" Type="http://schemas.openxmlformats.org/officeDocument/2006/relationships/image" Target="../media/image436.png"/><Relationship Id="rId527" Type="http://schemas.openxmlformats.org/officeDocument/2006/relationships/customXml" Target="../ink/ink646.xml"/><Relationship Id="rId569" Type="http://schemas.openxmlformats.org/officeDocument/2006/relationships/customXml" Target="../ink/ink667.xml"/><Relationship Id="rId734" Type="http://schemas.openxmlformats.org/officeDocument/2006/relationships/customXml" Target="../ink/ink752.xml"/><Relationship Id="rId776" Type="http://schemas.openxmlformats.org/officeDocument/2006/relationships/customXml" Target="../ink/ink773.xml"/><Relationship Id="rId70" Type="http://schemas.openxmlformats.org/officeDocument/2006/relationships/customXml" Target="../ink/ink413.xml"/><Relationship Id="rId166" Type="http://schemas.openxmlformats.org/officeDocument/2006/relationships/image" Target="../media/image457.png"/><Relationship Id="rId331" Type="http://schemas.openxmlformats.org/officeDocument/2006/relationships/customXml" Target="../ink/ink545.xml"/><Relationship Id="rId373" Type="http://schemas.openxmlformats.org/officeDocument/2006/relationships/customXml" Target="../ink/ink567.xml"/><Relationship Id="rId429" Type="http://schemas.openxmlformats.org/officeDocument/2006/relationships/customXml" Target="../ink/ink596.xml"/><Relationship Id="rId580" Type="http://schemas.openxmlformats.org/officeDocument/2006/relationships/image" Target="../media/image658.png"/><Relationship Id="rId636" Type="http://schemas.openxmlformats.org/officeDocument/2006/relationships/customXml" Target="../ink/ink702.xml"/><Relationship Id="rId801" Type="http://schemas.openxmlformats.org/officeDocument/2006/relationships/customXml" Target="../ink/ink787.xml"/><Relationship Id="rId1" Type="http://schemas.openxmlformats.org/officeDocument/2006/relationships/slideLayout" Target="../slideLayouts/slideLayout7.xml"/><Relationship Id="rId233" Type="http://schemas.openxmlformats.org/officeDocument/2006/relationships/customXml" Target="../ink/ink496.xml"/><Relationship Id="rId440" Type="http://schemas.openxmlformats.org/officeDocument/2006/relationships/customXml" Target="../ink/ink602.xml"/><Relationship Id="rId678" Type="http://schemas.openxmlformats.org/officeDocument/2006/relationships/customXml" Target="../ink/ink723.xml"/><Relationship Id="rId843" Type="http://schemas.openxmlformats.org/officeDocument/2006/relationships/image" Target="../media/image786.png"/><Relationship Id="rId28" Type="http://schemas.openxmlformats.org/officeDocument/2006/relationships/customXml" Target="../ink/ink392.xml"/><Relationship Id="rId275" Type="http://schemas.openxmlformats.org/officeDocument/2006/relationships/customXml" Target="../ink/ink517.xml"/><Relationship Id="rId300" Type="http://schemas.openxmlformats.org/officeDocument/2006/relationships/image" Target="../media/image522.png"/><Relationship Id="rId482" Type="http://schemas.openxmlformats.org/officeDocument/2006/relationships/customXml" Target="../ink/ink623.xml"/><Relationship Id="rId538" Type="http://schemas.openxmlformats.org/officeDocument/2006/relationships/image" Target="../media/image638.png"/><Relationship Id="rId703" Type="http://schemas.openxmlformats.org/officeDocument/2006/relationships/image" Target="../media/image719.png"/><Relationship Id="rId745" Type="http://schemas.openxmlformats.org/officeDocument/2006/relationships/image" Target="../media/image739.png"/><Relationship Id="rId81" Type="http://schemas.openxmlformats.org/officeDocument/2006/relationships/image" Target="../media/image415.png"/><Relationship Id="rId135" Type="http://schemas.openxmlformats.org/officeDocument/2006/relationships/customXml" Target="../ink/ink446.xml"/><Relationship Id="rId177" Type="http://schemas.openxmlformats.org/officeDocument/2006/relationships/customXml" Target="../ink/ink467.xml"/><Relationship Id="rId342" Type="http://schemas.openxmlformats.org/officeDocument/2006/relationships/image" Target="../media/image543.png"/><Relationship Id="rId384" Type="http://schemas.openxmlformats.org/officeDocument/2006/relationships/image" Target="../media/image563.png"/><Relationship Id="rId591" Type="http://schemas.openxmlformats.org/officeDocument/2006/relationships/customXml" Target="../ink/ink679.xml"/><Relationship Id="rId605" Type="http://schemas.openxmlformats.org/officeDocument/2006/relationships/customXml" Target="../ink/ink686.xml"/><Relationship Id="rId787" Type="http://schemas.openxmlformats.org/officeDocument/2006/relationships/customXml" Target="../ink/ink779.xml"/><Relationship Id="rId812" Type="http://schemas.openxmlformats.org/officeDocument/2006/relationships/image" Target="../media/image771.png"/><Relationship Id="rId202" Type="http://schemas.openxmlformats.org/officeDocument/2006/relationships/customXml" Target="../ink/ink480.xml"/><Relationship Id="rId244" Type="http://schemas.openxmlformats.org/officeDocument/2006/relationships/image" Target="../media/image494.png"/><Relationship Id="rId647" Type="http://schemas.openxmlformats.org/officeDocument/2006/relationships/image" Target="../media/image691.png"/><Relationship Id="rId689" Type="http://schemas.openxmlformats.org/officeDocument/2006/relationships/image" Target="../media/image712.png"/><Relationship Id="rId854" Type="http://schemas.openxmlformats.org/officeDocument/2006/relationships/customXml" Target="../ink/ink814.xml"/><Relationship Id="rId39" Type="http://schemas.openxmlformats.org/officeDocument/2006/relationships/image" Target="../media/image395.png"/><Relationship Id="rId286" Type="http://schemas.openxmlformats.org/officeDocument/2006/relationships/image" Target="../media/image515.png"/><Relationship Id="rId451" Type="http://schemas.openxmlformats.org/officeDocument/2006/relationships/image" Target="../media/image595.png"/><Relationship Id="rId493" Type="http://schemas.openxmlformats.org/officeDocument/2006/relationships/image" Target="../media/image616.png"/><Relationship Id="rId507" Type="http://schemas.openxmlformats.org/officeDocument/2006/relationships/customXml" Target="../ink/ink636.xml"/><Relationship Id="rId549" Type="http://schemas.openxmlformats.org/officeDocument/2006/relationships/customXml" Target="../ink/ink657.xml"/><Relationship Id="rId714" Type="http://schemas.openxmlformats.org/officeDocument/2006/relationships/customXml" Target="../ink/ink741.xml"/><Relationship Id="rId756" Type="http://schemas.openxmlformats.org/officeDocument/2006/relationships/customXml" Target="../ink/ink763.xml"/><Relationship Id="rId50" Type="http://schemas.openxmlformats.org/officeDocument/2006/relationships/customXml" Target="../ink/ink403.xml"/><Relationship Id="rId104" Type="http://schemas.openxmlformats.org/officeDocument/2006/relationships/customXml" Target="../ink/ink430.xml"/><Relationship Id="rId146" Type="http://schemas.openxmlformats.org/officeDocument/2006/relationships/image" Target="../media/image447.png"/><Relationship Id="rId188" Type="http://schemas.openxmlformats.org/officeDocument/2006/relationships/customXml" Target="../ink/ink473.xml"/><Relationship Id="rId311" Type="http://schemas.openxmlformats.org/officeDocument/2006/relationships/customXml" Target="../ink/ink535.xml"/><Relationship Id="rId353" Type="http://schemas.openxmlformats.org/officeDocument/2006/relationships/customXml" Target="../ink/ink556.xml"/><Relationship Id="rId395" Type="http://schemas.openxmlformats.org/officeDocument/2006/relationships/customXml" Target="../ink/ink579.xml"/><Relationship Id="rId409" Type="http://schemas.openxmlformats.org/officeDocument/2006/relationships/customXml" Target="../ink/ink586.xml"/><Relationship Id="rId560" Type="http://schemas.openxmlformats.org/officeDocument/2006/relationships/image" Target="../media/image649.png"/><Relationship Id="rId798" Type="http://schemas.openxmlformats.org/officeDocument/2006/relationships/image" Target="../media/image764.png"/><Relationship Id="rId92" Type="http://schemas.openxmlformats.org/officeDocument/2006/relationships/customXml" Target="../ink/ink424.xml"/><Relationship Id="rId213" Type="http://schemas.openxmlformats.org/officeDocument/2006/relationships/image" Target="../media/image480.png"/><Relationship Id="rId420" Type="http://schemas.openxmlformats.org/officeDocument/2006/relationships/image" Target="../media/image580.png"/><Relationship Id="rId616" Type="http://schemas.openxmlformats.org/officeDocument/2006/relationships/customXml" Target="../ink/ink692.xml"/><Relationship Id="rId658" Type="http://schemas.openxmlformats.org/officeDocument/2006/relationships/customXml" Target="../ink/ink713.xml"/><Relationship Id="rId823" Type="http://schemas.openxmlformats.org/officeDocument/2006/relationships/customXml" Target="../ink/ink798.xml"/><Relationship Id="rId255" Type="http://schemas.openxmlformats.org/officeDocument/2006/relationships/customXml" Target="../ink/ink507.xml"/><Relationship Id="rId297" Type="http://schemas.openxmlformats.org/officeDocument/2006/relationships/customXml" Target="../ink/ink528.xml"/><Relationship Id="rId462" Type="http://schemas.openxmlformats.org/officeDocument/2006/relationships/customXml" Target="../ink/ink613.xml"/><Relationship Id="rId518" Type="http://schemas.openxmlformats.org/officeDocument/2006/relationships/image" Target="../media/image628.png"/><Relationship Id="rId725" Type="http://schemas.openxmlformats.org/officeDocument/2006/relationships/image" Target="../media/image729.png"/><Relationship Id="rId115" Type="http://schemas.openxmlformats.org/officeDocument/2006/relationships/customXml" Target="../ink/ink436.xml"/><Relationship Id="rId157" Type="http://schemas.openxmlformats.org/officeDocument/2006/relationships/customXml" Target="../ink/ink457.xml"/><Relationship Id="rId322" Type="http://schemas.openxmlformats.org/officeDocument/2006/relationships/image" Target="../media/image533.png"/><Relationship Id="rId364" Type="http://schemas.openxmlformats.org/officeDocument/2006/relationships/customXml" Target="../ink/ink562.xml"/><Relationship Id="rId767" Type="http://schemas.openxmlformats.org/officeDocument/2006/relationships/image" Target="../media/image750.png"/><Relationship Id="rId61" Type="http://schemas.openxmlformats.org/officeDocument/2006/relationships/image" Target="../media/image406.png"/><Relationship Id="rId199" Type="http://schemas.openxmlformats.org/officeDocument/2006/relationships/image" Target="../media/image473.png"/><Relationship Id="rId571" Type="http://schemas.openxmlformats.org/officeDocument/2006/relationships/image" Target="../media/image654.png"/><Relationship Id="rId627" Type="http://schemas.openxmlformats.org/officeDocument/2006/relationships/image" Target="../media/image681.png"/><Relationship Id="rId669" Type="http://schemas.openxmlformats.org/officeDocument/2006/relationships/image" Target="../media/image702.png"/><Relationship Id="rId834" Type="http://schemas.openxmlformats.org/officeDocument/2006/relationships/image" Target="../media/image782.png"/><Relationship Id="rId19" Type="http://schemas.openxmlformats.org/officeDocument/2006/relationships/image" Target="../media/image385.png"/><Relationship Id="rId224" Type="http://schemas.openxmlformats.org/officeDocument/2006/relationships/image" Target="../media/image485.png"/><Relationship Id="rId266" Type="http://schemas.openxmlformats.org/officeDocument/2006/relationships/image" Target="../media/image505.png"/><Relationship Id="rId431" Type="http://schemas.openxmlformats.org/officeDocument/2006/relationships/customXml" Target="../ink/ink597.xml"/><Relationship Id="rId473" Type="http://schemas.openxmlformats.org/officeDocument/2006/relationships/image" Target="../media/image606.png"/><Relationship Id="rId529" Type="http://schemas.openxmlformats.org/officeDocument/2006/relationships/customXml" Target="../ink/ink647.xml"/><Relationship Id="rId680" Type="http://schemas.openxmlformats.org/officeDocument/2006/relationships/customXml" Target="../ink/ink724.xml"/><Relationship Id="rId736" Type="http://schemas.openxmlformats.org/officeDocument/2006/relationships/customXml" Target="../ink/ink753.xml"/><Relationship Id="rId30" Type="http://schemas.openxmlformats.org/officeDocument/2006/relationships/customXml" Target="../ink/ink393.xml"/><Relationship Id="rId126" Type="http://schemas.openxmlformats.org/officeDocument/2006/relationships/image" Target="../media/image437.png"/><Relationship Id="rId168" Type="http://schemas.openxmlformats.org/officeDocument/2006/relationships/image" Target="../media/image458.png"/><Relationship Id="rId333" Type="http://schemas.openxmlformats.org/officeDocument/2006/relationships/customXml" Target="../ink/ink546.xml"/><Relationship Id="rId540" Type="http://schemas.openxmlformats.org/officeDocument/2006/relationships/image" Target="../media/image639.png"/><Relationship Id="rId778" Type="http://schemas.openxmlformats.org/officeDocument/2006/relationships/image" Target="../media/image755.png"/><Relationship Id="rId72" Type="http://schemas.openxmlformats.org/officeDocument/2006/relationships/customXml" Target="../ink/ink414.xml"/><Relationship Id="rId375" Type="http://schemas.openxmlformats.org/officeDocument/2006/relationships/customXml" Target="../ink/ink568.xml"/><Relationship Id="rId582" Type="http://schemas.openxmlformats.org/officeDocument/2006/relationships/image" Target="../media/image659.png"/><Relationship Id="rId638" Type="http://schemas.openxmlformats.org/officeDocument/2006/relationships/customXml" Target="../ink/ink703.xml"/><Relationship Id="rId803" Type="http://schemas.openxmlformats.org/officeDocument/2006/relationships/customXml" Target="../ink/ink788.xml"/><Relationship Id="rId845" Type="http://schemas.openxmlformats.org/officeDocument/2006/relationships/image" Target="../media/image787.png"/><Relationship Id="rId3" Type="http://schemas.openxmlformats.org/officeDocument/2006/relationships/image" Target="../media/image377.png"/><Relationship Id="rId235" Type="http://schemas.openxmlformats.org/officeDocument/2006/relationships/customXml" Target="../ink/ink497.xml"/><Relationship Id="rId277" Type="http://schemas.openxmlformats.org/officeDocument/2006/relationships/customXml" Target="../ink/ink518.xml"/><Relationship Id="rId400" Type="http://schemas.openxmlformats.org/officeDocument/2006/relationships/image" Target="../media/image570.png"/><Relationship Id="rId442" Type="http://schemas.openxmlformats.org/officeDocument/2006/relationships/customXml" Target="../ink/ink603.xml"/><Relationship Id="rId484" Type="http://schemas.openxmlformats.org/officeDocument/2006/relationships/customXml" Target="../ink/ink624.xml"/><Relationship Id="rId705" Type="http://schemas.openxmlformats.org/officeDocument/2006/relationships/image" Target="../media/image720.png"/><Relationship Id="rId137" Type="http://schemas.openxmlformats.org/officeDocument/2006/relationships/customXml" Target="../ink/ink447.xml"/><Relationship Id="rId302" Type="http://schemas.openxmlformats.org/officeDocument/2006/relationships/image" Target="../media/image523.png"/><Relationship Id="rId344" Type="http://schemas.openxmlformats.org/officeDocument/2006/relationships/image" Target="../media/image544.png"/><Relationship Id="rId691" Type="http://schemas.openxmlformats.org/officeDocument/2006/relationships/image" Target="../media/image713.png"/><Relationship Id="rId747" Type="http://schemas.openxmlformats.org/officeDocument/2006/relationships/image" Target="../media/image740.png"/><Relationship Id="rId789" Type="http://schemas.openxmlformats.org/officeDocument/2006/relationships/customXml" Target="../ink/ink780.xml"/><Relationship Id="rId41" Type="http://schemas.openxmlformats.org/officeDocument/2006/relationships/image" Target="../media/image396.png"/><Relationship Id="rId83" Type="http://schemas.openxmlformats.org/officeDocument/2006/relationships/image" Target="../media/image416.png"/><Relationship Id="rId179" Type="http://schemas.openxmlformats.org/officeDocument/2006/relationships/customXml" Target="../ink/ink468.xml"/><Relationship Id="rId386" Type="http://schemas.openxmlformats.org/officeDocument/2006/relationships/image" Target="../media/image564.png"/><Relationship Id="rId551" Type="http://schemas.openxmlformats.org/officeDocument/2006/relationships/customXml" Target="../ink/ink658.xml"/><Relationship Id="rId593" Type="http://schemas.openxmlformats.org/officeDocument/2006/relationships/customXml" Target="../ink/ink680.xml"/><Relationship Id="rId607" Type="http://schemas.openxmlformats.org/officeDocument/2006/relationships/customXml" Target="../ink/ink687.xml"/><Relationship Id="rId649" Type="http://schemas.openxmlformats.org/officeDocument/2006/relationships/image" Target="../media/image692.png"/><Relationship Id="rId814" Type="http://schemas.openxmlformats.org/officeDocument/2006/relationships/image" Target="../media/image772.png"/><Relationship Id="rId856" Type="http://schemas.openxmlformats.org/officeDocument/2006/relationships/customXml" Target="../ink/ink815.xml"/><Relationship Id="rId190" Type="http://schemas.openxmlformats.org/officeDocument/2006/relationships/customXml" Target="../ink/ink474.xml"/><Relationship Id="rId204" Type="http://schemas.openxmlformats.org/officeDocument/2006/relationships/customXml" Target="../ink/ink481.xml"/><Relationship Id="rId246" Type="http://schemas.openxmlformats.org/officeDocument/2006/relationships/image" Target="../media/image495.png"/><Relationship Id="rId288" Type="http://schemas.openxmlformats.org/officeDocument/2006/relationships/image" Target="../media/image516.png"/><Relationship Id="rId411" Type="http://schemas.openxmlformats.org/officeDocument/2006/relationships/customXml" Target="../ink/ink587.xml"/><Relationship Id="rId453" Type="http://schemas.openxmlformats.org/officeDocument/2006/relationships/image" Target="../media/image596.png"/><Relationship Id="rId509" Type="http://schemas.openxmlformats.org/officeDocument/2006/relationships/customXml" Target="../ink/ink637.xml"/><Relationship Id="rId660" Type="http://schemas.openxmlformats.org/officeDocument/2006/relationships/customXml" Target="../ink/ink714.xml"/><Relationship Id="rId106" Type="http://schemas.openxmlformats.org/officeDocument/2006/relationships/customXml" Target="../ink/ink431.xml"/><Relationship Id="rId313" Type="http://schemas.openxmlformats.org/officeDocument/2006/relationships/customXml" Target="../ink/ink536.xml"/><Relationship Id="rId495" Type="http://schemas.openxmlformats.org/officeDocument/2006/relationships/image" Target="../media/image617.png"/><Relationship Id="rId716" Type="http://schemas.openxmlformats.org/officeDocument/2006/relationships/image" Target="../media/image725.png"/><Relationship Id="rId758" Type="http://schemas.openxmlformats.org/officeDocument/2006/relationships/customXml" Target="../ink/ink764.xml"/><Relationship Id="rId10" Type="http://schemas.openxmlformats.org/officeDocument/2006/relationships/customXml" Target="../ink/ink383.xml"/><Relationship Id="rId52" Type="http://schemas.openxmlformats.org/officeDocument/2006/relationships/customXml" Target="../ink/ink404.xml"/><Relationship Id="rId94" Type="http://schemas.openxmlformats.org/officeDocument/2006/relationships/customXml" Target="../ink/ink425.xml"/><Relationship Id="rId148" Type="http://schemas.openxmlformats.org/officeDocument/2006/relationships/image" Target="../media/image448.png"/><Relationship Id="rId355" Type="http://schemas.openxmlformats.org/officeDocument/2006/relationships/image" Target="../media/image549.png"/><Relationship Id="rId397" Type="http://schemas.openxmlformats.org/officeDocument/2006/relationships/customXml" Target="../ink/ink580.xml"/><Relationship Id="rId520" Type="http://schemas.openxmlformats.org/officeDocument/2006/relationships/image" Target="../media/image629.png"/><Relationship Id="rId562" Type="http://schemas.openxmlformats.org/officeDocument/2006/relationships/image" Target="../media/image650.png"/><Relationship Id="rId618" Type="http://schemas.openxmlformats.org/officeDocument/2006/relationships/customXml" Target="../ink/ink693.xml"/><Relationship Id="rId825" Type="http://schemas.openxmlformats.org/officeDocument/2006/relationships/customXml" Target="../ink/ink799.xml"/><Relationship Id="rId215" Type="http://schemas.openxmlformats.org/officeDocument/2006/relationships/customXml" Target="../ink/ink487.xml"/><Relationship Id="rId257" Type="http://schemas.openxmlformats.org/officeDocument/2006/relationships/customXml" Target="../ink/ink508.xml"/><Relationship Id="rId422" Type="http://schemas.openxmlformats.org/officeDocument/2006/relationships/image" Target="../media/image581.png"/><Relationship Id="rId464" Type="http://schemas.openxmlformats.org/officeDocument/2006/relationships/customXml" Target="../ink/ink614.xml"/><Relationship Id="rId299" Type="http://schemas.openxmlformats.org/officeDocument/2006/relationships/customXml" Target="../ink/ink529.xml"/><Relationship Id="rId727" Type="http://schemas.openxmlformats.org/officeDocument/2006/relationships/image" Target="../media/image730.png"/><Relationship Id="rId63" Type="http://schemas.openxmlformats.org/officeDocument/2006/relationships/image" Target="../media/image407.png"/><Relationship Id="rId159" Type="http://schemas.openxmlformats.org/officeDocument/2006/relationships/customXml" Target="../ink/ink458.xml"/><Relationship Id="rId366" Type="http://schemas.openxmlformats.org/officeDocument/2006/relationships/customXml" Target="../ink/ink563.xml"/><Relationship Id="rId573" Type="http://schemas.openxmlformats.org/officeDocument/2006/relationships/image" Target="../media/image655.png"/><Relationship Id="rId780" Type="http://schemas.openxmlformats.org/officeDocument/2006/relationships/image" Target="../media/image756.png"/><Relationship Id="rId226" Type="http://schemas.openxmlformats.org/officeDocument/2006/relationships/image" Target="../media/image102.png"/><Relationship Id="rId433" Type="http://schemas.openxmlformats.org/officeDocument/2006/relationships/image" Target="../media/image586.png"/><Relationship Id="rId640" Type="http://schemas.openxmlformats.org/officeDocument/2006/relationships/customXml" Target="../ink/ink704.xml"/><Relationship Id="rId738" Type="http://schemas.openxmlformats.org/officeDocument/2006/relationships/customXml" Target="../ink/ink754.xml"/><Relationship Id="rId74" Type="http://schemas.openxmlformats.org/officeDocument/2006/relationships/customXml" Target="../ink/ink415.xml"/><Relationship Id="rId377" Type="http://schemas.openxmlformats.org/officeDocument/2006/relationships/customXml" Target="../ink/ink569.xml"/><Relationship Id="rId500" Type="http://schemas.openxmlformats.org/officeDocument/2006/relationships/customXml" Target="../ink/ink632.xml"/><Relationship Id="rId584" Type="http://schemas.openxmlformats.org/officeDocument/2006/relationships/image" Target="../media/image660.png"/><Relationship Id="rId805" Type="http://schemas.openxmlformats.org/officeDocument/2006/relationships/customXml" Target="../ink/ink789.xml"/><Relationship Id="rId5" Type="http://schemas.openxmlformats.org/officeDocument/2006/relationships/image" Target="../media/image378.png"/><Relationship Id="rId237" Type="http://schemas.openxmlformats.org/officeDocument/2006/relationships/customXml" Target="../ink/ink498.xml"/><Relationship Id="rId791" Type="http://schemas.openxmlformats.org/officeDocument/2006/relationships/customXml" Target="../ink/ink781.xml"/><Relationship Id="rId444" Type="http://schemas.openxmlformats.org/officeDocument/2006/relationships/customXml" Target="../ink/ink604.xml"/><Relationship Id="rId651" Type="http://schemas.openxmlformats.org/officeDocument/2006/relationships/image" Target="../media/image693.png"/><Relationship Id="rId749" Type="http://schemas.openxmlformats.org/officeDocument/2006/relationships/image" Target="../media/image741.png"/><Relationship Id="rId290" Type="http://schemas.openxmlformats.org/officeDocument/2006/relationships/image" Target="../media/image517.png"/><Relationship Id="rId304" Type="http://schemas.openxmlformats.org/officeDocument/2006/relationships/image" Target="../media/image524.png"/><Relationship Id="rId388" Type="http://schemas.openxmlformats.org/officeDocument/2006/relationships/customXml" Target="../ink/ink575.xml"/><Relationship Id="rId511" Type="http://schemas.openxmlformats.org/officeDocument/2006/relationships/customXml" Target="../ink/ink638.xml"/><Relationship Id="rId609" Type="http://schemas.openxmlformats.org/officeDocument/2006/relationships/customXml" Target="../ink/ink688.xml"/><Relationship Id="rId85" Type="http://schemas.openxmlformats.org/officeDocument/2006/relationships/image" Target="../media/image417.png"/><Relationship Id="rId150" Type="http://schemas.openxmlformats.org/officeDocument/2006/relationships/image" Target="../media/image449.png"/><Relationship Id="rId595" Type="http://schemas.openxmlformats.org/officeDocument/2006/relationships/customXml" Target="../ink/ink681.xml"/><Relationship Id="rId816" Type="http://schemas.openxmlformats.org/officeDocument/2006/relationships/image" Target="../media/image773.png"/><Relationship Id="rId248" Type="http://schemas.openxmlformats.org/officeDocument/2006/relationships/image" Target="../media/image496.png"/><Relationship Id="rId455" Type="http://schemas.openxmlformats.org/officeDocument/2006/relationships/image" Target="../media/image597.png"/><Relationship Id="rId662" Type="http://schemas.openxmlformats.org/officeDocument/2006/relationships/customXml" Target="../ink/ink715.xml"/><Relationship Id="rId12" Type="http://schemas.openxmlformats.org/officeDocument/2006/relationships/customXml" Target="../ink/ink384.xml"/><Relationship Id="rId108" Type="http://schemas.openxmlformats.org/officeDocument/2006/relationships/customXml" Target="../ink/ink432.xml"/><Relationship Id="rId315" Type="http://schemas.openxmlformats.org/officeDocument/2006/relationships/customXml" Target="../ink/ink537.xml"/><Relationship Id="rId522" Type="http://schemas.openxmlformats.org/officeDocument/2006/relationships/image" Target="../media/image630.png"/><Relationship Id="rId96" Type="http://schemas.openxmlformats.org/officeDocument/2006/relationships/customXml" Target="../ink/ink426.xml"/><Relationship Id="rId161" Type="http://schemas.openxmlformats.org/officeDocument/2006/relationships/customXml" Target="../ink/ink459.xml"/><Relationship Id="rId399" Type="http://schemas.openxmlformats.org/officeDocument/2006/relationships/customXml" Target="../ink/ink581.xml"/><Relationship Id="rId827" Type="http://schemas.openxmlformats.org/officeDocument/2006/relationships/customXml" Target="../ink/ink800.xml"/><Relationship Id="rId259" Type="http://schemas.openxmlformats.org/officeDocument/2006/relationships/customXml" Target="../ink/ink509.xml"/><Relationship Id="rId466" Type="http://schemas.openxmlformats.org/officeDocument/2006/relationships/customXml" Target="../ink/ink615.xml"/><Relationship Id="rId673" Type="http://schemas.openxmlformats.org/officeDocument/2006/relationships/image" Target="../media/image704.png"/><Relationship Id="rId23" Type="http://schemas.openxmlformats.org/officeDocument/2006/relationships/image" Target="../media/image387.png"/><Relationship Id="rId119" Type="http://schemas.openxmlformats.org/officeDocument/2006/relationships/customXml" Target="../ink/ink438.xml"/><Relationship Id="rId326" Type="http://schemas.openxmlformats.org/officeDocument/2006/relationships/image" Target="../media/image535.png"/><Relationship Id="rId533" Type="http://schemas.openxmlformats.org/officeDocument/2006/relationships/customXml" Target="../ink/ink649.xml"/><Relationship Id="rId740" Type="http://schemas.openxmlformats.org/officeDocument/2006/relationships/customXml" Target="../ink/ink755.xml"/><Relationship Id="rId838" Type="http://schemas.openxmlformats.org/officeDocument/2006/relationships/image" Target="../media/image784.png"/><Relationship Id="rId172" Type="http://schemas.openxmlformats.org/officeDocument/2006/relationships/image" Target="../media/image460.png"/><Relationship Id="rId477" Type="http://schemas.openxmlformats.org/officeDocument/2006/relationships/image" Target="../media/image608.png"/><Relationship Id="rId600" Type="http://schemas.openxmlformats.org/officeDocument/2006/relationships/image" Target="../media/image668.png"/><Relationship Id="rId684" Type="http://schemas.openxmlformats.org/officeDocument/2006/relationships/customXml" Target="../ink/ink726.xml"/></Relationships>
</file>

<file path=ppt/slides/_rels/slide6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6" Type="http://schemas.openxmlformats.org/officeDocument/2006/relationships/image" Target="../media/image810.png"/><Relationship Id="rId117" Type="http://schemas.openxmlformats.org/officeDocument/2006/relationships/image" Target="../media/image854.png"/><Relationship Id="rId21" Type="http://schemas.openxmlformats.org/officeDocument/2006/relationships/image" Target="../media/image808.png"/><Relationship Id="rId42" Type="http://schemas.openxmlformats.org/officeDocument/2006/relationships/image" Target="../media/image817.png"/><Relationship Id="rId47" Type="http://schemas.openxmlformats.org/officeDocument/2006/relationships/customXml" Target="../ink/ink842.xml"/><Relationship Id="rId63" Type="http://schemas.openxmlformats.org/officeDocument/2006/relationships/customXml" Target="../ink/ink850.xml"/><Relationship Id="rId68" Type="http://schemas.openxmlformats.org/officeDocument/2006/relationships/image" Target="../media/image830.png"/><Relationship Id="rId84" Type="http://schemas.openxmlformats.org/officeDocument/2006/relationships/customXml" Target="../ink/ink861.xml"/><Relationship Id="rId89" Type="http://schemas.openxmlformats.org/officeDocument/2006/relationships/image" Target="../media/image840.png"/><Relationship Id="rId112" Type="http://schemas.openxmlformats.org/officeDocument/2006/relationships/customXml" Target="../ink/ink875.xml"/><Relationship Id="rId133" Type="http://schemas.openxmlformats.org/officeDocument/2006/relationships/image" Target="../media/image862.png"/><Relationship Id="rId138" Type="http://schemas.openxmlformats.org/officeDocument/2006/relationships/customXml" Target="../ink/ink888.xml"/><Relationship Id="rId154" Type="http://schemas.openxmlformats.org/officeDocument/2006/relationships/customXml" Target="../ink/ink896.xml"/><Relationship Id="rId159" Type="http://schemas.openxmlformats.org/officeDocument/2006/relationships/image" Target="../media/image875.png"/><Relationship Id="rId175" Type="http://schemas.openxmlformats.org/officeDocument/2006/relationships/image" Target="../media/image883.png"/><Relationship Id="rId170" Type="http://schemas.openxmlformats.org/officeDocument/2006/relationships/customXml" Target="../ink/ink904.xml"/><Relationship Id="rId16" Type="http://schemas.openxmlformats.org/officeDocument/2006/relationships/customXml" Target="../ink/ink826.xml"/><Relationship Id="rId107" Type="http://schemas.openxmlformats.org/officeDocument/2006/relationships/image" Target="../media/image849.png"/><Relationship Id="rId11" Type="http://schemas.openxmlformats.org/officeDocument/2006/relationships/image" Target="../media/image804.png"/><Relationship Id="rId32" Type="http://schemas.openxmlformats.org/officeDocument/2006/relationships/image" Target="../media/image128.png"/><Relationship Id="rId37" Type="http://schemas.openxmlformats.org/officeDocument/2006/relationships/customXml" Target="../ink/ink837.xml"/><Relationship Id="rId53" Type="http://schemas.openxmlformats.org/officeDocument/2006/relationships/customXml" Target="../ink/ink845.xml"/><Relationship Id="rId58" Type="http://schemas.openxmlformats.org/officeDocument/2006/relationships/image" Target="../media/image825.png"/><Relationship Id="rId74" Type="http://schemas.openxmlformats.org/officeDocument/2006/relationships/image" Target="../media/image833.png"/><Relationship Id="rId79" Type="http://schemas.openxmlformats.org/officeDocument/2006/relationships/customXml" Target="../ink/ink858.xml"/><Relationship Id="rId102" Type="http://schemas.openxmlformats.org/officeDocument/2006/relationships/customXml" Target="../ink/ink870.xml"/><Relationship Id="rId123" Type="http://schemas.openxmlformats.org/officeDocument/2006/relationships/image" Target="../media/image857.png"/><Relationship Id="rId128" Type="http://schemas.openxmlformats.org/officeDocument/2006/relationships/customXml" Target="../ink/ink883.xml"/><Relationship Id="rId144" Type="http://schemas.openxmlformats.org/officeDocument/2006/relationships/customXml" Target="../ink/ink891.xml"/><Relationship Id="rId149" Type="http://schemas.openxmlformats.org/officeDocument/2006/relationships/image" Target="../media/image870.png"/><Relationship Id="rId5" Type="http://schemas.openxmlformats.org/officeDocument/2006/relationships/image" Target="../media/image801.png"/><Relationship Id="rId90" Type="http://schemas.openxmlformats.org/officeDocument/2006/relationships/customXml" Target="../ink/ink864.xml"/><Relationship Id="rId95" Type="http://schemas.openxmlformats.org/officeDocument/2006/relationships/image" Target="../media/image843.png"/><Relationship Id="rId160" Type="http://schemas.openxmlformats.org/officeDocument/2006/relationships/customXml" Target="../ink/ink899.xml"/><Relationship Id="rId165" Type="http://schemas.openxmlformats.org/officeDocument/2006/relationships/image" Target="../media/image878.png"/><Relationship Id="rId22" Type="http://schemas.openxmlformats.org/officeDocument/2006/relationships/customXml" Target="../ink/ink829.xml"/><Relationship Id="rId27" Type="http://schemas.openxmlformats.org/officeDocument/2006/relationships/customXml" Target="../ink/ink832.xml"/><Relationship Id="rId43" Type="http://schemas.openxmlformats.org/officeDocument/2006/relationships/customXml" Target="../ink/ink840.xml"/><Relationship Id="rId48" Type="http://schemas.openxmlformats.org/officeDocument/2006/relationships/image" Target="../media/image820.png"/><Relationship Id="rId64" Type="http://schemas.openxmlformats.org/officeDocument/2006/relationships/image" Target="../media/image828.png"/><Relationship Id="rId69" Type="http://schemas.openxmlformats.org/officeDocument/2006/relationships/customXml" Target="../ink/ink853.xml"/><Relationship Id="rId113" Type="http://schemas.openxmlformats.org/officeDocument/2006/relationships/image" Target="../media/image852.png"/><Relationship Id="rId118" Type="http://schemas.openxmlformats.org/officeDocument/2006/relationships/customXml" Target="../ink/ink878.xml"/><Relationship Id="rId134" Type="http://schemas.openxmlformats.org/officeDocument/2006/relationships/customXml" Target="../ink/ink886.xml"/><Relationship Id="rId139" Type="http://schemas.openxmlformats.org/officeDocument/2006/relationships/image" Target="../media/image865.png"/><Relationship Id="rId80" Type="http://schemas.openxmlformats.org/officeDocument/2006/relationships/image" Target="../media/image836.png"/><Relationship Id="rId85" Type="http://schemas.openxmlformats.org/officeDocument/2006/relationships/image" Target="../media/image838.png"/><Relationship Id="rId150" Type="http://schemas.openxmlformats.org/officeDocument/2006/relationships/customXml" Target="../ink/ink894.xml"/><Relationship Id="rId155" Type="http://schemas.openxmlformats.org/officeDocument/2006/relationships/image" Target="../media/image873.png"/><Relationship Id="rId171" Type="http://schemas.openxmlformats.org/officeDocument/2006/relationships/image" Target="../media/image881.png"/><Relationship Id="rId12" Type="http://schemas.openxmlformats.org/officeDocument/2006/relationships/customXml" Target="../ink/ink824.xml"/><Relationship Id="rId17" Type="http://schemas.openxmlformats.org/officeDocument/2006/relationships/image" Target="../media/image807.png"/><Relationship Id="rId33" Type="http://schemas.openxmlformats.org/officeDocument/2006/relationships/customXml" Target="../ink/ink835.xml"/><Relationship Id="rId38" Type="http://schemas.openxmlformats.org/officeDocument/2006/relationships/image" Target="../media/image815.png"/><Relationship Id="rId59" Type="http://schemas.openxmlformats.org/officeDocument/2006/relationships/customXml" Target="../ink/ink848.xml"/><Relationship Id="rId103" Type="http://schemas.openxmlformats.org/officeDocument/2006/relationships/image" Target="../media/image847.png"/><Relationship Id="rId108" Type="http://schemas.openxmlformats.org/officeDocument/2006/relationships/customXml" Target="../ink/ink873.xml"/><Relationship Id="rId124" Type="http://schemas.openxmlformats.org/officeDocument/2006/relationships/customXml" Target="../ink/ink881.xml"/><Relationship Id="rId129" Type="http://schemas.openxmlformats.org/officeDocument/2006/relationships/image" Target="../media/image860.png"/><Relationship Id="rId54" Type="http://schemas.openxmlformats.org/officeDocument/2006/relationships/image" Target="../media/image823.png"/><Relationship Id="rId70" Type="http://schemas.openxmlformats.org/officeDocument/2006/relationships/image" Target="../media/image831.png"/><Relationship Id="rId75" Type="http://schemas.openxmlformats.org/officeDocument/2006/relationships/customXml" Target="../ink/ink856.xml"/><Relationship Id="rId91" Type="http://schemas.openxmlformats.org/officeDocument/2006/relationships/image" Target="../media/image841.png"/><Relationship Id="rId96" Type="http://schemas.openxmlformats.org/officeDocument/2006/relationships/customXml" Target="../ink/ink867.xml"/><Relationship Id="rId140" Type="http://schemas.openxmlformats.org/officeDocument/2006/relationships/customXml" Target="../ink/ink889.xml"/><Relationship Id="rId145" Type="http://schemas.openxmlformats.org/officeDocument/2006/relationships/image" Target="../media/image868.png"/><Relationship Id="rId161" Type="http://schemas.openxmlformats.org/officeDocument/2006/relationships/image" Target="../media/image876.png"/><Relationship Id="rId166" Type="http://schemas.openxmlformats.org/officeDocument/2006/relationships/customXml" Target="../ink/ink902.xml"/><Relationship Id="rId1" Type="http://schemas.openxmlformats.org/officeDocument/2006/relationships/slideLayout" Target="../slideLayouts/slideLayout7.xml"/><Relationship Id="rId6" Type="http://schemas.openxmlformats.org/officeDocument/2006/relationships/customXml" Target="../ink/ink821.xml"/><Relationship Id="rId23" Type="http://schemas.openxmlformats.org/officeDocument/2006/relationships/customXml" Target="../ink/ink830.xml"/><Relationship Id="rId28" Type="http://schemas.openxmlformats.org/officeDocument/2006/relationships/image" Target="../media/image811.png"/><Relationship Id="rId49" Type="http://schemas.openxmlformats.org/officeDocument/2006/relationships/customXml" Target="../ink/ink843.xml"/><Relationship Id="rId114" Type="http://schemas.openxmlformats.org/officeDocument/2006/relationships/customXml" Target="../ink/ink876.xml"/><Relationship Id="rId119" Type="http://schemas.openxmlformats.org/officeDocument/2006/relationships/image" Target="../media/image855.png"/><Relationship Id="rId10" Type="http://schemas.openxmlformats.org/officeDocument/2006/relationships/customXml" Target="../ink/ink823.xml"/><Relationship Id="rId31" Type="http://schemas.openxmlformats.org/officeDocument/2006/relationships/customXml" Target="../ink/ink834.xml"/><Relationship Id="rId44" Type="http://schemas.openxmlformats.org/officeDocument/2006/relationships/image" Target="../media/image818.png"/><Relationship Id="rId52" Type="http://schemas.openxmlformats.org/officeDocument/2006/relationships/image" Target="../media/image822.png"/><Relationship Id="rId60" Type="http://schemas.openxmlformats.org/officeDocument/2006/relationships/image" Target="../media/image826.png"/><Relationship Id="rId65" Type="http://schemas.openxmlformats.org/officeDocument/2006/relationships/customXml" Target="../ink/ink851.xml"/><Relationship Id="rId73" Type="http://schemas.openxmlformats.org/officeDocument/2006/relationships/customXml" Target="../ink/ink855.xml"/><Relationship Id="rId78" Type="http://schemas.openxmlformats.org/officeDocument/2006/relationships/image" Target="../media/image835.png"/><Relationship Id="rId81" Type="http://schemas.openxmlformats.org/officeDocument/2006/relationships/customXml" Target="../ink/ink859.xml"/><Relationship Id="rId86" Type="http://schemas.openxmlformats.org/officeDocument/2006/relationships/customXml" Target="../ink/ink862.xml"/><Relationship Id="rId94" Type="http://schemas.openxmlformats.org/officeDocument/2006/relationships/customXml" Target="../ink/ink866.xml"/><Relationship Id="rId99" Type="http://schemas.openxmlformats.org/officeDocument/2006/relationships/image" Target="../media/image845.png"/><Relationship Id="rId101" Type="http://schemas.openxmlformats.org/officeDocument/2006/relationships/image" Target="../media/image846.png"/><Relationship Id="rId122" Type="http://schemas.openxmlformats.org/officeDocument/2006/relationships/customXml" Target="../ink/ink880.xml"/><Relationship Id="rId130" Type="http://schemas.openxmlformats.org/officeDocument/2006/relationships/customXml" Target="../ink/ink884.xml"/><Relationship Id="rId135" Type="http://schemas.openxmlformats.org/officeDocument/2006/relationships/image" Target="../media/image863.png"/><Relationship Id="rId143" Type="http://schemas.openxmlformats.org/officeDocument/2006/relationships/image" Target="../media/image867.png"/><Relationship Id="rId148" Type="http://schemas.openxmlformats.org/officeDocument/2006/relationships/customXml" Target="../ink/ink893.xml"/><Relationship Id="rId151" Type="http://schemas.openxmlformats.org/officeDocument/2006/relationships/image" Target="../media/image871.png"/><Relationship Id="rId156" Type="http://schemas.openxmlformats.org/officeDocument/2006/relationships/customXml" Target="../ink/ink897.xml"/><Relationship Id="rId164" Type="http://schemas.openxmlformats.org/officeDocument/2006/relationships/customXml" Target="../ink/ink901.xml"/><Relationship Id="rId169" Type="http://schemas.openxmlformats.org/officeDocument/2006/relationships/image" Target="../media/image880.png"/><Relationship Id="rId4" Type="http://schemas.openxmlformats.org/officeDocument/2006/relationships/customXml" Target="../ink/ink820.xml"/><Relationship Id="rId9" Type="http://schemas.openxmlformats.org/officeDocument/2006/relationships/image" Target="../media/image803.png"/><Relationship Id="rId172" Type="http://schemas.openxmlformats.org/officeDocument/2006/relationships/customXml" Target="../ink/ink905.xml"/><Relationship Id="rId13" Type="http://schemas.openxmlformats.org/officeDocument/2006/relationships/image" Target="../media/image805.png"/><Relationship Id="rId18" Type="http://schemas.openxmlformats.org/officeDocument/2006/relationships/customXml" Target="../ink/ink827.xml"/><Relationship Id="rId39" Type="http://schemas.openxmlformats.org/officeDocument/2006/relationships/customXml" Target="../ink/ink838.xml"/><Relationship Id="rId109" Type="http://schemas.openxmlformats.org/officeDocument/2006/relationships/image" Target="../media/image850.png"/><Relationship Id="rId34" Type="http://schemas.openxmlformats.org/officeDocument/2006/relationships/image" Target="../media/image813.png"/><Relationship Id="rId50" Type="http://schemas.openxmlformats.org/officeDocument/2006/relationships/image" Target="../media/image821.png"/><Relationship Id="rId55" Type="http://schemas.openxmlformats.org/officeDocument/2006/relationships/customXml" Target="../ink/ink846.xml"/><Relationship Id="rId76" Type="http://schemas.openxmlformats.org/officeDocument/2006/relationships/image" Target="../media/image834.png"/><Relationship Id="rId97" Type="http://schemas.openxmlformats.org/officeDocument/2006/relationships/image" Target="../media/image844.png"/><Relationship Id="rId104" Type="http://schemas.openxmlformats.org/officeDocument/2006/relationships/customXml" Target="../ink/ink871.xml"/><Relationship Id="rId120" Type="http://schemas.openxmlformats.org/officeDocument/2006/relationships/customXml" Target="../ink/ink879.xml"/><Relationship Id="rId125" Type="http://schemas.openxmlformats.org/officeDocument/2006/relationships/image" Target="../media/image858.png"/><Relationship Id="rId141" Type="http://schemas.openxmlformats.org/officeDocument/2006/relationships/image" Target="../media/image866.png"/><Relationship Id="rId146" Type="http://schemas.openxmlformats.org/officeDocument/2006/relationships/customXml" Target="../ink/ink892.xml"/><Relationship Id="rId167" Type="http://schemas.openxmlformats.org/officeDocument/2006/relationships/image" Target="../media/image879.png"/><Relationship Id="rId7" Type="http://schemas.openxmlformats.org/officeDocument/2006/relationships/image" Target="../media/image802.png"/><Relationship Id="rId71" Type="http://schemas.openxmlformats.org/officeDocument/2006/relationships/customXml" Target="../ink/ink854.xml"/><Relationship Id="rId92" Type="http://schemas.openxmlformats.org/officeDocument/2006/relationships/customXml" Target="../ink/ink865.xml"/><Relationship Id="rId162" Type="http://schemas.openxmlformats.org/officeDocument/2006/relationships/customXml" Target="../ink/ink900.xml"/><Relationship Id="rId2" Type="http://schemas.openxmlformats.org/officeDocument/2006/relationships/customXml" Target="../ink/ink819.xml"/><Relationship Id="rId29" Type="http://schemas.openxmlformats.org/officeDocument/2006/relationships/customXml" Target="../ink/ink833.xml"/><Relationship Id="rId24" Type="http://schemas.openxmlformats.org/officeDocument/2006/relationships/image" Target="../media/image809.png"/><Relationship Id="rId40" Type="http://schemas.openxmlformats.org/officeDocument/2006/relationships/image" Target="../media/image816.png"/><Relationship Id="rId45" Type="http://schemas.openxmlformats.org/officeDocument/2006/relationships/customXml" Target="../ink/ink841.xml"/><Relationship Id="rId66" Type="http://schemas.openxmlformats.org/officeDocument/2006/relationships/image" Target="../media/image829.png"/><Relationship Id="rId87" Type="http://schemas.openxmlformats.org/officeDocument/2006/relationships/image" Target="../media/image839.png"/><Relationship Id="rId110" Type="http://schemas.openxmlformats.org/officeDocument/2006/relationships/customXml" Target="../ink/ink874.xml"/><Relationship Id="rId115" Type="http://schemas.openxmlformats.org/officeDocument/2006/relationships/image" Target="../media/image853.png"/><Relationship Id="rId131" Type="http://schemas.openxmlformats.org/officeDocument/2006/relationships/image" Target="../media/image861.png"/><Relationship Id="rId136" Type="http://schemas.openxmlformats.org/officeDocument/2006/relationships/customXml" Target="../ink/ink887.xml"/><Relationship Id="rId157" Type="http://schemas.openxmlformats.org/officeDocument/2006/relationships/image" Target="../media/image874.png"/><Relationship Id="rId61" Type="http://schemas.openxmlformats.org/officeDocument/2006/relationships/customXml" Target="../ink/ink849.xml"/><Relationship Id="rId82" Type="http://schemas.openxmlformats.org/officeDocument/2006/relationships/customXml" Target="../ink/ink860.xml"/><Relationship Id="rId152" Type="http://schemas.openxmlformats.org/officeDocument/2006/relationships/customXml" Target="../ink/ink895.xml"/><Relationship Id="rId173" Type="http://schemas.openxmlformats.org/officeDocument/2006/relationships/image" Target="../media/image882.png"/><Relationship Id="rId19" Type="http://schemas.openxmlformats.org/officeDocument/2006/relationships/image" Target="../media/image30.png"/><Relationship Id="rId14" Type="http://schemas.openxmlformats.org/officeDocument/2006/relationships/customXml" Target="../ink/ink825.xml"/><Relationship Id="rId30" Type="http://schemas.openxmlformats.org/officeDocument/2006/relationships/image" Target="../media/image812.png"/><Relationship Id="rId35" Type="http://schemas.openxmlformats.org/officeDocument/2006/relationships/customXml" Target="../ink/ink836.xml"/><Relationship Id="rId56" Type="http://schemas.openxmlformats.org/officeDocument/2006/relationships/image" Target="../media/image824.png"/><Relationship Id="rId77" Type="http://schemas.openxmlformats.org/officeDocument/2006/relationships/customXml" Target="../ink/ink857.xml"/><Relationship Id="rId100" Type="http://schemas.openxmlformats.org/officeDocument/2006/relationships/customXml" Target="../ink/ink869.xml"/><Relationship Id="rId105" Type="http://schemas.openxmlformats.org/officeDocument/2006/relationships/image" Target="../media/image848.png"/><Relationship Id="rId126" Type="http://schemas.openxmlformats.org/officeDocument/2006/relationships/customXml" Target="../ink/ink882.xml"/><Relationship Id="rId147" Type="http://schemas.openxmlformats.org/officeDocument/2006/relationships/image" Target="../media/image869.png"/><Relationship Id="rId168" Type="http://schemas.openxmlformats.org/officeDocument/2006/relationships/customXml" Target="../ink/ink903.xml"/><Relationship Id="rId8" Type="http://schemas.openxmlformats.org/officeDocument/2006/relationships/customXml" Target="../ink/ink822.xml"/><Relationship Id="rId51" Type="http://schemas.openxmlformats.org/officeDocument/2006/relationships/customXml" Target="../ink/ink844.xml"/><Relationship Id="rId72" Type="http://schemas.openxmlformats.org/officeDocument/2006/relationships/image" Target="../media/image832.png"/><Relationship Id="rId93" Type="http://schemas.openxmlformats.org/officeDocument/2006/relationships/image" Target="../media/image842.png"/><Relationship Id="rId98" Type="http://schemas.openxmlformats.org/officeDocument/2006/relationships/customXml" Target="../ink/ink868.xml"/><Relationship Id="rId121" Type="http://schemas.openxmlformats.org/officeDocument/2006/relationships/image" Target="../media/image856.png"/><Relationship Id="rId142" Type="http://schemas.openxmlformats.org/officeDocument/2006/relationships/customXml" Target="../ink/ink890.xml"/><Relationship Id="rId163" Type="http://schemas.openxmlformats.org/officeDocument/2006/relationships/image" Target="../media/image877.png"/><Relationship Id="rId3" Type="http://schemas.openxmlformats.org/officeDocument/2006/relationships/image" Target="../media/image800.png"/><Relationship Id="rId25" Type="http://schemas.openxmlformats.org/officeDocument/2006/relationships/customXml" Target="../ink/ink831.xml"/><Relationship Id="rId46" Type="http://schemas.openxmlformats.org/officeDocument/2006/relationships/image" Target="../media/image819.png"/><Relationship Id="rId67" Type="http://schemas.openxmlformats.org/officeDocument/2006/relationships/customXml" Target="../ink/ink852.xml"/><Relationship Id="rId116" Type="http://schemas.openxmlformats.org/officeDocument/2006/relationships/customXml" Target="../ink/ink877.xml"/><Relationship Id="rId137" Type="http://schemas.openxmlformats.org/officeDocument/2006/relationships/image" Target="../media/image864.png"/><Relationship Id="rId158" Type="http://schemas.openxmlformats.org/officeDocument/2006/relationships/customXml" Target="../ink/ink898.xml"/><Relationship Id="rId20" Type="http://schemas.openxmlformats.org/officeDocument/2006/relationships/customXml" Target="../ink/ink828.xml"/><Relationship Id="rId41" Type="http://schemas.openxmlformats.org/officeDocument/2006/relationships/customXml" Target="../ink/ink839.xml"/><Relationship Id="rId62" Type="http://schemas.openxmlformats.org/officeDocument/2006/relationships/image" Target="../media/image827.png"/><Relationship Id="rId83" Type="http://schemas.openxmlformats.org/officeDocument/2006/relationships/image" Target="../media/image837.png"/><Relationship Id="rId88" Type="http://schemas.openxmlformats.org/officeDocument/2006/relationships/customXml" Target="../ink/ink863.xml"/><Relationship Id="rId111" Type="http://schemas.openxmlformats.org/officeDocument/2006/relationships/image" Target="../media/image851.png"/><Relationship Id="rId132" Type="http://schemas.openxmlformats.org/officeDocument/2006/relationships/customXml" Target="../ink/ink885.xml"/><Relationship Id="rId153" Type="http://schemas.openxmlformats.org/officeDocument/2006/relationships/image" Target="../media/image872.png"/><Relationship Id="rId174" Type="http://schemas.openxmlformats.org/officeDocument/2006/relationships/customXml" Target="../ink/ink906.xml"/><Relationship Id="rId15" Type="http://schemas.openxmlformats.org/officeDocument/2006/relationships/image" Target="../media/image806.png"/><Relationship Id="rId36" Type="http://schemas.openxmlformats.org/officeDocument/2006/relationships/image" Target="../media/image814.png"/><Relationship Id="rId57" Type="http://schemas.openxmlformats.org/officeDocument/2006/relationships/customXml" Target="../ink/ink847.xml"/><Relationship Id="rId106" Type="http://schemas.openxmlformats.org/officeDocument/2006/relationships/customXml" Target="../ink/ink872.xml"/><Relationship Id="rId127" Type="http://schemas.openxmlformats.org/officeDocument/2006/relationships/image" Target="../media/image859.png"/></Relationships>
</file>

<file path=ppt/slides/_rels/slide69.xml.rels><?xml version="1.0" encoding="UTF-8" standalone="yes"?>
<Relationships xmlns="http://schemas.openxmlformats.org/package/2006/relationships"><Relationship Id="rId13" Type="http://schemas.openxmlformats.org/officeDocument/2006/relationships/customXml" Target="../ink/ink912.xml"/><Relationship Id="rId18" Type="http://schemas.openxmlformats.org/officeDocument/2006/relationships/image" Target="../media/image892.png"/><Relationship Id="rId26" Type="http://schemas.openxmlformats.org/officeDocument/2006/relationships/image" Target="../media/image895.png"/><Relationship Id="rId39" Type="http://schemas.openxmlformats.org/officeDocument/2006/relationships/customXml" Target="../ink/ink925.xml"/><Relationship Id="rId21" Type="http://schemas.openxmlformats.org/officeDocument/2006/relationships/customXml" Target="../ink/ink916.xml"/><Relationship Id="rId34" Type="http://schemas.openxmlformats.org/officeDocument/2006/relationships/image" Target="../media/image899.png"/><Relationship Id="rId42" Type="http://schemas.openxmlformats.org/officeDocument/2006/relationships/image" Target="../media/image903.png"/><Relationship Id="rId47" Type="http://schemas.openxmlformats.org/officeDocument/2006/relationships/customXml" Target="../ink/ink929.xml"/><Relationship Id="rId50" Type="http://schemas.openxmlformats.org/officeDocument/2006/relationships/image" Target="../media/image907.png"/><Relationship Id="rId55" Type="http://schemas.openxmlformats.org/officeDocument/2006/relationships/customXml" Target="../ink/ink933.xml"/><Relationship Id="rId63" Type="http://schemas.openxmlformats.org/officeDocument/2006/relationships/customXml" Target="../ink/ink937.xml"/><Relationship Id="rId68" Type="http://schemas.openxmlformats.org/officeDocument/2006/relationships/image" Target="../media/image916.png"/><Relationship Id="rId76" Type="http://schemas.openxmlformats.org/officeDocument/2006/relationships/customXml" Target="../ink/ink944.xml"/><Relationship Id="rId84" Type="http://schemas.openxmlformats.org/officeDocument/2006/relationships/customXml" Target="../ink/ink948.xml"/><Relationship Id="rId7" Type="http://schemas.openxmlformats.org/officeDocument/2006/relationships/customXml" Target="../ink/ink909.xml"/><Relationship Id="rId71" Type="http://schemas.openxmlformats.org/officeDocument/2006/relationships/customXml" Target="../ink/ink941.xml"/><Relationship Id="rId2" Type="http://schemas.openxmlformats.org/officeDocument/2006/relationships/image" Target="../media/image31.gif"/><Relationship Id="rId16" Type="http://schemas.openxmlformats.org/officeDocument/2006/relationships/image" Target="../media/image891.png"/><Relationship Id="rId29" Type="http://schemas.openxmlformats.org/officeDocument/2006/relationships/customXml" Target="../ink/ink920.xml"/><Relationship Id="rId11" Type="http://schemas.openxmlformats.org/officeDocument/2006/relationships/customXml" Target="../ink/ink911.xml"/><Relationship Id="rId24" Type="http://schemas.openxmlformats.org/officeDocument/2006/relationships/image" Target="../media/image894.png"/><Relationship Id="rId32" Type="http://schemas.openxmlformats.org/officeDocument/2006/relationships/image" Target="../media/image898.png"/><Relationship Id="rId37" Type="http://schemas.openxmlformats.org/officeDocument/2006/relationships/customXml" Target="../ink/ink924.xml"/><Relationship Id="rId40" Type="http://schemas.openxmlformats.org/officeDocument/2006/relationships/image" Target="../media/image902.png"/><Relationship Id="rId45" Type="http://schemas.openxmlformats.org/officeDocument/2006/relationships/customXml" Target="../ink/ink928.xml"/><Relationship Id="rId53" Type="http://schemas.openxmlformats.org/officeDocument/2006/relationships/customXml" Target="../ink/ink932.xml"/><Relationship Id="rId58" Type="http://schemas.openxmlformats.org/officeDocument/2006/relationships/image" Target="../media/image911.png"/><Relationship Id="rId66" Type="http://schemas.openxmlformats.org/officeDocument/2006/relationships/image" Target="../media/image915.png"/><Relationship Id="rId74" Type="http://schemas.openxmlformats.org/officeDocument/2006/relationships/customXml" Target="../ink/ink943.xml"/><Relationship Id="rId79" Type="http://schemas.openxmlformats.org/officeDocument/2006/relationships/image" Target="../media/image921.png"/><Relationship Id="rId5" Type="http://schemas.openxmlformats.org/officeDocument/2006/relationships/customXml" Target="../ink/ink908.xml"/><Relationship Id="rId61" Type="http://schemas.openxmlformats.org/officeDocument/2006/relationships/customXml" Target="../ink/ink936.xml"/><Relationship Id="rId82" Type="http://schemas.openxmlformats.org/officeDocument/2006/relationships/customXml" Target="../ink/ink947.xml"/><Relationship Id="rId19" Type="http://schemas.openxmlformats.org/officeDocument/2006/relationships/customXml" Target="../ink/ink915.xml"/><Relationship Id="rId4" Type="http://schemas.openxmlformats.org/officeDocument/2006/relationships/image" Target="../media/image885.png"/><Relationship Id="rId9" Type="http://schemas.openxmlformats.org/officeDocument/2006/relationships/customXml" Target="../ink/ink910.xml"/><Relationship Id="rId14" Type="http://schemas.openxmlformats.org/officeDocument/2006/relationships/image" Target="../media/image890.png"/><Relationship Id="rId22" Type="http://schemas.openxmlformats.org/officeDocument/2006/relationships/image" Target="../media/image30.png"/><Relationship Id="rId27" Type="http://schemas.openxmlformats.org/officeDocument/2006/relationships/customXml" Target="../ink/ink919.xml"/><Relationship Id="rId30" Type="http://schemas.openxmlformats.org/officeDocument/2006/relationships/image" Target="../media/image897.png"/><Relationship Id="rId35" Type="http://schemas.openxmlformats.org/officeDocument/2006/relationships/customXml" Target="../ink/ink923.xml"/><Relationship Id="rId43" Type="http://schemas.openxmlformats.org/officeDocument/2006/relationships/customXml" Target="../ink/ink927.xml"/><Relationship Id="rId48" Type="http://schemas.openxmlformats.org/officeDocument/2006/relationships/image" Target="../media/image906.png"/><Relationship Id="rId56" Type="http://schemas.openxmlformats.org/officeDocument/2006/relationships/image" Target="../media/image910.png"/><Relationship Id="rId64" Type="http://schemas.openxmlformats.org/officeDocument/2006/relationships/image" Target="../media/image914.png"/><Relationship Id="rId69" Type="http://schemas.openxmlformats.org/officeDocument/2006/relationships/customXml" Target="../ink/ink940.xml"/><Relationship Id="rId77" Type="http://schemas.openxmlformats.org/officeDocument/2006/relationships/image" Target="../media/image920.png"/><Relationship Id="rId8" Type="http://schemas.openxmlformats.org/officeDocument/2006/relationships/image" Target="../media/image887.png"/><Relationship Id="rId51" Type="http://schemas.openxmlformats.org/officeDocument/2006/relationships/customXml" Target="../ink/ink931.xml"/><Relationship Id="rId72" Type="http://schemas.openxmlformats.org/officeDocument/2006/relationships/customXml" Target="../ink/ink942.xml"/><Relationship Id="rId80" Type="http://schemas.openxmlformats.org/officeDocument/2006/relationships/customXml" Target="../ink/ink946.xml"/><Relationship Id="rId85" Type="http://schemas.openxmlformats.org/officeDocument/2006/relationships/image" Target="../media/image924.png"/><Relationship Id="rId3" Type="http://schemas.openxmlformats.org/officeDocument/2006/relationships/customXml" Target="../ink/ink907.xml"/><Relationship Id="rId12" Type="http://schemas.openxmlformats.org/officeDocument/2006/relationships/image" Target="../media/image889.png"/><Relationship Id="rId17" Type="http://schemas.openxmlformats.org/officeDocument/2006/relationships/customXml" Target="../ink/ink914.xml"/><Relationship Id="rId25" Type="http://schemas.openxmlformats.org/officeDocument/2006/relationships/customXml" Target="../ink/ink918.xml"/><Relationship Id="rId33" Type="http://schemas.openxmlformats.org/officeDocument/2006/relationships/customXml" Target="../ink/ink922.xml"/><Relationship Id="rId38" Type="http://schemas.openxmlformats.org/officeDocument/2006/relationships/image" Target="../media/image901.png"/><Relationship Id="rId46" Type="http://schemas.openxmlformats.org/officeDocument/2006/relationships/image" Target="../media/image905.png"/><Relationship Id="rId59" Type="http://schemas.openxmlformats.org/officeDocument/2006/relationships/customXml" Target="../ink/ink935.xml"/><Relationship Id="rId67" Type="http://schemas.openxmlformats.org/officeDocument/2006/relationships/customXml" Target="../ink/ink939.xml"/><Relationship Id="rId20" Type="http://schemas.openxmlformats.org/officeDocument/2006/relationships/image" Target="../media/image893.png"/><Relationship Id="rId41" Type="http://schemas.openxmlformats.org/officeDocument/2006/relationships/customXml" Target="../ink/ink926.xml"/><Relationship Id="rId54" Type="http://schemas.openxmlformats.org/officeDocument/2006/relationships/image" Target="../media/image909.png"/><Relationship Id="rId62" Type="http://schemas.openxmlformats.org/officeDocument/2006/relationships/image" Target="../media/image913.png"/><Relationship Id="rId70" Type="http://schemas.openxmlformats.org/officeDocument/2006/relationships/image" Target="../media/image917.png"/><Relationship Id="rId75" Type="http://schemas.openxmlformats.org/officeDocument/2006/relationships/image" Target="../media/image919.png"/><Relationship Id="rId83" Type="http://schemas.openxmlformats.org/officeDocument/2006/relationships/image" Target="../media/image923.png"/><Relationship Id="rId1" Type="http://schemas.openxmlformats.org/officeDocument/2006/relationships/slideLayout" Target="../slideLayouts/slideLayout7.xml"/><Relationship Id="rId6" Type="http://schemas.openxmlformats.org/officeDocument/2006/relationships/image" Target="../media/image886.png"/><Relationship Id="rId15" Type="http://schemas.openxmlformats.org/officeDocument/2006/relationships/customXml" Target="../ink/ink913.xml"/><Relationship Id="rId23" Type="http://schemas.openxmlformats.org/officeDocument/2006/relationships/customXml" Target="../ink/ink917.xml"/><Relationship Id="rId28" Type="http://schemas.openxmlformats.org/officeDocument/2006/relationships/image" Target="../media/image896.png"/><Relationship Id="rId36" Type="http://schemas.openxmlformats.org/officeDocument/2006/relationships/image" Target="../media/image900.png"/><Relationship Id="rId49" Type="http://schemas.openxmlformats.org/officeDocument/2006/relationships/customXml" Target="../ink/ink930.xml"/><Relationship Id="rId57" Type="http://schemas.openxmlformats.org/officeDocument/2006/relationships/customXml" Target="../ink/ink934.xml"/><Relationship Id="rId10" Type="http://schemas.openxmlformats.org/officeDocument/2006/relationships/image" Target="../media/image888.png"/><Relationship Id="rId31" Type="http://schemas.openxmlformats.org/officeDocument/2006/relationships/customXml" Target="../ink/ink921.xml"/><Relationship Id="rId44" Type="http://schemas.openxmlformats.org/officeDocument/2006/relationships/image" Target="../media/image904.png"/><Relationship Id="rId52" Type="http://schemas.openxmlformats.org/officeDocument/2006/relationships/image" Target="../media/image908.png"/><Relationship Id="rId60" Type="http://schemas.openxmlformats.org/officeDocument/2006/relationships/image" Target="../media/image912.png"/><Relationship Id="rId65" Type="http://schemas.openxmlformats.org/officeDocument/2006/relationships/customXml" Target="../ink/ink938.xml"/><Relationship Id="rId73" Type="http://schemas.openxmlformats.org/officeDocument/2006/relationships/image" Target="../media/image918.png"/><Relationship Id="rId78" Type="http://schemas.openxmlformats.org/officeDocument/2006/relationships/customXml" Target="../ink/ink945.xml"/><Relationship Id="rId81" Type="http://schemas.openxmlformats.org/officeDocument/2006/relationships/image" Target="../media/image9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17" Type="http://schemas.openxmlformats.org/officeDocument/2006/relationships/image" Target="../media/image982.png"/><Relationship Id="rId299" Type="http://schemas.openxmlformats.org/officeDocument/2006/relationships/customXml" Target="../ink/ink1098.xml"/><Relationship Id="rId21" Type="http://schemas.openxmlformats.org/officeDocument/2006/relationships/image" Target="../media/image934.png"/><Relationship Id="rId63" Type="http://schemas.openxmlformats.org/officeDocument/2006/relationships/image" Target="../media/image955.png"/><Relationship Id="rId159" Type="http://schemas.openxmlformats.org/officeDocument/2006/relationships/image" Target="../media/image1002.png"/><Relationship Id="rId324" Type="http://schemas.openxmlformats.org/officeDocument/2006/relationships/image" Target="../media/image1084.png"/><Relationship Id="rId366" Type="http://schemas.openxmlformats.org/officeDocument/2006/relationships/image" Target="../media/image1104.png"/><Relationship Id="rId170" Type="http://schemas.openxmlformats.org/officeDocument/2006/relationships/customXml" Target="../ink/ink1033.xml"/><Relationship Id="rId226" Type="http://schemas.openxmlformats.org/officeDocument/2006/relationships/image" Target="../media/image1035.png"/><Relationship Id="rId433" Type="http://schemas.openxmlformats.org/officeDocument/2006/relationships/customXml" Target="../ink/ink1165.xml"/><Relationship Id="rId268" Type="http://schemas.openxmlformats.org/officeDocument/2006/relationships/image" Target="../media/image1056.png"/><Relationship Id="rId475" Type="http://schemas.openxmlformats.org/officeDocument/2006/relationships/image" Target="../media/image1156.png"/><Relationship Id="rId32" Type="http://schemas.openxmlformats.org/officeDocument/2006/relationships/customXml" Target="../ink/ink964.xml"/><Relationship Id="rId74" Type="http://schemas.openxmlformats.org/officeDocument/2006/relationships/customXml" Target="../ink/ink985.xml"/><Relationship Id="rId128" Type="http://schemas.openxmlformats.org/officeDocument/2006/relationships/customXml" Target="../ink/ink1012.xml"/><Relationship Id="rId335" Type="http://schemas.openxmlformats.org/officeDocument/2006/relationships/customXml" Target="../ink/ink1116.xml"/><Relationship Id="rId377" Type="http://schemas.openxmlformats.org/officeDocument/2006/relationships/customXml" Target="../ink/ink1137.xml"/><Relationship Id="rId5" Type="http://schemas.openxmlformats.org/officeDocument/2006/relationships/image" Target="../media/image926.png"/><Relationship Id="rId181" Type="http://schemas.openxmlformats.org/officeDocument/2006/relationships/image" Target="../media/image1013.png"/><Relationship Id="rId237" Type="http://schemas.openxmlformats.org/officeDocument/2006/relationships/customXml" Target="../ink/ink1067.xml"/><Relationship Id="rId402" Type="http://schemas.openxmlformats.org/officeDocument/2006/relationships/image" Target="../media/image1121.png"/><Relationship Id="rId279" Type="http://schemas.openxmlformats.org/officeDocument/2006/relationships/customXml" Target="../ink/ink1088.xml"/><Relationship Id="rId444" Type="http://schemas.openxmlformats.org/officeDocument/2006/relationships/customXml" Target="../ink/ink1171.xml"/><Relationship Id="rId486" Type="http://schemas.openxmlformats.org/officeDocument/2006/relationships/customXml" Target="../ink/ink1192.xml"/><Relationship Id="rId43" Type="http://schemas.openxmlformats.org/officeDocument/2006/relationships/image" Target="../media/image945.png"/><Relationship Id="rId139" Type="http://schemas.openxmlformats.org/officeDocument/2006/relationships/image" Target="../media/image992.png"/><Relationship Id="rId290" Type="http://schemas.openxmlformats.org/officeDocument/2006/relationships/image" Target="../media/image1067.png"/><Relationship Id="rId304" Type="http://schemas.openxmlformats.org/officeDocument/2006/relationships/image" Target="../media/image1074.png"/><Relationship Id="rId346" Type="http://schemas.openxmlformats.org/officeDocument/2006/relationships/image" Target="../media/image1095.png"/><Relationship Id="rId388" Type="http://schemas.openxmlformats.org/officeDocument/2006/relationships/image" Target="../media/image1114.png"/><Relationship Id="rId85" Type="http://schemas.openxmlformats.org/officeDocument/2006/relationships/image" Target="../media/image966.png"/><Relationship Id="rId150" Type="http://schemas.openxmlformats.org/officeDocument/2006/relationships/customXml" Target="../ink/ink1023.xml"/><Relationship Id="rId192" Type="http://schemas.openxmlformats.org/officeDocument/2006/relationships/image" Target="../media/image1018.png"/><Relationship Id="rId206" Type="http://schemas.openxmlformats.org/officeDocument/2006/relationships/image" Target="../media/image1025.png"/><Relationship Id="rId413" Type="http://schemas.openxmlformats.org/officeDocument/2006/relationships/customXml" Target="../ink/ink1155.xml"/><Relationship Id="rId248" Type="http://schemas.openxmlformats.org/officeDocument/2006/relationships/image" Target="../media/image1046.png"/><Relationship Id="rId455" Type="http://schemas.openxmlformats.org/officeDocument/2006/relationships/image" Target="../media/image1146.png"/><Relationship Id="rId12" Type="http://schemas.openxmlformats.org/officeDocument/2006/relationships/customXml" Target="../ink/ink954.xml"/><Relationship Id="rId108" Type="http://schemas.openxmlformats.org/officeDocument/2006/relationships/customXml" Target="../ink/ink1002.xml"/><Relationship Id="rId315" Type="http://schemas.openxmlformats.org/officeDocument/2006/relationships/customXml" Target="../ink/ink1106.xml"/><Relationship Id="rId357" Type="http://schemas.openxmlformats.org/officeDocument/2006/relationships/customXml" Target="../ink/ink1127.xml"/><Relationship Id="rId54" Type="http://schemas.openxmlformats.org/officeDocument/2006/relationships/customXml" Target="../ink/ink975.xml"/><Relationship Id="rId96" Type="http://schemas.openxmlformats.org/officeDocument/2006/relationships/customXml" Target="../ink/ink996.xml"/><Relationship Id="rId161" Type="http://schemas.openxmlformats.org/officeDocument/2006/relationships/image" Target="../media/image1003.png"/><Relationship Id="rId217" Type="http://schemas.openxmlformats.org/officeDocument/2006/relationships/customXml" Target="../ink/ink1057.xml"/><Relationship Id="rId399" Type="http://schemas.openxmlformats.org/officeDocument/2006/relationships/customXml" Target="../ink/ink1148.xml"/><Relationship Id="rId259" Type="http://schemas.openxmlformats.org/officeDocument/2006/relationships/customXml" Target="../ink/ink1078.xml"/><Relationship Id="rId424" Type="http://schemas.openxmlformats.org/officeDocument/2006/relationships/image" Target="../media/image1131.png"/><Relationship Id="rId466" Type="http://schemas.openxmlformats.org/officeDocument/2006/relationships/customXml" Target="../ink/ink1182.xml"/><Relationship Id="rId23" Type="http://schemas.openxmlformats.org/officeDocument/2006/relationships/image" Target="../media/image935.png"/><Relationship Id="rId119" Type="http://schemas.openxmlformats.org/officeDocument/2006/relationships/image" Target="../media/image983.png"/><Relationship Id="rId270" Type="http://schemas.openxmlformats.org/officeDocument/2006/relationships/image" Target="../media/image1057.png"/><Relationship Id="rId326" Type="http://schemas.openxmlformats.org/officeDocument/2006/relationships/image" Target="../media/image1085.png"/><Relationship Id="rId65" Type="http://schemas.openxmlformats.org/officeDocument/2006/relationships/image" Target="../media/image956.png"/><Relationship Id="rId130" Type="http://schemas.openxmlformats.org/officeDocument/2006/relationships/customXml" Target="../ink/ink1013.xml"/><Relationship Id="rId368" Type="http://schemas.openxmlformats.org/officeDocument/2006/relationships/image" Target="../media/image1105.png"/><Relationship Id="rId172" Type="http://schemas.openxmlformats.org/officeDocument/2006/relationships/customXml" Target="../ink/ink1034.xml"/><Relationship Id="rId228" Type="http://schemas.openxmlformats.org/officeDocument/2006/relationships/image" Target="../media/image1036.png"/><Relationship Id="rId435" Type="http://schemas.openxmlformats.org/officeDocument/2006/relationships/customXml" Target="../ink/ink1166.xml"/><Relationship Id="rId477" Type="http://schemas.openxmlformats.org/officeDocument/2006/relationships/image" Target="../media/image1157.png"/><Relationship Id="rId281" Type="http://schemas.openxmlformats.org/officeDocument/2006/relationships/customXml" Target="../ink/ink1089.xml"/><Relationship Id="rId337" Type="http://schemas.openxmlformats.org/officeDocument/2006/relationships/customXml" Target="../ink/ink1117.xml"/><Relationship Id="rId34" Type="http://schemas.openxmlformats.org/officeDocument/2006/relationships/customXml" Target="../ink/ink965.xml"/><Relationship Id="rId76" Type="http://schemas.openxmlformats.org/officeDocument/2006/relationships/customXml" Target="../ink/ink986.xml"/><Relationship Id="rId141" Type="http://schemas.openxmlformats.org/officeDocument/2006/relationships/image" Target="../media/image993.png"/><Relationship Id="rId379" Type="http://schemas.openxmlformats.org/officeDocument/2006/relationships/customXml" Target="../ink/ink1138.xml"/><Relationship Id="rId7" Type="http://schemas.openxmlformats.org/officeDocument/2006/relationships/image" Target="../media/image927.png"/><Relationship Id="rId183" Type="http://schemas.openxmlformats.org/officeDocument/2006/relationships/image" Target="../media/image1014.png"/><Relationship Id="rId239" Type="http://schemas.openxmlformats.org/officeDocument/2006/relationships/customXml" Target="../ink/ink1068.xml"/><Relationship Id="rId390" Type="http://schemas.openxmlformats.org/officeDocument/2006/relationships/image" Target="../media/image1115.png"/><Relationship Id="rId404" Type="http://schemas.openxmlformats.org/officeDocument/2006/relationships/image" Target="../media/image1122.png"/><Relationship Id="rId446" Type="http://schemas.openxmlformats.org/officeDocument/2006/relationships/customXml" Target="../ink/ink1172.xml"/><Relationship Id="rId250" Type="http://schemas.openxmlformats.org/officeDocument/2006/relationships/image" Target="../media/image1047.png"/><Relationship Id="rId271" Type="http://schemas.openxmlformats.org/officeDocument/2006/relationships/customXml" Target="../ink/ink1084.xml"/><Relationship Id="rId292" Type="http://schemas.openxmlformats.org/officeDocument/2006/relationships/image" Target="../media/image1068.png"/><Relationship Id="rId306" Type="http://schemas.openxmlformats.org/officeDocument/2006/relationships/image" Target="../media/image1075.png"/><Relationship Id="rId488" Type="http://schemas.openxmlformats.org/officeDocument/2006/relationships/customXml" Target="../ink/ink1193.xml"/><Relationship Id="rId24" Type="http://schemas.openxmlformats.org/officeDocument/2006/relationships/customXml" Target="../ink/ink960.xml"/><Relationship Id="rId45" Type="http://schemas.openxmlformats.org/officeDocument/2006/relationships/image" Target="../media/image946.png"/><Relationship Id="rId66" Type="http://schemas.openxmlformats.org/officeDocument/2006/relationships/customXml" Target="../ink/ink981.xml"/><Relationship Id="rId87" Type="http://schemas.openxmlformats.org/officeDocument/2006/relationships/image" Target="../media/image967.png"/><Relationship Id="rId110" Type="http://schemas.openxmlformats.org/officeDocument/2006/relationships/customXml" Target="../ink/ink1003.xml"/><Relationship Id="rId131" Type="http://schemas.openxmlformats.org/officeDocument/2006/relationships/image" Target="../media/image30.png"/><Relationship Id="rId327" Type="http://schemas.openxmlformats.org/officeDocument/2006/relationships/customXml" Target="../ink/ink1112.xml"/><Relationship Id="rId348" Type="http://schemas.openxmlformats.org/officeDocument/2006/relationships/image" Target="../media/image1096.png"/><Relationship Id="rId369" Type="http://schemas.openxmlformats.org/officeDocument/2006/relationships/customXml" Target="../ink/ink1133.xml"/><Relationship Id="rId152" Type="http://schemas.openxmlformats.org/officeDocument/2006/relationships/customXml" Target="../ink/ink1024.xml"/><Relationship Id="rId173" Type="http://schemas.openxmlformats.org/officeDocument/2006/relationships/image" Target="../media/image1009.png"/><Relationship Id="rId194" Type="http://schemas.openxmlformats.org/officeDocument/2006/relationships/image" Target="../media/image1019.png"/><Relationship Id="rId208" Type="http://schemas.openxmlformats.org/officeDocument/2006/relationships/image" Target="../media/image1026.png"/><Relationship Id="rId229" Type="http://schemas.openxmlformats.org/officeDocument/2006/relationships/customXml" Target="../ink/ink1063.xml"/><Relationship Id="rId380" Type="http://schemas.openxmlformats.org/officeDocument/2006/relationships/image" Target="../media/image1111.png"/><Relationship Id="rId415" Type="http://schemas.openxmlformats.org/officeDocument/2006/relationships/customXml" Target="../ink/ink1156.xml"/><Relationship Id="rId436" Type="http://schemas.openxmlformats.org/officeDocument/2006/relationships/image" Target="../media/image1137.png"/><Relationship Id="rId457" Type="http://schemas.openxmlformats.org/officeDocument/2006/relationships/image" Target="../media/image1147.png"/><Relationship Id="rId240" Type="http://schemas.openxmlformats.org/officeDocument/2006/relationships/image" Target="../media/image1042.png"/><Relationship Id="rId261" Type="http://schemas.openxmlformats.org/officeDocument/2006/relationships/customXml" Target="../ink/ink1079.xml"/><Relationship Id="rId478" Type="http://schemas.openxmlformats.org/officeDocument/2006/relationships/customXml" Target="../ink/ink1188.xml"/><Relationship Id="rId14" Type="http://schemas.openxmlformats.org/officeDocument/2006/relationships/customXml" Target="../ink/ink955.xml"/><Relationship Id="rId35" Type="http://schemas.openxmlformats.org/officeDocument/2006/relationships/image" Target="../media/image941.png"/><Relationship Id="rId56" Type="http://schemas.openxmlformats.org/officeDocument/2006/relationships/customXml" Target="../ink/ink976.xml"/><Relationship Id="rId77" Type="http://schemas.openxmlformats.org/officeDocument/2006/relationships/image" Target="../media/image962.png"/><Relationship Id="rId100" Type="http://schemas.openxmlformats.org/officeDocument/2006/relationships/customXml" Target="../ink/ink998.xml"/><Relationship Id="rId282" Type="http://schemas.openxmlformats.org/officeDocument/2006/relationships/image" Target="../media/image1063.png"/><Relationship Id="rId317" Type="http://schemas.openxmlformats.org/officeDocument/2006/relationships/customXml" Target="../ink/ink1107.xml"/><Relationship Id="rId338" Type="http://schemas.openxmlformats.org/officeDocument/2006/relationships/image" Target="../media/image1091.png"/><Relationship Id="rId359" Type="http://schemas.openxmlformats.org/officeDocument/2006/relationships/customXml" Target="../ink/ink1128.xml"/><Relationship Id="rId8" Type="http://schemas.openxmlformats.org/officeDocument/2006/relationships/customXml" Target="../ink/ink952.xml"/><Relationship Id="rId98" Type="http://schemas.openxmlformats.org/officeDocument/2006/relationships/customXml" Target="../ink/ink997.xml"/><Relationship Id="rId121" Type="http://schemas.openxmlformats.org/officeDocument/2006/relationships/image" Target="../media/image984.png"/><Relationship Id="rId142" Type="http://schemas.openxmlformats.org/officeDocument/2006/relationships/customXml" Target="../ink/ink1019.xml"/><Relationship Id="rId163" Type="http://schemas.openxmlformats.org/officeDocument/2006/relationships/image" Target="../media/image1004.png"/><Relationship Id="rId184" Type="http://schemas.openxmlformats.org/officeDocument/2006/relationships/customXml" Target="../ink/ink1040.xml"/><Relationship Id="rId219" Type="http://schemas.openxmlformats.org/officeDocument/2006/relationships/customXml" Target="../ink/ink1058.xml"/><Relationship Id="rId370" Type="http://schemas.openxmlformats.org/officeDocument/2006/relationships/image" Target="../media/image1106.png"/><Relationship Id="rId391" Type="http://schemas.openxmlformats.org/officeDocument/2006/relationships/customXml" Target="../ink/ink1144.xml"/><Relationship Id="rId405" Type="http://schemas.openxmlformats.org/officeDocument/2006/relationships/customXml" Target="../ink/ink1151.xml"/><Relationship Id="rId426" Type="http://schemas.openxmlformats.org/officeDocument/2006/relationships/image" Target="../media/image1132.png"/><Relationship Id="rId447" Type="http://schemas.openxmlformats.org/officeDocument/2006/relationships/image" Target="../media/image1142.png"/><Relationship Id="rId230" Type="http://schemas.openxmlformats.org/officeDocument/2006/relationships/image" Target="../media/image1037.png"/><Relationship Id="rId251" Type="http://schemas.openxmlformats.org/officeDocument/2006/relationships/customXml" Target="../ink/ink1074.xml"/><Relationship Id="rId468" Type="http://schemas.openxmlformats.org/officeDocument/2006/relationships/customXml" Target="../ink/ink1183.xml"/><Relationship Id="rId489" Type="http://schemas.openxmlformats.org/officeDocument/2006/relationships/image" Target="../media/image1163.png"/><Relationship Id="rId25" Type="http://schemas.openxmlformats.org/officeDocument/2006/relationships/image" Target="../media/image936.png"/><Relationship Id="rId46" Type="http://schemas.openxmlformats.org/officeDocument/2006/relationships/customXml" Target="../ink/ink971.xml"/><Relationship Id="rId67" Type="http://schemas.openxmlformats.org/officeDocument/2006/relationships/image" Target="../media/image957.png"/><Relationship Id="rId272" Type="http://schemas.openxmlformats.org/officeDocument/2006/relationships/image" Target="../media/image1058.png"/><Relationship Id="rId293" Type="http://schemas.openxmlformats.org/officeDocument/2006/relationships/customXml" Target="../ink/ink1095.xml"/><Relationship Id="rId307" Type="http://schemas.openxmlformats.org/officeDocument/2006/relationships/customXml" Target="../ink/ink1102.xml"/><Relationship Id="rId328" Type="http://schemas.openxmlformats.org/officeDocument/2006/relationships/image" Target="../media/image1086.png"/><Relationship Id="rId349" Type="http://schemas.openxmlformats.org/officeDocument/2006/relationships/customXml" Target="../ink/ink1123.xml"/><Relationship Id="rId88" Type="http://schemas.openxmlformats.org/officeDocument/2006/relationships/customXml" Target="../ink/ink992.xml"/><Relationship Id="rId111" Type="http://schemas.openxmlformats.org/officeDocument/2006/relationships/image" Target="../media/image979.png"/><Relationship Id="rId132" Type="http://schemas.openxmlformats.org/officeDocument/2006/relationships/customXml" Target="../ink/ink1014.xml"/><Relationship Id="rId153" Type="http://schemas.openxmlformats.org/officeDocument/2006/relationships/image" Target="../media/image999.png"/><Relationship Id="rId174" Type="http://schemas.openxmlformats.org/officeDocument/2006/relationships/customXml" Target="../ink/ink1035.xml"/><Relationship Id="rId195" Type="http://schemas.openxmlformats.org/officeDocument/2006/relationships/customXml" Target="../ink/ink1046.xml"/><Relationship Id="rId209" Type="http://schemas.openxmlformats.org/officeDocument/2006/relationships/customXml" Target="../ink/ink1053.xml"/><Relationship Id="rId360" Type="http://schemas.openxmlformats.org/officeDocument/2006/relationships/image" Target="../media/image156.png"/><Relationship Id="rId381" Type="http://schemas.openxmlformats.org/officeDocument/2006/relationships/customXml" Target="../ink/ink1139.xml"/><Relationship Id="rId416" Type="http://schemas.openxmlformats.org/officeDocument/2006/relationships/image" Target="../media/image1128.png"/><Relationship Id="rId220" Type="http://schemas.openxmlformats.org/officeDocument/2006/relationships/image" Target="../media/image1032.png"/><Relationship Id="rId241" Type="http://schemas.openxmlformats.org/officeDocument/2006/relationships/customXml" Target="../ink/ink1069.xml"/><Relationship Id="rId437" Type="http://schemas.openxmlformats.org/officeDocument/2006/relationships/customXml" Target="../ink/ink1167.xml"/><Relationship Id="rId458" Type="http://schemas.openxmlformats.org/officeDocument/2006/relationships/customXml" Target="../ink/ink1178.xml"/><Relationship Id="rId479" Type="http://schemas.openxmlformats.org/officeDocument/2006/relationships/image" Target="../media/image1158.png"/><Relationship Id="rId15" Type="http://schemas.openxmlformats.org/officeDocument/2006/relationships/image" Target="../media/image931.png"/><Relationship Id="rId36" Type="http://schemas.openxmlformats.org/officeDocument/2006/relationships/customXml" Target="../ink/ink966.xml"/><Relationship Id="rId57" Type="http://schemas.openxmlformats.org/officeDocument/2006/relationships/image" Target="../media/image952.png"/><Relationship Id="rId262" Type="http://schemas.openxmlformats.org/officeDocument/2006/relationships/image" Target="../media/image1053.png"/><Relationship Id="rId283" Type="http://schemas.openxmlformats.org/officeDocument/2006/relationships/customXml" Target="../ink/ink1090.xml"/><Relationship Id="rId318" Type="http://schemas.openxmlformats.org/officeDocument/2006/relationships/image" Target="../media/image1081.png"/><Relationship Id="rId339" Type="http://schemas.openxmlformats.org/officeDocument/2006/relationships/customXml" Target="../ink/ink1118.xml"/><Relationship Id="rId490" Type="http://schemas.openxmlformats.org/officeDocument/2006/relationships/customXml" Target="../ink/ink1194.xml"/><Relationship Id="rId78" Type="http://schemas.openxmlformats.org/officeDocument/2006/relationships/customXml" Target="../ink/ink987.xml"/><Relationship Id="rId99" Type="http://schemas.openxmlformats.org/officeDocument/2006/relationships/image" Target="../media/image973.png"/><Relationship Id="rId101" Type="http://schemas.openxmlformats.org/officeDocument/2006/relationships/image" Target="../media/image974.png"/><Relationship Id="rId122" Type="http://schemas.openxmlformats.org/officeDocument/2006/relationships/customXml" Target="../ink/ink1009.xml"/><Relationship Id="rId143" Type="http://schemas.openxmlformats.org/officeDocument/2006/relationships/image" Target="../media/image994.png"/><Relationship Id="rId164" Type="http://schemas.openxmlformats.org/officeDocument/2006/relationships/customXml" Target="../ink/ink1030.xml"/><Relationship Id="rId185" Type="http://schemas.openxmlformats.org/officeDocument/2006/relationships/image" Target="../media/image1015.png"/><Relationship Id="rId350" Type="http://schemas.openxmlformats.org/officeDocument/2006/relationships/image" Target="../media/image1097.png"/><Relationship Id="rId371" Type="http://schemas.openxmlformats.org/officeDocument/2006/relationships/customXml" Target="../ink/ink1134.xml"/><Relationship Id="rId406" Type="http://schemas.openxmlformats.org/officeDocument/2006/relationships/image" Target="../media/image1123.png"/><Relationship Id="rId9" Type="http://schemas.openxmlformats.org/officeDocument/2006/relationships/image" Target="../media/image928.png"/><Relationship Id="rId210" Type="http://schemas.openxmlformats.org/officeDocument/2006/relationships/image" Target="../media/image1027.png"/><Relationship Id="rId392" Type="http://schemas.openxmlformats.org/officeDocument/2006/relationships/image" Target="../media/image1116.png"/><Relationship Id="rId427" Type="http://schemas.openxmlformats.org/officeDocument/2006/relationships/customXml" Target="../ink/ink1162.xml"/><Relationship Id="rId448" Type="http://schemas.openxmlformats.org/officeDocument/2006/relationships/customXml" Target="../ink/ink1173.xml"/><Relationship Id="rId469" Type="http://schemas.openxmlformats.org/officeDocument/2006/relationships/image" Target="../media/image1153.png"/><Relationship Id="rId26" Type="http://schemas.openxmlformats.org/officeDocument/2006/relationships/customXml" Target="../ink/ink961.xml"/><Relationship Id="rId231" Type="http://schemas.openxmlformats.org/officeDocument/2006/relationships/customXml" Target="../ink/ink1064.xml"/><Relationship Id="rId252" Type="http://schemas.openxmlformats.org/officeDocument/2006/relationships/image" Target="../media/image1048.png"/><Relationship Id="rId273" Type="http://schemas.openxmlformats.org/officeDocument/2006/relationships/customXml" Target="../ink/ink1085.xml"/><Relationship Id="rId294" Type="http://schemas.openxmlformats.org/officeDocument/2006/relationships/image" Target="../media/image1069.png"/><Relationship Id="rId308" Type="http://schemas.openxmlformats.org/officeDocument/2006/relationships/image" Target="../media/image1076.png"/><Relationship Id="rId329" Type="http://schemas.openxmlformats.org/officeDocument/2006/relationships/customXml" Target="../ink/ink1113.xml"/><Relationship Id="rId480" Type="http://schemas.openxmlformats.org/officeDocument/2006/relationships/customXml" Target="../ink/ink1189.xml"/><Relationship Id="rId47" Type="http://schemas.openxmlformats.org/officeDocument/2006/relationships/image" Target="../media/image947.png"/><Relationship Id="rId68" Type="http://schemas.openxmlformats.org/officeDocument/2006/relationships/customXml" Target="../ink/ink982.xml"/><Relationship Id="rId89" Type="http://schemas.openxmlformats.org/officeDocument/2006/relationships/image" Target="../media/image968.png"/><Relationship Id="rId112" Type="http://schemas.openxmlformats.org/officeDocument/2006/relationships/customXml" Target="../ink/ink1004.xml"/><Relationship Id="rId133" Type="http://schemas.openxmlformats.org/officeDocument/2006/relationships/image" Target="../media/image989.png"/><Relationship Id="rId154" Type="http://schemas.openxmlformats.org/officeDocument/2006/relationships/customXml" Target="../ink/ink1025.xml"/><Relationship Id="rId175" Type="http://schemas.openxmlformats.org/officeDocument/2006/relationships/image" Target="../media/image1010.png"/><Relationship Id="rId340" Type="http://schemas.openxmlformats.org/officeDocument/2006/relationships/image" Target="../media/image1092.png"/><Relationship Id="rId361" Type="http://schemas.openxmlformats.org/officeDocument/2006/relationships/customXml" Target="../ink/ink1129.xml"/><Relationship Id="rId196" Type="http://schemas.openxmlformats.org/officeDocument/2006/relationships/image" Target="../media/image1020.png"/><Relationship Id="rId200" Type="http://schemas.openxmlformats.org/officeDocument/2006/relationships/image" Target="../media/image1022.png"/><Relationship Id="rId382" Type="http://schemas.openxmlformats.org/officeDocument/2006/relationships/image" Target="../media/image1112.png"/><Relationship Id="rId417" Type="http://schemas.openxmlformats.org/officeDocument/2006/relationships/customXml" Target="../ink/ink1157.xml"/><Relationship Id="rId438" Type="http://schemas.openxmlformats.org/officeDocument/2006/relationships/image" Target="../media/image1138.png"/><Relationship Id="rId459" Type="http://schemas.openxmlformats.org/officeDocument/2006/relationships/image" Target="../media/image1148.png"/><Relationship Id="rId16" Type="http://schemas.openxmlformats.org/officeDocument/2006/relationships/customXml" Target="../ink/ink956.xml"/><Relationship Id="rId221" Type="http://schemas.openxmlformats.org/officeDocument/2006/relationships/customXml" Target="../ink/ink1059.xml"/><Relationship Id="rId242" Type="http://schemas.openxmlformats.org/officeDocument/2006/relationships/image" Target="../media/image1043.png"/><Relationship Id="rId263" Type="http://schemas.openxmlformats.org/officeDocument/2006/relationships/customXml" Target="../ink/ink1080.xml"/><Relationship Id="rId284" Type="http://schemas.openxmlformats.org/officeDocument/2006/relationships/image" Target="../media/image1064.png"/><Relationship Id="rId319" Type="http://schemas.openxmlformats.org/officeDocument/2006/relationships/customXml" Target="../ink/ink1108.xml"/><Relationship Id="rId470" Type="http://schemas.openxmlformats.org/officeDocument/2006/relationships/customXml" Target="../ink/ink1184.xml"/><Relationship Id="rId491" Type="http://schemas.openxmlformats.org/officeDocument/2006/relationships/image" Target="../media/image1164.png"/><Relationship Id="rId37" Type="http://schemas.openxmlformats.org/officeDocument/2006/relationships/image" Target="../media/image942.png"/><Relationship Id="rId58" Type="http://schemas.openxmlformats.org/officeDocument/2006/relationships/customXml" Target="../ink/ink977.xml"/><Relationship Id="rId79" Type="http://schemas.openxmlformats.org/officeDocument/2006/relationships/image" Target="../media/image963.png"/><Relationship Id="rId102" Type="http://schemas.openxmlformats.org/officeDocument/2006/relationships/customXml" Target="../ink/ink999.xml"/><Relationship Id="rId123" Type="http://schemas.openxmlformats.org/officeDocument/2006/relationships/image" Target="../media/image985.png"/><Relationship Id="rId144" Type="http://schemas.openxmlformats.org/officeDocument/2006/relationships/customXml" Target="../ink/ink1020.xml"/><Relationship Id="rId330" Type="http://schemas.openxmlformats.org/officeDocument/2006/relationships/image" Target="../media/image1087.png"/><Relationship Id="rId90" Type="http://schemas.openxmlformats.org/officeDocument/2006/relationships/customXml" Target="../ink/ink993.xml"/><Relationship Id="rId165" Type="http://schemas.openxmlformats.org/officeDocument/2006/relationships/image" Target="../media/image1005.png"/><Relationship Id="rId186" Type="http://schemas.openxmlformats.org/officeDocument/2006/relationships/customXml" Target="../ink/ink1041.xml"/><Relationship Id="rId351" Type="http://schemas.openxmlformats.org/officeDocument/2006/relationships/customXml" Target="../ink/ink1124.xml"/><Relationship Id="rId372" Type="http://schemas.openxmlformats.org/officeDocument/2006/relationships/image" Target="../media/image1107.png"/><Relationship Id="rId393" Type="http://schemas.openxmlformats.org/officeDocument/2006/relationships/customXml" Target="../ink/ink1145.xml"/><Relationship Id="rId407" Type="http://schemas.openxmlformats.org/officeDocument/2006/relationships/customXml" Target="../ink/ink1152.xml"/><Relationship Id="rId428" Type="http://schemas.openxmlformats.org/officeDocument/2006/relationships/image" Target="../media/image1133.png"/><Relationship Id="rId449" Type="http://schemas.openxmlformats.org/officeDocument/2006/relationships/image" Target="../media/image1143.png"/><Relationship Id="rId211" Type="http://schemas.openxmlformats.org/officeDocument/2006/relationships/customXml" Target="../ink/ink1054.xml"/><Relationship Id="rId232" Type="http://schemas.openxmlformats.org/officeDocument/2006/relationships/image" Target="../media/image1038.png"/><Relationship Id="rId253" Type="http://schemas.openxmlformats.org/officeDocument/2006/relationships/customXml" Target="../ink/ink1075.xml"/><Relationship Id="rId274" Type="http://schemas.openxmlformats.org/officeDocument/2006/relationships/image" Target="../media/image1059.png"/><Relationship Id="rId295" Type="http://schemas.openxmlformats.org/officeDocument/2006/relationships/customXml" Target="../ink/ink1096.xml"/><Relationship Id="rId309" Type="http://schemas.openxmlformats.org/officeDocument/2006/relationships/customXml" Target="../ink/ink1103.xml"/><Relationship Id="rId460" Type="http://schemas.openxmlformats.org/officeDocument/2006/relationships/customXml" Target="../ink/ink1179.xml"/><Relationship Id="rId481" Type="http://schemas.openxmlformats.org/officeDocument/2006/relationships/image" Target="../media/image1159.png"/><Relationship Id="rId27" Type="http://schemas.openxmlformats.org/officeDocument/2006/relationships/image" Target="../media/image937.png"/><Relationship Id="rId48" Type="http://schemas.openxmlformats.org/officeDocument/2006/relationships/customXml" Target="../ink/ink972.xml"/><Relationship Id="rId69" Type="http://schemas.openxmlformats.org/officeDocument/2006/relationships/image" Target="../media/image958.png"/><Relationship Id="rId113" Type="http://schemas.openxmlformats.org/officeDocument/2006/relationships/image" Target="../media/image980.png"/><Relationship Id="rId134" Type="http://schemas.openxmlformats.org/officeDocument/2006/relationships/customXml" Target="../ink/ink1015.xml"/><Relationship Id="rId320" Type="http://schemas.openxmlformats.org/officeDocument/2006/relationships/image" Target="../media/image1082.png"/><Relationship Id="rId80" Type="http://schemas.openxmlformats.org/officeDocument/2006/relationships/customXml" Target="../ink/ink988.xml"/><Relationship Id="rId155" Type="http://schemas.openxmlformats.org/officeDocument/2006/relationships/image" Target="../media/image1000.png"/><Relationship Id="rId176" Type="http://schemas.openxmlformats.org/officeDocument/2006/relationships/customXml" Target="../ink/ink1036.xml"/><Relationship Id="rId197" Type="http://schemas.openxmlformats.org/officeDocument/2006/relationships/customXml" Target="../ink/ink1047.xml"/><Relationship Id="rId341" Type="http://schemas.openxmlformats.org/officeDocument/2006/relationships/customXml" Target="../ink/ink1119.xml"/><Relationship Id="rId362" Type="http://schemas.openxmlformats.org/officeDocument/2006/relationships/image" Target="../media/image1102.png"/><Relationship Id="rId383" Type="http://schemas.openxmlformats.org/officeDocument/2006/relationships/customXml" Target="../ink/ink1140.xml"/><Relationship Id="rId418" Type="http://schemas.openxmlformats.org/officeDocument/2006/relationships/image" Target="../media/image258.png"/><Relationship Id="rId439" Type="http://schemas.openxmlformats.org/officeDocument/2006/relationships/customXml" Target="../ink/ink1168.xml"/><Relationship Id="rId201" Type="http://schemas.openxmlformats.org/officeDocument/2006/relationships/customXml" Target="../ink/ink1049.xml"/><Relationship Id="rId222" Type="http://schemas.openxmlformats.org/officeDocument/2006/relationships/image" Target="../media/image1033.png"/><Relationship Id="rId243" Type="http://schemas.openxmlformats.org/officeDocument/2006/relationships/customXml" Target="../ink/ink1070.xml"/><Relationship Id="rId264" Type="http://schemas.openxmlformats.org/officeDocument/2006/relationships/image" Target="../media/image1054.png"/><Relationship Id="rId285" Type="http://schemas.openxmlformats.org/officeDocument/2006/relationships/customXml" Target="../ink/ink1091.xml"/><Relationship Id="rId450" Type="http://schemas.openxmlformats.org/officeDocument/2006/relationships/customXml" Target="../ink/ink1174.xml"/><Relationship Id="rId471" Type="http://schemas.openxmlformats.org/officeDocument/2006/relationships/image" Target="../media/image1154.png"/><Relationship Id="rId17" Type="http://schemas.openxmlformats.org/officeDocument/2006/relationships/image" Target="../media/image932.png"/><Relationship Id="rId38" Type="http://schemas.openxmlformats.org/officeDocument/2006/relationships/customXml" Target="../ink/ink967.xml"/><Relationship Id="rId59" Type="http://schemas.openxmlformats.org/officeDocument/2006/relationships/image" Target="../media/image953.png"/><Relationship Id="rId103" Type="http://schemas.openxmlformats.org/officeDocument/2006/relationships/image" Target="../media/image975.png"/><Relationship Id="rId124" Type="http://schemas.openxmlformats.org/officeDocument/2006/relationships/customXml" Target="../ink/ink1010.xml"/><Relationship Id="rId310" Type="http://schemas.openxmlformats.org/officeDocument/2006/relationships/image" Target="../media/image1077.png"/><Relationship Id="rId492" Type="http://schemas.openxmlformats.org/officeDocument/2006/relationships/customXml" Target="../ink/ink1195.xml"/><Relationship Id="rId70" Type="http://schemas.openxmlformats.org/officeDocument/2006/relationships/customXml" Target="../ink/ink983.xml"/><Relationship Id="rId91" Type="http://schemas.openxmlformats.org/officeDocument/2006/relationships/image" Target="../media/image969.png"/><Relationship Id="rId145" Type="http://schemas.openxmlformats.org/officeDocument/2006/relationships/image" Target="../media/image995.png"/><Relationship Id="rId166" Type="http://schemas.openxmlformats.org/officeDocument/2006/relationships/customXml" Target="../ink/ink1031.xml"/><Relationship Id="rId187" Type="http://schemas.openxmlformats.org/officeDocument/2006/relationships/image" Target="../media/image1016.png"/><Relationship Id="rId331" Type="http://schemas.openxmlformats.org/officeDocument/2006/relationships/customXml" Target="../ink/ink1114.xml"/><Relationship Id="rId352" Type="http://schemas.openxmlformats.org/officeDocument/2006/relationships/image" Target="../media/image1098.png"/><Relationship Id="rId373" Type="http://schemas.openxmlformats.org/officeDocument/2006/relationships/customXml" Target="../ink/ink1135.xml"/><Relationship Id="rId394" Type="http://schemas.openxmlformats.org/officeDocument/2006/relationships/image" Target="../media/image1117.png"/><Relationship Id="rId408" Type="http://schemas.openxmlformats.org/officeDocument/2006/relationships/image" Target="../media/image1124.png"/><Relationship Id="rId429" Type="http://schemas.openxmlformats.org/officeDocument/2006/relationships/customXml" Target="../ink/ink1163.xml"/><Relationship Id="rId1" Type="http://schemas.openxmlformats.org/officeDocument/2006/relationships/slideLayout" Target="../slideLayouts/slideLayout7.xml"/><Relationship Id="rId212" Type="http://schemas.openxmlformats.org/officeDocument/2006/relationships/image" Target="../media/image1028.png"/><Relationship Id="rId233" Type="http://schemas.openxmlformats.org/officeDocument/2006/relationships/customXml" Target="../ink/ink1065.xml"/><Relationship Id="rId254" Type="http://schemas.openxmlformats.org/officeDocument/2006/relationships/image" Target="../media/image1049.png"/><Relationship Id="rId440" Type="http://schemas.openxmlformats.org/officeDocument/2006/relationships/image" Target="../media/image1139.png"/><Relationship Id="rId28" Type="http://schemas.openxmlformats.org/officeDocument/2006/relationships/customXml" Target="../ink/ink962.xml"/><Relationship Id="rId49" Type="http://schemas.openxmlformats.org/officeDocument/2006/relationships/image" Target="../media/image948.png"/><Relationship Id="rId114" Type="http://schemas.openxmlformats.org/officeDocument/2006/relationships/customXml" Target="../ink/ink1005.xml"/><Relationship Id="rId275" Type="http://schemas.openxmlformats.org/officeDocument/2006/relationships/customXml" Target="../ink/ink1086.xml"/><Relationship Id="rId296" Type="http://schemas.openxmlformats.org/officeDocument/2006/relationships/image" Target="../media/image1070.png"/><Relationship Id="rId300" Type="http://schemas.openxmlformats.org/officeDocument/2006/relationships/image" Target="../media/image1072.png"/><Relationship Id="rId461" Type="http://schemas.openxmlformats.org/officeDocument/2006/relationships/image" Target="../media/image1149.png"/><Relationship Id="rId482" Type="http://schemas.openxmlformats.org/officeDocument/2006/relationships/customXml" Target="../ink/ink1190.xml"/><Relationship Id="rId60" Type="http://schemas.openxmlformats.org/officeDocument/2006/relationships/customXml" Target="../ink/ink978.xml"/><Relationship Id="rId81" Type="http://schemas.openxmlformats.org/officeDocument/2006/relationships/image" Target="../media/image964.png"/><Relationship Id="rId135" Type="http://schemas.openxmlformats.org/officeDocument/2006/relationships/image" Target="../media/image990.png"/><Relationship Id="rId156" Type="http://schemas.openxmlformats.org/officeDocument/2006/relationships/customXml" Target="../ink/ink1026.xml"/><Relationship Id="rId177" Type="http://schemas.openxmlformats.org/officeDocument/2006/relationships/image" Target="../media/image1011.png"/><Relationship Id="rId198" Type="http://schemas.openxmlformats.org/officeDocument/2006/relationships/image" Target="../media/image1021.png"/><Relationship Id="rId321" Type="http://schemas.openxmlformats.org/officeDocument/2006/relationships/customXml" Target="../ink/ink1109.xml"/><Relationship Id="rId342" Type="http://schemas.openxmlformats.org/officeDocument/2006/relationships/image" Target="../media/image1093.png"/><Relationship Id="rId363" Type="http://schemas.openxmlformats.org/officeDocument/2006/relationships/customXml" Target="../ink/ink1130.xml"/><Relationship Id="rId384" Type="http://schemas.openxmlformats.org/officeDocument/2006/relationships/image" Target="../media/image206.png"/><Relationship Id="rId419" Type="http://schemas.openxmlformats.org/officeDocument/2006/relationships/customXml" Target="../ink/ink1158.xml"/><Relationship Id="rId202" Type="http://schemas.openxmlformats.org/officeDocument/2006/relationships/image" Target="../media/image1023.png"/><Relationship Id="rId223" Type="http://schemas.openxmlformats.org/officeDocument/2006/relationships/customXml" Target="../ink/ink1060.xml"/><Relationship Id="rId244" Type="http://schemas.openxmlformats.org/officeDocument/2006/relationships/image" Target="../media/image1044.png"/><Relationship Id="rId430" Type="http://schemas.openxmlformats.org/officeDocument/2006/relationships/image" Target="../media/image1134.png"/><Relationship Id="rId18" Type="http://schemas.openxmlformats.org/officeDocument/2006/relationships/customXml" Target="../ink/ink957.xml"/><Relationship Id="rId39" Type="http://schemas.openxmlformats.org/officeDocument/2006/relationships/image" Target="../media/image943.png"/><Relationship Id="rId265" Type="http://schemas.openxmlformats.org/officeDocument/2006/relationships/customXml" Target="../ink/ink1081.xml"/><Relationship Id="rId286" Type="http://schemas.openxmlformats.org/officeDocument/2006/relationships/image" Target="../media/image1065.png"/><Relationship Id="rId451" Type="http://schemas.openxmlformats.org/officeDocument/2006/relationships/image" Target="../media/image1144.png"/><Relationship Id="rId472" Type="http://schemas.openxmlformats.org/officeDocument/2006/relationships/customXml" Target="../ink/ink1185.xml"/><Relationship Id="rId493" Type="http://schemas.openxmlformats.org/officeDocument/2006/relationships/image" Target="../media/image1165.png"/><Relationship Id="rId50" Type="http://schemas.openxmlformats.org/officeDocument/2006/relationships/customXml" Target="../ink/ink973.xml"/><Relationship Id="rId104" Type="http://schemas.openxmlformats.org/officeDocument/2006/relationships/customXml" Target="../ink/ink1000.xml"/><Relationship Id="rId125" Type="http://schemas.openxmlformats.org/officeDocument/2006/relationships/image" Target="../media/image986.png"/><Relationship Id="rId146" Type="http://schemas.openxmlformats.org/officeDocument/2006/relationships/customXml" Target="../ink/ink1021.xml"/><Relationship Id="rId167" Type="http://schemas.openxmlformats.org/officeDocument/2006/relationships/image" Target="../media/image1006.png"/><Relationship Id="rId188" Type="http://schemas.openxmlformats.org/officeDocument/2006/relationships/customXml" Target="../ink/ink1042.xml"/><Relationship Id="rId311" Type="http://schemas.openxmlformats.org/officeDocument/2006/relationships/customXml" Target="../ink/ink1104.xml"/><Relationship Id="rId332" Type="http://schemas.openxmlformats.org/officeDocument/2006/relationships/image" Target="../media/image1088.png"/><Relationship Id="rId353" Type="http://schemas.openxmlformats.org/officeDocument/2006/relationships/customXml" Target="../ink/ink1125.xml"/><Relationship Id="rId374" Type="http://schemas.openxmlformats.org/officeDocument/2006/relationships/image" Target="../media/image1108.png"/><Relationship Id="rId395" Type="http://schemas.openxmlformats.org/officeDocument/2006/relationships/customXml" Target="../ink/ink1146.xml"/><Relationship Id="rId409" Type="http://schemas.openxmlformats.org/officeDocument/2006/relationships/customXml" Target="../ink/ink1153.xml"/><Relationship Id="rId71" Type="http://schemas.openxmlformats.org/officeDocument/2006/relationships/image" Target="../media/image959.png"/><Relationship Id="rId92" Type="http://schemas.openxmlformats.org/officeDocument/2006/relationships/customXml" Target="../ink/ink994.xml"/><Relationship Id="rId213" Type="http://schemas.openxmlformats.org/officeDocument/2006/relationships/customXml" Target="../ink/ink1055.xml"/><Relationship Id="rId234" Type="http://schemas.openxmlformats.org/officeDocument/2006/relationships/image" Target="../media/image1039.png"/><Relationship Id="rId420" Type="http://schemas.openxmlformats.org/officeDocument/2006/relationships/image" Target="../media/image1129.png"/><Relationship Id="rId2" Type="http://schemas.openxmlformats.org/officeDocument/2006/relationships/customXml" Target="../ink/ink949.xml"/><Relationship Id="rId29" Type="http://schemas.openxmlformats.org/officeDocument/2006/relationships/image" Target="../media/image938.png"/><Relationship Id="rId255" Type="http://schemas.openxmlformats.org/officeDocument/2006/relationships/customXml" Target="../ink/ink1076.xml"/><Relationship Id="rId276" Type="http://schemas.openxmlformats.org/officeDocument/2006/relationships/image" Target="../media/image1060.png"/><Relationship Id="rId297" Type="http://schemas.openxmlformats.org/officeDocument/2006/relationships/customXml" Target="../ink/ink1097.xml"/><Relationship Id="rId441" Type="http://schemas.openxmlformats.org/officeDocument/2006/relationships/customXml" Target="../ink/ink1169.xml"/><Relationship Id="rId462" Type="http://schemas.openxmlformats.org/officeDocument/2006/relationships/customXml" Target="../ink/ink1180.xml"/><Relationship Id="rId483" Type="http://schemas.openxmlformats.org/officeDocument/2006/relationships/image" Target="../media/image1160.png"/><Relationship Id="rId40" Type="http://schemas.openxmlformats.org/officeDocument/2006/relationships/customXml" Target="../ink/ink968.xml"/><Relationship Id="rId115" Type="http://schemas.openxmlformats.org/officeDocument/2006/relationships/image" Target="../media/image981.png"/><Relationship Id="rId136" Type="http://schemas.openxmlformats.org/officeDocument/2006/relationships/customXml" Target="../ink/ink1016.xml"/><Relationship Id="rId157" Type="http://schemas.openxmlformats.org/officeDocument/2006/relationships/image" Target="../media/image1001.png"/><Relationship Id="rId178" Type="http://schemas.openxmlformats.org/officeDocument/2006/relationships/customXml" Target="../ink/ink1037.xml"/><Relationship Id="rId301" Type="http://schemas.openxmlformats.org/officeDocument/2006/relationships/customXml" Target="../ink/ink1099.xml"/><Relationship Id="rId322" Type="http://schemas.openxmlformats.org/officeDocument/2006/relationships/image" Target="../media/image1083.png"/><Relationship Id="rId343" Type="http://schemas.openxmlformats.org/officeDocument/2006/relationships/customXml" Target="../ink/ink1120.xml"/><Relationship Id="rId364" Type="http://schemas.openxmlformats.org/officeDocument/2006/relationships/image" Target="../media/image1103.png"/><Relationship Id="rId61" Type="http://schemas.openxmlformats.org/officeDocument/2006/relationships/image" Target="../media/image954.png"/><Relationship Id="rId82" Type="http://schemas.openxmlformats.org/officeDocument/2006/relationships/customXml" Target="../ink/ink989.xml"/><Relationship Id="rId199" Type="http://schemas.openxmlformats.org/officeDocument/2006/relationships/customXml" Target="../ink/ink1048.xml"/><Relationship Id="rId203" Type="http://schemas.openxmlformats.org/officeDocument/2006/relationships/customXml" Target="../ink/ink1050.xml"/><Relationship Id="rId385" Type="http://schemas.openxmlformats.org/officeDocument/2006/relationships/customXml" Target="../ink/ink1141.xml"/><Relationship Id="rId19" Type="http://schemas.openxmlformats.org/officeDocument/2006/relationships/image" Target="../media/image933.png"/><Relationship Id="rId224" Type="http://schemas.openxmlformats.org/officeDocument/2006/relationships/image" Target="../media/image1034.png"/><Relationship Id="rId245" Type="http://schemas.openxmlformats.org/officeDocument/2006/relationships/customXml" Target="../ink/ink1071.xml"/><Relationship Id="rId266" Type="http://schemas.openxmlformats.org/officeDocument/2006/relationships/image" Target="../media/image1055.png"/><Relationship Id="rId287" Type="http://schemas.openxmlformats.org/officeDocument/2006/relationships/customXml" Target="../ink/ink1092.xml"/><Relationship Id="rId410" Type="http://schemas.openxmlformats.org/officeDocument/2006/relationships/image" Target="../media/image1125.png"/><Relationship Id="rId431" Type="http://schemas.openxmlformats.org/officeDocument/2006/relationships/customXml" Target="../ink/ink1164.xml"/><Relationship Id="rId452" Type="http://schemas.openxmlformats.org/officeDocument/2006/relationships/customXml" Target="../ink/ink1175.xml"/><Relationship Id="rId473" Type="http://schemas.openxmlformats.org/officeDocument/2006/relationships/image" Target="../media/image1155.png"/><Relationship Id="rId494" Type="http://schemas.openxmlformats.org/officeDocument/2006/relationships/customXml" Target="../ink/ink1196.xml"/><Relationship Id="rId30" Type="http://schemas.openxmlformats.org/officeDocument/2006/relationships/customXml" Target="../ink/ink963.xml"/><Relationship Id="rId105" Type="http://schemas.openxmlformats.org/officeDocument/2006/relationships/image" Target="../media/image976.png"/><Relationship Id="rId126" Type="http://schemas.openxmlformats.org/officeDocument/2006/relationships/customXml" Target="../ink/ink1011.xml"/><Relationship Id="rId147" Type="http://schemas.openxmlformats.org/officeDocument/2006/relationships/image" Target="../media/image996.png"/><Relationship Id="rId168" Type="http://schemas.openxmlformats.org/officeDocument/2006/relationships/customXml" Target="../ink/ink1032.xml"/><Relationship Id="rId312" Type="http://schemas.openxmlformats.org/officeDocument/2006/relationships/image" Target="../media/image1078.png"/><Relationship Id="rId333" Type="http://schemas.openxmlformats.org/officeDocument/2006/relationships/customXml" Target="../ink/ink1115.xml"/><Relationship Id="rId354" Type="http://schemas.openxmlformats.org/officeDocument/2006/relationships/image" Target="../media/image1099.png"/><Relationship Id="rId51" Type="http://schemas.openxmlformats.org/officeDocument/2006/relationships/image" Target="../media/image949.png"/><Relationship Id="rId72" Type="http://schemas.openxmlformats.org/officeDocument/2006/relationships/customXml" Target="../ink/ink984.xml"/><Relationship Id="rId93" Type="http://schemas.openxmlformats.org/officeDocument/2006/relationships/image" Target="../media/image970.png"/><Relationship Id="rId189" Type="http://schemas.openxmlformats.org/officeDocument/2006/relationships/customXml" Target="../ink/ink1043.xml"/><Relationship Id="rId375" Type="http://schemas.openxmlformats.org/officeDocument/2006/relationships/customXml" Target="../ink/ink1136.xml"/><Relationship Id="rId396" Type="http://schemas.openxmlformats.org/officeDocument/2006/relationships/image" Target="../media/image1118.png"/><Relationship Id="rId3" Type="http://schemas.openxmlformats.org/officeDocument/2006/relationships/image" Target="../media/image925.png"/><Relationship Id="rId214" Type="http://schemas.openxmlformats.org/officeDocument/2006/relationships/image" Target="../media/image1029.png"/><Relationship Id="rId235" Type="http://schemas.openxmlformats.org/officeDocument/2006/relationships/customXml" Target="../ink/ink1066.xml"/><Relationship Id="rId256" Type="http://schemas.openxmlformats.org/officeDocument/2006/relationships/image" Target="../media/image1050.png"/><Relationship Id="rId277" Type="http://schemas.openxmlformats.org/officeDocument/2006/relationships/customXml" Target="../ink/ink1087.xml"/><Relationship Id="rId298" Type="http://schemas.openxmlformats.org/officeDocument/2006/relationships/image" Target="../media/image1071.png"/><Relationship Id="rId400" Type="http://schemas.openxmlformats.org/officeDocument/2006/relationships/image" Target="../media/image1120.png"/><Relationship Id="rId421" Type="http://schemas.openxmlformats.org/officeDocument/2006/relationships/customXml" Target="../ink/ink1159.xml"/><Relationship Id="rId442" Type="http://schemas.openxmlformats.org/officeDocument/2006/relationships/image" Target="../media/image1140.png"/><Relationship Id="rId463" Type="http://schemas.openxmlformats.org/officeDocument/2006/relationships/image" Target="../media/image1150.png"/><Relationship Id="rId484" Type="http://schemas.openxmlformats.org/officeDocument/2006/relationships/customXml" Target="../ink/ink1191.xml"/><Relationship Id="rId116" Type="http://schemas.openxmlformats.org/officeDocument/2006/relationships/customXml" Target="../ink/ink1006.xml"/><Relationship Id="rId137" Type="http://schemas.openxmlformats.org/officeDocument/2006/relationships/image" Target="../media/image991.png"/><Relationship Id="rId158" Type="http://schemas.openxmlformats.org/officeDocument/2006/relationships/customXml" Target="../ink/ink1027.xml"/><Relationship Id="rId302" Type="http://schemas.openxmlformats.org/officeDocument/2006/relationships/image" Target="../media/image1073.png"/><Relationship Id="rId323" Type="http://schemas.openxmlformats.org/officeDocument/2006/relationships/customXml" Target="../ink/ink1110.xml"/><Relationship Id="rId344" Type="http://schemas.openxmlformats.org/officeDocument/2006/relationships/image" Target="../media/image1094.png"/><Relationship Id="rId20" Type="http://schemas.openxmlformats.org/officeDocument/2006/relationships/customXml" Target="../ink/ink958.xml"/><Relationship Id="rId41" Type="http://schemas.openxmlformats.org/officeDocument/2006/relationships/image" Target="../media/image944.png"/><Relationship Id="rId62" Type="http://schemas.openxmlformats.org/officeDocument/2006/relationships/customXml" Target="../ink/ink979.xml"/><Relationship Id="rId83" Type="http://schemas.openxmlformats.org/officeDocument/2006/relationships/image" Target="../media/image965.png"/><Relationship Id="rId179" Type="http://schemas.openxmlformats.org/officeDocument/2006/relationships/image" Target="../media/image1012.png"/><Relationship Id="rId365" Type="http://schemas.openxmlformats.org/officeDocument/2006/relationships/customXml" Target="../ink/ink1131.xml"/><Relationship Id="rId386" Type="http://schemas.openxmlformats.org/officeDocument/2006/relationships/image" Target="../media/image1113.png"/><Relationship Id="rId190" Type="http://schemas.openxmlformats.org/officeDocument/2006/relationships/image" Target="../media/image1017.png"/><Relationship Id="rId204" Type="http://schemas.openxmlformats.org/officeDocument/2006/relationships/image" Target="../media/image1024.png"/><Relationship Id="rId225" Type="http://schemas.openxmlformats.org/officeDocument/2006/relationships/customXml" Target="../ink/ink1061.xml"/><Relationship Id="rId246" Type="http://schemas.openxmlformats.org/officeDocument/2006/relationships/image" Target="../media/image1045.png"/><Relationship Id="rId267" Type="http://schemas.openxmlformats.org/officeDocument/2006/relationships/customXml" Target="../ink/ink1082.xml"/><Relationship Id="rId288" Type="http://schemas.openxmlformats.org/officeDocument/2006/relationships/image" Target="../media/image1066.png"/><Relationship Id="rId411" Type="http://schemas.openxmlformats.org/officeDocument/2006/relationships/customXml" Target="../ink/ink1154.xml"/><Relationship Id="rId432" Type="http://schemas.openxmlformats.org/officeDocument/2006/relationships/image" Target="../media/image1135.png"/><Relationship Id="rId453" Type="http://schemas.openxmlformats.org/officeDocument/2006/relationships/image" Target="../media/image1145.png"/><Relationship Id="rId474" Type="http://schemas.openxmlformats.org/officeDocument/2006/relationships/customXml" Target="../ink/ink1186.xml"/><Relationship Id="rId106" Type="http://schemas.openxmlformats.org/officeDocument/2006/relationships/customXml" Target="../ink/ink1001.xml"/><Relationship Id="rId127" Type="http://schemas.openxmlformats.org/officeDocument/2006/relationships/image" Target="../media/image987.png"/><Relationship Id="rId313" Type="http://schemas.openxmlformats.org/officeDocument/2006/relationships/customXml" Target="../ink/ink1105.xml"/><Relationship Id="rId495" Type="http://schemas.openxmlformats.org/officeDocument/2006/relationships/image" Target="../media/image1166.png"/><Relationship Id="rId10" Type="http://schemas.openxmlformats.org/officeDocument/2006/relationships/customXml" Target="../ink/ink953.xml"/><Relationship Id="rId31" Type="http://schemas.openxmlformats.org/officeDocument/2006/relationships/image" Target="../media/image939.png"/><Relationship Id="rId52" Type="http://schemas.openxmlformats.org/officeDocument/2006/relationships/customXml" Target="../ink/ink974.xml"/><Relationship Id="rId73" Type="http://schemas.openxmlformats.org/officeDocument/2006/relationships/image" Target="../media/image960.png"/><Relationship Id="rId94" Type="http://schemas.openxmlformats.org/officeDocument/2006/relationships/customXml" Target="../ink/ink995.xml"/><Relationship Id="rId148" Type="http://schemas.openxmlformats.org/officeDocument/2006/relationships/customXml" Target="../ink/ink1022.xml"/><Relationship Id="rId169" Type="http://schemas.openxmlformats.org/officeDocument/2006/relationships/image" Target="../media/image1007.png"/><Relationship Id="rId334" Type="http://schemas.openxmlformats.org/officeDocument/2006/relationships/image" Target="../media/image1089.png"/><Relationship Id="rId355" Type="http://schemas.openxmlformats.org/officeDocument/2006/relationships/customXml" Target="../ink/ink1126.xml"/><Relationship Id="rId376" Type="http://schemas.openxmlformats.org/officeDocument/2006/relationships/image" Target="../media/image1109.png"/><Relationship Id="rId397" Type="http://schemas.openxmlformats.org/officeDocument/2006/relationships/customXml" Target="../ink/ink1147.xml"/><Relationship Id="rId4" Type="http://schemas.openxmlformats.org/officeDocument/2006/relationships/customXml" Target="../ink/ink950.xml"/><Relationship Id="rId180" Type="http://schemas.openxmlformats.org/officeDocument/2006/relationships/customXml" Target="../ink/ink1038.xml"/><Relationship Id="rId215" Type="http://schemas.openxmlformats.org/officeDocument/2006/relationships/customXml" Target="../ink/ink1056.xml"/><Relationship Id="rId236" Type="http://schemas.openxmlformats.org/officeDocument/2006/relationships/image" Target="../media/image1040.png"/><Relationship Id="rId257" Type="http://schemas.openxmlformats.org/officeDocument/2006/relationships/customXml" Target="../ink/ink1077.xml"/><Relationship Id="rId278" Type="http://schemas.openxmlformats.org/officeDocument/2006/relationships/image" Target="../media/image1061.png"/><Relationship Id="rId401" Type="http://schemas.openxmlformats.org/officeDocument/2006/relationships/customXml" Target="../ink/ink1149.xml"/><Relationship Id="rId422" Type="http://schemas.openxmlformats.org/officeDocument/2006/relationships/image" Target="../media/image1130.png"/><Relationship Id="rId443" Type="http://schemas.openxmlformats.org/officeDocument/2006/relationships/customXml" Target="../ink/ink1170.xml"/><Relationship Id="rId464" Type="http://schemas.openxmlformats.org/officeDocument/2006/relationships/customXml" Target="../ink/ink1181.xml"/><Relationship Id="rId303" Type="http://schemas.openxmlformats.org/officeDocument/2006/relationships/customXml" Target="../ink/ink1100.xml"/><Relationship Id="rId485" Type="http://schemas.openxmlformats.org/officeDocument/2006/relationships/image" Target="../media/image1161.png"/><Relationship Id="rId42" Type="http://schemas.openxmlformats.org/officeDocument/2006/relationships/customXml" Target="../ink/ink969.xml"/><Relationship Id="rId84" Type="http://schemas.openxmlformats.org/officeDocument/2006/relationships/customXml" Target="../ink/ink990.xml"/><Relationship Id="rId138" Type="http://schemas.openxmlformats.org/officeDocument/2006/relationships/customXml" Target="../ink/ink1017.xml"/><Relationship Id="rId345" Type="http://schemas.openxmlformats.org/officeDocument/2006/relationships/customXml" Target="../ink/ink1121.xml"/><Relationship Id="rId387" Type="http://schemas.openxmlformats.org/officeDocument/2006/relationships/customXml" Target="../ink/ink1142.xml"/><Relationship Id="rId191" Type="http://schemas.openxmlformats.org/officeDocument/2006/relationships/customXml" Target="../ink/ink1044.xml"/><Relationship Id="rId205" Type="http://schemas.openxmlformats.org/officeDocument/2006/relationships/customXml" Target="../ink/ink1051.xml"/><Relationship Id="rId247" Type="http://schemas.openxmlformats.org/officeDocument/2006/relationships/customXml" Target="../ink/ink1072.xml"/><Relationship Id="rId412" Type="http://schemas.openxmlformats.org/officeDocument/2006/relationships/image" Target="../media/image1126.png"/><Relationship Id="rId107" Type="http://schemas.openxmlformats.org/officeDocument/2006/relationships/image" Target="../media/image977.png"/><Relationship Id="rId289" Type="http://schemas.openxmlformats.org/officeDocument/2006/relationships/customXml" Target="../ink/ink1093.xml"/><Relationship Id="rId454" Type="http://schemas.openxmlformats.org/officeDocument/2006/relationships/customXml" Target="../ink/ink1176.xml"/><Relationship Id="rId496" Type="http://schemas.openxmlformats.org/officeDocument/2006/relationships/customXml" Target="../ink/ink1197.xml"/><Relationship Id="rId11" Type="http://schemas.openxmlformats.org/officeDocument/2006/relationships/image" Target="../media/image929.png"/><Relationship Id="rId53" Type="http://schemas.openxmlformats.org/officeDocument/2006/relationships/image" Target="../media/image950.png"/><Relationship Id="rId149" Type="http://schemas.openxmlformats.org/officeDocument/2006/relationships/image" Target="../media/image997.png"/><Relationship Id="rId314" Type="http://schemas.openxmlformats.org/officeDocument/2006/relationships/image" Target="../media/image1079.png"/><Relationship Id="rId356" Type="http://schemas.openxmlformats.org/officeDocument/2006/relationships/image" Target="../media/image1100.png"/><Relationship Id="rId398" Type="http://schemas.openxmlformats.org/officeDocument/2006/relationships/image" Target="../media/image1119.png"/><Relationship Id="rId95" Type="http://schemas.openxmlformats.org/officeDocument/2006/relationships/image" Target="../media/image971.png"/><Relationship Id="rId160" Type="http://schemas.openxmlformats.org/officeDocument/2006/relationships/customXml" Target="../ink/ink1028.xml"/><Relationship Id="rId216" Type="http://schemas.openxmlformats.org/officeDocument/2006/relationships/image" Target="../media/image1030.png"/><Relationship Id="rId423" Type="http://schemas.openxmlformats.org/officeDocument/2006/relationships/customXml" Target="../ink/ink1160.xml"/><Relationship Id="rId258" Type="http://schemas.openxmlformats.org/officeDocument/2006/relationships/image" Target="../media/image1051.png"/><Relationship Id="rId465" Type="http://schemas.openxmlformats.org/officeDocument/2006/relationships/image" Target="../media/image1151.png"/><Relationship Id="rId22" Type="http://schemas.openxmlformats.org/officeDocument/2006/relationships/customXml" Target="../ink/ink959.xml"/><Relationship Id="rId64" Type="http://schemas.openxmlformats.org/officeDocument/2006/relationships/customXml" Target="../ink/ink980.xml"/><Relationship Id="rId118" Type="http://schemas.openxmlformats.org/officeDocument/2006/relationships/customXml" Target="../ink/ink1007.xml"/><Relationship Id="rId325" Type="http://schemas.openxmlformats.org/officeDocument/2006/relationships/customXml" Target="../ink/ink1111.xml"/><Relationship Id="rId367" Type="http://schemas.openxmlformats.org/officeDocument/2006/relationships/customXml" Target="../ink/ink1132.xml"/><Relationship Id="rId171" Type="http://schemas.openxmlformats.org/officeDocument/2006/relationships/image" Target="../media/image1008.png"/><Relationship Id="rId227" Type="http://schemas.openxmlformats.org/officeDocument/2006/relationships/customXml" Target="../ink/ink1062.xml"/><Relationship Id="rId269" Type="http://schemas.openxmlformats.org/officeDocument/2006/relationships/customXml" Target="../ink/ink1083.xml"/><Relationship Id="rId434" Type="http://schemas.openxmlformats.org/officeDocument/2006/relationships/image" Target="../media/image1136.png"/><Relationship Id="rId476" Type="http://schemas.openxmlformats.org/officeDocument/2006/relationships/customXml" Target="../ink/ink1187.xml"/><Relationship Id="rId33" Type="http://schemas.openxmlformats.org/officeDocument/2006/relationships/image" Target="../media/image940.png"/><Relationship Id="rId129" Type="http://schemas.openxmlformats.org/officeDocument/2006/relationships/image" Target="../media/image988.png"/><Relationship Id="rId280" Type="http://schemas.openxmlformats.org/officeDocument/2006/relationships/image" Target="../media/image1062.png"/><Relationship Id="rId336" Type="http://schemas.openxmlformats.org/officeDocument/2006/relationships/image" Target="../media/image1090.png"/><Relationship Id="rId75" Type="http://schemas.openxmlformats.org/officeDocument/2006/relationships/image" Target="../media/image961.png"/><Relationship Id="rId140" Type="http://schemas.openxmlformats.org/officeDocument/2006/relationships/customXml" Target="../ink/ink1018.xml"/><Relationship Id="rId182" Type="http://schemas.openxmlformats.org/officeDocument/2006/relationships/customXml" Target="../ink/ink1039.xml"/><Relationship Id="rId378" Type="http://schemas.openxmlformats.org/officeDocument/2006/relationships/image" Target="../media/image1110.png"/><Relationship Id="rId403" Type="http://schemas.openxmlformats.org/officeDocument/2006/relationships/customXml" Target="../ink/ink1150.xml"/><Relationship Id="rId6" Type="http://schemas.openxmlformats.org/officeDocument/2006/relationships/customXml" Target="../ink/ink951.xml"/><Relationship Id="rId238" Type="http://schemas.openxmlformats.org/officeDocument/2006/relationships/image" Target="../media/image1041.png"/><Relationship Id="rId445" Type="http://schemas.openxmlformats.org/officeDocument/2006/relationships/image" Target="../media/image1141.png"/><Relationship Id="rId487" Type="http://schemas.openxmlformats.org/officeDocument/2006/relationships/image" Target="../media/image1162.png"/><Relationship Id="rId291" Type="http://schemas.openxmlformats.org/officeDocument/2006/relationships/customXml" Target="../ink/ink1094.xml"/><Relationship Id="rId305" Type="http://schemas.openxmlformats.org/officeDocument/2006/relationships/customXml" Target="../ink/ink1101.xml"/><Relationship Id="rId347" Type="http://schemas.openxmlformats.org/officeDocument/2006/relationships/customXml" Target="../ink/ink1122.xml"/><Relationship Id="rId44" Type="http://schemas.openxmlformats.org/officeDocument/2006/relationships/customXml" Target="../ink/ink970.xml"/><Relationship Id="rId86" Type="http://schemas.openxmlformats.org/officeDocument/2006/relationships/customXml" Target="../ink/ink991.xml"/><Relationship Id="rId151" Type="http://schemas.openxmlformats.org/officeDocument/2006/relationships/image" Target="../media/image998.png"/><Relationship Id="rId389" Type="http://schemas.openxmlformats.org/officeDocument/2006/relationships/customXml" Target="../ink/ink1143.xml"/><Relationship Id="rId193" Type="http://schemas.openxmlformats.org/officeDocument/2006/relationships/customXml" Target="../ink/ink1045.xml"/><Relationship Id="rId207" Type="http://schemas.openxmlformats.org/officeDocument/2006/relationships/customXml" Target="../ink/ink1052.xml"/><Relationship Id="rId249" Type="http://schemas.openxmlformats.org/officeDocument/2006/relationships/customXml" Target="../ink/ink1073.xml"/><Relationship Id="rId414" Type="http://schemas.openxmlformats.org/officeDocument/2006/relationships/image" Target="../media/image1127.png"/><Relationship Id="rId456" Type="http://schemas.openxmlformats.org/officeDocument/2006/relationships/customXml" Target="../ink/ink1177.xml"/><Relationship Id="rId13" Type="http://schemas.openxmlformats.org/officeDocument/2006/relationships/image" Target="../media/image930.png"/><Relationship Id="rId109" Type="http://schemas.openxmlformats.org/officeDocument/2006/relationships/image" Target="../media/image978.png"/><Relationship Id="rId260" Type="http://schemas.openxmlformats.org/officeDocument/2006/relationships/image" Target="../media/image1052.png"/><Relationship Id="rId316" Type="http://schemas.openxmlformats.org/officeDocument/2006/relationships/image" Target="../media/image1080.png"/><Relationship Id="rId55" Type="http://schemas.openxmlformats.org/officeDocument/2006/relationships/image" Target="../media/image951.png"/><Relationship Id="rId97" Type="http://schemas.openxmlformats.org/officeDocument/2006/relationships/image" Target="../media/image972.png"/><Relationship Id="rId120" Type="http://schemas.openxmlformats.org/officeDocument/2006/relationships/customXml" Target="../ink/ink1008.xml"/><Relationship Id="rId358" Type="http://schemas.openxmlformats.org/officeDocument/2006/relationships/image" Target="../media/image1101.png"/><Relationship Id="rId162" Type="http://schemas.openxmlformats.org/officeDocument/2006/relationships/customXml" Target="../ink/ink1029.xml"/><Relationship Id="rId218" Type="http://schemas.openxmlformats.org/officeDocument/2006/relationships/image" Target="../media/image1031.png"/><Relationship Id="rId425" Type="http://schemas.openxmlformats.org/officeDocument/2006/relationships/customXml" Target="../ink/ink1161.xml"/><Relationship Id="rId467" Type="http://schemas.openxmlformats.org/officeDocument/2006/relationships/image" Target="../media/image1152.png"/></Relationships>
</file>

<file path=ppt/slides/_rels/slide71.xml.rels><?xml version="1.0" encoding="UTF-8" standalone="yes"?>
<Relationships xmlns="http://schemas.openxmlformats.org/package/2006/relationships"><Relationship Id="rId26" Type="http://schemas.openxmlformats.org/officeDocument/2006/relationships/image" Target="../media/image1179.png"/><Relationship Id="rId117" Type="http://schemas.openxmlformats.org/officeDocument/2006/relationships/image" Target="../media/image1223.png"/><Relationship Id="rId21" Type="http://schemas.openxmlformats.org/officeDocument/2006/relationships/customXml" Target="../ink/ink1207.xml"/><Relationship Id="rId42" Type="http://schemas.openxmlformats.org/officeDocument/2006/relationships/image" Target="../media/image1186.png"/><Relationship Id="rId47" Type="http://schemas.openxmlformats.org/officeDocument/2006/relationships/customXml" Target="../ink/ink1220.xml"/><Relationship Id="rId63" Type="http://schemas.openxmlformats.org/officeDocument/2006/relationships/customXml" Target="../ink/ink1228.xml"/><Relationship Id="rId68" Type="http://schemas.openxmlformats.org/officeDocument/2006/relationships/image" Target="../media/image1199.png"/><Relationship Id="rId84" Type="http://schemas.openxmlformats.org/officeDocument/2006/relationships/image" Target="../media/image1207.png"/><Relationship Id="rId89" Type="http://schemas.openxmlformats.org/officeDocument/2006/relationships/customXml" Target="../ink/ink1241.xml"/><Relationship Id="rId112" Type="http://schemas.openxmlformats.org/officeDocument/2006/relationships/image" Target="../media/image1221.png"/><Relationship Id="rId133" Type="http://schemas.openxmlformats.org/officeDocument/2006/relationships/image" Target="../media/image1231.png"/><Relationship Id="rId138" Type="http://schemas.openxmlformats.org/officeDocument/2006/relationships/image" Target="../media/image1233.png"/><Relationship Id="rId16" Type="http://schemas.openxmlformats.org/officeDocument/2006/relationships/image" Target="../media/image1174.png"/><Relationship Id="rId107" Type="http://schemas.openxmlformats.org/officeDocument/2006/relationships/customXml" Target="../ink/ink1250.xml"/><Relationship Id="rId11" Type="http://schemas.openxmlformats.org/officeDocument/2006/relationships/customXml" Target="../ink/ink1202.xml"/><Relationship Id="rId32" Type="http://schemas.openxmlformats.org/officeDocument/2006/relationships/image" Target="../media/image1182.png"/><Relationship Id="rId37" Type="http://schemas.openxmlformats.org/officeDocument/2006/relationships/customXml" Target="../ink/ink1215.xml"/><Relationship Id="rId53" Type="http://schemas.openxmlformats.org/officeDocument/2006/relationships/customXml" Target="../ink/ink1223.xml"/><Relationship Id="rId58" Type="http://schemas.openxmlformats.org/officeDocument/2006/relationships/image" Target="../media/image1194.png"/><Relationship Id="rId74" Type="http://schemas.openxmlformats.org/officeDocument/2006/relationships/image" Target="../media/image1202.png"/><Relationship Id="rId79" Type="http://schemas.openxmlformats.org/officeDocument/2006/relationships/customXml" Target="../ink/ink1236.xml"/><Relationship Id="rId102" Type="http://schemas.openxmlformats.org/officeDocument/2006/relationships/image" Target="../media/image1216.png"/><Relationship Id="rId123" Type="http://schemas.openxmlformats.org/officeDocument/2006/relationships/image" Target="../media/image1226.png"/><Relationship Id="rId128" Type="http://schemas.openxmlformats.org/officeDocument/2006/relationships/customXml" Target="../ink/ink1261.xml"/><Relationship Id="rId144" Type="http://schemas.openxmlformats.org/officeDocument/2006/relationships/image" Target="../media/image773.png"/><Relationship Id="rId5" Type="http://schemas.openxmlformats.org/officeDocument/2006/relationships/customXml" Target="../ink/ink1199.xml"/><Relationship Id="rId90" Type="http://schemas.openxmlformats.org/officeDocument/2006/relationships/image" Target="../media/image1210.png"/><Relationship Id="rId95" Type="http://schemas.openxmlformats.org/officeDocument/2006/relationships/customXml" Target="../ink/ink1244.xml"/><Relationship Id="rId22" Type="http://schemas.openxmlformats.org/officeDocument/2006/relationships/image" Target="../media/image1177.png"/><Relationship Id="rId27" Type="http://schemas.openxmlformats.org/officeDocument/2006/relationships/customXml" Target="../ink/ink1210.xml"/><Relationship Id="rId43" Type="http://schemas.openxmlformats.org/officeDocument/2006/relationships/customXml" Target="../ink/ink1218.xml"/><Relationship Id="rId48" Type="http://schemas.openxmlformats.org/officeDocument/2006/relationships/image" Target="../media/image1189.png"/><Relationship Id="rId64" Type="http://schemas.openxmlformats.org/officeDocument/2006/relationships/image" Target="../media/image1197.png"/><Relationship Id="rId69" Type="http://schemas.openxmlformats.org/officeDocument/2006/relationships/customXml" Target="../ink/ink1231.xml"/><Relationship Id="rId113" Type="http://schemas.openxmlformats.org/officeDocument/2006/relationships/customXml" Target="../ink/ink1253.xml"/><Relationship Id="rId118" Type="http://schemas.openxmlformats.org/officeDocument/2006/relationships/customXml" Target="../ink/ink1256.xml"/><Relationship Id="rId134" Type="http://schemas.openxmlformats.org/officeDocument/2006/relationships/customXml" Target="../ink/ink1264.xml"/><Relationship Id="rId139" Type="http://schemas.openxmlformats.org/officeDocument/2006/relationships/customXml" Target="../ink/ink1267.xml"/><Relationship Id="rId8" Type="http://schemas.openxmlformats.org/officeDocument/2006/relationships/image" Target="../media/image1170.png"/><Relationship Id="rId51" Type="http://schemas.openxmlformats.org/officeDocument/2006/relationships/customXml" Target="../ink/ink1222.xml"/><Relationship Id="rId72" Type="http://schemas.openxmlformats.org/officeDocument/2006/relationships/image" Target="../media/image1201.png"/><Relationship Id="rId80" Type="http://schemas.openxmlformats.org/officeDocument/2006/relationships/image" Target="../media/image1205.png"/><Relationship Id="rId85" Type="http://schemas.openxmlformats.org/officeDocument/2006/relationships/customXml" Target="../ink/ink1239.xml"/><Relationship Id="rId93" Type="http://schemas.openxmlformats.org/officeDocument/2006/relationships/customXml" Target="../ink/ink1243.xml"/><Relationship Id="rId98" Type="http://schemas.openxmlformats.org/officeDocument/2006/relationships/image" Target="../media/image1214.png"/><Relationship Id="rId121" Type="http://schemas.openxmlformats.org/officeDocument/2006/relationships/image" Target="../media/image1225.png"/><Relationship Id="rId142" Type="http://schemas.openxmlformats.org/officeDocument/2006/relationships/image" Target="../media/image1235.png"/><Relationship Id="rId3" Type="http://schemas.openxmlformats.org/officeDocument/2006/relationships/customXml" Target="../ink/ink1198.xml"/><Relationship Id="rId12" Type="http://schemas.openxmlformats.org/officeDocument/2006/relationships/image" Target="../media/image1172.png"/><Relationship Id="rId17" Type="http://schemas.openxmlformats.org/officeDocument/2006/relationships/customXml" Target="../ink/ink1205.xml"/><Relationship Id="rId25" Type="http://schemas.openxmlformats.org/officeDocument/2006/relationships/customXml" Target="../ink/ink1209.xml"/><Relationship Id="rId33" Type="http://schemas.openxmlformats.org/officeDocument/2006/relationships/customXml" Target="../ink/ink1213.xml"/><Relationship Id="rId38" Type="http://schemas.openxmlformats.org/officeDocument/2006/relationships/image" Target="../media/image30.png"/><Relationship Id="rId46" Type="http://schemas.openxmlformats.org/officeDocument/2006/relationships/image" Target="../media/image1188.png"/><Relationship Id="rId59" Type="http://schemas.openxmlformats.org/officeDocument/2006/relationships/customXml" Target="../ink/ink1226.xml"/><Relationship Id="rId67" Type="http://schemas.openxmlformats.org/officeDocument/2006/relationships/customXml" Target="../ink/ink1230.xml"/><Relationship Id="rId103" Type="http://schemas.openxmlformats.org/officeDocument/2006/relationships/customXml" Target="../ink/ink1248.xml"/><Relationship Id="rId108" Type="http://schemas.openxmlformats.org/officeDocument/2006/relationships/image" Target="../media/image1219.png"/><Relationship Id="rId116" Type="http://schemas.openxmlformats.org/officeDocument/2006/relationships/customXml" Target="../ink/ink1255.xml"/><Relationship Id="rId124" Type="http://schemas.openxmlformats.org/officeDocument/2006/relationships/customXml" Target="../ink/ink1259.xml"/><Relationship Id="rId129" Type="http://schemas.openxmlformats.org/officeDocument/2006/relationships/image" Target="../media/image1229.png"/><Relationship Id="rId137" Type="http://schemas.openxmlformats.org/officeDocument/2006/relationships/customXml" Target="../ink/ink1266.xml"/><Relationship Id="rId20" Type="http://schemas.openxmlformats.org/officeDocument/2006/relationships/image" Target="../media/image1176.png"/><Relationship Id="rId41" Type="http://schemas.openxmlformats.org/officeDocument/2006/relationships/customXml" Target="../ink/ink1217.xml"/><Relationship Id="rId54" Type="http://schemas.openxmlformats.org/officeDocument/2006/relationships/image" Target="../media/image1192.png"/><Relationship Id="rId62" Type="http://schemas.openxmlformats.org/officeDocument/2006/relationships/image" Target="../media/image1196.png"/><Relationship Id="rId70" Type="http://schemas.openxmlformats.org/officeDocument/2006/relationships/image" Target="../media/image1200.png"/><Relationship Id="rId75" Type="http://schemas.openxmlformats.org/officeDocument/2006/relationships/customXml" Target="../ink/ink1234.xml"/><Relationship Id="rId83" Type="http://schemas.openxmlformats.org/officeDocument/2006/relationships/customXml" Target="../ink/ink1238.xml"/><Relationship Id="rId88" Type="http://schemas.openxmlformats.org/officeDocument/2006/relationships/image" Target="../media/image1209.png"/><Relationship Id="rId91" Type="http://schemas.openxmlformats.org/officeDocument/2006/relationships/customXml" Target="../ink/ink1242.xml"/><Relationship Id="rId96" Type="http://schemas.openxmlformats.org/officeDocument/2006/relationships/image" Target="../media/image1213.png"/><Relationship Id="rId111" Type="http://schemas.openxmlformats.org/officeDocument/2006/relationships/customXml" Target="../ink/ink1252.xml"/><Relationship Id="rId132" Type="http://schemas.openxmlformats.org/officeDocument/2006/relationships/customXml" Target="../ink/ink1263.xml"/><Relationship Id="rId140" Type="http://schemas.openxmlformats.org/officeDocument/2006/relationships/image" Target="../media/image1234.png"/><Relationship Id="rId1" Type="http://schemas.openxmlformats.org/officeDocument/2006/relationships/slideLayout" Target="../slideLayouts/slideLayout7.xml"/><Relationship Id="rId6" Type="http://schemas.openxmlformats.org/officeDocument/2006/relationships/image" Target="../media/image1169.png"/><Relationship Id="rId15" Type="http://schemas.openxmlformats.org/officeDocument/2006/relationships/customXml" Target="../ink/ink1204.xml"/><Relationship Id="rId23" Type="http://schemas.openxmlformats.org/officeDocument/2006/relationships/customXml" Target="../ink/ink1208.xml"/><Relationship Id="rId28" Type="http://schemas.openxmlformats.org/officeDocument/2006/relationships/image" Target="../media/image1180.png"/><Relationship Id="rId36" Type="http://schemas.openxmlformats.org/officeDocument/2006/relationships/image" Target="../media/image1184.png"/><Relationship Id="rId49" Type="http://schemas.openxmlformats.org/officeDocument/2006/relationships/customXml" Target="../ink/ink1221.xml"/><Relationship Id="rId57" Type="http://schemas.openxmlformats.org/officeDocument/2006/relationships/customXml" Target="../ink/ink1225.xml"/><Relationship Id="rId106" Type="http://schemas.openxmlformats.org/officeDocument/2006/relationships/image" Target="../media/image1218.png"/><Relationship Id="rId114" Type="http://schemas.openxmlformats.org/officeDocument/2006/relationships/customXml" Target="../ink/ink1254.xml"/><Relationship Id="rId119" Type="http://schemas.openxmlformats.org/officeDocument/2006/relationships/image" Target="../media/image1224.png"/><Relationship Id="rId127" Type="http://schemas.openxmlformats.org/officeDocument/2006/relationships/image" Target="../media/image1228.png"/><Relationship Id="rId10" Type="http://schemas.openxmlformats.org/officeDocument/2006/relationships/image" Target="../media/image1171.png"/><Relationship Id="rId31" Type="http://schemas.openxmlformats.org/officeDocument/2006/relationships/customXml" Target="../ink/ink1212.xml"/><Relationship Id="rId44" Type="http://schemas.openxmlformats.org/officeDocument/2006/relationships/image" Target="../media/image1187.png"/><Relationship Id="rId52" Type="http://schemas.openxmlformats.org/officeDocument/2006/relationships/image" Target="../media/image1191.png"/><Relationship Id="rId60" Type="http://schemas.openxmlformats.org/officeDocument/2006/relationships/image" Target="../media/image1195.png"/><Relationship Id="rId65" Type="http://schemas.openxmlformats.org/officeDocument/2006/relationships/customXml" Target="../ink/ink1229.xml"/><Relationship Id="rId73" Type="http://schemas.openxmlformats.org/officeDocument/2006/relationships/customXml" Target="../ink/ink1233.xml"/><Relationship Id="rId78" Type="http://schemas.openxmlformats.org/officeDocument/2006/relationships/image" Target="../media/image1204.png"/><Relationship Id="rId81" Type="http://schemas.openxmlformats.org/officeDocument/2006/relationships/customXml" Target="../ink/ink1237.xml"/><Relationship Id="rId86" Type="http://schemas.openxmlformats.org/officeDocument/2006/relationships/image" Target="../media/image1208.png"/><Relationship Id="rId94" Type="http://schemas.openxmlformats.org/officeDocument/2006/relationships/image" Target="../media/image1212.png"/><Relationship Id="rId99" Type="http://schemas.openxmlformats.org/officeDocument/2006/relationships/customXml" Target="../ink/ink1246.xml"/><Relationship Id="rId101" Type="http://schemas.openxmlformats.org/officeDocument/2006/relationships/customXml" Target="../ink/ink1247.xml"/><Relationship Id="rId122" Type="http://schemas.openxmlformats.org/officeDocument/2006/relationships/customXml" Target="../ink/ink1258.xml"/><Relationship Id="rId130" Type="http://schemas.openxmlformats.org/officeDocument/2006/relationships/customXml" Target="../ink/ink1262.xml"/><Relationship Id="rId135" Type="http://schemas.openxmlformats.org/officeDocument/2006/relationships/image" Target="../media/image1232.png"/><Relationship Id="rId143" Type="http://schemas.openxmlformats.org/officeDocument/2006/relationships/customXml" Target="../ink/ink1269.xml"/><Relationship Id="rId4" Type="http://schemas.openxmlformats.org/officeDocument/2006/relationships/image" Target="../media/image1168.png"/><Relationship Id="rId9" Type="http://schemas.openxmlformats.org/officeDocument/2006/relationships/customXml" Target="../ink/ink1201.xml"/><Relationship Id="rId13" Type="http://schemas.openxmlformats.org/officeDocument/2006/relationships/customXml" Target="../ink/ink1203.xml"/><Relationship Id="rId18" Type="http://schemas.openxmlformats.org/officeDocument/2006/relationships/image" Target="../media/image1175.png"/><Relationship Id="rId39" Type="http://schemas.openxmlformats.org/officeDocument/2006/relationships/customXml" Target="../ink/ink1216.xml"/><Relationship Id="rId109" Type="http://schemas.openxmlformats.org/officeDocument/2006/relationships/customXml" Target="../ink/ink1251.xml"/><Relationship Id="rId34" Type="http://schemas.openxmlformats.org/officeDocument/2006/relationships/image" Target="../media/image1183.png"/><Relationship Id="rId50" Type="http://schemas.openxmlformats.org/officeDocument/2006/relationships/image" Target="../media/image1190.png"/><Relationship Id="rId55" Type="http://schemas.openxmlformats.org/officeDocument/2006/relationships/customXml" Target="../ink/ink1224.xml"/><Relationship Id="rId76" Type="http://schemas.openxmlformats.org/officeDocument/2006/relationships/image" Target="../media/image1203.png"/><Relationship Id="rId97" Type="http://schemas.openxmlformats.org/officeDocument/2006/relationships/customXml" Target="../ink/ink1245.xml"/><Relationship Id="rId104" Type="http://schemas.openxmlformats.org/officeDocument/2006/relationships/image" Target="../media/image1217.png"/><Relationship Id="rId120" Type="http://schemas.openxmlformats.org/officeDocument/2006/relationships/customXml" Target="../ink/ink1257.xml"/><Relationship Id="rId125" Type="http://schemas.openxmlformats.org/officeDocument/2006/relationships/image" Target="../media/image1227.png"/><Relationship Id="rId141" Type="http://schemas.openxmlformats.org/officeDocument/2006/relationships/customXml" Target="../ink/ink1268.xml"/><Relationship Id="rId7" Type="http://schemas.openxmlformats.org/officeDocument/2006/relationships/customXml" Target="../ink/ink1200.xml"/><Relationship Id="rId71" Type="http://schemas.openxmlformats.org/officeDocument/2006/relationships/customXml" Target="../ink/ink1232.xml"/><Relationship Id="rId92" Type="http://schemas.openxmlformats.org/officeDocument/2006/relationships/image" Target="../media/image1211.png"/><Relationship Id="rId2" Type="http://schemas.openxmlformats.org/officeDocument/2006/relationships/image" Target="../media/image32.gif"/><Relationship Id="rId29" Type="http://schemas.openxmlformats.org/officeDocument/2006/relationships/customXml" Target="../ink/ink1211.xml"/><Relationship Id="rId24" Type="http://schemas.openxmlformats.org/officeDocument/2006/relationships/image" Target="../media/image1178.png"/><Relationship Id="rId40" Type="http://schemas.openxmlformats.org/officeDocument/2006/relationships/image" Target="../media/image1185.png"/><Relationship Id="rId45" Type="http://schemas.openxmlformats.org/officeDocument/2006/relationships/customXml" Target="../ink/ink1219.xml"/><Relationship Id="rId66" Type="http://schemas.openxmlformats.org/officeDocument/2006/relationships/image" Target="../media/image1198.png"/><Relationship Id="rId87" Type="http://schemas.openxmlformats.org/officeDocument/2006/relationships/customXml" Target="../ink/ink1240.xml"/><Relationship Id="rId110" Type="http://schemas.openxmlformats.org/officeDocument/2006/relationships/image" Target="../media/image1220.png"/><Relationship Id="rId115" Type="http://schemas.openxmlformats.org/officeDocument/2006/relationships/image" Target="../media/image1222.png"/><Relationship Id="rId131" Type="http://schemas.openxmlformats.org/officeDocument/2006/relationships/image" Target="../media/image1230.png"/><Relationship Id="rId136" Type="http://schemas.openxmlformats.org/officeDocument/2006/relationships/customXml" Target="../ink/ink1265.xml"/><Relationship Id="rId61" Type="http://schemas.openxmlformats.org/officeDocument/2006/relationships/customXml" Target="../ink/ink1227.xml"/><Relationship Id="rId82" Type="http://schemas.openxmlformats.org/officeDocument/2006/relationships/image" Target="../media/image1206.png"/><Relationship Id="rId19" Type="http://schemas.openxmlformats.org/officeDocument/2006/relationships/customXml" Target="../ink/ink1206.xml"/><Relationship Id="rId14" Type="http://schemas.openxmlformats.org/officeDocument/2006/relationships/image" Target="../media/image1173.png"/><Relationship Id="rId30" Type="http://schemas.openxmlformats.org/officeDocument/2006/relationships/image" Target="../media/image1181.png"/><Relationship Id="rId35" Type="http://schemas.openxmlformats.org/officeDocument/2006/relationships/customXml" Target="../ink/ink1214.xml"/><Relationship Id="rId56" Type="http://schemas.openxmlformats.org/officeDocument/2006/relationships/image" Target="../media/image1193.png"/><Relationship Id="rId77" Type="http://schemas.openxmlformats.org/officeDocument/2006/relationships/customXml" Target="../ink/ink1235.xml"/><Relationship Id="rId100" Type="http://schemas.openxmlformats.org/officeDocument/2006/relationships/image" Target="../media/image1215.png"/><Relationship Id="rId105" Type="http://schemas.openxmlformats.org/officeDocument/2006/relationships/customXml" Target="../ink/ink1249.xml"/><Relationship Id="rId126" Type="http://schemas.openxmlformats.org/officeDocument/2006/relationships/customXml" Target="../ink/ink126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rcsb.org/pdb/explore/explore.do?structureId=1c17" TargetMode="External"/><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3" Type="http://schemas.openxmlformats.org/officeDocument/2006/relationships/image" Target="../media/image1242.png"/><Relationship Id="rId18" Type="http://schemas.openxmlformats.org/officeDocument/2006/relationships/customXml" Target="../ink/ink1278.xml"/><Relationship Id="rId26" Type="http://schemas.openxmlformats.org/officeDocument/2006/relationships/customXml" Target="../ink/ink1282.xml"/><Relationship Id="rId39" Type="http://schemas.openxmlformats.org/officeDocument/2006/relationships/image" Target="../media/image1255.png"/><Relationship Id="rId21" Type="http://schemas.openxmlformats.org/officeDocument/2006/relationships/image" Target="../media/image1246.png"/><Relationship Id="rId34" Type="http://schemas.openxmlformats.org/officeDocument/2006/relationships/customXml" Target="../ink/ink1286.xml"/><Relationship Id="rId42" Type="http://schemas.openxmlformats.org/officeDocument/2006/relationships/customXml" Target="../ink/ink1290.xml"/><Relationship Id="rId47" Type="http://schemas.openxmlformats.org/officeDocument/2006/relationships/image" Target="../media/image1259.png"/><Relationship Id="rId50" Type="http://schemas.openxmlformats.org/officeDocument/2006/relationships/customXml" Target="../ink/ink1294.xml"/><Relationship Id="rId55" Type="http://schemas.openxmlformats.org/officeDocument/2006/relationships/image" Target="../media/image1263.png"/><Relationship Id="rId7" Type="http://schemas.openxmlformats.org/officeDocument/2006/relationships/image" Target="../media/image1239.png"/><Relationship Id="rId12" Type="http://schemas.openxmlformats.org/officeDocument/2006/relationships/customXml" Target="../ink/ink1275.xml"/><Relationship Id="rId17" Type="http://schemas.openxmlformats.org/officeDocument/2006/relationships/image" Target="../media/image1244.png"/><Relationship Id="rId25" Type="http://schemas.openxmlformats.org/officeDocument/2006/relationships/image" Target="../media/image1248.png"/><Relationship Id="rId33" Type="http://schemas.openxmlformats.org/officeDocument/2006/relationships/image" Target="../media/image1252.png"/><Relationship Id="rId38" Type="http://schemas.openxmlformats.org/officeDocument/2006/relationships/customXml" Target="../ink/ink1288.xml"/><Relationship Id="rId46" Type="http://schemas.openxmlformats.org/officeDocument/2006/relationships/customXml" Target="../ink/ink1292.xml"/><Relationship Id="rId2" Type="http://schemas.openxmlformats.org/officeDocument/2006/relationships/customXml" Target="../ink/ink1270.xml"/><Relationship Id="rId16" Type="http://schemas.openxmlformats.org/officeDocument/2006/relationships/customXml" Target="../ink/ink1277.xml"/><Relationship Id="rId20" Type="http://schemas.openxmlformats.org/officeDocument/2006/relationships/customXml" Target="../ink/ink1279.xml"/><Relationship Id="rId29" Type="http://schemas.openxmlformats.org/officeDocument/2006/relationships/image" Target="../media/image1250.png"/><Relationship Id="rId41" Type="http://schemas.openxmlformats.org/officeDocument/2006/relationships/image" Target="../media/image1256.png"/><Relationship Id="rId54" Type="http://schemas.openxmlformats.org/officeDocument/2006/relationships/customXml" Target="../ink/ink1296.xml"/><Relationship Id="rId1" Type="http://schemas.openxmlformats.org/officeDocument/2006/relationships/slideLayout" Target="../slideLayouts/slideLayout7.xml"/><Relationship Id="rId6" Type="http://schemas.openxmlformats.org/officeDocument/2006/relationships/customXml" Target="../ink/ink1272.xml"/><Relationship Id="rId11" Type="http://schemas.openxmlformats.org/officeDocument/2006/relationships/image" Target="../media/image1241.png"/><Relationship Id="rId24" Type="http://schemas.openxmlformats.org/officeDocument/2006/relationships/customXml" Target="../ink/ink1281.xml"/><Relationship Id="rId32" Type="http://schemas.openxmlformats.org/officeDocument/2006/relationships/customXml" Target="../ink/ink1285.xml"/><Relationship Id="rId37" Type="http://schemas.openxmlformats.org/officeDocument/2006/relationships/image" Target="../media/image1254.png"/><Relationship Id="rId40" Type="http://schemas.openxmlformats.org/officeDocument/2006/relationships/customXml" Target="../ink/ink1289.xml"/><Relationship Id="rId45" Type="http://schemas.openxmlformats.org/officeDocument/2006/relationships/image" Target="../media/image1258.png"/><Relationship Id="rId53" Type="http://schemas.openxmlformats.org/officeDocument/2006/relationships/image" Target="../media/image1262.png"/><Relationship Id="rId5" Type="http://schemas.openxmlformats.org/officeDocument/2006/relationships/image" Target="../media/image1238.png"/><Relationship Id="rId15" Type="http://schemas.openxmlformats.org/officeDocument/2006/relationships/image" Target="../media/image1243.png"/><Relationship Id="rId23" Type="http://schemas.openxmlformats.org/officeDocument/2006/relationships/image" Target="../media/image1247.png"/><Relationship Id="rId28" Type="http://schemas.openxmlformats.org/officeDocument/2006/relationships/customXml" Target="../ink/ink1283.xml"/><Relationship Id="rId36" Type="http://schemas.openxmlformats.org/officeDocument/2006/relationships/customXml" Target="../ink/ink1287.xml"/><Relationship Id="rId49" Type="http://schemas.openxmlformats.org/officeDocument/2006/relationships/image" Target="../media/image1260.png"/><Relationship Id="rId57" Type="http://schemas.openxmlformats.org/officeDocument/2006/relationships/image" Target="../media/image1264.png"/><Relationship Id="rId10" Type="http://schemas.openxmlformats.org/officeDocument/2006/relationships/customXml" Target="../ink/ink1274.xml"/><Relationship Id="rId19" Type="http://schemas.openxmlformats.org/officeDocument/2006/relationships/image" Target="../media/image1245.png"/><Relationship Id="rId31" Type="http://schemas.openxmlformats.org/officeDocument/2006/relationships/image" Target="../media/image1251.png"/><Relationship Id="rId44" Type="http://schemas.openxmlformats.org/officeDocument/2006/relationships/customXml" Target="../ink/ink1291.xml"/><Relationship Id="rId52" Type="http://schemas.openxmlformats.org/officeDocument/2006/relationships/customXml" Target="../ink/ink1295.xml"/><Relationship Id="rId4" Type="http://schemas.openxmlformats.org/officeDocument/2006/relationships/customXml" Target="../ink/ink1271.xml"/><Relationship Id="rId9" Type="http://schemas.openxmlformats.org/officeDocument/2006/relationships/image" Target="../media/image1240.png"/><Relationship Id="rId14" Type="http://schemas.openxmlformats.org/officeDocument/2006/relationships/customXml" Target="../ink/ink1276.xml"/><Relationship Id="rId22" Type="http://schemas.openxmlformats.org/officeDocument/2006/relationships/customXml" Target="../ink/ink1280.xml"/><Relationship Id="rId27" Type="http://schemas.openxmlformats.org/officeDocument/2006/relationships/image" Target="../media/image1249.png"/><Relationship Id="rId30" Type="http://schemas.openxmlformats.org/officeDocument/2006/relationships/customXml" Target="../ink/ink1284.xml"/><Relationship Id="rId35" Type="http://schemas.openxmlformats.org/officeDocument/2006/relationships/image" Target="../media/image1253.png"/><Relationship Id="rId43" Type="http://schemas.openxmlformats.org/officeDocument/2006/relationships/image" Target="../media/image1257.png"/><Relationship Id="rId48" Type="http://schemas.openxmlformats.org/officeDocument/2006/relationships/customXml" Target="../ink/ink1293.xml"/><Relationship Id="rId56" Type="http://schemas.openxmlformats.org/officeDocument/2006/relationships/customXml" Target="../ink/ink1297.xml"/><Relationship Id="rId8" Type="http://schemas.openxmlformats.org/officeDocument/2006/relationships/customXml" Target="../ink/ink1273.xml"/><Relationship Id="rId51" Type="http://schemas.openxmlformats.org/officeDocument/2006/relationships/image" Target="../media/image1261.png"/><Relationship Id="rId3" Type="http://schemas.openxmlformats.org/officeDocument/2006/relationships/image" Target="../media/image12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a:t>Chapitre 2:</a:t>
            </a:r>
            <a:br>
              <a:rPr lang="fr-FR"/>
            </a:br>
            <a:r>
              <a:rPr lang="fr-FR"/>
              <a:t>Machinerie </a:t>
            </a:r>
            <a:r>
              <a:rPr lang="fr-FR" dirty="0"/>
              <a:t>photosynthétique et énergétique</a:t>
            </a:r>
            <a:endParaRPr lang="en-US" dirty="0"/>
          </a:p>
        </p:txBody>
      </p:sp>
      <p:sp>
        <p:nvSpPr>
          <p:cNvPr id="3" name="Subtitle 2"/>
          <p:cNvSpPr>
            <a:spLocks noGrp="1"/>
          </p:cNvSpPr>
          <p:nvPr>
            <p:ph type="subTitle" idx="1"/>
          </p:nvPr>
        </p:nvSpPr>
        <p:spPr>
          <a:xfrm>
            <a:off x="1450109" y="5347711"/>
            <a:ext cx="9144000" cy="960725"/>
          </a:xfrm>
        </p:spPr>
        <p:txBody>
          <a:bodyPr/>
          <a:lstStyle/>
          <a:p>
            <a:r>
              <a:rPr lang="fr-FR"/>
              <a:t>Claudine Baraquet</a:t>
            </a:r>
            <a:endParaRPr lang="en-US" dirty="0"/>
          </a:p>
        </p:txBody>
      </p:sp>
      <p:sp>
        <p:nvSpPr>
          <p:cNvPr id="4" name="Slide Number Placeholder 3">
            <a:extLst>
              <a:ext uri="{FF2B5EF4-FFF2-40B4-BE49-F238E27FC236}">
                <a16:creationId xmlns:a16="http://schemas.microsoft.com/office/drawing/2014/main" id="{ECFD40B7-6D7A-4AF2-A120-A5AEE486A96D}"/>
              </a:ext>
            </a:extLst>
          </p:cNvPr>
          <p:cNvSpPr>
            <a:spLocks noGrp="1"/>
          </p:cNvSpPr>
          <p:nvPr>
            <p:ph type="sldNum" sz="quarter" idx="12"/>
          </p:nvPr>
        </p:nvSpPr>
        <p:spPr/>
        <p:txBody>
          <a:bodyPr/>
          <a:lstStyle/>
          <a:p>
            <a:fld id="{12B7FAE1-8398-4ECD-9623-40D6A02FADC2}" type="slidenum">
              <a:rPr lang="en-US" smtClean="0"/>
              <a:t>1</a:t>
            </a:fld>
            <a:endParaRPr lang="en-US"/>
          </a:p>
        </p:txBody>
      </p:sp>
    </p:spTree>
    <p:extLst>
      <p:ext uri="{BB962C8B-B14F-4D97-AF65-F5344CB8AC3E}">
        <p14:creationId xmlns:p14="http://schemas.microsoft.com/office/powerpoint/2010/main" val="104165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10</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5451749" cy="523220"/>
          </a:xfrm>
          <a:prstGeom prst="rect">
            <a:avLst/>
          </a:prstGeom>
          <a:noFill/>
        </p:spPr>
        <p:txBody>
          <a:bodyPr wrap="none" rtlCol="0">
            <a:spAutoFit/>
          </a:bodyPr>
          <a:lstStyle/>
          <a:p>
            <a:r>
              <a:rPr lang="en-US" sz="2800"/>
              <a:t>1.2 Les deux types de photosystème</a:t>
            </a:r>
          </a:p>
        </p:txBody>
      </p:sp>
      <p:sp>
        <p:nvSpPr>
          <p:cNvPr id="9" name="TextBox 8">
            <a:extLst>
              <a:ext uri="{FF2B5EF4-FFF2-40B4-BE49-F238E27FC236}">
                <a16:creationId xmlns:a16="http://schemas.microsoft.com/office/drawing/2014/main" id="{978C7484-209C-4A90-8603-46D9E37AC368}"/>
              </a:ext>
            </a:extLst>
          </p:cNvPr>
          <p:cNvSpPr txBox="1"/>
          <p:nvPr/>
        </p:nvSpPr>
        <p:spPr>
          <a:xfrm>
            <a:off x="385598" y="1451130"/>
            <a:ext cx="5451749" cy="3970318"/>
          </a:xfrm>
          <a:prstGeom prst="rect">
            <a:avLst/>
          </a:prstGeom>
          <a:noFill/>
        </p:spPr>
        <p:txBody>
          <a:bodyPr wrap="square" rtlCol="0">
            <a:spAutoFit/>
          </a:bodyPr>
          <a:lstStyle/>
          <a:p>
            <a:r>
              <a:rPr lang="fr-FR"/>
              <a:t>Expériences d’Emerson et Lewis 1943</a:t>
            </a:r>
          </a:p>
          <a:p>
            <a:r>
              <a:rPr lang="fr-FR"/>
              <a:t>Sur des chlorelles (=algues unicellulaires)</a:t>
            </a:r>
          </a:p>
          <a:p>
            <a:r>
              <a:rPr lang="fr-FR"/>
              <a:t>Mesure de l’action de radiations monochromatiques sur l’activité photosynthétique.</a:t>
            </a:r>
          </a:p>
          <a:p>
            <a:endParaRPr lang="fr-FR"/>
          </a:p>
          <a:p>
            <a:endParaRPr lang="fr-FR"/>
          </a:p>
          <a:p>
            <a:r>
              <a:rPr lang="fr-FR"/>
              <a:t>Radiations rouge sombre (&gt; 685 nm) captées par les chlorophylles n'ont aucune efficacité sur la production d‘O2.</a:t>
            </a:r>
          </a:p>
          <a:p>
            <a:r>
              <a:rPr lang="fr-FR"/>
              <a:t>Chute brutale du Rendement quantique (nombre d’O2 dégagé par moles de photons absorbés) = "chute dans le rouge". </a:t>
            </a:r>
          </a:p>
          <a:p>
            <a:endParaRPr lang="fr-FR"/>
          </a:p>
          <a:p>
            <a:endParaRPr lang="fr-FR"/>
          </a:p>
        </p:txBody>
      </p:sp>
      <p:sp>
        <p:nvSpPr>
          <p:cNvPr id="5" name="Text Box 31">
            <a:extLst>
              <a:ext uri="{FF2B5EF4-FFF2-40B4-BE49-F238E27FC236}">
                <a16:creationId xmlns:a16="http://schemas.microsoft.com/office/drawing/2014/main" id="{8EB31411-8B6F-4092-BA8D-4281137E02F1}"/>
              </a:ext>
            </a:extLst>
          </p:cNvPr>
          <p:cNvSpPr txBox="1">
            <a:spLocks noChangeArrowheads="1"/>
          </p:cNvSpPr>
          <p:nvPr/>
        </p:nvSpPr>
        <p:spPr bwMode="auto">
          <a:xfrm>
            <a:off x="6738669" y="4173157"/>
            <a:ext cx="5040312" cy="1063625"/>
          </a:xfrm>
          <a:prstGeom prst="rect">
            <a:avLst/>
          </a:prstGeom>
          <a:solidFill>
            <a:srgbClr val="FFFF66"/>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dirty="0"/>
              <a:t>	n O</a:t>
            </a:r>
            <a:r>
              <a:rPr lang="fr-FR" altLang="en-US" baseline="-25000" dirty="0"/>
              <a:t>2 </a:t>
            </a:r>
            <a:r>
              <a:rPr lang="fr-FR" altLang="en-US" dirty="0"/>
              <a:t>dégagées (ou de CO</a:t>
            </a:r>
            <a:r>
              <a:rPr lang="fr-FR" altLang="en-US" baseline="-25000" dirty="0"/>
              <a:t>2</a:t>
            </a:r>
            <a:r>
              <a:rPr lang="fr-FR" altLang="en-US" dirty="0"/>
              <a:t> absorbées)</a:t>
            </a:r>
            <a:br>
              <a:rPr lang="fr-FR" altLang="en-US" dirty="0"/>
            </a:br>
            <a:r>
              <a:rPr lang="fr-FR" altLang="en-US" dirty="0"/>
              <a:t> Φ = -----------------------------------------------------	</a:t>
            </a:r>
          </a:p>
          <a:p>
            <a:pPr>
              <a:spcBef>
                <a:spcPct val="50000"/>
              </a:spcBef>
            </a:pPr>
            <a:r>
              <a:rPr lang="fr-FR" altLang="en-US" dirty="0"/>
              <a:t>	     n de </a:t>
            </a:r>
            <a:r>
              <a:rPr lang="fr-FR" altLang="en-US" i="1" dirty="0"/>
              <a:t>photons </a:t>
            </a:r>
            <a:r>
              <a:rPr lang="fr-FR" altLang="en-US" dirty="0"/>
              <a:t>absorbées </a:t>
            </a:r>
          </a:p>
        </p:txBody>
      </p:sp>
      <p:pic>
        <p:nvPicPr>
          <p:cNvPr id="6" name="Picture 33">
            <a:extLst>
              <a:ext uri="{FF2B5EF4-FFF2-40B4-BE49-F238E27FC236}">
                <a16:creationId xmlns:a16="http://schemas.microsoft.com/office/drawing/2014/main" id="{8DF05363-B3A4-4E77-8076-59788DF1F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985" y="770108"/>
            <a:ext cx="3600450" cy="3268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Tree>
    <p:extLst>
      <p:ext uri="{BB962C8B-B14F-4D97-AF65-F5344CB8AC3E}">
        <p14:creationId xmlns:p14="http://schemas.microsoft.com/office/powerpoint/2010/main" val="200930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7"/>
          <p:cNvGrpSpPr>
            <a:grpSpLocks/>
          </p:cNvGrpSpPr>
          <p:nvPr/>
        </p:nvGrpSpPr>
        <p:grpSpPr bwMode="auto">
          <a:xfrm>
            <a:off x="6751432" y="791358"/>
            <a:ext cx="4608513" cy="4044950"/>
            <a:chOff x="249" y="119"/>
            <a:chExt cx="2903" cy="2548"/>
          </a:xfrm>
        </p:grpSpPr>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19"/>
              <a:ext cx="2628" cy="204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249" y="2263"/>
              <a:ext cx="2903" cy="404"/>
            </a:xfrm>
            <a:prstGeom prst="rect">
              <a:avLst/>
            </a:prstGeom>
            <a:solidFill>
              <a:srgbClr val="FDF9B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sym typeface="Symbol" panose="05050102010706020507" pitchFamily="18" charset="2"/>
                </a:rPr>
                <a:t></a:t>
              </a:r>
              <a:r>
                <a:rPr lang="fr-FR" altLang="en-US"/>
                <a:t> (exprimé en production d‘O</a:t>
              </a:r>
              <a:r>
                <a:rPr lang="fr-FR" altLang="en-US" baseline="-25000"/>
                <a:t>2</a:t>
              </a:r>
              <a:r>
                <a:rPr lang="fr-FR" altLang="en-US"/>
                <a:t>) en fonction de </a:t>
              </a:r>
              <a:r>
                <a:rPr lang="fr-FR" altLang="en-US">
                  <a:sym typeface="Symbol" panose="05050102010706020507" pitchFamily="18" charset="2"/>
                </a:rPr>
                <a:t></a:t>
              </a:r>
              <a:r>
                <a:rPr lang="fr-FR" altLang="en-US"/>
                <a:t> d'un éclairement monochromatique. </a:t>
              </a:r>
            </a:p>
          </p:txBody>
        </p:sp>
      </p:grpSp>
      <p:sp>
        <p:nvSpPr>
          <p:cNvPr id="9" name="Text Box 13"/>
          <p:cNvSpPr txBox="1">
            <a:spLocks noChangeArrowheads="1"/>
          </p:cNvSpPr>
          <p:nvPr/>
        </p:nvSpPr>
        <p:spPr bwMode="auto">
          <a:xfrm>
            <a:off x="6894308" y="4974889"/>
            <a:ext cx="4465637" cy="925513"/>
          </a:xfrm>
          <a:prstGeom prst="rect">
            <a:avLst/>
          </a:prstGeom>
          <a:solidFill>
            <a:srgbClr val="FFFF66"/>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b="1" dirty="0"/>
              <a:t>A</a:t>
            </a:r>
            <a:r>
              <a:rPr lang="fr-FR" altLang="en-US" dirty="0"/>
              <a:t> : </a:t>
            </a:r>
            <a:r>
              <a:rPr lang="fr-FR" altLang="en-US" dirty="0">
                <a:sym typeface="Symbol" panose="05050102010706020507" pitchFamily="18" charset="2"/>
              </a:rPr>
              <a:t></a:t>
            </a:r>
            <a:r>
              <a:rPr lang="fr-FR" altLang="en-US" dirty="0"/>
              <a:t> variable (660 à 720 nm)</a:t>
            </a:r>
            <a:br>
              <a:rPr lang="fr-FR" altLang="en-US" dirty="0"/>
            </a:br>
            <a:r>
              <a:rPr lang="fr-FR" altLang="en-US" b="1" dirty="0"/>
              <a:t>B</a:t>
            </a:r>
            <a:r>
              <a:rPr lang="fr-FR" altLang="en-US" dirty="0"/>
              <a:t> : </a:t>
            </a:r>
            <a:r>
              <a:rPr lang="fr-FR" altLang="en-US" dirty="0">
                <a:sym typeface="Symbol" panose="05050102010706020507" pitchFamily="18" charset="2"/>
              </a:rPr>
              <a:t></a:t>
            </a:r>
            <a:r>
              <a:rPr lang="fr-FR" altLang="en-US" dirty="0"/>
              <a:t> variable (660 à 720 nm) + une radiation monochromatique fixe à 650 nm </a:t>
            </a:r>
          </a:p>
        </p:txBody>
      </p:sp>
      <p:sp>
        <p:nvSpPr>
          <p:cNvPr id="10" name="Slide Number Placeholder 9">
            <a:extLst>
              <a:ext uri="{FF2B5EF4-FFF2-40B4-BE49-F238E27FC236}">
                <a16:creationId xmlns:a16="http://schemas.microsoft.com/office/drawing/2014/main" id="{EF3048ED-9676-428A-A76D-90E71AFDFD27}"/>
              </a:ext>
            </a:extLst>
          </p:cNvPr>
          <p:cNvSpPr>
            <a:spLocks noGrp="1"/>
          </p:cNvSpPr>
          <p:nvPr>
            <p:ph type="sldNum" sz="quarter" idx="12"/>
          </p:nvPr>
        </p:nvSpPr>
        <p:spPr/>
        <p:txBody>
          <a:bodyPr/>
          <a:lstStyle/>
          <a:p>
            <a:fld id="{12B7FAE1-8398-4ECD-9623-40D6A02FADC2}" type="slidenum">
              <a:rPr lang="en-US" smtClean="0"/>
              <a:t>11</a:t>
            </a:fld>
            <a:endParaRPr lang="en-US"/>
          </a:p>
        </p:txBody>
      </p:sp>
      <p:sp>
        <p:nvSpPr>
          <p:cNvPr id="12" name="TextBox 11">
            <a:extLst>
              <a:ext uri="{FF2B5EF4-FFF2-40B4-BE49-F238E27FC236}">
                <a16:creationId xmlns:a16="http://schemas.microsoft.com/office/drawing/2014/main" id="{E792DC3A-9D14-4E3A-BD25-0885A83404DA}"/>
              </a:ext>
            </a:extLst>
          </p:cNvPr>
          <p:cNvSpPr txBox="1"/>
          <p:nvPr/>
        </p:nvSpPr>
        <p:spPr>
          <a:xfrm>
            <a:off x="444321" y="545315"/>
            <a:ext cx="5981646" cy="6186309"/>
          </a:xfrm>
          <a:prstGeom prst="rect">
            <a:avLst/>
          </a:prstGeom>
          <a:noFill/>
        </p:spPr>
        <p:txBody>
          <a:bodyPr wrap="square" rtlCol="0">
            <a:spAutoFit/>
          </a:bodyPr>
          <a:lstStyle/>
          <a:p>
            <a:r>
              <a:rPr lang="fr-FR"/>
              <a:t>Expériences d’Emerson et Lewis 1943</a:t>
            </a:r>
          </a:p>
          <a:p>
            <a:r>
              <a:rPr lang="fr-FR"/>
              <a:t>Sur des chlorelles (=algues unicellulaires)</a:t>
            </a:r>
          </a:p>
          <a:p>
            <a:r>
              <a:rPr lang="fr-FR"/>
              <a:t>Mesure de l’action de radiations monochromatiques sur l’activité photosynthétique.</a:t>
            </a:r>
          </a:p>
          <a:p>
            <a:endParaRPr lang="fr-FR"/>
          </a:p>
          <a:p>
            <a:r>
              <a:rPr lang="fr-FR"/>
              <a:t>Courbe A:</a:t>
            </a:r>
          </a:p>
          <a:p>
            <a:r>
              <a:rPr lang="fr-FR"/>
              <a:t>Radiations rouge sombre (&gt; 685 nm) captées par les chlorophylles n'ont aucune efficacité sur la production d‘O2.</a:t>
            </a:r>
          </a:p>
          <a:p>
            <a:r>
              <a:rPr lang="fr-FR"/>
              <a:t>Chute brutale du Rendement quantique (nombre d’O2 dégagé par mles de photons absorbés) = "chute dans le rouge". </a:t>
            </a:r>
          </a:p>
          <a:p>
            <a:endParaRPr lang="fr-FR"/>
          </a:p>
          <a:p>
            <a:r>
              <a:rPr lang="fr-FR"/>
              <a:t>Courbe B:</a:t>
            </a:r>
          </a:p>
          <a:p>
            <a:r>
              <a:rPr lang="fr-FR"/>
              <a:t>Ajout d’une radiation monochromatique rouge fixe à 650 nm aux radiations monochromatiques rouges (660-720 nm), observation d’une augmentation du rendement quantique surtout dans le domaine des grandes longueurs d’ondes (&gt;680-720 nm).</a:t>
            </a:r>
          </a:p>
          <a:p>
            <a:r>
              <a:rPr lang="fr-FR"/>
              <a:t>= la décroissance du rendement quantique dans le rouge est supprimée en ajoutant de la lumière rouge sombre (radiation de plus courte longueur d’onde).</a:t>
            </a:r>
          </a:p>
          <a:p>
            <a:endParaRPr lang="fr-FR"/>
          </a:p>
          <a:p>
            <a:endParaRPr lang="fr-FR"/>
          </a:p>
        </p:txBody>
      </p:sp>
    </p:spTree>
    <p:extLst>
      <p:ext uri="{BB962C8B-B14F-4D97-AF65-F5344CB8AC3E}">
        <p14:creationId xmlns:p14="http://schemas.microsoft.com/office/powerpoint/2010/main" val="373434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00DE18-42A1-41DB-8A94-96ECFB3A408E}"/>
              </a:ext>
            </a:extLst>
          </p:cNvPr>
          <p:cNvSpPr>
            <a:spLocks noGrp="1"/>
          </p:cNvSpPr>
          <p:nvPr>
            <p:ph type="sldNum" sz="quarter" idx="12"/>
          </p:nvPr>
        </p:nvSpPr>
        <p:spPr/>
        <p:txBody>
          <a:bodyPr/>
          <a:lstStyle/>
          <a:p>
            <a:fld id="{12B7FAE1-8398-4ECD-9623-40D6A02FADC2}" type="slidenum">
              <a:rPr lang="en-US" smtClean="0"/>
              <a:t>12</a:t>
            </a:fld>
            <a:endParaRPr lang="en-US"/>
          </a:p>
        </p:txBody>
      </p:sp>
      <p:sp>
        <p:nvSpPr>
          <p:cNvPr id="3" name="TextBox 2">
            <a:extLst>
              <a:ext uri="{FF2B5EF4-FFF2-40B4-BE49-F238E27FC236}">
                <a16:creationId xmlns:a16="http://schemas.microsoft.com/office/drawing/2014/main" id="{8E28A183-3198-42A7-BEAD-3E92CDA1F774}"/>
              </a:ext>
            </a:extLst>
          </p:cNvPr>
          <p:cNvSpPr txBox="1"/>
          <p:nvPr/>
        </p:nvSpPr>
        <p:spPr>
          <a:xfrm>
            <a:off x="998290" y="964734"/>
            <a:ext cx="10511405" cy="4247317"/>
          </a:xfrm>
          <a:prstGeom prst="rect">
            <a:avLst/>
          </a:prstGeom>
          <a:noFill/>
        </p:spPr>
        <p:txBody>
          <a:bodyPr wrap="square" rtlCol="0">
            <a:spAutoFit/>
          </a:bodyPr>
          <a:lstStyle/>
          <a:p>
            <a:r>
              <a:rPr lang="en-US"/>
              <a:t>Hypothèse: </a:t>
            </a:r>
            <a:r>
              <a:rPr lang="en-US" b="1"/>
              <a:t>existence de 2 systemes pigmentaires ou photosystemes</a:t>
            </a:r>
          </a:p>
          <a:p>
            <a:r>
              <a:rPr lang="en-US"/>
              <a:t>- Un photosystème qui a</a:t>
            </a:r>
            <a:r>
              <a:rPr lang="fr-FR"/>
              <a:t>bsorbe la lumière entre 430 et 680 nm qui est associé à un dégagement d’O2</a:t>
            </a:r>
          </a:p>
          <a:p>
            <a:r>
              <a:rPr lang="fr-FR"/>
              <a:t>- Un photosystème qui absorbe au-delà de 680 nm et qui ne produit pas d’O2.</a:t>
            </a:r>
          </a:p>
          <a:p>
            <a:pPr marL="285750" indent="-285750">
              <a:buFontTx/>
              <a:buChar char="-"/>
            </a:pPr>
            <a:endParaRPr lang="fr-FR"/>
          </a:p>
          <a:p>
            <a:r>
              <a:rPr lang="fr-FR"/>
              <a:t>En plus: effet synergique observé, suggère que ces deux systèmes fonctionnent en série et qu’ils coopèrent pour réaliser des réactions d’oxydoréduction conduisant à l’emission d’O2.</a:t>
            </a:r>
          </a:p>
          <a:p>
            <a:endParaRPr lang="fr-FR"/>
          </a:p>
          <a:p>
            <a:r>
              <a:rPr lang="en-US"/>
              <a:t>Les deux photosystemes ont été isolés des mem</a:t>
            </a:r>
            <a:r>
              <a:rPr lang="fr-FR"/>
              <a:t>branes des thylacoides et leur structure tridimensionnelle des centres réactionnels et des antennes ont été obtenus.</a:t>
            </a:r>
          </a:p>
          <a:p>
            <a:r>
              <a:rPr lang="fr-FR"/>
              <a:t>Différence d’absorption à 700 et 680 nm</a:t>
            </a:r>
          </a:p>
          <a:p>
            <a:pPr marL="285750" indent="-285750">
              <a:buFontTx/>
              <a:buChar char="-"/>
            </a:pPr>
            <a:r>
              <a:rPr lang="fr-FR" b="1"/>
              <a:t>Photosystème 1: Paire spéciale de Chl a appelée P</a:t>
            </a:r>
            <a:r>
              <a:rPr lang="fr-FR" b="1" baseline="-25000"/>
              <a:t>700</a:t>
            </a:r>
          </a:p>
          <a:p>
            <a:pPr marL="285750" indent="-285750">
              <a:buFontTx/>
              <a:buChar char="-"/>
            </a:pPr>
            <a:r>
              <a:rPr lang="fr-FR" b="1"/>
              <a:t>Photosystème 2: Paire spéciale de Chl a appelée P</a:t>
            </a:r>
            <a:r>
              <a:rPr lang="fr-FR" b="1" baseline="-25000"/>
              <a:t>680</a:t>
            </a:r>
            <a:endParaRPr lang="en-US" b="1" baseline="-25000"/>
          </a:p>
          <a:p>
            <a:pPr marL="285750" indent="-285750">
              <a:buFontTx/>
              <a:buChar char="-"/>
            </a:pPr>
            <a:endParaRPr lang="en-US" b="1"/>
          </a:p>
          <a:p>
            <a:pPr marL="285750" indent="-285750">
              <a:buFontTx/>
              <a:buChar char="-"/>
            </a:pPr>
            <a:endParaRPr lang="en-US" b="1"/>
          </a:p>
          <a:p>
            <a:endParaRPr lang="fr-FR" b="1"/>
          </a:p>
        </p:txBody>
      </p:sp>
    </p:spTree>
    <p:extLst>
      <p:ext uri="{BB962C8B-B14F-4D97-AF65-F5344CB8AC3E}">
        <p14:creationId xmlns:p14="http://schemas.microsoft.com/office/powerpoint/2010/main" val="170927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00DE18-42A1-41DB-8A94-96ECFB3A408E}"/>
              </a:ext>
            </a:extLst>
          </p:cNvPr>
          <p:cNvSpPr>
            <a:spLocks noGrp="1"/>
          </p:cNvSpPr>
          <p:nvPr>
            <p:ph type="sldNum" sz="quarter" idx="12"/>
          </p:nvPr>
        </p:nvSpPr>
        <p:spPr/>
        <p:txBody>
          <a:bodyPr/>
          <a:lstStyle/>
          <a:p>
            <a:fld id="{12B7FAE1-8398-4ECD-9623-40D6A02FADC2}" type="slidenum">
              <a:rPr lang="en-US" smtClean="0"/>
              <a:t>13</a:t>
            </a:fld>
            <a:endParaRPr lang="en-US"/>
          </a:p>
        </p:txBody>
      </p:sp>
      <p:sp>
        <p:nvSpPr>
          <p:cNvPr id="3" name="TextBox 2">
            <a:extLst>
              <a:ext uri="{FF2B5EF4-FFF2-40B4-BE49-F238E27FC236}">
                <a16:creationId xmlns:a16="http://schemas.microsoft.com/office/drawing/2014/main" id="{8E28A183-3198-42A7-BEAD-3E92CDA1F774}"/>
              </a:ext>
            </a:extLst>
          </p:cNvPr>
          <p:cNvSpPr txBox="1"/>
          <p:nvPr/>
        </p:nvSpPr>
        <p:spPr>
          <a:xfrm>
            <a:off x="842395" y="604007"/>
            <a:ext cx="10511405" cy="5632311"/>
          </a:xfrm>
          <a:prstGeom prst="rect">
            <a:avLst/>
          </a:prstGeom>
          <a:noFill/>
        </p:spPr>
        <p:txBody>
          <a:bodyPr wrap="square" rtlCol="0">
            <a:spAutoFit/>
          </a:bodyPr>
          <a:lstStyle/>
          <a:p>
            <a:r>
              <a:rPr lang="en-US"/>
              <a:t>Chez végétaux supérieurs:</a:t>
            </a:r>
          </a:p>
          <a:p>
            <a:r>
              <a:rPr lang="en-US"/>
              <a:t>Le Photosystème II (PSII) est placé avant le photosystème I (PSI)</a:t>
            </a:r>
          </a:p>
          <a:p>
            <a:endParaRPr lang="en-US"/>
          </a:p>
          <a:p>
            <a:r>
              <a:rPr lang="en-US"/>
              <a:t>Chez les cyano</a:t>
            </a:r>
            <a:r>
              <a:rPr lang="fr-FR"/>
              <a:t>b</a:t>
            </a:r>
            <a:r>
              <a:rPr lang="en-US"/>
              <a:t>actéries: même organisation que chez les végétaux</a:t>
            </a:r>
          </a:p>
          <a:p>
            <a:endParaRPr lang="en-US"/>
          </a:p>
          <a:p>
            <a:r>
              <a:rPr lang="en-US"/>
              <a:t>Chez les </a:t>
            </a:r>
            <a:r>
              <a:rPr lang="fr-FR"/>
              <a:t>bactéries: qu’un seul type de photosystème</a:t>
            </a:r>
          </a:p>
          <a:p>
            <a:r>
              <a:rPr lang="fr-FR"/>
              <a:t>PSI: chez les bactéries vertes (chlorobactéries, chloroflexus)</a:t>
            </a:r>
          </a:p>
          <a:p>
            <a:r>
              <a:rPr lang="fr-FR"/>
              <a:t>PSII: chez les bactéries pourpres (rhodobactéries)</a:t>
            </a:r>
          </a:p>
          <a:p>
            <a:endParaRPr lang="fr-FR"/>
          </a:p>
          <a:p>
            <a:r>
              <a:rPr lang="fr-FR"/>
              <a:t>Les Centres réactionnels présentent des structures et des modes de fonctionnement similaires (origine commune): 2 protéines cœurs principales hydrophobes appelées A et B pour le PSI et D1 et D2 pour le PSII. A ces protéines sont associées des composés redox qui assurent le transfert des e-.</a:t>
            </a:r>
          </a:p>
          <a:p>
            <a:endParaRPr lang="fr-FR"/>
          </a:p>
          <a:p>
            <a:r>
              <a:rPr lang="fr-FR"/>
              <a:t>Chez les végétaux supérieurs : photosynthèse oxygénique, un système d’oxydation de l’eau est associée au PSII. Extraction des e- de l’eau par oxydation ce qui permet de réduire la molécule de chlorophylle oxydée P680+ suite à la désactivation photochimique.</a:t>
            </a:r>
          </a:p>
          <a:p>
            <a:endParaRPr lang="fr-FR"/>
          </a:p>
          <a:p>
            <a:r>
              <a:rPr lang="fr-FR"/>
              <a:t>Chez les bactéries, le donneur d’e- n’est pas l’eau (excepté pour les cyanobactéries)</a:t>
            </a:r>
          </a:p>
          <a:p>
            <a:pPr marL="285750" indent="-285750">
              <a:buFontTx/>
              <a:buChar char="-"/>
            </a:pPr>
            <a:r>
              <a:rPr lang="fr-FR"/>
              <a:t>Molécule organique réduie comme l’acide succinique (bactéries photoorganotrophes)</a:t>
            </a:r>
          </a:p>
          <a:p>
            <a:pPr marL="285750" indent="-285750">
              <a:buFontTx/>
              <a:buChar char="-"/>
            </a:pPr>
            <a:r>
              <a:rPr lang="fr-FR"/>
              <a:t>Hydrogène sulfuré (H</a:t>
            </a:r>
            <a:r>
              <a:rPr lang="fr-FR" baseline="-25000"/>
              <a:t>2</a:t>
            </a:r>
            <a:r>
              <a:rPr lang="fr-FR"/>
              <a:t>S) avec dépôt de soufre élémentaire (S) (bactéries photolithotrophes)</a:t>
            </a:r>
          </a:p>
        </p:txBody>
      </p:sp>
    </p:spTree>
    <p:extLst>
      <p:ext uri="{BB962C8B-B14F-4D97-AF65-F5344CB8AC3E}">
        <p14:creationId xmlns:p14="http://schemas.microsoft.com/office/powerpoint/2010/main" val="3160640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14</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7420173" cy="523220"/>
          </a:xfrm>
          <a:prstGeom prst="rect">
            <a:avLst/>
          </a:prstGeom>
          <a:noFill/>
        </p:spPr>
        <p:txBody>
          <a:bodyPr wrap="none" rtlCol="0">
            <a:spAutoFit/>
          </a:bodyPr>
          <a:lstStyle/>
          <a:p>
            <a:r>
              <a:rPr lang="en-US" sz="2800"/>
              <a:t>2. Structure et fontionnement du photosystème II</a:t>
            </a:r>
          </a:p>
        </p:txBody>
      </p:sp>
      <p:sp>
        <p:nvSpPr>
          <p:cNvPr id="9" name="TextBox 8">
            <a:extLst>
              <a:ext uri="{FF2B5EF4-FFF2-40B4-BE49-F238E27FC236}">
                <a16:creationId xmlns:a16="http://schemas.microsoft.com/office/drawing/2014/main" id="{978C7484-209C-4A90-8603-46D9E37AC368}"/>
              </a:ext>
            </a:extLst>
          </p:cNvPr>
          <p:cNvSpPr txBox="1"/>
          <p:nvPr/>
        </p:nvSpPr>
        <p:spPr>
          <a:xfrm>
            <a:off x="268152" y="947791"/>
            <a:ext cx="11308655" cy="369332"/>
          </a:xfrm>
          <a:prstGeom prst="rect">
            <a:avLst/>
          </a:prstGeom>
          <a:noFill/>
        </p:spPr>
        <p:txBody>
          <a:bodyPr wrap="square" rtlCol="0">
            <a:spAutoFit/>
          </a:bodyPr>
          <a:lstStyle/>
          <a:p>
            <a:r>
              <a:rPr lang="fr-FR"/>
              <a:t>Comprend une antenne, un centre réactionnel et le système d’oxydation de l’eau.</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DFBFDEFD-FFAE-4F0B-8EFF-2C330644024C}"/>
              </a:ext>
            </a:extLst>
          </p:cNvPr>
          <p:cNvSpPr txBox="1"/>
          <p:nvPr/>
        </p:nvSpPr>
        <p:spPr>
          <a:xfrm>
            <a:off x="164592" y="1624081"/>
            <a:ext cx="2119747" cy="523220"/>
          </a:xfrm>
          <a:prstGeom prst="rect">
            <a:avLst/>
          </a:prstGeom>
          <a:noFill/>
        </p:spPr>
        <p:txBody>
          <a:bodyPr wrap="none" rtlCol="0">
            <a:spAutoFit/>
          </a:bodyPr>
          <a:lstStyle/>
          <a:p>
            <a:r>
              <a:rPr lang="en-US" sz="2800"/>
              <a:t>2.1 L’antenne</a:t>
            </a:r>
          </a:p>
        </p:txBody>
      </p:sp>
      <p:sp>
        <p:nvSpPr>
          <p:cNvPr id="7" name="TextBox 6">
            <a:extLst>
              <a:ext uri="{FF2B5EF4-FFF2-40B4-BE49-F238E27FC236}">
                <a16:creationId xmlns:a16="http://schemas.microsoft.com/office/drawing/2014/main" id="{8C0B9B5B-7E62-4617-9E9C-1FBE6A397B8D}"/>
              </a:ext>
            </a:extLst>
          </p:cNvPr>
          <p:cNvSpPr txBox="1"/>
          <p:nvPr/>
        </p:nvSpPr>
        <p:spPr>
          <a:xfrm>
            <a:off x="268152" y="2269593"/>
            <a:ext cx="11308655" cy="1200329"/>
          </a:xfrm>
          <a:prstGeom prst="rect">
            <a:avLst/>
          </a:prstGeom>
          <a:noFill/>
        </p:spPr>
        <p:txBody>
          <a:bodyPr wrap="square" rtlCol="0">
            <a:spAutoFit/>
          </a:bodyPr>
          <a:lstStyle/>
          <a:p>
            <a:r>
              <a:rPr lang="fr-FR"/>
              <a:t>Est constituée de 2 parties:</a:t>
            </a:r>
          </a:p>
          <a:p>
            <a:r>
              <a:rPr lang="fr-FR"/>
              <a:t>- l’antenne périphérique ou distale = Light Harvesting Complex LHCII, renferme la moitié de la chlorophylle et un tiers des protéines des thylacoides. Les protéines sont regroupées en trimères auxquelles sont associées des molécules de Chl a, Chl b et des caroténoides.</a:t>
            </a:r>
          </a:p>
        </p:txBody>
      </p:sp>
    </p:spTree>
    <p:extLst>
      <p:ext uri="{BB962C8B-B14F-4D97-AF65-F5344CB8AC3E}">
        <p14:creationId xmlns:p14="http://schemas.microsoft.com/office/powerpoint/2010/main" val="1676787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nature/journal/v428/n6980/images/nature02373-f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373" y="129309"/>
            <a:ext cx="9760311" cy="57585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5363" y="5887892"/>
            <a:ext cx="11639548" cy="861774"/>
          </a:xfrm>
          <a:prstGeom prst="rect">
            <a:avLst/>
          </a:prstGeom>
          <a:noFill/>
        </p:spPr>
        <p:txBody>
          <a:bodyPr wrap="square" rtlCol="0">
            <a:spAutoFit/>
          </a:bodyPr>
          <a:lstStyle/>
          <a:p>
            <a:r>
              <a:rPr lang="en-US" sz="1000" b="1" dirty="0"/>
              <a:t>a</a:t>
            </a:r>
            <a:r>
              <a:rPr lang="en-US" sz="1000" dirty="0"/>
              <a:t>, </a:t>
            </a:r>
            <a:r>
              <a:rPr lang="en-US" sz="1000" b="1" dirty="0"/>
              <a:t>Stereo view showing the pigment arrangement pattern in the LHC-II trimer</a:t>
            </a:r>
            <a:r>
              <a:rPr lang="en-US" sz="1000" dirty="0"/>
              <a:t>. View along the membrane normal from the stromal side. Monomers are labelled I–III. For clarity, the chlorophyll </a:t>
            </a:r>
            <a:r>
              <a:rPr lang="en-US" sz="1000" dirty="0" err="1"/>
              <a:t>phytyl</a:t>
            </a:r>
            <a:r>
              <a:rPr lang="en-US" sz="1000" dirty="0"/>
              <a:t> chains and lipids are omitted. Green, </a:t>
            </a:r>
            <a:r>
              <a:rPr lang="en-US" sz="1000" dirty="0" err="1"/>
              <a:t>Chl</a:t>
            </a:r>
            <a:r>
              <a:rPr lang="en-US" sz="1000" i="1" dirty="0" err="1"/>
              <a:t>a</a:t>
            </a:r>
            <a:r>
              <a:rPr lang="en-US" sz="1000" dirty="0"/>
              <a:t>; blue, </a:t>
            </a:r>
            <a:r>
              <a:rPr lang="en-US" sz="1000" dirty="0" err="1"/>
              <a:t>Chl</a:t>
            </a:r>
            <a:r>
              <a:rPr lang="en-US" sz="1000" i="1" dirty="0" err="1"/>
              <a:t>b</a:t>
            </a:r>
            <a:r>
              <a:rPr lang="en-US" sz="1000" dirty="0"/>
              <a:t>; yellow, lutein; orange, neoxanthin; magenta, xanthophyll-cycle carotenoids. </a:t>
            </a:r>
            <a:r>
              <a:rPr lang="en-US" sz="1000" b="1" dirty="0"/>
              <a:t>b</a:t>
            </a:r>
            <a:r>
              <a:rPr lang="en-US" sz="1000" dirty="0"/>
              <a:t>, </a:t>
            </a:r>
            <a:r>
              <a:rPr lang="en-US" sz="1000" b="1" dirty="0"/>
              <a:t>c</a:t>
            </a:r>
            <a:r>
              <a:rPr lang="en-US" sz="1000" dirty="0"/>
              <a:t>, Pigment pattern in a monomer at the stromal and </a:t>
            </a:r>
            <a:r>
              <a:rPr lang="en-US" sz="1000" dirty="0" err="1"/>
              <a:t>lumenal</a:t>
            </a:r>
            <a:r>
              <a:rPr lang="en-US" sz="1000" dirty="0"/>
              <a:t> sides, respectively. </a:t>
            </a:r>
            <a:r>
              <a:rPr lang="en-US" sz="1000" dirty="0" err="1"/>
              <a:t>Colour</a:t>
            </a:r>
            <a:r>
              <a:rPr lang="en-US" sz="1000" dirty="0"/>
              <a:t> designation the same as in </a:t>
            </a:r>
            <a:r>
              <a:rPr lang="en-US" sz="1000" b="1" dirty="0"/>
              <a:t>a</a:t>
            </a:r>
            <a:r>
              <a:rPr lang="en-US" sz="1000" dirty="0"/>
              <a:t>. </a:t>
            </a:r>
            <a:r>
              <a:rPr lang="en-US" sz="1000" b="1" dirty="0"/>
              <a:t>d</a:t>
            </a:r>
            <a:r>
              <a:rPr lang="en-US" sz="1000" dirty="0"/>
              <a:t>, </a:t>
            </a:r>
            <a:r>
              <a:rPr lang="en-US" sz="1000" b="1" dirty="0"/>
              <a:t>e</a:t>
            </a:r>
            <a:r>
              <a:rPr lang="en-US" sz="1000" dirty="0"/>
              <a:t>, Arrangement of chlorophylls within a LHC-II trimer at the stromal and </a:t>
            </a:r>
            <a:r>
              <a:rPr lang="en-US" sz="1000" dirty="0" err="1"/>
              <a:t>lumenal</a:t>
            </a:r>
            <a:r>
              <a:rPr lang="en-US" sz="1000" dirty="0"/>
              <a:t> sides, respectively. Chlorophylls are represented by three atoms: the central magnesium atom and two nitrogen atoms. The connecting line between the two </a:t>
            </a:r>
            <a:r>
              <a:rPr lang="en-US" sz="1000" dirty="0" err="1"/>
              <a:t>nitrogens</a:t>
            </a:r>
            <a:r>
              <a:rPr lang="en-US" sz="1000" dirty="0"/>
              <a:t> defines the directions of the </a:t>
            </a:r>
            <a:r>
              <a:rPr lang="en-US" sz="1000" dirty="0" err="1"/>
              <a:t>Q</a:t>
            </a:r>
            <a:r>
              <a:rPr lang="en-US" sz="1000" baseline="-25000" dirty="0" err="1"/>
              <a:t>y</a:t>
            </a:r>
            <a:r>
              <a:rPr lang="en-US" sz="1000" dirty="0"/>
              <a:t> transition dipole. Green, </a:t>
            </a:r>
            <a:r>
              <a:rPr lang="en-US" sz="1000" dirty="0" err="1"/>
              <a:t>Chl</a:t>
            </a:r>
            <a:r>
              <a:rPr lang="en-US" sz="1000" i="1" dirty="0" err="1"/>
              <a:t>a</a:t>
            </a:r>
            <a:r>
              <a:rPr lang="en-US" sz="1000" dirty="0"/>
              <a:t> nitrogen; blue, </a:t>
            </a:r>
            <a:r>
              <a:rPr lang="en-US" sz="1000" dirty="0" err="1"/>
              <a:t>Chl</a:t>
            </a:r>
            <a:r>
              <a:rPr lang="en-US" sz="1000" i="1" dirty="0" err="1"/>
              <a:t>b</a:t>
            </a:r>
            <a:r>
              <a:rPr lang="en-US" sz="1000" dirty="0"/>
              <a:t> nitrogen; grey, magnesium; purple and blue ellipse, approximate monomer area. The magenta numerical note near the dark line connecting two chlorophylls indicates the </a:t>
            </a:r>
            <a:r>
              <a:rPr lang="en-US" sz="1000" dirty="0" err="1"/>
              <a:t>centre</a:t>
            </a:r>
            <a:r>
              <a:rPr lang="en-US" sz="1000" dirty="0"/>
              <a:t>-to-</a:t>
            </a:r>
            <a:r>
              <a:rPr lang="en-US" sz="1000" dirty="0" err="1"/>
              <a:t>centre</a:t>
            </a:r>
            <a:r>
              <a:rPr lang="en-US" sz="1000" dirty="0"/>
              <a:t> distance (Å) between them.</a:t>
            </a:r>
          </a:p>
        </p:txBody>
      </p:sp>
      <p:sp>
        <p:nvSpPr>
          <p:cNvPr id="3" name="Slide Number Placeholder 2">
            <a:extLst>
              <a:ext uri="{FF2B5EF4-FFF2-40B4-BE49-F238E27FC236}">
                <a16:creationId xmlns:a16="http://schemas.microsoft.com/office/drawing/2014/main" id="{38D5CAA9-6A4E-454E-AE9F-9D21DF2569A5}"/>
              </a:ext>
            </a:extLst>
          </p:cNvPr>
          <p:cNvSpPr>
            <a:spLocks noGrp="1"/>
          </p:cNvSpPr>
          <p:nvPr>
            <p:ph type="sldNum" sz="quarter" idx="12"/>
          </p:nvPr>
        </p:nvSpPr>
        <p:spPr/>
        <p:txBody>
          <a:bodyPr/>
          <a:lstStyle/>
          <a:p>
            <a:fld id="{12B7FAE1-8398-4ECD-9623-40D6A02FADC2}" type="slidenum">
              <a:rPr lang="en-US" smtClean="0"/>
              <a:t>15</a:t>
            </a:fld>
            <a:endParaRPr lang="en-US"/>
          </a:p>
        </p:txBody>
      </p:sp>
    </p:spTree>
    <p:extLst>
      <p:ext uri="{BB962C8B-B14F-4D97-AF65-F5344CB8AC3E}">
        <p14:creationId xmlns:p14="http://schemas.microsoft.com/office/powerpoint/2010/main" val="1568297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bbench.com/learning/cells/images/Chlop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876300"/>
            <a:ext cx="9111343"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B11BDFC-42AB-4263-A7A6-B03EBDF4C3D5}"/>
              </a:ext>
            </a:extLst>
          </p:cNvPr>
          <p:cNvSpPr>
            <a:spLocks noGrp="1"/>
          </p:cNvSpPr>
          <p:nvPr>
            <p:ph type="sldNum" sz="quarter" idx="12"/>
          </p:nvPr>
        </p:nvSpPr>
        <p:spPr/>
        <p:txBody>
          <a:bodyPr/>
          <a:lstStyle/>
          <a:p>
            <a:fld id="{12B7FAE1-8398-4ECD-9623-40D6A02FADC2}" type="slidenum">
              <a:rPr lang="en-US" smtClean="0"/>
              <a:t>16</a:t>
            </a:fld>
            <a:endParaRPr lang="en-US"/>
          </a:p>
        </p:txBody>
      </p:sp>
    </p:spTree>
    <p:extLst>
      <p:ext uri="{BB962C8B-B14F-4D97-AF65-F5344CB8AC3E}">
        <p14:creationId xmlns:p14="http://schemas.microsoft.com/office/powerpoint/2010/main" val="3414274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17</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7420173" cy="523220"/>
          </a:xfrm>
          <a:prstGeom prst="rect">
            <a:avLst/>
          </a:prstGeom>
          <a:noFill/>
        </p:spPr>
        <p:txBody>
          <a:bodyPr wrap="none" rtlCol="0">
            <a:spAutoFit/>
          </a:bodyPr>
          <a:lstStyle/>
          <a:p>
            <a:r>
              <a:rPr lang="en-US" sz="2800"/>
              <a:t>2. Structure et fontionnement du photosystème II</a:t>
            </a:r>
          </a:p>
        </p:txBody>
      </p:sp>
      <p:sp>
        <p:nvSpPr>
          <p:cNvPr id="9" name="TextBox 8">
            <a:extLst>
              <a:ext uri="{FF2B5EF4-FFF2-40B4-BE49-F238E27FC236}">
                <a16:creationId xmlns:a16="http://schemas.microsoft.com/office/drawing/2014/main" id="{978C7484-209C-4A90-8603-46D9E37AC368}"/>
              </a:ext>
            </a:extLst>
          </p:cNvPr>
          <p:cNvSpPr txBox="1"/>
          <p:nvPr/>
        </p:nvSpPr>
        <p:spPr>
          <a:xfrm>
            <a:off x="268152" y="947791"/>
            <a:ext cx="11308655" cy="369332"/>
          </a:xfrm>
          <a:prstGeom prst="rect">
            <a:avLst/>
          </a:prstGeom>
          <a:noFill/>
        </p:spPr>
        <p:txBody>
          <a:bodyPr wrap="square" rtlCol="0">
            <a:spAutoFit/>
          </a:bodyPr>
          <a:lstStyle/>
          <a:p>
            <a:r>
              <a:rPr lang="fr-FR"/>
              <a:t>Comprend une antenne, un centre réactionnel et le système d’oxydation de l’eau.</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DFBFDEFD-FFAE-4F0B-8EFF-2C330644024C}"/>
              </a:ext>
            </a:extLst>
          </p:cNvPr>
          <p:cNvSpPr txBox="1"/>
          <p:nvPr/>
        </p:nvSpPr>
        <p:spPr>
          <a:xfrm>
            <a:off x="164592" y="1624081"/>
            <a:ext cx="2119747" cy="523220"/>
          </a:xfrm>
          <a:prstGeom prst="rect">
            <a:avLst/>
          </a:prstGeom>
          <a:noFill/>
        </p:spPr>
        <p:txBody>
          <a:bodyPr wrap="none" rtlCol="0">
            <a:spAutoFit/>
          </a:bodyPr>
          <a:lstStyle/>
          <a:p>
            <a:r>
              <a:rPr lang="en-US" sz="2800"/>
              <a:t>2.1 L’antenne</a:t>
            </a:r>
          </a:p>
        </p:txBody>
      </p:sp>
      <p:sp>
        <p:nvSpPr>
          <p:cNvPr id="7" name="TextBox 6">
            <a:extLst>
              <a:ext uri="{FF2B5EF4-FFF2-40B4-BE49-F238E27FC236}">
                <a16:creationId xmlns:a16="http://schemas.microsoft.com/office/drawing/2014/main" id="{8C0B9B5B-7E62-4617-9E9C-1FBE6A397B8D}"/>
              </a:ext>
            </a:extLst>
          </p:cNvPr>
          <p:cNvSpPr txBox="1"/>
          <p:nvPr/>
        </p:nvSpPr>
        <p:spPr>
          <a:xfrm>
            <a:off x="268152" y="2269593"/>
            <a:ext cx="11308655" cy="2585323"/>
          </a:xfrm>
          <a:prstGeom prst="rect">
            <a:avLst/>
          </a:prstGeom>
          <a:noFill/>
        </p:spPr>
        <p:txBody>
          <a:bodyPr wrap="square" rtlCol="0">
            <a:spAutoFit/>
          </a:bodyPr>
          <a:lstStyle/>
          <a:p>
            <a:r>
              <a:rPr lang="fr-FR"/>
              <a:t>Est constituée de 2 parties:</a:t>
            </a:r>
          </a:p>
          <a:p>
            <a:pPr marL="285750" indent="-285750">
              <a:buFontTx/>
              <a:buChar char="-"/>
            </a:pPr>
            <a:r>
              <a:rPr lang="fr-FR"/>
              <a:t>l’antenne périphérique ou distale = Light Harvesting Complex LHCII, renferme la moitié de la chlorophylle et un tiers des protéines des thylacoides. Les protéines sont regroupées en trimères auxquelles sont associées des molécules de Chl a, Chl b et des caroténoides.</a:t>
            </a:r>
          </a:p>
          <a:p>
            <a:pPr marL="285750" indent="-285750">
              <a:buFontTx/>
              <a:buChar char="-"/>
            </a:pPr>
            <a:r>
              <a:rPr lang="fr-FR"/>
              <a:t>L’antenne cœur ou proximale: est étroitement liée au centre réactionnel du PSII, est constituée par des protéines CP43 et CP47 auxquelles sont associées des Chl a et des caroténoides (pas de Chl b). </a:t>
            </a:r>
          </a:p>
          <a:p>
            <a:pPr marL="285750" indent="-285750">
              <a:buFontTx/>
              <a:buChar char="-"/>
            </a:pPr>
            <a:endParaRPr lang="fr-FR"/>
          </a:p>
          <a:p>
            <a:r>
              <a:rPr lang="fr-FR"/>
              <a:t>Après réception des photons, il y a tranfert d’énergie lumineuse par résonnance entre les différents pigments de l’antenne jusqu’au centre réactionnel du PSII.</a:t>
            </a:r>
          </a:p>
        </p:txBody>
      </p:sp>
    </p:spTree>
    <p:extLst>
      <p:ext uri="{BB962C8B-B14F-4D97-AF65-F5344CB8AC3E}">
        <p14:creationId xmlns:p14="http://schemas.microsoft.com/office/powerpoint/2010/main" val="44875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18</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3801041" cy="523220"/>
          </a:xfrm>
          <a:prstGeom prst="rect">
            <a:avLst/>
          </a:prstGeom>
          <a:noFill/>
        </p:spPr>
        <p:txBody>
          <a:bodyPr wrap="none" rtlCol="0">
            <a:spAutoFit/>
          </a:bodyPr>
          <a:lstStyle/>
          <a:p>
            <a:r>
              <a:rPr lang="en-US" sz="2800"/>
              <a:t>2.2 Le centre réactionnel</a:t>
            </a:r>
          </a:p>
        </p:txBody>
      </p:sp>
      <p:sp>
        <p:nvSpPr>
          <p:cNvPr id="9" name="TextBox 8">
            <a:extLst>
              <a:ext uri="{FF2B5EF4-FFF2-40B4-BE49-F238E27FC236}">
                <a16:creationId xmlns:a16="http://schemas.microsoft.com/office/drawing/2014/main" id="{978C7484-209C-4A90-8603-46D9E37AC368}"/>
              </a:ext>
            </a:extLst>
          </p:cNvPr>
          <p:cNvSpPr txBox="1"/>
          <p:nvPr/>
        </p:nvSpPr>
        <p:spPr>
          <a:xfrm>
            <a:off x="268152" y="947791"/>
            <a:ext cx="11308655" cy="2308324"/>
          </a:xfrm>
          <a:prstGeom prst="rect">
            <a:avLst/>
          </a:prstGeom>
          <a:noFill/>
        </p:spPr>
        <p:txBody>
          <a:bodyPr wrap="square" rtlCol="0">
            <a:spAutoFit/>
          </a:bodyPr>
          <a:lstStyle/>
          <a:p>
            <a:r>
              <a:rPr lang="fr-FR"/>
              <a:t>2 sous unités majeures: les protéines D1 et D2.</a:t>
            </a:r>
          </a:p>
          <a:p>
            <a:r>
              <a:rPr lang="fr-FR"/>
              <a:t>Ce centre renferme:</a:t>
            </a:r>
          </a:p>
          <a:p>
            <a:pPr marL="285750" indent="-285750">
              <a:buFontTx/>
              <a:buChar char="-"/>
            </a:pPr>
            <a:r>
              <a:rPr lang="fr-FR"/>
              <a:t>Un dimère de Chl A qui absorbe à 680 nm, correspondant à la </a:t>
            </a:r>
            <a:r>
              <a:rPr lang="fr-FR" b="1">
                <a:solidFill>
                  <a:srgbClr val="FF0000"/>
                </a:solidFill>
              </a:rPr>
              <a:t>Paire spéciale P</a:t>
            </a:r>
            <a:r>
              <a:rPr lang="fr-FR" b="1" baseline="-25000">
                <a:solidFill>
                  <a:srgbClr val="FF0000"/>
                </a:solidFill>
              </a:rPr>
              <a:t>680</a:t>
            </a:r>
            <a:r>
              <a:rPr lang="fr-FR" b="1">
                <a:solidFill>
                  <a:srgbClr val="FF0000"/>
                </a:solidFill>
              </a:rPr>
              <a:t> </a:t>
            </a:r>
            <a:r>
              <a:rPr lang="fr-FR"/>
              <a:t>qui après excitation cède un e- à la </a:t>
            </a:r>
            <a:r>
              <a:rPr lang="fr-FR" b="1">
                <a:solidFill>
                  <a:srgbClr val="FF0000"/>
                </a:solidFill>
              </a:rPr>
              <a:t>phéophytine</a:t>
            </a:r>
            <a:r>
              <a:rPr lang="fr-FR"/>
              <a:t> (= molécule de Chl dans laquelle le magnésium est remplacé par un H+)</a:t>
            </a:r>
          </a:p>
          <a:p>
            <a:pPr marL="285750" indent="-285750">
              <a:buFontTx/>
              <a:buChar char="-"/>
            </a:pPr>
            <a:r>
              <a:rPr lang="fr-FR"/>
              <a:t>Des </a:t>
            </a:r>
            <a:r>
              <a:rPr lang="fr-FR" b="1">
                <a:solidFill>
                  <a:srgbClr val="FF0000"/>
                </a:solidFill>
              </a:rPr>
              <a:t>centres fer-soufre </a:t>
            </a:r>
            <a:r>
              <a:rPr lang="fr-FR"/>
              <a:t>(Fe-S) qui jouent le rôle de transporteur d’e- (un seul e- est transporté par ce centre à la fois)</a:t>
            </a:r>
          </a:p>
          <a:p>
            <a:pPr marL="285750" indent="-285750">
              <a:buFontTx/>
              <a:buChar char="-"/>
            </a:pPr>
            <a:r>
              <a:rPr lang="fr-FR"/>
              <a:t>Un cytochrome b</a:t>
            </a:r>
            <a:r>
              <a:rPr lang="fr-FR" baseline="-25000"/>
              <a:t>559</a:t>
            </a:r>
            <a:r>
              <a:rPr lang="fr-FR"/>
              <a:t> (pas impliqué dans le transfert des e- mais dans la dissipation thermique de l’excès d’énergie lumineuse en cas de surexcitation des chlorophylles)</a:t>
            </a:r>
          </a:p>
          <a:p>
            <a:pPr marL="285750" indent="-285750">
              <a:buFontTx/>
              <a:buChar char="-"/>
            </a:pPr>
            <a:r>
              <a:rPr lang="fr-FR"/>
              <a:t>Deux molécules de </a:t>
            </a:r>
            <a:r>
              <a:rPr lang="fr-FR" b="1">
                <a:solidFill>
                  <a:srgbClr val="FF0000"/>
                </a:solidFill>
              </a:rPr>
              <a:t>plastoquinones</a:t>
            </a:r>
            <a:r>
              <a:rPr lang="fr-FR"/>
              <a:t> dites Q</a:t>
            </a:r>
            <a:r>
              <a:rPr lang="fr-FR" baseline="-25000"/>
              <a:t>A</a:t>
            </a:r>
            <a:r>
              <a:rPr lang="fr-FR"/>
              <a:t> et Q</a:t>
            </a:r>
            <a:r>
              <a:rPr lang="fr-FR" baseline="-25000"/>
              <a:t>B</a:t>
            </a:r>
            <a:r>
              <a:rPr lang="fr-FR"/>
              <a:t> = ransporteurs d’e-</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Tree>
    <p:extLst>
      <p:ext uri="{BB962C8B-B14F-4D97-AF65-F5344CB8AC3E}">
        <p14:creationId xmlns:p14="http://schemas.microsoft.com/office/powerpoint/2010/main" val="3458721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rontiersin.org/files/Articles/69039/fpls-04-00513-HTML/image_m/fpls-04-00513-g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0"/>
            <a:ext cx="5891212" cy="6715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83345" y="861291"/>
            <a:ext cx="4182259" cy="5355312"/>
          </a:xfrm>
          <a:prstGeom prst="rect">
            <a:avLst/>
          </a:prstGeom>
          <a:noFill/>
        </p:spPr>
        <p:txBody>
          <a:bodyPr wrap="square" rtlCol="0">
            <a:spAutoFit/>
          </a:bodyPr>
          <a:lstStyle/>
          <a:p>
            <a:r>
              <a:rPr lang="en-US" b="1" dirty="0"/>
              <a:t>Figure 1. Supramolecular organization of PSII-LHCII and PSI-LHCI </a:t>
            </a:r>
            <a:r>
              <a:rPr lang="en-US" b="1" dirty="0" err="1"/>
              <a:t>supercomplexes</a:t>
            </a:r>
            <a:r>
              <a:rPr lang="en-US" b="1" dirty="0"/>
              <a:t> in green algae and vascular plants.</a:t>
            </a:r>
            <a:r>
              <a:rPr lang="en-US" dirty="0"/>
              <a:t> Top views of the PSII-LHCII </a:t>
            </a:r>
            <a:r>
              <a:rPr lang="en-US" dirty="0" err="1"/>
              <a:t>supercomplex</a:t>
            </a:r>
            <a:r>
              <a:rPr lang="en-US" dirty="0"/>
              <a:t> </a:t>
            </a:r>
            <a:r>
              <a:rPr lang="en-US" b="1" dirty="0"/>
              <a:t>(A)</a:t>
            </a:r>
            <a:r>
              <a:rPr lang="en-US" dirty="0"/>
              <a:t> and the PSI-LHCI </a:t>
            </a:r>
            <a:r>
              <a:rPr lang="en-US" dirty="0" err="1"/>
              <a:t>supercomplex</a:t>
            </a:r>
            <a:r>
              <a:rPr lang="en-US" dirty="0"/>
              <a:t> </a:t>
            </a:r>
            <a:r>
              <a:rPr lang="en-US" b="1" dirty="0"/>
              <a:t>(B)</a:t>
            </a:r>
            <a:r>
              <a:rPr lang="en-US" dirty="0"/>
              <a:t> from </a:t>
            </a:r>
            <a:r>
              <a:rPr lang="en-US" i="1" dirty="0"/>
              <a:t>C. </a:t>
            </a:r>
            <a:r>
              <a:rPr lang="en-US" i="1" dirty="0" err="1"/>
              <a:t>reinhardtii</a:t>
            </a:r>
            <a:r>
              <a:rPr lang="en-US" dirty="0"/>
              <a:t> based on single-particle image analysis by </a:t>
            </a:r>
            <a:r>
              <a:rPr lang="en-US" dirty="0" err="1">
                <a:hlinkClick r:id="rId3"/>
              </a:rPr>
              <a:t>Tokutsu</a:t>
            </a:r>
            <a:r>
              <a:rPr lang="en-US" dirty="0">
                <a:hlinkClick r:id="rId3"/>
              </a:rPr>
              <a:t> et al. (2012)</a:t>
            </a:r>
            <a:r>
              <a:rPr lang="en-US" dirty="0"/>
              <a:t> and </a:t>
            </a:r>
            <a:r>
              <a:rPr lang="en-US" dirty="0">
                <a:hlinkClick r:id="rId4"/>
              </a:rPr>
              <a:t>Drop et al. (2011)</a:t>
            </a:r>
            <a:r>
              <a:rPr lang="en-US" dirty="0"/>
              <a:t>, respectively. Top views of the PSII-LHCII </a:t>
            </a:r>
            <a:r>
              <a:rPr lang="en-US" dirty="0" err="1"/>
              <a:t>supercomplex</a:t>
            </a:r>
            <a:r>
              <a:rPr lang="en-US" dirty="0"/>
              <a:t> from spinach </a:t>
            </a:r>
            <a:r>
              <a:rPr lang="en-US" b="1" dirty="0"/>
              <a:t>(C)</a:t>
            </a:r>
            <a:r>
              <a:rPr lang="en-US" dirty="0"/>
              <a:t> and the PSI-LHCI </a:t>
            </a:r>
            <a:r>
              <a:rPr lang="en-US" dirty="0" err="1"/>
              <a:t>supercomplex</a:t>
            </a:r>
            <a:r>
              <a:rPr lang="en-US" dirty="0"/>
              <a:t> from pea </a:t>
            </a:r>
            <a:r>
              <a:rPr lang="en-US" b="1" dirty="0"/>
              <a:t>(D)</a:t>
            </a:r>
            <a:r>
              <a:rPr lang="en-US" dirty="0"/>
              <a:t> based on single-particle image analysis by </a:t>
            </a:r>
            <a:r>
              <a:rPr lang="en-US" dirty="0">
                <a:hlinkClick r:id="rId5"/>
              </a:rPr>
              <a:t>Dekker and </a:t>
            </a:r>
            <a:r>
              <a:rPr lang="en-US" dirty="0" err="1">
                <a:hlinkClick r:id="rId5"/>
              </a:rPr>
              <a:t>Boekema</a:t>
            </a:r>
            <a:r>
              <a:rPr lang="en-US" dirty="0">
                <a:hlinkClick r:id="rId5"/>
              </a:rPr>
              <a:t> (2005)</a:t>
            </a:r>
            <a:r>
              <a:rPr lang="en-US" dirty="0"/>
              <a:t> and crystallography of the PSI-LHCI </a:t>
            </a:r>
            <a:r>
              <a:rPr lang="en-US" dirty="0" err="1"/>
              <a:t>supercomplex</a:t>
            </a:r>
            <a:r>
              <a:rPr lang="en-US" dirty="0"/>
              <a:t> (</a:t>
            </a:r>
            <a:r>
              <a:rPr lang="en-US" dirty="0" err="1">
                <a:hlinkClick r:id="rId6"/>
              </a:rPr>
              <a:t>Amunts</a:t>
            </a:r>
            <a:r>
              <a:rPr lang="en-US" dirty="0">
                <a:hlinkClick r:id="rId6"/>
              </a:rPr>
              <a:t> et al., 2010</a:t>
            </a:r>
            <a:r>
              <a:rPr lang="en-US" dirty="0"/>
              <a:t>), respectively. All top view images are from the </a:t>
            </a:r>
            <a:r>
              <a:rPr lang="en-US" dirty="0" err="1"/>
              <a:t>lumenal</a:t>
            </a:r>
            <a:r>
              <a:rPr lang="en-US" dirty="0"/>
              <a:t> side. The PSII and PSI core structures were taken from the coordinates determined by crystallography in 3ARC.pdb and 2WSC.pdb, respectively.</a:t>
            </a:r>
          </a:p>
        </p:txBody>
      </p:sp>
      <p:sp>
        <p:nvSpPr>
          <p:cNvPr id="3" name="Slide Number Placeholder 2">
            <a:extLst>
              <a:ext uri="{FF2B5EF4-FFF2-40B4-BE49-F238E27FC236}">
                <a16:creationId xmlns:a16="http://schemas.microsoft.com/office/drawing/2014/main" id="{5ABC4225-0470-4C9C-86EF-DC24924175F9}"/>
              </a:ext>
            </a:extLst>
          </p:cNvPr>
          <p:cNvSpPr>
            <a:spLocks noGrp="1"/>
          </p:cNvSpPr>
          <p:nvPr>
            <p:ph type="sldNum" sz="quarter" idx="12"/>
          </p:nvPr>
        </p:nvSpPr>
        <p:spPr/>
        <p:txBody>
          <a:bodyPr/>
          <a:lstStyle/>
          <a:p>
            <a:fld id="{12B7FAE1-8398-4ECD-9623-40D6A02FADC2}" type="slidenum">
              <a:rPr lang="en-US" smtClean="0"/>
              <a:t>19</a:t>
            </a:fld>
            <a:endParaRPr lang="en-US"/>
          </a:p>
        </p:txBody>
      </p:sp>
    </p:spTree>
    <p:extLst>
      <p:ext uri="{BB962C8B-B14F-4D97-AF65-F5344CB8AC3E}">
        <p14:creationId xmlns:p14="http://schemas.microsoft.com/office/powerpoint/2010/main" val="3971216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8CB5E3-FEC7-42EE-BFFB-10724D86E306}"/>
              </a:ext>
            </a:extLst>
          </p:cNvPr>
          <p:cNvSpPr>
            <a:spLocks noGrp="1"/>
          </p:cNvSpPr>
          <p:nvPr>
            <p:ph type="sldNum" sz="quarter" idx="12"/>
          </p:nvPr>
        </p:nvSpPr>
        <p:spPr/>
        <p:txBody>
          <a:bodyPr/>
          <a:lstStyle/>
          <a:p>
            <a:fld id="{4B325B55-B014-4D9A-9FD8-188EB841F3EF}" type="slidenum">
              <a:rPr lang="en-US" smtClean="0"/>
              <a:t>2</a:t>
            </a:fld>
            <a:endParaRPr lang="en-US"/>
          </a:p>
        </p:txBody>
      </p:sp>
      <p:pic>
        <p:nvPicPr>
          <p:cNvPr id="4" name="Picture 3">
            <a:extLst>
              <a:ext uri="{FF2B5EF4-FFF2-40B4-BE49-F238E27FC236}">
                <a16:creationId xmlns:a16="http://schemas.microsoft.com/office/drawing/2014/main" id="{1D0EEE26-BAC8-4629-B72F-36324DC8ACA8}"/>
              </a:ext>
            </a:extLst>
          </p:cNvPr>
          <p:cNvPicPr>
            <a:picLocks noChangeAspect="1"/>
          </p:cNvPicPr>
          <p:nvPr/>
        </p:nvPicPr>
        <p:blipFill rotWithShape="1">
          <a:blip r:embed="rId2"/>
          <a:srcRect l="7321" t="35238" r="70893" b="22222"/>
          <a:stretch/>
        </p:blipFill>
        <p:spPr>
          <a:xfrm>
            <a:off x="485422" y="832342"/>
            <a:ext cx="3322965" cy="3649814"/>
          </a:xfrm>
          <a:prstGeom prst="rect">
            <a:avLst/>
          </a:prstGeom>
        </p:spPr>
      </p:pic>
      <p:pic>
        <p:nvPicPr>
          <p:cNvPr id="6" name="Picture 5">
            <a:extLst>
              <a:ext uri="{FF2B5EF4-FFF2-40B4-BE49-F238E27FC236}">
                <a16:creationId xmlns:a16="http://schemas.microsoft.com/office/drawing/2014/main" id="{AFF67CA8-A67B-44CE-8A0C-8952101C56D2}"/>
              </a:ext>
            </a:extLst>
          </p:cNvPr>
          <p:cNvPicPr>
            <a:picLocks noChangeAspect="1"/>
          </p:cNvPicPr>
          <p:nvPr/>
        </p:nvPicPr>
        <p:blipFill rotWithShape="1">
          <a:blip r:embed="rId3"/>
          <a:srcRect l="18213" t="22223" r="61608" b="28571"/>
          <a:stretch/>
        </p:blipFill>
        <p:spPr>
          <a:xfrm>
            <a:off x="4223459" y="832342"/>
            <a:ext cx="2460171" cy="3374573"/>
          </a:xfrm>
          <a:prstGeom prst="rect">
            <a:avLst/>
          </a:prstGeom>
        </p:spPr>
      </p:pic>
      <p:sp>
        <p:nvSpPr>
          <p:cNvPr id="7" name="TextBox 6">
            <a:extLst>
              <a:ext uri="{FF2B5EF4-FFF2-40B4-BE49-F238E27FC236}">
                <a16:creationId xmlns:a16="http://schemas.microsoft.com/office/drawing/2014/main" id="{402B163B-16BF-40E1-A7B2-80B3C59F7B60}"/>
              </a:ext>
            </a:extLst>
          </p:cNvPr>
          <p:cNvSpPr txBox="1"/>
          <p:nvPr/>
        </p:nvSpPr>
        <p:spPr>
          <a:xfrm>
            <a:off x="7316814" y="1124125"/>
            <a:ext cx="4664279" cy="1754326"/>
          </a:xfrm>
          <a:prstGeom prst="rect">
            <a:avLst/>
          </a:prstGeom>
          <a:noFill/>
        </p:spPr>
        <p:txBody>
          <a:bodyPr wrap="square" rtlCol="0">
            <a:spAutoFit/>
          </a:bodyPr>
          <a:lstStyle/>
          <a:p>
            <a:r>
              <a:rPr lang="en-US">
                <a:hlinkClick r:id="rId4"/>
              </a:rPr>
              <a:t>https://rnbio.sorbonne-universite.fr/physio_veg_photosynthese_sommaire</a:t>
            </a:r>
            <a:endParaRPr lang="en-US"/>
          </a:p>
          <a:p>
            <a:endParaRPr lang="en-US"/>
          </a:p>
          <a:p>
            <a:r>
              <a:rPr lang="en-US"/>
              <a:t>http://www.snv.jussieu.fr/bmedia/sommaires/pv.htm</a:t>
            </a:r>
          </a:p>
        </p:txBody>
      </p:sp>
      <p:sp>
        <p:nvSpPr>
          <p:cNvPr id="8" name="TextBox 7">
            <a:extLst>
              <a:ext uri="{FF2B5EF4-FFF2-40B4-BE49-F238E27FC236}">
                <a16:creationId xmlns:a16="http://schemas.microsoft.com/office/drawing/2014/main" id="{507696E3-57D0-47F2-9006-283B311DF516}"/>
              </a:ext>
            </a:extLst>
          </p:cNvPr>
          <p:cNvSpPr txBox="1"/>
          <p:nvPr/>
        </p:nvSpPr>
        <p:spPr>
          <a:xfrm>
            <a:off x="285226" y="4836110"/>
            <a:ext cx="11778143" cy="1200329"/>
          </a:xfrm>
          <a:prstGeom prst="rect">
            <a:avLst/>
          </a:prstGeom>
          <a:noFill/>
        </p:spPr>
        <p:txBody>
          <a:bodyPr wrap="square" rtlCol="0">
            <a:spAutoFit/>
          </a:bodyPr>
          <a:lstStyle/>
          <a:p>
            <a:r>
              <a:rPr lang="en-US"/>
              <a:t>Le present support est la propriété de Claudine Baraquet, son utilisation est strictement limitée à l’usage personnel de l’étudiant, inscrit au cours de physiologie végétale (B31) de l’Université de Toulon.</a:t>
            </a:r>
          </a:p>
          <a:p>
            <a:r>
              <a:rPr lang="en-US"/>
              <a:t>Toute diffusion ou reproduction, par tous moyens, totale ou partielle, du texte, des éléments sonores ou vidéos, est strictement interdit sans l’accord expresse de l’auteur Claudine Baraquet.</a:t>
            </a:r>
          </a:p>
        </p:txBody>
      </p:sp>
    </p:spTree>
    <p:extLst>
      <p:ext uri="{BB962C8B-B14F-4D97-AF65-F5344CB8AC3E}">
        <p14:creationId xmlns:p14="http://schemas.microsoft.com/office/powerpoint/2010/main" val="64070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717674"/>
            <a:ext cx="7786687" cy="4034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300" y="422910"/>
            <a:ext cx="1677895" cy="369332"/>
          </a:xfrm>
          <a:prstGeom prst="rect">
            <a:avLst/>
          </a:prstGeom>
          <a:noFill/>
        </p:spPr>
        <p:txBody>
          <a:bodyPr wrap="none" rtlCol="0">
            <a:spAutoFit/>
          </a:bodyPr>
          <a:lstStyle/>
          <a:p>
            <a:r>
              <a:rPr lang="fr-FR" dirty="0"/>
              <a:t>Photosystème 2</a:t>
            </a:r>
            <a:endParaRPr lang="en-US" dirty="0"/>
          </a:p>
        </p:txBody>
      </p:sp>
      <p:sp>
        <p:nvSpPr>
          <p:cNvPr id="4" name="Slide Number Placeholder 3">
            <a:extLst>
              <a:ext uri="{FF2B5EF4-FFF2-40B4-BE49-F238E27FC236}">
                <a16:creationId xmlns:a16="http://schemas.microsoft.com/office/drawing/2014/main" id="{647F1B84-3288-4E7D-8DF4-B7B01F184260}"/>
              </a:ext>
            </a:extLst>
          </p:cNvPr>
          <p:cNvSpPr>
            <a:spLocks noGrp="1"/>
          </p:cNvSpPr>
          <p:nvPr>
            <p:ph type="sldNum" sz="quarter" idx="12"/>
          </p:nvPr>
        </p:nvSpPr>
        <p:spPr/>
        <p:txBody>
          <a:bodyPr/>
          <a:lstStyle/>
          <a:p>
            <a:fld id="{12B7FAE1-8398-4ECD-9623-40D6A02FADC2}" type="slidenum">
              <a:rPr lang="en-US" smtClean="0"/>
              <a:t>20</a:t>
            </a:fld>
            <a:endParaRPr lang="en-US"/>
          </a:p>
        </p:txBody>
      </p:sp>
    </p:spTree>
    <p:extLst>
      <p:ext uri="{BB962C8B-B14F-4D97-AF65-F5344CB8AC3E}">
        <p14:creationId xmlns:p14="http://schemas.microsoft.com/office/powerpoint/2010/main" val="1284820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File:Plastoquinone i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23" y="3097458"/>
            <a:ext cx="3933825" cy="2562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323" y="703384"/>
            <a:ext cx="4048615" cy="923330"/>
          </a:xfrm>
          <a:prstGeom prst="rect">
            <a:avLst/>
          </a:prstGeom>
          <a:noFill/>
        </p:spPr>
        <p:txBody>
          <a:bodyPr wrap="square" rtlCol="0">
            <a:spAutoFit/>
          </a:bodyPr>
          <a:lstStyle/>
          <a:p>
            <a:r>
              <a:rPr lang="fr-FR" dirty="0" err="1"/>
              <a:t>Plastoquinone</a:t>
            </a:r>
            <a:r>
              <a:rPr lang="fr-FR" dirty="0"/>
              <a:t> : </a:t>
            </a:r>
            <a:r>
              <a:rPr lang="en-US" dirty="0"/>
              <a:t> 2,3-dimethyl-1,4-benzoquinone molecule with a side chain of nine </a:t>
            </a:r>
            <a:r>
              <a:rPr lang="en-US" dirty="0" err="1"/>
              <a:t>isoprenyl</a:t>
            </a:r>
            <a:r>
              <a:rPr lang="en-US" dirty="0"/>
              <a:t> units</a:t>
            </a:r>
          </a:p>
        </p:txBody>
      </p:sp>
      <p:pic>
        <p:nvPicPr>
          <p:cNvPr id="14344" name="Picture 8" descr="https://upload.wikimedia.org/wikipedia/commons/thumb/2/2a/Plastocyanin-from-3BQV-3D-cartoon-balls.png/800px-Plastocyanin-from-3BQV-3D-cartoon-bal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615" y="2696773"/>
            <a:ext cx="2973510" cy="3363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32585" y="2497015"/>
            <a:ext cx="696024" cy="1323439"/>
          </a:xfrm>
          <a:prstGeom prst="rect">
            <a:avLst/>
          </a:prstGeom>
          <a:noFill/>
        </p:spPr>
        <p:txBody>
          <a:bodyPr wrap="none" rtlCol="0">
            <a:spAutoFit/>
          </a:bodyPr>
          <a:lstStyle/>
          <a:p>
            <a:r>
              <a:rPr lang="en-US" sz="8000" dirty="0"/>
              <a:t>≠</a:t>
            </a:r>
          </a:p>
        </p:txBody>
      </p:sp>
      <p:sp>
        <p:nvSpPr>
          <p:cNvPr id="6" name="TextBox 5"/>
          <p:cNvSpPr txBox="1"/>
          <p:nvPr/>
        </p:nvSpPr>
        <p:spPr>
          <a:xfrm>
            <a:off x="7584831" y="1019908"/>
            <a:ext cx="4367991" cy="369332"/>
          </a:xfrm>
          <a:prstGeom prst="rect">
            <a:avLst/>
          </a:prstGeom>
          <a:noFill/>
        </p:spPr>
        <p:txBody>
          <a:bodyPr wrap="none" rtlCol="0">
            <a:spAutoFit/>
          </a:bodyPr>
          <a:lstStyle/>
          <a:p>
            <a:r>
              <a:rPr lang="fr-FR" dirty="0" err="1"/>
              <a:t>Plastocyanine</a:t>
            </a:r>
            <a:r>
              <a:rPr lang="fr-FR" dirty="0"/>
              <a:t> : protéine contenant du cuivre</a:t>
            </a:r>
            <a:endParaRPr lang="en-US" dirty="0"/>
          </a:p>
        </p:txBody>
      </p:sp>
      <p:sp>
        <p:nvSpPr>
          <p:cNvPr id="2" name="Slide Number Placeholder 1">
            <a:extLst>
              <a:ext uri="{FF2B5EF4-FFF2-40B4-BE49-F238E27FC236}">
                <a16:creationId xmlns:a16="http://schemas.microsoft.com/office/drawing/2014/main" id="{63AD54B1-395A-43DB-8452-10007EAA3C33}"/>
              </a:ext>
            </a:extLst>
          </p:cNvPr>
          <p:cNvSpPr>
            <a:spLocks noGrp="1"/>
          </p:cNvSpPr>
          <p:nvPr>
            <p:ph type="sldNum" sz="quarter" idx="12"/>
          </p:nvPr>
        </p:nvSpPr>
        <p:spPr/>
        <p:txBody>
          <a:bodyPr/>
          <a:lstStyle/>
          <a:p>
            <a:fld id="{12B7FAE1-8398-4ECD-9623-40D6A02FADC2}" type="slidenum">
              <a:rPr lang="en-US" smtClean="0"/>
              <a:t>21</a:t>
            </a:fld>
            <a:endParaRPr lang="en-US"/>
          </a:p>
        </p:txBody>
      </p:sp>
    </p:spTree>
    <p:extLst>
      <p:ext uri="{BB962C8B-B14F-4D97-AF65-F5344CB8AC3E}">
        <p14:creationId xmlns:p14="http://schemas.microsoft.com/office/powerpoint/2010/main" val="3059054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22</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9903545" cy="523220"/>
          </a:xfrm>
          <a:prstGeom prst="rect">
            <a:avLst/>
          </a:prstGeom>
          <a:noFill/>
        </p:spPr>
        <p:txBody>
          <a:bodyPr wrap="none" rtlCol="0">
            <a:spAutoFit/>
          </a:bodyPr>
          <a:lstStyle/>
          <a:p>
            <a:r>
              <a:rPr lang="en-US" sz="2800"/>
              <a:t>2.3 Transformation de l’énergie lumineuse, fonctionnement du PSII</a:t>
            </a:r>
          </a:p>
        </p:txBody>
      </p:sp>
      <p:sp>
        <p:nvSpPr>
          <p:cNvPr id="9" name="TextBox 8">
            <a:extLst>
              <a:ext uri="{FF2B5EF4-FFF2-40B4-BE49-F238E27FC236}">
                <a16:creationId xmlns:a16="http://schemas.microsoft.com/office/drawing/2014/main" id="{978C7484-209C-4A90-8603-46D9E37AC368}"/>
              </a:ext>
            </a:extLst>
          </p:cNvPr>
          <p:cNvSpPr txBox="1"/>
          <p:nvPr/>
        </p:nvSpPr>
        <p:spPr>
          <a:xfrm>
            <a:off x="313872" y="1305341"/>
            <a:ext cx="11308655" cy="4524315"/>
          </a:xfrm>
          <a:prstGeom prst="rect">
            <a:avLst/>
          </a:prstGeom>
          <a:noFill/>
        </p:spPr>
        <p:txBody>
          <a:bodyPr wrap="square" rtlCol="0">
            <a:spAutoFit/>
          </a:bodyPr>
          <a:lstStyle/>
          <a:p>
            <a:r>
              <a:rPr lang="fr-FR"/>
              <a:t>Dans l’antenne: transfert d’énergie lumineuse par </a:t>
            </a:r>
            <a:r>
              <a:rPr lang="fr-FR">
                <a:solidFill>
                  <a:srgbClr val="FF0000"/>
                </a:solidFill>
              </a:rPr>
              <a:t>résonnance</a:t>
            </a:r>
            <a:r>
              <a:rPr lang="fr-FR"/>
              <a:t> jusqu’au centre réactionnel</a:t>
            </a:r>
          </a:p>
          <a:p>
            <a:endParaRPr lang="fr-FR"/>
          </a:p>
          <a:p>
            <a:r>
              <a:rPr lang="fr-FR"/>
              <a:t>Dans le centre réactionnel:</a:t>
            </a:r>
          </a:p>
          <a:p>
            <a:pPr marL="285750" indent="-285750">
              <a:buFontTx/>
              <a:buChar char="-"/>
            </a:pPr>
            <a:r>
              <a:rPr lang="fr-FR">
                <a:solidFill>
                  <a:srgbClr val="FF0000"/>
                </a:solidFill>
              </a:rPr>
              <a:t>Excitation du P</a:t>
            </a:r>
            <a:r>
              <a:rPr lang="fr-FR" baseline="-25000">
                <a:solidFill>
                  <a:srgbClr val="FF0000"/>
                </a:solidFill>
              </a:rPr>
              <a:t>680</a:t>
            </a:r>
            <a:r>
              <a:rPr lang="fr-FR">
                <a:solidFill>
                  <a:srgbClr val="FF0000"/>
                </a:solidFill>
              </a:rPr>
              <a:t> </a:t>
            </a:r>
            <a:r>
              <a:rPr lang="fr-FR"/>
              <a:t>(=dimère de Chl a), </a:t>
            </a:r>
            <a:r>
              <a:rPr lang="fr-FR">
                <a:solidFill>
                  <a:srgbClr val="FF0000"/>
                </a:solidFill>
              </a:rPr>
              <a:t>P</a:t>
            </a:r>
            <a:r>
              <a:rPr lang="fr-FR" baseline="-25000">
                <a:solidFill>
                  <a:srgbClr val="FF0000"/>
                </a:solidFill>
              </a:rPr>
              <a:t>680</a:t>
            </a:r>
            <a:r>
              <a:rPr lang="fr-FR">
                <a:solidFill>
                  <a:srgbClr val="FF0000"/>
                </a:solidFill>
              </a:rPr>
              <a:t>*</a:t>
            </a:r>
            <a:r>
              <a:rPr lang="fr-FR"/>
              <a:t> qui se désactive par voie photochimique en </a:t>
            </a:r>
            <a:r>
              <a:rPr lang="fr-FR">
                <a:solidFill>
                  <a:srgbClr val="FF0000"/>
                </a:solidFill>
              </a:rPr>
              <a:t>cédant 1 e- à la phéophytine </a:t>
            </a:r>
            <a:r>
              <a:rPr lang="fr-FR"/>
              <a:t>(=Chl dépourvue de Mg) = </a:t>
            </a:r>
            <a:r>
              <a:rPr lang="fr-FR">
                <a:solidFill>
                  <a:srgbClr val="FF0000"/>
                </a:solidFill>
              </a:rPr>
              <a:t>accepteur primaire d’e-</a:t>
            </a:r>
            <a:r>
              <a:rPr lang="fr-FR"/>
              <a:t>, phase de </a:t>
            </a:r>
            <a:r>
              <a:rPr lang="fr-FR">
                <a:solidFill>
                  <a:srgbClr val="FF0000"/>
                </a:solidFill>
              </a:rPr>
              <a:t>séparation de charge</a:t>
            </a:r>
            <a:r>
              <a:rPr lang="fr-FR"/>
              <a:t>: formation du P</a:t>
            </a:r>
            <a:r>
              <a:rPr lang="fr-FR" baseline="-25000"/>
              <a:t>680</a:t>
            </a:r>
            <a:r>
              <a:rPr lang="fr-FR" baseline="30000"/>
              <a:t>+</a:t>
            </a:r>
            <a:r>
              <a:rPr lang="fr-FR"/>
              <a:t> (oxydé) et Phéo</a:t>
            </a:r>
            <a:r>
              <a:rPr lang="fr-FR" b="1" baseline="30000"/>
              <a:t>-</a:t>
            </a:r>
            <a:r>
              <a:rPr lang="fr-FR"/>
              <a:t> (réduite)</a:t>
            </a:r>
          </a:p>
          <a:p>
            <a:pPr marL="285750" indent="-285750">
              <a:buFontTx/>
              <a:buChar char="-"/>
            </a:pPr>
            <a:r>
              <a:rPr lang="fr-FR"/>
              <a:t>La pheophytine cède son e- à une </a:t>
            </a:r>
            <a:r>
              <a:rPr lang="fr-FR">
                <a:solidFill>
                  <a:srgbClr val="FF0000"/>
                </a:solidFill>
              </a:rPr>
              <a:t>plastoquinone Q</a:t>
            </a:r>
            <a:r>
              <a:rPr lang="fr-FR" baseline="-25000">
                <a:solidFill>
                  <a:srgbClr val="FF0000"/>
                </a:solidFill>
              </a:rPr>
              <a:t>A</a:t>
            </a:r>
            <a:r>
              <a:rPr lang="fr-FR">
                <a:solidFill>
                  <a:srgbClr val="FF0000"/>
                </a:solidFill>
              </a:rPr>
              <a:t> </a:t>
            </a:r>
            <a:r>
              <a:rPr lang="fr-FR"/>
              <a:t>qui est réduite sous la forme semiquinone Q</a:t>
            </a:r>
            <a:r>
              <a:rPr lang="fr-FR" baseline="-25000"/>
              <a:t>A</a:t>
            </a:r>
            <a:r>
              <a:rPr lang="fr-FR" b="1" baseline="30000"/>
              <a:t>-</a:t>
            </a:r>
            <a:r>
              <a:rPr lang="fr-FR"/>
              <a:t> </a:t>
            </a:r>
            <a:r>
              <a:rPr lang="fr-FR" i="1"/>
              <a:t>via</a:t>
            </a:r>
            <a:r>
              <a:rPr lang="fr-FR"/>
              <a:t> les </a:t>
            </a:r>
            <a:r>
              <a:rPr lang="fr-FR">
                <a:solidFill>
                  <a:srgbClr val="FF0000"/>
                </a:solidFill>
              </a:rPr>
              <a:t>centres fer-soufre</a:t>
            </a:r>
          </a:p>
          <a:p>
            <a:pPr marL="285750" indent="-285750">
              <a:buFontTx/>
              <a:buChar char="-"/>
            </a:pPr>
            <a:r>
              <a:rPr lang="fr-FR"/>
              <a:t>L’e- de Q</a:t>
            </a:r>
            <a:r>
              <a:rPr lang="fr-FR" baseline="-25000"/>
              <a:t>A</a:t>
            </a:r>
            <a:r>
              <a:rPr lang="fr-FR"/>
              <a:t> est cédé à un seconde </a:t>
            </a:r>
            <a:r>
              <a:rPr lang="fr-FR">
                <a:solidFill>
                  <a:srgbClr val="FF0000"/>
                </a:solidFill>
              </a:rPr>
              <a:t>plastoquinone Q</a:t>
            </a:r>
            <a:r>
              <a:rPr lang="fr-FR" baseline="-25000">
                <a:solidFill>
                  <a:srgbClr val="FF0000"/>
                </a:solidFill>
              </a:rPr>
              <a:t>B</a:t>
            </a:r>
            <a:r>
              <a:rPr lang="fr-FR">
                <a:solidFill>
                  <a:srgbClr val="FF0000"/>
                </a:solidFill>
              </a:rPr>
              <a:t> </a:t>
            </a:r>
            <a:r>
              <a:rPr lang="fr-FR"/>
              <a:t>qui est réduite en Q</a:t>
            </a:r>
            <a:r>
              <a:rPr lang="fr-FR" baseline="-25000"/>
              <a:t>B</a:t>
            </a:r>
            <a:r>
              <a:rPr lang="fr-FR" b="1" baseline="30000"/>
              <a:t>-</a:t>
            </a:r>
          </a:p>
          <a:p>
            <a:pPr marL="285750" indent="-285750">
              <a:buFontTx/>
              <a:buChar char="-"/>
            </a:pPr>
            <a:r>
              <a:rPr lang="fr-FR" u="sng"/>
              <a:t>Après une seconde séparation de ch	arge</a:t>
            </a:r>
            <a:r>
              <a:rPr lang="fr-FR"/>
              <a:t>, </a:t>
            </a:r>
            <a:r>
              <a:rPr lang="fr-FR">
                <a:solidFill>
                  <a:srgbClr val="FF0000"/>
                </a:solidFill>
              </a:rPr>
              <a:t>Q</a:t>
            </a:r>
            <a:r>
              <a:rPr lang="fr-FR" baseline="-25000">
                <a:solidFill>
                  <a:srgbClr val="FF0000"/>
                </a:solidFill>
              </a:rPr>
              <a:t>B</a:t>
            </a:r>
            <a:r>
              <a:rPr lang="fr-FR" b="1" baseline="30000">
                <a:solidFill>
                  <a:srgbClr val="FF0000"/>
                </a:solidFill>
              </a:rPr>
              <a:t>-</a:t>
            </a:r>
            <a:r>
              <a:rPr lang="fr-FR">
                <a:solidFill>
                  <a:srgbClr val="FF0000"/>
                </a:solidFill>
              </a:rPr>
              <a:t> reçoit un second e- et est alors neutralisé en fixant 2H</a:t>
            </a:r>
            <a:r>
              <a:rPr lang="fr-FR" baseline="30000">
                <a:solidFill>
                  <a:srgbClr val="FF0000"/>
                </a:solidFill>
              </a:rPr>
              <a:t>+</a:t>
            </a:r>
            <a:r>
              <a:rPr lang="fr-FR">
                <a:solidFill>
                  <a:srgbClr val="FF0000"/>
                </a:solidFill>
              </a:rPr>
              <a:t> </a:t>
            </a:r>
            <a:r>
              <a:rPr lang="fr-FR"/>
              <a:t>et forme une quinone réduite </a:t>
            </a:r>
            <a:r>
              <a:rPr lang="fr-FR">
                <a:solidFill>
                  <a:srgbClr val="FF0000"/>
                </a:solidFill>
              </a:rPr>
              <a:t>Q</a:t>
            </a:r>
            <a:r>
              <a:rPr lang="fr-FR" baseline="-25000">
                <a:solidFill>
                  <a:srgbClr val="FF0000"/>
                </a:solidFill>
              </a:rPr>
              <a:t>B</a:t>
            </a:r>
            <a:r>
              <a:rPr lang="fr-FR">
                <a:solidFill>
                  <a:srgbClr val="FF0000"/>
                </a:solidFill>
              </a:rPr>
              <a:t>H</a:t>
            </a:r>
            <a:r>
              <a:rPr lang="fr-FR" baseline="-25000">
                <a:solidFill>
                  <a:srgbClr val="FF0000"/>
                </a:solidFill>
              </a:rPr>
              <a:t>2</a:t>
            </a:r>
            <a:r>
              <a:rPr lang="fr-FR">
                <a:solidFill>
                  <a:srgbClr val="FF0000"/>
                </a:solidFill>
              </a:rPr>
              <a:t> (ou PQH</a:t>
            </a:r>
            <a:r>
              <a:rPr lang="fr-FR" baseline="-25000">
                <a:solidFill>
                  <a:srgbClr val="FF0000"/>
                </a:solidFill>
              </a:rPr>
              <a:t>2</a:t>
            </a:r>
            <a:r>
              <a:rPr lang="fr-FR">
                <a:solidFill>
                  <a:srgbClr val="FF0000"/>
                </a:solidFill>
              </a:rPr>
              <a:t>) = plastoquinol </a:t>
            </a:r>
            <a:r>
              <a:rPr lang="fr-FR"/>
              <a:t>qui quitte le PSII et </a:t>
            </a:r>
            <a:r>
              <a:rPr lang="fr-FR">
                <a:solidFill>
                  <a:srgbClr val="FF0000"/>
                </a:solidFill>
              </a:rPr>
              <a:t>diffuse librement</a:t>
            </a:r>
            <a:r>
              <a:rPr lang="fr-FR"/>
              <a:t> dans la bicouche lipidique des thylacoides.</a:t>
            </a:r>
          </a:p>
          <a:p>
            <a:pPr marL="285750" indent="-285750">
              <a:buFontTx/>
              <a:buChar char="-"/>
            </a:pPr>
            <a:r>
              <a:rPr lang="fr-FR"/>
              <a:t>Une plastoquinone oxydée prend alors sa place pour un nouveau cycle. </a:t>
            </a:r>
          </a:p>
          <a:p>
            <a:pPr marL="285750" indent="-285750">
              <a:buFontTx/>
              <a:buChar char="-"/>
            </a:pPr>
            <a:r>
              <a:rPr lang="fr-FR"/>
              <a:t>La molécule P</a:t>
            </a:r>
            <a:r>
              <a:rPr lang="fr-FR" baseline="-25000"/>
              <a:t>680</a:t>
            </a:r>
            <a:r>
              <a:rPr lang="fr-FR" baseline="30000"/>
              <a:t>+</a:t>
            </a:r>
            <a:r>
              <a:rPr lang="fr-FR"/>
              <a:t> est régénérée par réduction de P</a:t>
            </a:r>
            <a:r>
              <a:rPr lang="fr-FR" baseline="-25000"/>
              <a:t>680</a:t>
            </a:r>
            <a:r>
              <a:rPr lang="fr-FR" baseline="30000"/>
              <a:t>+</a:t>
            </a:r>
            <a:r>
              <a:rPr lang="fr-FR"/>
              <a:t>  par un e- provenant de l’oxydation de l’eau. La réduction du P</a:t>
            </a:r>
            <a:r>
              <a:rPr lang="fr-FR" baseline="-25000"/>
              <a:t>680</a:t>
            </a:r>
            <a:r>
              <a:rPr lang="fr-FR" baseline="30000"/>
              <a:t>+</a:t>
            </a:r>
            <a:r>
              <a:rPr lang="fr-FR"/>
              <a:t> par l’eau est spontanée car le couple P</a:t>
            </a:r>
            <a:r>
              <a:rPr lang="fr-FR" baseline="-25000"/>
              <a:t>680</a:t>
            </a:r>
            <a:r>
              <a:rPr lang="fr-FR"/>
              <a:t>/ P</a:t>
            </a:r>
            <a:r>
              <a:rPr lang="fr-FR" baseline="-25000"/>
              <a:t>680</a:t>
            </a:r>
            <a:r>
              <a:rPr lang="fr-FR" baseline="30000"/>
              <a:t>+</a:t>
            </a:r>
            <a:r>
              <a:rPr lang="fr-FR"/>
              <a:t> possède un potentiel redox très positif (E’o = +1 mV, supérieur à celui du couple H</a:t>
            </a:r>
            <a:r>
              <a:rPr lang="fr-FR" baseline="-25000"/>
              <a:t>2</a:t>
            </a:r>
            <a:r>
              <a:rPr lang="fr-FR"/>
              <a:t>O/O</a:t>
            </a:r>
            <a:r>
              <a:rPr lang="fr-FR" baseline="-25000"/>
              <a:t>2</a:t>
            </a:r>
            <a:r>
              <a:rPr lang="fr-FR"/>
              <a:t>).</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Tree>
    <p:extLst>
      <p:ext uri="{BB962C8B-B14F-4D97-AF65-F5344CB8AC3E}">
        <p14:creationId xmlns:p14="http://schemas.microsoft.com/office/powerpoint/2010/main" val="3118768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296F86-830F-4CAC-AC9E-00D64FB7A6C1}"/>
              </a:ext>
            </a:extLst>
          </p:cNvPr>
          <p:cNvSpPr>
            <a:spLocks noGrp="1"/>
          </p:cNvSpPr>
          <p:nvPr>
            <p:ph type="sldNum" sz="quarter" idx="12"/>
          </p:nvPr>
        </p:nvSpPr>
        <p:spPr/>
        <p:txBody>
          <a:bodyPr/>
          <a:lstStyle/>
          <a:p>
            <a:fld id="{12B7FAE1-8398-4ECD-9623-40D6A02FADC2}" type="slidenum">
              <a:rPr lang="en-US" smtClean="0"/>
              <a:t>23</a:t>
            </a:fld>
            <a:endParaRPr lang="en-US"/>
          </a:p>
        </p:txBody>
      </p:sp>
    </p:spTree>
    <p:extLst>
      <p:ext uri="{BB962C8B-B14F-4D97-AF65-F5344CB8AC3E}">
        <p14:creationId xmlns:p14="http://schemas.microsoft.com/office/powerpoint/2010/main" val="182298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rnbio.upmc.fr/sites/default/files/doc/field/image/photosysteme2-ch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943" y="1177289"/>
            <a:ext cx="6083617" cy="41181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96240"/>
            <a:ext cx="2425216" cy="369332"/>
          </a:xfrm>
          <a:prstGeom prst="rect">
            <a:avLst/>
          </a:prstGeom>
          <a:noFill/>
        </p:spPr>
        <p:txBody>
          <a:bodyPr wrap="none" rtlCol="0">
            <a:spAutoFit/>
          </a:bodyPr>
          <a:lstStyle/>
          <a:p>
            <a:r>
              <a:rPr lang="fr-FR" dirty="0"/>
              <a:t>Fonctionnement du PSII</a:t>
            </a:r>
            <a:endParaRPr lang="en-US" dirty="0"/>
          </a:p>
        </p:txBody>
      </p:sp>
      <p:sp>
        <p:nvSpPr>
          <p:cNvPr id="3" name="Slide Number Placeholder 2">
            <a:extLst>
              <a:ext uri="{FF2B5EF4-FFF2-40B4-BE49-F238E27FC236}">
                <a16:creationId xmlns:a16="http://schemas.microsoft.com/office/drawing/2014/main" id="{DEC50B51-B5EE-40AD-B454-8E95ACE5EECF}"/>
              </a:ext>
            </a:extLst>
          </p:cNvPr>
          <p:cNvSpPr>
            <a:spLocks noGrp="1"/>
          </p:cNvSpPr>
          <p:nvPr>
            <p:ph type="sldNum" sz="quarter" idx="12"/>
          </p:nvPr>
        </p:nvSpPr>
        <p:spPr/>
        <p:txBody>
          <a:bodyPr/>
          <a:lstStyle/>
          <a:p>
            <a:fld id="{12B7FAE1-8398-4ECD-9623-40D6A02FADC2}" type="slidenum">
              <a:rPr lang="en-US" smtClean="0"/>
              <a:t>24</a:t>
            </a:fld>
            <a:endParaRPr lang="en-US"/>
          </a:p>
        </p:txBody>
      </p:sp>
    </p:spTree>
    <p:extLst>
      <p:ext uri="{BB962C8B-B14F-4D97-AF65-F5344CB8AC3E}">
        <p14:creationId xmlns:p14="http://schemas.microsoft.com/office/powerpoint/2010/main" val="158060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rnbio.upmc.fr/sites/default/files/doc/field/image/photosysteme2-deta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8" y="949644"/>
            <a:ext cx="5767768" cy="44376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96240"/>
            <a:ext cx="2425216" cy="369332"/>
          </a:xfrm>
          <a:prstGeom prst="rect">
            <a:avLst/>
          </a:prstGeom>
          <a:noFill/>
        </p:spPr>
        <p:txBody>
          <a:bodyPr wrap="none" rtlCol="0">
            <a:spAutoFit/>
          </a:bodyPr>
          <a:lstStyle/>
          <a:p>
            <a:r>
              <a:rPr lang="fr-FR" dirty="0"/>
              <a:t>Fonctionnement du PSII</a:t>
            </a:r>
            <a:endParaRPr lang="en-US" dirty="0"/>
          </a:p>
        </p:txBody>
      </p:sp>
      <p:sp>
        <p:nvSpPr>
          <p:cNvPr id="2" name="TextBox 1"/>
          <p:cNvSpPr txBox="1"/>
          <p:nvPr/>
        </p:nvSpPr>
        <p:spPr>
          <a:xfrm>
            <a:off x="202692" y="5715229"/>
            <a:ext cx="11330940" cy="1477328"/>
          </a:xfrm>
          <a:prstGeom prst="rect">
            <a:avLst/>
          </a:prstGeom>
          <a:noFill/>
        </p:spPr>
        <p:txBody>
          <a:bodyPr wrap="square" rtlCol="0">
            <a:spAutoFit/>
          </a:bodyPr>
          <a:lstStyle/>
          <a:p>
            <a:r>
              <a:rPr lang="en-US" b="1" dirty="0" err="1"/>
              <a:t>Fonctionnement</a:t>
            </a:r>
            <a:r>
              <a:rPr lang="en-US" b="1" dirty="0"/>
              <a:t> du PSII </a:t>
            </a:r>
            <a:r>
              <a:rPr lang="en-US" b="1" dirty="0" err="1"/>
              <a:t>en</a:t>
            </a:r>
            <a:r>
              <a:rPr lang="en-US" b="1" dirty="0"/>
              <a:t> place </a:t>
            </a:r>
            <a:r>
              <a:rPr lang="en-US" b="1" dirty="0" err="1"/>
              <a:t>dans</a:t>
            </a:r>
            <a:r>
              <a:rPr lang="en-US" b="1" dirty="0"/>
              <a:t> la membrane du </a:t>
            </a:r>
            <a:r>
              <a:rPr lang="en-US" b="1" dirty="0" err="1"/>
              <a:t>thylacoïde</a:t>
            </a:r>
            <a:r>
              <a:rPr lang="en-US" b="1" dirty="0"/>
              <a:t>.</a:t>
            </a:r>
            <a:br>
              <a:rPr lang="en-US" dirty="0"/>
            </a:br>
            <a:r>
              <a:rPr lang="en-US" dirty="0"/>
              <a:t>D1-D2: sous </a:t>
            </a:r>
            <a:r>
              <a:rPr lang="en-US" dirty="0" err="1"/>
              <a:t>unités</a:t>
            </a:r>
            <a:r>
              <a:rPr lang="en-US" dirty="0"/>
              <a:t> du </a:t>
            </a:r>
            <a:r>
              <a:rPr lang="en-US" dirty="0" err="1"/>
              <a:t>centre</a:t>
            </a:r>
            <a:r>
              <a:rPr lang="en-US" dirty="0"/>
              <a:t> </a:t>
            </a:r>
            <a:r>
              <a:rPr lang="en-US" dirty="0" err="1"/>
              <a:t>réactionnel</a:t>
            </a:r>
            <a:r>
              <a:rPr lang="en-US" dirty="0"/>
              <a:t>, OEC: Oxygen Evolving Complex, P</a:t>
            </a:r>
            <a:r>
              <a:rPr lang="en-US" baseline="-25000" dirty="0"/>
              <a:t>680</a:t>
            </a:r>
            <a:r>
              <a:rPr lang="en-US" dirty="0"/>
              <a:t>: </a:t>
            </a:r>
            <a:r>
              <a:rPr lang="en-US" dirty="0" err="1"/>
              <a:t>dimère</a:t>
            </a:r>
            <a:r>
              <a:rPr lang="en-US" dirty="0"/>
              <a:t> de </a:t>
            </a:r>
            <a:r>
              <a:rPr lang="en-US" dirty="0" err="1"/>
              <a:t>chlorophylle</a:t>
            </a:r>
            <a:r>
              <a:rPr lang="en-US" dirty="0"/>
              <a:t> a (</a:t>
            </a:r>
            <a:r>
              <a:rPr lang="en-US" dirty="0" err="1"/>
              <a:t>molécule</a:t>
            </a:r>
            <a:r>
              <a:rPr lang="en-US" dirty="0"/>
              <a:t> </a:t>
            </a:r>
            <a:r>
              <a:rPr lang="en-US" dirty="0" err="1"/>
              <a:t>piège</a:t>
            </a:r>
            <a:r>
              <a:rPr lang="en-US" dirty="0"/>
              <a:t> du </a:t>
            </a:r>
            <a:r>
              <a:rPr lang="en-US" dirty="0" err="1"/>
              <a:t>centre</a:t>
            </a:r>
            <a:r>
              <a:rPr lang="en-US" dirty="0"/>
              <a:t> </a:t>
            </a:r>
            <a:r>
              <a:rPr lang="en-US" dirty="0" err="1"/>
              <a:t>réactionnel</a:t>
            </a:r>
            <a:r>
              <a:rPr lang="en-US" dirty="0"/>
              <a:t>), </a:t>
            </a:r>
            <a:r>
              <a:rPr lang="en-US" dirty="0" err="1"/>
              <a:t>Pheo</a:t>
            </a:r>
            <a:r>
              <a:rPr lang="en-US" dirty="0"/>
              <a:t>: </a:t>
            </a:r>
            <a:r>
              <a:rPr lang="en-US" dirty="0" err="1"/>
              <a:t>phéophytine</a:t>
            </a:r>
            <a:r>
              <a:rPr lang="en-US" dirty="0"/>
              <a:t>, PQ/PQH2: </a:t>
            </a:r>
            <a:r>
              <a:rPr lang="en-US" dirty="0" err="1"/>
              <a:t>Plastoquinones</a:t>
            </a:r>
            <a:r>
              <a:rPr lang="en-US" dirty="0"/>
              <a:t>, QA-QB: </a:t>
            </a:r>
            <a:r>
              <a:rPr lang="en-US" dirty="0" err="1"/>
              <a:t>Plastoquinones</a:t>
            </a:r>
            <a:r>
              <a:rPr lang="en-US" dirty="0"/>
              <a:t>, Tyr: tyrosine.</a:t>
            </a:r>
          </a:p>
          <a:p>
            <a:br>
              <a:rPr lang="en-US" dirty="0"/>
            </a:br>
            <a:endParaRPr lang="en-US" dirty="0"/>
          </a:p>
        </p:txBody>
      </p:sp>
      <p:sp>
        <p:nvSpPr>
          <p:cNvPr id="4" name="Slide Number Placeholder 3">
            <a:extLst>
              <a:ext uri="{FF2B5EF4-FFF2-40B4-BE49-F238E27FC236}">
                <a16:creationId xmlns:a16="http://schemas.microsoft.com/office/drawing/2014/main" id="{05E70849-4377-4F5E-8860-8793C9155F7C}"/>
              </a:ext>
            </a:extLst>
          </p:cNvPr>
          <p:cNvSpPr>
            <a:spLocks noGrp="1"/>
          </p:cNvSpPr>
          <p:nvPr>
            <p:ph type="sldNum" sz="quarter" idx="12"/>
          </p:nvPr>
        </p:nvSpPr>
        <p:spPr/>
        <p:txBody>
          <a:bodyPr/>
          <a:lstStyle/>
          <a:p>
            <a:fld id="{12B7FAE1-8398-4ECD-9623-40D6A02FADC2}" type="slidenum">
              <a:rPr lang="en-US" smtClean="0"/>
              <a:t>25</a:t>
            </a:fld>
            <a:endParaRPr lang="en-US"/>
          </a:p>
        </p:txBody>
      </p:sp>
    </p:spTree>
    <p:extLst>
      <p:ext uri="{BB962C8B-B14F-4D97-AF65-F5344CB8AC3E}">
        <p14:creationId xmlns:p14="http://schemas.microsoft.com/office/powerpoint/2010/main" val="239298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26</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3484352" cy="523220"/>
          </a:xfrm>
          <a:prstGeom prst="rect">
            <a:avLst/>
          </a:prstGeom>
          <a:noFill/>
        </p:spPr>
        <p:txBody>
          <a:bodyPr wrap="none" rtlCol="0">
            <a:spAutoFit/>
          </a:bodyPr>
          <a:lstStyle/>
          <a:p>
            <a:r>
              <a:rPr lang="en-US" sz="2800"/>
              <a:t>2.4 L’oxidation de l’eau</a:t>
            </a:r>
          </a:p>
        </p:txBody>
      </p:sp>
      <p:sp>
        <p:nvSpPr>
          <p:cNvPr id="9" name="TextBox 8">
            <a:extLst>
              <a:ext uri="{FF2B5EF4-FFF2-40B4-BE49-F238E27FC236}">
                <a16:creationId xmlns:a16="http://schemas.microsoft.com/office/drawing/2014/main" id="{978C7484-209C-4A90-8603-46D9E37AC368}"/>
              </a:ext>
            </a:extLst>
          </p:cNvPr>
          <p:cNvSpPr txBox="1"/>
          <p:nvPr/>
        </p:nvSpPr>
        <p:spPr>
          <a:xfrm>
            <a:off x="268152" y="947791"/>
            <a:ext cx="11308655" cy="923330"/>
          </a:xfrm>
          <a:prstGeom prst="rect">
            <a:avLst/>
          </a:prstGeom>
          <a:noFill/>
        </p:spPr>
        <p:txBody>
          <a:bodyPr wrap="square" rtlCol="0">
            <a:spAutoFit/>
          </a:bodyPr>
          <a:lstStyle/>
          <a:p>
            <a:r>
              <a:rPr lang="fr-FR"/>
              <a:t>Processus d’oxydation de l’eau s’effectue dans la partie du PSII face au lumen situé sur la face interne de la membrane du thylacoide. Lumen = lieu de libération de l’O</a:t>
            </a:r>
            <a:r>
              <a:rPr lang="fr-FR" baseline="-25000"/>
              <a:t>2</a:t>
            </a:r>
            <a:r>
              <a:rPr lang="fr-FR"/>
              <a:t> et des H</a:t>
            </a:r>
            <a:r>
              <a:rPr lang="fr-FR" baseline="30000"/>
              <a:t>+</a:t>
            </a:r>
            <a:r>
              <a:rPr lang="fr-FR"/>
              <a:t>.</a:t>
            </a:r>
          </a:p>
          <a:p>
            <a:endParaRPr lang="fr-F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pic>
        <p:nvPicPr>
          <p:cNvPr id="4" name="Picture 2" descr="http://www.labbench.com/learning/cells/images/Chlopls.jpg">
            <a:extLst>
              <a:ext uri="{FF2B5EF4-FFF2-40B4-BE49-F238E27FC236}">
                <a16:creationId xmlns:a16="http://schemas.microsoft.com/office/drawing/2014/main" id="{6B62F616-2FC0-4552-86E2-9690D1D19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2261572"/>
            <a:ext cx="6949069" cy="3603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961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11BDFC-42AB-4263-A7A6-B03EBDF4C3D5}"/>
              </a:ext>
            </a:extLst>
          </p:cNvPr>
          <p:cNvSpPr>
            <a:spLocks noGrp="1"/>
          </p:cNvSpPr>
          <p:nvPr>
            <p:ph type="sldNum" sz="quarter" idx="12"/>
          </p:nvPr>
        </p:nvSpPr>
        <p:spPr/>
        <p:txBody>
          <a:bodyPr/>
          <a:lstStyle/>
          <a:p>
            <a:fld id="{12B7FAE1-8398-4ECD-9623-40D6A02FADC2}" type="slidenum">
              <a:rPr lang="en-US" smtClean="0"/>
              <a:t>27</a:t>
            </a:fld>
            <a:endParaRPr lang="en-US"/>
          </a:p>
        </p:txBody>
      </p:sp>
      <p:sp>
        <p:nvSpPr>
          <p:cNvPr id="3" name="TextBox 2">
            <a:extLst>
              <a:ext uri="{FF2B5EF4-FFF2-40B4-BE49-F238E27FC236}">
                <a16:creationId xmlns:a16="http://schemas.microsoft.com/office/drawing/2014/main" id="{5A33CAEE-3150-4735-9985-06FE677BD74C}"/>
              </a:ext>
            </a:extLst>
          </p:cNvPr>
          <p:cNvSpPr txBox="1"/>
          <p:nvPr/>
        </p:nvSpPr>
        <p:spPr>
          <a:xfrm>
            <a:off x="268152" y="947791"/>
            <a:ext cx="11308655" cy="3693319"/>
          </a:xfrm>
          <a:prstGeom prst="rect">
            <a:avLst/>
          </a:prstGeom>
          <a:noFill/>
        </p:spPr>
        <p:txBody>
          <a:bodyPr wrap="square" rtlCol="0">
            <a:spAutoFit/>
          </a:bodyPr>
          <a:lstStyle/>
          <a:p>
            <a:r>
              <a:rPr lang="fr-FR"/>
              <a:t>Au cours du processus d’oxydation de l’eau, il y a enlèvement successif de 4 e- et libération d’une molécule d’O</a:t>
            </a:r>
            <a:r>
              <a:rPr lang="fr-FR" baseline="-25000"/>
              <a:t>2</a:t>
            </a:r>
            <a:r>
              <a:rPr lang="fr-FR"/>
              <a:t> et de 4 H</a:t>
            </a:r>
            <a:r>
              <a:rPr lang="fr-FR" baseline="30000"/>
              <a:t>+</a:t>
            </a:r>
            <a:r>
              <a:rPr lang="fr-FR"/>
              <a:t>.</a:t>
            </a:r>
          </a:p>
          <a:p>
            <a:endParaRPr lang="fr-FR"/>
          </a:p>
          <a:p>
            <a:endParaRPr lang="fr-FR"/>
          </a:p>
          <a:p>
            <a:endParaRPr lang="fr-FR"/>
          </a:p>
          <a:p>
            <a:endParaRPr lang="fr-FR"/>
          </a:p>
          <a:p>
            <a:r>
              <a:rPr lang="fr-FR"/>
              <a:t>Les H+ sont libérés dans le lumen et l’O2 dans l’atmosphère.</a:t>
            </a:r>
          </a:p>
          <a:p>
            <a:endParaRPr lang="fr-FR"/>
          </a:p>
          <a:p>
            <a:r>
              <a:rPr lang="fr-FR"/>
              <a:t>Les e- qui réduisent le P</a:t>
            </a:r>
            <a:r>
              <a:rPr lang="fr-FR" baseline="-25000"/>
              <a:t>680</a:t>
            </a:r>
            <a:r>
              <a:rPr lang="fr-FR" baseline="30000"/>
              <a:t>+</a:t>
            </a:r>
            <a:r>
              <a:rPr lang="fr-FR"/>
              <a:t> sont fournis par un cluster de 4 ions manganèse associé à un complexe protéique nommé complexe d’émission d’oxygène (OEC oxygene evolving complex).</a:t>
            </a:r>
          </a:p>
          <a:p>
            <a:endParaRPr lang="fr-FR"/>
          </a:p>
          <a:p>
            <a:endParaRPr lang="fr-FR"/>
          </a:p>
          <a:p>
            <a:endParaRPr lang="fr-FR"/>
          </a:p>
        </p:txBody>
      </p:sp>
    </p:spTree>
    <p:extLst>
      <p:ext uri="{BB962C8B-B14F-4D97-AF65-F5344CB8AC3E}">
        <p14:creationId xmlns:p14="http://schemas.microsoft.com/office/powerpoint/2010/main" val="377078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nv.jussieu.fr/bmedia/Photosynthese-cours/image/OE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55" y="1053007"/>
            <a:ext cx="5432403" cy="4146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7788" y="5414391"/>
            <a:ext cx="4599992" cy="954107"/>
          </a:xfrm>
          <a:prstGeom prst="rect">
            <a:avLst/>
          </a:prstGeom>
          <a:noFill/>
        </p:spPr>
        <p:txBody>
          <a:bodyPr wrap="square" rtlCol="0">
            <a:spAutoFit/>
          </a:bodyPr>
          <a:lstStyle/>
          <a:p>
            <a:r>
              <a:rPr lang="fr-FR" sz="1400" b="1" dirty="0"/>
              <a:t>Les 5 états du complexe S.</a:t>
            </a:r>
            <a:br>
              <a:rPr lang="fr-FR" sz="1400" dirty="0"/>
            </a:br>
            <a:r>
              <a:rPr lang="fr-FR" sz="1400" dirty="0"/>
              <a:t>Chaque étape (de S</a:t>
            </a:r>
            <a:r>
              <a:rPr lang="fr-FR" sz="1400" baseline="-25000" dirty="0"/>
              <a:t>0</a:t>
            </a:r>
            <a:r>
              <a:rPr lang="fr-FR" sz="1400" dirty="0"/>
              <a:t> à S</a:t>
            </a:r>
            <a:r>
              <a:rPr lang="fr-FR" sz="1400" baseline="-25000" dirty="0"/>
              <a:t>4</a:t>
            </a:r>
            <a:r>
              <a:rPr lang="fr-FR" sz="1400" dirty="0"/>
              <a:t>) permet le transfert d'un électron. La régénération de S</a:t>
            </a:r>
            <a:r>
              <a:rPr lang="fr-FR" sz="1400" baseline="-25000" dirty="0"/>
              <a:t>0</a:t>
            </a:r>
            <a:r>
              <a:rPr lang="fr-FR" sz="1400" dirty="0"/>
              <a:t> à partir de S</a:t>
            </a:r>
            <a:r>
              <a:rPr lang="fr-FR" sz="1400" baseline="-25000" dirty="0"/>
              <a:t>4</a:t>
            </a:r>
            <a:r>
              <a:rPr lang="fr-FR" sz="1400" dirty="0"/>
              <a:t> se réalise grâce aux 4 électrons venant de l'oxydation de l'eau</a:t>
            </a:r>
            <a:endParaRPr lang="en-US" sz="1400" dirty="0"/>
          </a:p>
        </p:txBody>
      </p:sp>
      <p:sp>
        <p:nvSpPr>
          <p:cNvPr id="5" name="Slide Number Placeholder 4">
            <a:extLst>
              <a:ext uri="{FF2B5EF4-FFF2-40B4-BE49-F238E27FC236}">
                <a16:creationId xmlns:a16="http://schemas.microsoft.com/office/drawing/2014/main" id="{45D91447-137E-42D5-B248-692141DCD1F0}"/>
              </a:ext>
            </a:extLst>
          </p:cNvPr>
          <p:cNvSpPr>
            <a:spLocks noGrp="1"/>
          </p:cNvSpPr>
          <p:nvPr>
            <p:ph type="sldNum" sz="quarter" idx="12"/>
          </p:nvPr>
        </p:nvSpPr>
        <p:spPr/>
        <p:txBody>
          <a:bodyPr/>
          <a:lstStyle/>
          <a:p>
            <a:fld id="{12B7FAE1-8398-4ECD-9623-40D6A02FADC2}" type="slidenum">
              <a:rPr lang="en-US" smtClean="0"/>
              <a:t>28</a:t>
            </a:fld>
            <a:endParaRPr lang="en-US"/>
          </a:p>
        </p:txBody>
      </p:sp>
      <p:sp>
        <p:nvSpPr>
          <p:cNvPr id="6" name="TextBox 5">
            <a:extLst>
              <a:ext uri="{FF2B5EF4-FFF2-40B4-BE49-F238E27FC236}">
                <a16:creationId xmlns:a16="http://schemas.microsoft.com/office/drawing/2014/main" id="{D19838A2-3962-4192-AD50-3611FD064AD3}"/>
              </a:ext>
            </a:extLst>
          </p:cNvPr>
          <p:cNvSpPr txBox="1"/>
          <p:nvPr/>
        </p:nvSpPr>
        <p:spPr>
          <a:xfrm>
            <a:off x="6611113" y="923544"/>
            <a:ext cx="5047487" cy="3416320"/>
          </a:xfrm>
          <a:prstGeom prst="rect">
            <a:avLst/>
          </a:prstGeom>
          <a:noFill/>
        </p:spPr>
        <p:txBody>
          <a:bodyPr wrap="square" rtlCol="0">
            <a:spAutoFit/>
          </a:bodyPr>
          <a:lstStyle/>
          <a:p>
            <a:r>
              <a:rPr lang="en-US"/>
              <a:t>Progression d’un cycle de S</a:t>
            </a:r>
            <a:r>
              <a:rPr lang="en-US" baseline="-25000"/>
              <a:t>0</a:t>
            </a:r>
            <a:r>
              <a:rPr lang="en-US"/>
              <a:t> à S</a:t>
            </a:r>
            <a:r>
              <a:rPr lang="en-US" baseline="-25000"/>
              <a:t>4</a:t>
            </a:r>
            <a:r>
              <a:rPr lang="en-US"/>
              <a:t> (le plus oxydé) : oxidation successive avec perte d’un e- à chaque étape.</a:t>
            </a:r>
          </a:p>
          <a:p>
            <a:endParaRPr lang="en-US"/>
          </a:p>
          <a:p>
            <a:r>
              <a:rPr lang="en-US"/>
              <a:t>Chaque excitation du P</a:t>
            </a:r>
            <a:r>
              <a:rPr lang="en-US" baseline="-25000"/>
              <a:t>680</a:t>
            </a:r>
            <a:r>
              <a:rPr lang="en-US"/>
              <a:t> est suivie du prélèvement d’un e- du cluster de manganese qui met en reserve la charge positive résiduelle.</a:t>
            </a:r>
          </a:p>
          <a:p>
            <a:r>
              <a:rPr lang="en-US"/>
              <a:t>Quand 4 charges positives ont été accumulées, le complexe oxide 2 molecules d’eau et li</a:t>
            </a:r>
            <a:r>
              <a:rPr lang="fr-FR"/>
              <a:t>b</a:t>
            </a:r>
            <a:r>
              <a:rPr lang="en-US"/>
              <a:t>ère la molecule d’O</a:t>
            </a:r>
            <a:r>
              <a:rPr lang="en-US" baseline="-25000"/>
              <a:t>2</a:t>
            </a:r>
            <a:r>
              <a:rPr lang="en-US"/>
              <a:t> ce qui régénère le cluster de manganese.</a:t>
            </a:r>
          </a:p>
          <a:p>
            <a:endParaRPr lang="en-US"/>
          </a:p>
        </p:txBody>
      </p:sp>
    </p:spTree>
    <p:extLst>
      <p:ext uri="{BB962C8B-B14F-4D97-AF65-F5344CB8AC3E}">
        <p14:creationId xmlns:p14="http://schemas.microsoft.com/office/powerpoint/2010/main" val="3046567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snv.jussieu.fr/bmedia/Photosynthese-cours/image/OEC-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820" y="1220556"/>
            <a:ext cx="2969564" cy="38116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9820" y="5414391"/>
            <a:ext cx="6096000" cy="738664"/>
          </a:xfrm>
          <a:prstGeom prst="rect">
            <a:avLst/>
          </a:prstGeom>
        </p:spPr>
        <p:txBody>
          <a:bodyPr>
            <a:spAutoFit/>
          </a:bodyPr>
          <a:lstStyle/>
          <a:p>
            <a:r>
              <a:rPr lang="fr-FR" sz="1400" b="1" dirty="0">
                <a:solidFill>
                  <a:srgbClr val="000000"/>
                </a:solidFill>
              </a:rPr>
              <a:t>Régénération du P</a:t>
            </a:r>
            <a:r>
              <a:rPr lang="fr-FR" sz="1400" b="1" baseline="-25000" dirty="0">
                <a:solidFill>
                  <a:srgbClr val="000000"/>
                </a:solidFill>
              </a:rPr>
              <a:t>680</a:t>
            </a:r>
            <a:r>
              <a:rPr lang="fr-FR" sz="1400" b="1" dirty="0">
                <a:solidFill>
                  <a:srgbClr val="000000"/>
                </a:solidFill>
              </a:rPr>
              <a:t> </a:t>
            </a:r>
            <a:r>
              <a:rPr lang="fr-FR" sz="1400" dirty="0">
                <a:solidFill>
                  <a:srgbClr val="000000"/>
                </a:solidFill>
              </a:rPr>
              <a:t>: chaque électron émis au cours de ce cycle lors de la transition entre deux états S (ici S</a:t>
            </a:r>
            <a:r>
              <a:rPr lang="fr-FR" sz="1400" baseline="-25000" dirty="0">
                <a:solidFill>
                  <a:srgbClr val="000000"/>
                </a:solidFill>
              </a:rPr>
              <a:t>1</a:t>
            </a:r>
            <a:r>
              <a:rPr lang="fr-FR" sz="1400" dirty="0">
                <a:solidFill>
                  <a:srgbClr val="000000"/>
                </a:solidFill>
              </a:rPr>
              <a:t>/S</a:t>
            </a:r>
            <a:r>
              <a:rPr lang="fr-FR" sz="1400" baseline="-25000" dirty="0">
                <a:solidFill>
                  <a:srgbClr val="000000"/>
                </a:solidFill>
              </a:rPr>
              <a:t>2</a:t>
            </a:r>
            <a:r>
              <a:rPr lang="fr-FR" sz="1400" dirty="0">
                <a:solidFill>
                  <a:srgbClr val="000000"/>
                </a:solidFill>
              </a:rPr>
              <a:t>) permet la régénération d'une molécule de chlorophylle.</a:t>
            </a:r>
            <a:endParaRPr lang="en-US" sz="1400" dirty="0"/>
          </a:p>
        </p:txBody>
      </p:sp>
      <p:sp>
        <p:nvSpPr>
          <p:cNvPr id="5" name="Slide Number Placeholder 4">
            <a:extLst>
              <a:ext uri="{FF2B5EF4-FFF2-40B4-BE49-F238E27FC236}">
                <a16:creationId xmlns:a16="http://schemas.microsoft.com/office/drawing/2014/main" id="{45D91447-137E-42D5-B248-692141DCD1F0}"/>
              </a:ext>
            </a:extLst>
          </p:cNvPr>
          <p:cNvSpPr>
            <a:spLocks noGrp="1"/>
          </p:cNvSpPr>
          <p:nvPr>
            <p:ph type="sldNum" sz="quarter" idx="12"/>
          </p:nvPr>
        </p:nvSpPr>
        <p:spPr/>
        <p:txBody>
          <a:bodyPr/>
          <a:lstStyle/>
          <a:p>
            <a:fld id="{12B7FAE1-8398-4ECD-9623-40D6A02FADC2}" type="slidenum">
              <a:rPr lang="en-US" smtClean="0"/>
              <a:t>29</a:t>
            </a:fld>
            <a:endParaRPr lang="en-US"/>
          </a:p>
        </p:txBody>
      </p:sp>
      <p:sp>
        <p:nvSpPr>
          <p:cNvPr id="6" name="TextBox 5">
            <a:extLst>
              <a:ext uri="{FF2B5EF4-FFF2-40B4-BE49-F238E27FC236}">
                <a16:creationId xmlns:a16="http://schemas.microsoft.com/office/drawing/2014/main" id="{A940486F-15DB-44F5-BA33-EA76CDC19A5B}"/>
              </a:ext>
            </a:extLst>
          </p:cNvPr>
          <p:cNvSpPr txBox="1"/>
          <p:nvPr/>
        </p:nvSpPr>
        <p:spPr>
          <a:xfrm>
            <a:off x="1048513" y="1418235"/>
            <a:ext cx="5047487" cy="1477328"/>
          </a:xfrm>
          <a:prstGeom prst="rect">
            <a:avLst/>
          </a:prstGeom>
          <a:noFill/>
        </p:spPr>
        <p:txBody>
          <a:bodyPr wrap="square" rtlCol="0">
            <a:spAutoFit/>
          </a:bodyPr>
          <a:lstStyle/>
          <a:p>
            <a:r>
              <a:rPr lang="en-US"/>
              <a:t>Les e- sont transférés sur un résidu tyrosine de la protéine D1 du PSII qui réduit à son tour le P</a:t>
            </a:r>
            <a:r>
              <a:rPr lang="en-US" baseline="-25000"/>
              <a:t>680</a:t>
            </a:r>
            <a:r>
              <a:rPr lang="en-US" baseline="30000"/>
              <a:t>+</a:t>
            </a:r>
            <a:r>
              <a:rPr lang="en-US"/>
              <a:t> en P</a:t>
            </a:r>
            <a:r>
              <a:rPr lang="en-US" baseline="-25000"/>
              <a:t>680</a:t>
            </a:r>
            <a:r>
              <a:rPr lang="en-US"/>
              <a:t>.</a:t>
            </a:r>
          </a:p>
          <a:p>
            <a:endParaRPr lang="en-US"/>
          </a:p>
          <a:p>
            <a:endParaRPr lang="en-US"/>
          </a:p>
        </p:txBody>
      </p:sp>
    </p:spTree>
    <p:extLst>
      <p:ext uri="{BB962C8B-B14F-4D97-AF65-F5344CB8AC3E}">
        <p14:creationId xmlns:p14="http://schemas.microsoft.com/office/powerpoint/2010/main" val="103456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936" y="116679"/>
            <a:ext cx="8116196" cy="6463308"/>
          </a:xfrm>
          <a:prstGeom prst="rect">
            <a:avLst/>
          </a:prstGeom>
          <a:noFill/>
        </p:spPr>
        <p:txBody>
          <a:bodyPr wrap="none" rtlCol="0">
            <a:spAutoFit/>
          </a:bodyPr>
          <a:lstStyle/>
          <a:p>
            <a:r>
              <a:rPr lang="fr-FR" dirty="0"/>
              <a:t>Plan</a:t>
            </a:r>
          </a:p>
          <a:p>
            <a:pPr marL="342900" indent="-342900">
              <a:buAutoNum type="arabicPeriod"/>
            </a:pPr>
            <a:r>
              <a:rPr lang="fr-FR" dirty="0"/>
              <a:t>Qu’est ce qu’un photosystème</a:t>
            </a:r>
          </a:p>
          <a:p>
            <a:r>
              <a:rPr lang="fr-FR" dirty="0"/>
              <a:t>	1.1 Organisation et principe de fonctionnement d’un photosystème</a:t>
            </a:r>
          </a:p>
          <a:p>
            <a:r>
              <a:rPr lang="fr-FR" dirty="0"/>
              <a:t>	1.2 Les deux types de photosystèmes</a:t>
            </a:r>
          </a:p>
          <a:p>
            <a:r>
              <a:rPr lang="fr-FR" dirty="0"/>
              <a:t>2. Structure et fonctionnement du photosystème II</a:t>
            </a:r>
          </a:p>
          <a:p>
            <a:r>
              <a:rPr lang="fr-FR" dirty="0"/>
              <a:t>	2.1 L’antenne</a:t>
            </a:r>
          </a:p>
          <a:p>
            <a:r>
              <a:rPr lang="fr-FR" dirty="0"/>
              <a:t>	2.2 Le centre réactionnel</a:t>
            </a:r>
          </a:p>
          <a:p>
            <a:r>
              <a:rPr lang="fr-FR"/>
              <a:t>	2.3 </a:t>
            </a:r>
            <a:r>
              <a:rPr lang="fr-FR" dirty="0"/>
              <a:t>Transformation de l’énergie lumineuse</a:t>
            </a:r>
          </a:p>
          <a:p>
            <a:r>
              <a:rPr lang="fr-FR"/>
              <a:t>	2.4 </a:t>
            </a:r>
            <a:r>
              <a:rPr lang="fr-FR" dirty="0"/>
              <a:t>L’oxydation de l’eau</a:t>
            </a:r>
          </a:p>
          <a:p>
            <a:r>
              <a:rPr lang="fr-FR" dirty="0"/>
              <a:t>3. Structure et fonctionnement du photosystème I</a:t>
            </a:r>
          </a:p>
          <a:p>
            <a:r>
              <a:rPr lang="fr-FR" dirty="0"/>
              <a:t>4. Chaine de transfert des électrons</a:t>
            </a:r>
          </a:p>
          <a:p>
            <a:r>
              <a:rPr lang="fr-FR" dirty="0"/>
              <a:t>	4.1 Le complexe b6f et les transporteurs mobiles (quinones, </a:t>
            </a:r>
            <a:r>
              <a:rPr lang="fr-FR" dirty="0" err="1"/>
              <a:t>plastocyanine</a:t>
            </a:r>
            <a:r>
              <a:rPr lang="fr-FR" dirty="0"/>
              <a:t>)</a:t>
            </a:r>
          </a:p>
          <a:p>
            <a:r>
              <a:rPr lang="fr-FR" dirty="0"/>
              <a:t>	4.2 Le transfert acyclique des électrons (« schéma en Z »)</a:t>
            </a:r>
          </a:p>
          <a:p>
            <a:r>
              <a:rPr lang="fr-FR" dirty="0"/>
              <a:t>	4.3 Le transfert cyclique des électrons</a:t>
            </a:r>
          </a:p>
          <a:p>
            <a:r>
              <a:rPr lang="fr-FR" dirty="0"/>
              <a:t>	4.4 Disposition des photosystèmes dans les </a:t>
            </a:r>
            <a:r>
              <a:rPr lang="fr-FR" dirty="0" err="1"/>
              <a:t>thylacoides</a:t>
            </a:r>
            <a:endParaRPr lang="fr-FR" dirty="0"/>
          </a:p>
          <a:p>
            <a:r>
              <a:rPr lang="fr-FR" dirty="0"/>
              <a:t>5. Synthèse de l’ATP dans le chloroplaste</a:t>
            </a:r>
          </a:p>
          <a:p>
            <a:r>
              <a:rPr lang="fr-FR" dirty="0"/>
              <a:t>	5.1 La théorie </a:t>
            </a:r>
            <a:r>
              <a:rPr lang="fr-FR" dirty="0" err="1"/>
              <a:t>chimioosmotique</a:t>
            </a:r>
            <a:endParaRPr lang="fr-FR" dirty="0"/>
          </a:p>
          <a:p>
            <a:r>
              <a:rPr lang="fr-FR" dirty="0"/>
              <a:t>	5.2 Expérience du « bain acide » (</a:t>
            </a:r>
            <a:r>
              <a:rPr lang="fr-FR" dirty="0" err="1"/>
              <a:t>Jagendorf</a:t>
            </a:r>
            <a:r>
              <a:rPr lang="fr-FR" dirty="0"/>
              <a:t> et </a:t>
            </a:r>
            <a:r>
              <a:rPr lang="fr-FR" dirty="0" err="1"/>
              <a:t>Uribe</a:t>
            </a:r>
            <a:r>
              <a:rPr lang="fr-FR" dirty="0"/>
              <a:t>, 1966)</a:t>
            </a:r>
          </a:p>
          <a:p>
            <a:r>
              <a:rPr lang="fr-FR" dirty="0"/>
              <a:t>	5.3 La translocation des protons par la chaine photosynthétique</a:t>
            </a:r>
          </a:p>
          <a:p>
            <a:r>
              <a:rPr lang="fr-FR" dirty="0"/>
              <a:t>	5.4 Origine et mécanisme de translocation des protons dans le </a:t>
            </a:r>
            <a:r>
              <a:rPr lang="fr-FR" dirty="0" err="1"/>
              <a:t>thylacoide</a:t>
            </a:r>
            <a:endParaRPr lang="fr-FR" dirty="0"/>
          </a:p>
          <a:p>
            <a:r>
              <a:rPr lang="fr-FR" dirty="0"/>
              <a:t>	5.5 Le gradient de protons ou force proton motrice</a:t>
            </a:r>
          </a:p>
          <a:p>
            <a:r>
              <a:rPr lang="fr-FR" dirty="0"/>
              <a:t>	5.6 L’ATP synthase: structure et fonctionnement</a:t>
            </a:r>
          </a:p>
          <a:p>
            <a:r>
              <a:rPr lang="fr-FR" dirty="0"/>
              <a:t>	5.7 Bilan de la photosynthèse (rapport ATP/2 e-)</a:t>
            </a:r>
            <a:endParaRPr lang="en-US" dirty="0"/>
          </a:p>
        </p:txBody>
      </p:sp>
      <p:sp>
        <p:nvSpPr>
          <p:cNvPr id="3" name="Slide Number Placeholder 2">
            <a:extLst>
              <a:ext uri="{FF2B5EF4-FFF2-40B4-BE49-F238E27FC236}">
                <a16:creationId xmlns:a16="http://schemas.microsoft.com/office/drawing/2014/main" id="{A890C627-9D0C-4B28-9FD8-D07EE4165DD7}"/>
              </a:ext>
            </a:extLst>
          </p:cNvPr>
          <p:cNvSpPr>
            <a:spLocks noGrp="1"/>
          </p:cNvSpPr>
          <p:nvPr>
            <p:ph type="sldNum" sz="quarter" idx="12"/>
          </p:nvPr>
        </p:nvSpPr>
        <p:spPr/>
        <p:txBody>
          <a:bodyPr/>
          <a:lstStyle/>
          <a:p>
            <a:fld id="{12B7FAE1-8398-4ECD-9623-40D6A02FADC2}" type="slidenum">
              <a:rPr lang="en-US" smtClean="0"/>
              <a:t>3</a:t>
            </a:fld>
            <a:endParaRPr lang="en-US"/>
          </a:p>
        </p:txBody>
      </p:sp>
    </p:spTree>
    <p:extLst>
      <p:ext uri="{BB962C8B-B14F-4D97-AF65-F5344CB8AC3E}">
        <p14:creationId xmlns:p14="http://schemas.microsoft.com/office/powerpoint/2010/main" val="723663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30</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7458773" cy="523220"/>
          </a:xfrm>
          <a:prstGeom prst="rect">
            <a:avLst/>
          </a:prstGeom>
          <a:noFill/>
        </p:spPr>
        <p:txBody>
          <a:bodyPr wrap="none" rtlCol="0">
            <a:spAutoFit/>
          </a:bodyPr>
          <a:lstStyle/>
          <a:p>
            <a:r>
              <a:rPr lang="en-US" sz="2800"/>
              <a:t>3. Structure et fonctionnement du photosystème I</a:t>
            </a:r>
          </a:p>
        </p:txBody>
      </p:sp>
      <p:sp>
        <p:nvSpPr>
          <p:cNvPr id="9" name="TextBox 8">
            <a:extLst>
              <a:ext uri="{FF2B5EF4-FFF2-40B4-BE49-F238E27FC236}">
                <a16:creationId xmlns:a16="http://schemas.microsoft.com/office/drawing/2014/main" id="{978C7484-209C-4A90-8603-46D9E37AC368}"/>
              </a:ext>
            </a:extLst>
          </p:cNvPr>
          <p:cNvSpPr txBox="1"/>
          <p:nvPr/>
        </p:nvSpPr>
        <p:spPr>
          <a:xfrm>
            <a:off x="368736" y="1520344"/>
            <a:ext cx="11308655" cy="3139321"/>
          </a:xfrm>
          <a:prstGeom prst="rect">
            <a:avLst/>
          </a:prstGeom>
          <a:noFill/>
        </p:spPr>
        <p:txBody>
          <a:bodyPr wrap="square" rtlCol="0">
            <a:spAutoFit/>
          </a:bodyPr>
          <a:lstStyle/>
          <a:p>
            <a:r>
              <a:rPr lang="fr-FR"/>
              <a:t>Le PSI est constitué </a:t>
            </a:r>
          </a:p>
          <a:p>
            <a:pPr marL="285750" indent="-285750">
              <a:buFontTx/>
              <a:buChar char="-"/>
            </a:pPr>
            <a:r>
              <a:rPr lang="fr-FR"/>
              <a:t>d’une antenne collecrice de photons LHCI, semblable à celle du PSII (Chl a, chl  et caroténoides) et </a:t>
            </a:r>
          </a:p>
          <a:p>
            <a:pPr marL="285750" indent="-285750">
              <a:buFontTx/>
              <a:buChar char="-"/>
            </a:pPr>
            <a:r>
              <a:rPr lang="fr-FR"/>
              <a:t>d’un centre réactionnel qui contient</a:t>
            </a:r>
          </a:p>
          <a:p>
            <a:pPr marL="742950" lvl="1" indent="-285750">
              <a:buFontTx/>
              <a:buChar char="-"/>
            </a:pPr>
            <a:r>
              <a:rPr lang="fr-FR"/>
              <a:t>Les protéines A et B </a:t>
            </a:r>
          </a:p>
          <a:p>
            <a:pPr marL="1657350" lvl="3" indent="-285750">
              <a:buFontTx/>
              <a:buChar char="-"/>
            </a:pPr>
            <a:r>
              <a:rPr lang="fr-FR"/>
              <a:t>qui renferment les chlorophylles photochimiques P</a:t>
            </a:r>
            <a:r>
              <a:rPr lang="fr-FR" baseline="-25000"/>
              <a:t>700</a:t>
            </a:r>
          </a:p>
          <a:p>
            <a:pPr marL="1657350" lvl="3" indent="-285750">
              <a:buFontTx/>
              <a:buChar char="-"/>
            </a:pPr>
            <a:r>
              <a:rPr lang="fr-FR"/>
              <a:t>Les cofacteurs (centre fer-soufre)</a:t>
            </a:r>
          </a:p>
          <a:p>
            <a:pPr marL="1657350" lvl="3" indent="-285750">
              <a:buFontTx/>
              <a:buChar char="-"/>
            </a:pPr>
            <a:r>
              <a:rPr lang="fr-FR"/>
              <a:t>Une chlorophylle A</a:t>
            </a:r>
            <a:r>
              <a:rPr lang="fr-FR" baseline="-25000"/>
              <a:t>0</a:t>
            </a:r>
          </a:p>
          <a:p>
            <a:pPr marL="1657350" lvl="3" indent="-285750">
              <a:buFontTx/>
              <a:buChar char="-"/>
            </a:pPr>
            <a:r>
              <a:rPr lang="fr-FR"/>
              <a:t>Une quinone A</a:t>
            </a:r>
            <a:r>
              <a:rPr lang="fr-FR" baseline="-25000"/>
              <a:t>1</a:t>
            </a:r>
          </a:p>
          <a:p>
            <a:r>
              <a:rPr lang="fr-FR"/>
              <a:t> L’accepteur terminal d’e- est la ferredoxine, une petite protéine de 11 kDa à centre 2Fe2S.</a:t>
            </a:r>
          </a:p>
          <a:p>
            <a:endParaRPr lang="fr-FR"/>
          </a:p>
          <a:p>
            <a:endParaRPr lang="fr-F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Tree>
    <p:extLst>
      <p:ext uri="{BB962C8B-B14F-4D97-AF65-F5344CB8AC3E}">
        <p14:creationId xmlns:p14="http://schemas.microsoft.com/office/powerpoint/2010/main" val="2654406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CACE27-64B8-4FB9-B6ED-370E86597A9C}"/>
              </a:ext>
            </a:extLst>
          </p:cNvPr>
          <p:cNvSpPr>
            <a:spLocks noGrp="1"/>
          </p:cNvSpPr>
          <p:nvPr>
            <p:ph type="sldNum" sz="quarter" idx="12"/>
          </p:nvPr>
        </p:nvSpPr>
        <p:spPr/>
        <p:txBody>
          <a:bodyPr/>
          <a:lstStyle/>
          <a:p>
            <a:fld id="{12B7FAE1-8398-4ECD-9623-40D6A02FADC2}" type="slidenum">
              <a:rPr lang="en-US" smtClean="0"/>
              <a:t>31</a:t>
            </a:fld>
            <a:endParaRPr lang="en-US"/>
          </a:p>
        </p:txBody>
      </p:sp>
    </p:spTree>
    <p:extLst>
      <p:ext uri="{BB962C8B-B14F-4D97-AF65-F5344CB8AC3E}">
        <p14:creationId xmlns:p14="http://schemas.microsoft.com/office/powerpoint/2010/main" val="1530205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rnbio.upmc.fr/sites/default/files/doc/field/image/photosystem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71" y="1879438"/>
            <a:ext cx="5638800"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780" y="811763"/>
            <a:ext cx="1947200" cy="369332"/>
          </a:xfrm>
          <a:prstGeom prst="rect">
            <a:avLst/>
          </a:prstGeom>
          <a:noFill/>
        </p:spPr>
        <p:txBody>
          <a:bodyPr wrap="none" rtlCol="0">
            <a:spAutoFit/>
          </a:bodyPr>
          <a:lstStyle/>
          <a:p>
            <a:r>
              <a:rPr lang="fr-FR" dirty="0"/>
              <a:t>Le photosystème 1</a:t>
            </a:r>
            <a:endParaRPr lang="en-US" dirty="0"/>
          </a:p>
        </p:txBody>
      </p:sp>
      <p:pic>
        <p:nvPicPr>
          <p:cNvPr id="9220" name="Picture 4" descr="https://rnbio.upmc.fr/sites/default/files/doc/field/image/photosysteme1-ch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234" y="1974688"/>
            <a:ext cx="5553075" cy="29813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D86BA3E-18DF-46F0-AB69-870397E15681}"/>
              </a:ext>
            </a:extLst>
          </p:cNvPr>
          <p:cNvSpPr>
            <a:spLocks noGrp="1"/>
          </p:cNvSpPr>
          <p:nvPr>
            <p:ph type="sldNum" sz="quarter" idx="12"/>
          </p:nvPr>
        </p:nvSpPr>
        <p:spPr/>
        <p:txBody>
          <a:bodyPr/>
          <a:lstStyle/>
          <a:p>
            <a:fld id="{12B7FAE1-8398-4ECD-9623-40D6A02FADC2}" type="slidenum">
              <a:rPr lang="en-US" smtClean="0"/>
              <a:t>32</a:t>
            </a:fld>
            <a:endParaRPr lang="en-US"/>
          </a:p>
        </p:txBody>
      </p:sp>
    </p:spTree>
    <p:extLst>
      <p:ext uri="{BB962C8B-B14F-4D97-AF65-F5344CB8AC3E}">
        <p14:creationId xmlns:p14="http://schemas.microsoft.com/office/powerpoint/2010/main" val="2322232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70B0B7-0F2B-406C-B8E5-F69E565C69AD}"/>
              </a:ext>
            </a:extLst>
          </p:cNvPr>
          <p:cNvSpPr>
            <a:spLocks noGrp="1"/>
          </p:cNvSpPr>
          <p:nvPr>
            <p:ph type="sldNum" sz="quarter" idx="12"/>
          </p:nvPr>
        </p:nvSpPr>
        <p:spPr/>
        <p:txBody>
          <a:bodyPr/>
          <a:lstStyle/>
          <a:p>
            <a:fld id="{12B7FAE1-8398-4ECD-9623-40D6A02FADC2}" type="slidenum">
              <a:rPr lang="en-US" smtClean="0"/>
              <a:t>33</a:t>
            </a:fld>
            <a:endParaRPr lang="en-US"/>
          </a:p>
        </p:txBody>
      </p:sp>
      <p:sp>
        <p:nvSpPr>
          <p:cNvPr id="3" name="TextBox 2">
            <a:extLst>
              <a:ext uri="{FF2B5EF4-FFF2-40B4-BE49-F238E27FC236}">
                <a16:creationId xmlns:a16="http://schemas.microsoft.com/office/drawing/2014/main" id="{230296BF-ABE8-453F-B6CE-3D7088A92397}"/>
              </a:ext>
            </a:extLst>
          </p:cNvPr>
          <p:cNvSpPr txBox="1"/>
          <p:nvPr/>
        </p:nvSpPr>
        <p:spPr>
          <a:xfrm>
            <a:off x="640080" y="1051560"/>
            <a:ext cx="11338560" cy="4801314"/>
          </a:xfrm>
          <a:prstGeom prst="rect">
            <a:avLst/>
          </a:prstGeom>
          <a:noFill/>
        </p:spPr>
        <p:txBody>
          <a:bodyPr wrap="square" rtlCol="0">
            <a:spAutoFit/>
          </a:bodyPr>
          <a:lstStyle/>
          <a:p>
            <a:r>
              <a:rPr lang="en-US"/>
              <a:t>En aval: la ferredoxine réduite (Fdx</a:t>
            </a:r>
            <a:r>
              <a:rPr lang="en-US" baseline="-25000"/>
              <a:t>red</a:t>
            </a:r>
            <a:r>
              <a:rPr lang="en-US"/>
              <a:t>) transmet les e-, via une flavoprotéine (possédant un cofacteur à FAD) = enzyme = la </a:t>
            </a:r>
            <a:r>
              <a:rPr lang="en-US" b="1">
                <a:solidFill>
                  <a:srgbClr val="FF0000"/>
                </a:solidFill>
              </a:rPr>
              <a:t>ferrédoxine-NADP reductase </a:t>
            </a:r>
            <a:r>
              <a:rPr lang="en-US"/>
              <a:t>(nommée </a:t>
            </a:r>
            <a:r>
              <a:rPr lang="en-US" b="1">
                <a:solidFill>
                  <a:srgbClr val="FF0000"/>
                </a:solidFill>
              </a:rPr>
              <a:t>FNR</a:t>
            </a:r>
            <a:r>
              <a:rPr lang="en-US"/>
              <a:t>) au NADP</a:t>
            </a:r>
            <a:r>
              <a:rPr lang="en-US" baseline="30000"/>
              <a:t>+</a:t>
            </a:r>
            <a:r>
              <a:rPr lang="en-US"/>
              <a:t> oxydé pour la </a:t>
            </a:r>
            <a:r>
              <a:rPr lang="en-US">
                <a:solidFill>
                  <a:srgbClr val="FF0000"/>
                </a:solidFill>
              </a:rPr>
              <a:t>réduire en NADPH, H</a:t>
            </a:r>
            <a:r>
              <a:rPr lang="en-US" baseline="30000">
                <a:solidFill>
                  <a:srgbClr val="FF0000"/>
                </a:solidFill>
              </a:rPr>
              <a:t>+</a:t>
            </a:r>
            <a:r>
              <a:rPr lang="en-US">
                <a:solidFill>
                  <a:srgbClr val="FF0000"/>
                </a:solidFill>
              </a:rPr>
              <a:t>.</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En amont: une petite protéine à cuivre (Cu</a:t>
            </a:r>
            <a:r>
              <a:rPr lang="en-US" baseline="30000"/>
              <a:t>2+</a:t>
            </a:r>
            <a:r>
              <a:rPr lang="en-US"/>
              <a:t>/Cu</a:t>
            </a:r>
            <a:r>
              <a:rPr lang="en-US" baseline="30000"/>
              <a:t>+</a:t>
            </a:r>
            <a:r>
              <a:rPr lang="en-US"/>
              <a:t>) mo</a:t>
            </a:r>
            <a:r>
              <a:rPr lang="fr-FR"/>
              <a:t>b</a:t>
            </a:r>
            <a:r>
              <a:rPr lang="en-US"/>
              <a:t>ile, la plastocyanine, reçoit les e- du PSII via le complexe </a:t>
            </a:r>
            <a:r>
              <a:rPr lang="fr-FR"/>
              <a:t>b</a:t>
            </a:r>
            <a:r>
              <a:rPr lang="en-US" baseline="-25000"/>
              <a:t>6</a:t>
            </a:r>
            <a:r>
              <a:rPr lang="en-US"/>
              <a:t>f et réduit le P</a:t>
            </a:r>
            <a:r>
              <a:rPr lang="en-US" baseline="-25000"/>
              <a:t>700</a:t>
            </a:r>
            <a:r>
              <a:rPr lang="en-US" baseline="30000"/>
              <a:t>+</a:t>
            </a:r>
            <a:r>
              <a:rPr lang="en-US"/>
              <a:t> oxydé.</a:t>
            </a:r>
          </a:p>
        </p:txBody>
      </p:sp>
    </p:spTree>
    <p:extLst>
      <p:ext uri="{BB962C8B-B14F-4D97-AF65-F5344CB8AC3E}">
        <p14:creationId xmlns:p14="http://schemas.microsoft.com/office/powerpoint/2010/main" val="2282643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34</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4291175" cy="523220"/>
          </a:xfrm>
          <a:prstGeom prst="rect">
            <a:avLst/>
          </a:prstGeom>
          <a:noFill/>
        </p:spPr>
        <p:txBody>
          <a:bodyPr wrap="none" rtlCol="0">
            <a:spAutoFit/>
          </a:bodyPr>
          <a:lstStyle/>
          <a:p>
            <a:r>
              <a:rPr lang="en-US" sz="2800"/>
              <a:t>4. Chaine de transfert des e-</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Tree>
    <p:extLst>
      <p:ext uri="{BB962C8B-B14F-4D97-AF65-F5344CB8AC3E}">
        <p14:creationId xmlns:p14="http://schemas.microsoft.com/office/powerpoint/2010/main" val="2796402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35</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11381129" cy="523220"/>
          </a:xfrm>
          <a:prstGeom prst="rect">
            <a:avLst/>
          </a:prstGeom>
          <a:noFill/>
        </p:spPr>
        <p:txBody>
          <a:bodyPr wrap="none" rtlCol="0">
            <a:spAutoFit/>
          </a:bodyPr>
          <a:lstStyle/>
          <a:p>
            <a:r>
              <a:rPr lang="en-US" sz="2800"/>
              <a:t>4.1 Le complexe </a:t>
            </a:r>
            <a:r>
              <a:rPr lang="fr-FR" sz="2800"/>
              <a:t>b6f et les transporteurs mobiles (quinones – plastocyanines)</a:t>
            </a:r>
            <a:endParaRPr lang="en-US" sz="2800"/>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99CA023E-6D87-4D45-8976-304B5160203F}"/>
              </a:ext>
            </a:extLst>
          </p:cNvPr>
          <p:cNvSpPr txBox="1"/>
          <p:nvPr/>
        </p:nvSpPr>
        <p:spPr>
          <a:xfrm>
            <a:off x="382472" y="1366163"/>
            <a:ext cx="10945368" cy="3416320"/>
          </a:xfrm>
          <a:prstGeom prst="rect">
            <a:avLst/>
          </a:prstGeom>
          <a:noFill/>
        </p:spPr>
        <p:txBody>
          <a:bodyPr wrap="square" rtlCol="0">
            <a:spAutoFit/>
          </a:bodyPr>
          <a:lstStyle/>
          <a:p>
            <a:r>
              <a:rPr lang="en-US"/>
              <a:t>La chaine de trasfert des e- entre les 2 photosystems fait intervenir:</a:t>
            </a:r>
          </a:p>
          <a:p>
            <a:pPr marL="285750" indent="-285750">
              <a:buFontTx/>
              <a:buChar char="-"/>
            </a:pPr>
            <a:r>
              <a:rPr lang="en-US"/>
              <a:t>Un complexe protéique transmem</a:t>
            </a:r>
            <a:r>
              <a:rPr lang="fr-FR"/>
              <a:t>b</a:t>
            </a:r>
            <a:r>
              <a:rPr lang="en-US"/>
              <a:t>ranaire contenant des cytochromes (le complexe </a:t>
            </a:r>
            <a:r>
              <a:rPr lang="fr-FR"/>
              <a:t>b</a:t>
            </a:r>
            <a:r>
              <a:rPr lang="en-US"/>
              <a:t>6f)</a:t>
            </a:r>
          </a:p>
          <a:p>
            <a:pPr marL="285750" indent="-285750">
              <a:buFontTx/>
              <a:buChar char="-"/>
            </a:pPr>
            <a:r>
              <a:rPr lang="en-US"/>
              <a:t>Des transporteurs mo</a:t>
            </a:r>
            <a:r>
              <a:rPr lang="fr-FR"/>
              <a:t>b</a:t>
            </a:r>
            <a:r>
              <a:rPr lang="en-US"/>
              <a:t>iles = navettes dans les mem</a:t>
            </a:r>
            <a:r>
              <a:rPr lang="fr-FR"/>
              <a:t>b</a:t>
            </a:r>
            <a:r>
              <a:rPr lang="en-US"/>
              <a:t>ranes = plastoquinones et la plastocyanine</a:t>
            </a:r>
          </a:p>
          <a:p>
            <a:pPr marL="285750" indent="-285750">
              <a:buFontTx/>
              <a:buChar char="-"/>
            </a:pPr>
            <a:endParaRPr lang="en-US"/>
          </a:p>
          <a:p>
            <a:r>
              <a:rPr lang="en-US"/>
              <a:t>Le complexe </a:t>
            </a:r>
            <a:r>
              <a:rPr lang="fr-FR"/>
              <a:t>b6f est un homodimère, chaque monomère est constitué de 4 protéines principales:</a:t>
            </a:r>
          </a:p>
          <a:p>
            <a:pPr marL="285750" indent="-285750">
              <a:buFontTx/>
              <a:buChar char="-"/>
            </a:pPr>
            <a:r>
              <a:rPr lang="fr-FR"/>
              <a:t>2 protéines hydrophiles:</a:t>
            </a:r>
          </a:p>
          <a:p>
            <a:pPr marL="1200150" lvl="2" indent="-285750">
              <a:buFontTx/>
              <a:buChar char="-"/>
            </a:pPr>
            <a:r>
              <a:rPr lang="fr-FR"/>
              <a:t>Une protéine de Rieske renfermant un centre 2fe2S </a:t>
            </a:r>
          </a:p>
          <a:p>
            <a:pPr marL="1200150" lvl="2" indent="-285750">
              <a:buFontTx/>
              <a:buChar char="-"/>
            </a:pPr>
            <a:r>
              <a:rPr lang="fr-FR"/>
              <a:t>Et le cytochrome f, portant un hème de type c</a:t>
            </a:r>
          </a:p>
          <a:p>
            <a:pPr marL="285750" indent="-285750">
              <a:buFontTx/>
              <a:buChar char="-"/>
            </a:pPr>
            <a:r>
              <a:rPr lang="fr-FR"/>
              <a:t>Le cytochrome b6 qui porte un hème de type c et 2 hèmes de type b : b</a:t>
            </a:r>
            <a:r>
              <a:rPr lang="fr-FR" baseline="-25000"/>
              <a:t>H</a:t>
            </a:r>
            <a:r>
              <a:rPr lang="fr-FR"/>
              <a:t> à haut potentiel et b</a:t>
            </a:r>
            <a:r>
              <a:rPr lang="fr-FR" baseline="-25000"/>
              <a:t>L</a:t>
            </a:r>
            <a:r>
              <a:rPr lang="fr-FR"/>
              <a:t> à bas potentiel</a:t>
            </a:r>
          </a:p>
          <a:p>
            <a:pPr marL="285750" indent="-285750">
              <a:buFontTx/>
              <a:buChar char="-"/>
            </a:pPr>
            <a:r>
              <a:rPr lang="fr-FR"/>
              <a:t>Une quatrième sous unité, sous unité IV, hydrophobe, est associée au cytochrome b6.</a:t>
            </a:r>
          </a:p>
          <a:p>
            <a:pPr marL="285750" indent="-285750">
              <a:buFontTx/>
              <a:buChar char="-"/>
            </a:pPr>
            <a:endParaRPr lang="fr-FR"/>
          </a:p>
          <a:p>
            <a:pPr lvl="2"/>
            <a:endParaRPr lang="en-US"/>
          </a:p>
        </p:txBody>
      </p:sp>
    </p:spTree>
    <p:extLst>
      <p:ext uri="{BB962C8B-B14F-4D97-AF65-F5344CB8AC3E}">
        <p14:creationId xmlns:p14="http://schemas.microsoft.com/office/powerpoint/2010/main" val="1610697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8923" y="339973"/>
            <a:ext cx="4427174" cy="369332"/>
          </a:xfrm>
          <a:prstGeom prst="rect">
            <a:avLst/>
          </a:prstGeom>
          <a:noFill/>
        </p:spPr>
        <p:txBody>
          <a:bodyPr wrap="none" rtlCol="0">
            <a:spAutoFit/>
          </a:bodyPr>
          <a:lstStyle/>
          <a:p>
            <a:r>
              <a:rPr lang="fr-FR" dirty="0"/>
              <a:t>Cytochrome c (contenant un hème de type c)</a:t>
            </a:r>
            <a:endParaRPr lang="en-US" dirty="0"/>
          </a:p>
        </p:txBody>
      </p:sp>
      <p:pic>
        <p:nvPicPr>
          <p:cNvPr id="15362" name="Picture 2" descr="Image result for heme type b et c cytoch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23" y="1494691"/>
            <a:ext cx="4448908" cy="444890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heme type b et c cytoch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718" y="1635424"/>
            <a:ext cx="6644282" cy="47771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30462" y="339973"/>
            <a:ext cx="811441" cy="369332"/>
          </a:xfrm>
          <a:prstGeom prst="rect">
            <a:avLst/>
          </a:prstGeom>
          <a:noFill/>
        </p:spPr>
        <p:txBody>
          <a:bodyPr wrap="none" rtlCol="0">
            <a:spAutoFit/>
          </a:bodyPr>
          <a:lstStyle/>
          <a:p>
            <a:r>
              <a:rPr lang="fr-FR" dirty="0"/>
              <a:t>hèmes</a:t>
            </a:r>
            <a:endParaRPr lang="en-US" dirty="0"/>
          </a:p>
        </p:txBody>
      </p:sp>
      <p:sp>
        <p:nvSpPr>
          <p:cNvPr id="4" name="Slide Number Placeholder 3">
            <a:extLst>
              <a:ext uri="{FF2B5EF4-FFF2-40B4-BE49-F238E27FC236}">
                <a16:creationId xmlns:a16="http://schemas.microsoft.com/office/drawing/2014/main" id="{F7C201F5-1BBF-48B4-948B-81B149D8C4AE}"/>
              </a:ext>
            </a:extLst>
          </p:cNvPr>
          <p:cNvSpPr>
            <a:spLocks noGrp="1"/>
          </p:cNvSpPr>
          <p:nvPr>
            <p:ph type="sldNum" sz="quarter" idx="12"/>
          </p:nvPr>
        </p:nvSpPr>
        <p:spPr/>
        <p:txBody>
          <a:bodyPr/>
          <a:lstStyle/>
          <a:p>
            <a:fld id="{12B7FAE1-8398-4ECD-9623-40D6A02FADC2}" type="slidenum">
              <a:rPr lang="en-US" smtClean="0"/>
              <a:t>36</a:t>
            </a:fld>
            <a:endParaRPr lang="en-US"/>
          </a:p>
        </p:txBody>
      </p:sp>
    </p:spTree>
    <p:extLst>
      <p:ext uri="{BB962C8B-B14F-4D97-AF65-F5344CB8AC3E}">
        <p14:creationId xmlns:p14="http://schemas.microsoft.com/office/powerpoint/2010/main" val="1040352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cytochrome b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10" y="922973"/>
            <a:ext cx="5715000" cy="5438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5110" y="419878"/>
            <a:ext cx="1710468" cy="369332"/>
          </a:xfrm>
          <a:prstGeom prst="rect">
            <a:avLst/>
          </a:prstGeom>
          <a:noFill/>
        </p:spPr>
        <p:txBody>
          <a:bodyPr wrap="none" rtlCol="0">
            <a:spAutoFit/>
          </a:bodyPr>
          <a:lstStyle/>
          <a:p>
            <a:r>
              <a:rPr lang="fr-FR" dirty="0"/>
              <a:t>Le complexe b6f</a:t>
            </a:r>
            <a:endParaRPr lang="en-US" dirty="0"/>
          </a:p>
        </p:txBody>
      </p:sp>
      <p:sp>
        <p:nvSpPr>
          <p:cNvPr id="3" name="TextBox 2"/>
          <p:cNvSpPr txBox="1"/>
          <p:nvPr/>
        </p:nvSpPr>
        <p:spPr>
          <a:xfrm>
            <a:off x="6870700" y="1925320"/>
            <a:ext cx="5077460" cy="3108543"/>
          </a:xfrm>
          <a:prstGeom prst="rect">
            <a:avLst/>
          </a:prstGeom>
          <a:noFill/>
        </p:spPr>
        <p:txBody>
          <a:bodyPr wrap="square" rtlCol="0">
            <a:spAutoFit/>
          </a:bodyPr>
          <a:lstStyle/>
          <a:p>
            <a:r>
              <a:rPr lang="en-US" sz="1400" dirty="0"/>
              <a:t>The complex is a dimer, with two identical sets of components. At the PQH</a:t>
            </a:r>
            <a:r>
              <a:rPr lang="en-US" sz="1400" baseline="-25000" dirty="0"/>
              <a:t>2</a:t>
            </a:r>
            <a:r>
              <a:rPr lang="en-US" sz="1400" dirty="0"/>
              <a:t>-binding site, two protons are released on the </a:t>
            </a:r>
            <a:r>
              <a:rPr lang="en-US" sz="1400" dirty="0" err="1"/>
              <a:t>lumenal</a:t>
            </a:r>
            <a:r>
              <a:rPr lang="en-US" sz="1400" dirty="0"/>
              <a:t> side of the membrane. The iron–</a:t>
            </a:r>
            <a:r>
              <a:rPr lang="en-US" sz="1400" dirty="0" err="1"/>
              <a:t>sulphur</a:t>
            </a:r>
            <a:r>
              <a:rPr lang="en-US" sz="1400" dirty="0"/>
              <a:t> cluster (Fe</a:t>
            </a:r>
            <a:r>
              <a:rPr lang="en-US" sz="1400" baseline="-25000" dirty="0"/>
              <a:t>2</a:t>
            </a:r>
            <a:r>
              <a:rPr lang="en-US" sz="1400" dirty="0"/>
              <a:t>S</a:t>
            </a:r>
            <a:r>
              <a:rPr lang="en-US" sz="1400" baseline="-25000" dirty="0"/>
              <a:t>2</a:t>
            </a:r>
            <a:r>
              <a:rPr lang="en-US" sz="1400" dirty="0"/>
              <a:t>) takes one electron from PQH</a:t>
            </a:r>
            <a:r>
              <a:rPr lang="en-US" sz="1400" baseline="-25000" dirty="0"/>
              <a:t>2</a:t>
            </a:r>
            <a:r>
              <a:rPr lang="en-US" sz="1400" dirty="0"/>
              <a:t> and passes it to </a:t>
            </a:r>
            <a:r>
              <a:rPr lang="en-US" sz="1400" dirty="0" err="1"/>
              <a:t>haem</a:t>
            </a:r>
            <a:r>
              <a:rPr lang="en-US" sz="1400" dirty="0"/>
              <a:t> </a:t>
            </a:r>
            <a:r>
              <a:rPr lang="en-US" sz="1400" i="1" dirty="0"/>
              <a:t>f</a:t>
            </a:r>
            <a:r>
              <a:rPr lang="en-US" sz="1400" dirty="0"/>
              <a:t> in cytochrome </a:t>
            </a:r>
            <a:r>
              <a:rPr lang="en-US" sz="1400" i="1" dirty="0"/>
              <a:t>f</a:t>
            </a:r>
            <a:r>
              <a:rPr lang="en-US" sz="1400" dirty="0"/>
              <a:t>, where it is picked up by PC. The Fe</a:t>
            </a:r>
            <a:r>
              <a:rPr lang="en-US" sz="1400" baseline="-25000" dirty="0"/>
              <a:t>2</a:t>
            </a:r>
            <a:r>
              <a:rPr lang="en-US" sz="1400" dirty="0"/>
              <a:t>S</a:t>
            </a:r>
            <a:r>
              <a:rPr lang="en-US" sz="1400" baseline="-25000" dirty="0"/>
              <a:t>2</a:t>
            </a:r>
            <a:r>
              <a:rPr lang="en-US" sz="1400" dirty="0"/>
              <a:t> cluster is attached to an iron–</a:t>
            </a:r>
            <a:r>
              <a:rPr lang="en-US" sz="1400" dirty="0" err="1"/>
              <a:t>sulphur</a:t>
            </a:r>
            <a:r>
              <a:rPr lang="en-US" sz="1400" dirty="0"/>
              <a:t> protein (</a:t>
            </a:r>
            <a:r>
              <a:rPr lang="en-US" sz="1400" dirty="0" err="1"/>
              <a:t>Rieske</a:t>
            </a:r>
            <a:r>
              <a:rPr lang="en-US" sz="1400" dirty="0"/>
              <a:t> protein; ISP in ref. </a:t>
            </a:r>
            <a:r>
              <a:rPr lang="en-US" sz="1400" dirty="0">
                <a:hlinkClick r:id="rId3"/>
              </a:rPr>
              <a:t>2</a:t>
            </a:r>
            <a:r>
              <a:rPr lang="en-US" sz="1400" dirty="0"/>
              <a:t>), which moves on a hinge to bridge the gap between </a:t>
            </a:r>
            <a:r>
              <a:rPr lang="en-US" sz="1400" dirty="0" err="1"/>
              <a:t>haem</a:t>
            </a:r>
            <a:r>
              <a:rPr lang="en-US" sz="1400" dirty="0"/>
              <a:t> </a:t>
            </a:r>
            <a:r>
              <a:rPr lang="en-US" sz="1400" i="1" dirty="0" err="1"/>
              <a:t>b</a:t>
            </a:r>
            <a:r>
              <a:rPr lang="en-US" sz="1400" baseline="-25000" dirty="0" err="1"/>
              <a:t>L</a:t>
            </a:r>
            <a:r>
              <a:rPr lang="en-US" sz="1400" dirty="0"/>
              <a:t> and </a:t>
            </a:r>
            <a:r>
              <a:rPr lang="en-US" sz="1400" i="1" dirty="0"/>
              <a:t>f</a:t>
            </a:r>
            <a:r>
              <a:rPr lang="en-US" sz="1400" dirty="0"/>
              <a:t>. The second electron passes via </a:t>
            </a:r>
            <a:r>
              <a:rPr lang="en-US" sz="1400" dirty="0" err="1"/>
              <a:t>haem</a:t>
            </a:r>
            <a:r>
              <a:rPr lang="en-US" sz="1400" dirty="0"/>
              <a:t> </a:t>
            </a:r>
            <a:r>
              <a:rPr lang="en-US" sz="1400" i="1" dirty="0" err="1"/>
              <a:t>b</a:t>
            </a:r>
            <a:r>
              <a:rPr lang="en-US" sz="1400" baseline="-25000" dirty="0" err="1"/>
              <a:t>L</a:t>
            </a:r>
            <a:r>
              <a:rPr lang="en-US" sz="1400" dirty="0"/>
              <a:t> and </a:t>
            </a:r>
            <a:r>
              <a:rPr lang="en-US" sz="1400" i="1" dirty="0" err="1"/>
              <a:t>b</a:t>
            </a:r>
            <a:r>
              <a:rPr lang="en-US" sz="1400" baseline="-25000" dirty="0" err="1"/>
              <a:t>H</a:t>
            </a:r>
            <a:r>
              <a:rPr lang="en-US" sz="1400" dirty="0"/>
              <a:t> (</a:t>
            </a:r>
            <a:r>
              <a:rPr lang="en-US" sz="1400" i="1" dirty="0" err="1"/>
              <a:t>b</a:t>
            </a:r>
            <a:r>
              <a:rPr lang="en-US" sz="1400" baseline="-25000" dirty="0" err="1"/>
              <a:t>p</a:t>
            </a:r>
            <a:r>
              <a:rPr lang="en-US" sz="1400" dirty="0"/>
              <a:t> and </a:t>
            </a:r>
            <a:r>
              <a:rPr lang="en-US" sz="1400" i="1" dirty="0" err="1"/>
              <a:t>b</a:t>
            </a:r>
            <a:r>
              <a:rPr lang="en-US" sz="1400" baseline="-25000" dirty="0" err="1"/>
              <a:t>n</a:t>
            </a:r>
            <a:r>
              <a:rPr lang="en-US" sz="1400" dirty="0"/>
              <a:t> in ref. </a:t>
            </a:r>
            <a:r>
              <a:rPr lang="en-US" sz="1400" dirty="0">
                <a:hlinkClick r:id="rId3"/>
              </a:rPr>
              <a:t>2</a:t>
            </a:r>
            <a:r>
              <a:rPr lang="en-US" sz="1400" dirty="0"/>
              <a:t>) to a PQ bound at a site near the stromal membrane surface. PQ binds a proton, adding to the pH gradient across the membrane. The newly discovered </a:t>
            </a:r>
            <a:r>
              <a:rPr lang="en-US" sz="1400" dirty="0" err="1"/>
              <a:t>haem</a:t>
            </a:r>
            <a:r>
              <a:rPr lang="en-US" sz="1400" dirty="0"/>
              <a:t> </a:t>
            </a:r>
            <a:r>
              <a:rPr lang="en-US" sz="1400" i="1" dirty="0"/>
              <a:t>c</a:t>
            </a:r>
            <a:r>
              <a:rPr lang="en-US" sz="1400" baseline="-25000" dirty="0"/>
              <a:t>i</a:t>
            </a:r>
            <a:r>
              <a:rPr lang="en-US" sz="1400" dirty="0"/>
              <a:t> (</a:t>
            </a:r>
            <a:r>
              <a:rPr lang="en-US" sz="1400" i="1" dirty="0"/>
              <a:t>x</a:t>
            </a:r>
            <a:r>
              <a:rPr lang="en-US" sz="1400" dirty="0"/>
              <a:t> in ref. </a:t>
            </a:r>
            <a:r>
              <a:rPr lang="en-US" sz="1400" dirty="0">
                <a:hlinkClick r:id="rId3"/>
              </a:rPr>
              <a:t>2</a:t>
            </a:r>
            <a:r>
              <a:rPr lang="en-US" sz="1400" dirty="0"/>
              <a:t>) is well placed for the re-uptake of electrons in cyclic electron flow. Purple squares, </a:t>
            </a:r>
            <a:r>
              <a:rPr lang="en-US" sz="1400" dirty="0" err="1"/>
              <a:t>haems</a:t>
            </a:r>
            <a:r>
              <a:rPr lang="en-US" sz="1400" dirty="0"/>
              <a:t>; green squares, chlorophylls; black arrows, electron transfer; red arrows, proton transfer.</a:t>
            </a:r>
          </a:p>
        </p:txBody>
      </p:sp>
      <p:sp>
        <p:nvSpPr>
          <p:cNvPr id="4" name="Slide Number Placeholder 3">
            <a:extLst>
              <a:ext uri="{FF2B5EF4-FFF2-40B4-BE49-F238E27FC236}">
                <a16:creationId xmlns:a16="http://schemas.microsoft.com/office/drawing/2014/main" id="{0164C99D-AB9E-440C-9A3E-D86E45337BC0}"/>
              </a:ext>
            </a:extLst>
          </p:cNvPr>
          <p:cNvSpPr>
            <a:spLocks noGrp="1"/>
          </p:cNvSpPr>
          <p:nvPr>
            <p:ph type="sldNum" sz="quarter" idx="12"/>
          </p:nvPr>
        </p:nvSpPr>
        <p:spPr/>
        <p:txBody>
          <a:bodyPr/>
          <a:lstStyle/>
          <a:p>
            <a:fld id="{12B7FAE1-8398-4ECD-9623-40D6A02FADC2}" type="slidenum">
              <a:rPr lang="en-US" smtClean="0"/>
              <a:t>37</a:t>
            </a:fld>
            <a:endParaRPr lang="en-US"/>
          </a:p>
        </p:txBody>
      </p:sp>
    </p:spTree>
    <p:extLst>
      <p:ext uri="{BB962C8B-B14F-4D97-AF65-F5344CB8AC3E}">
        <p14:creationId xmlns:p14="http://schemas.microsoft.com/office/powerpoint/2010/main" val="2938248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85A626-0830-41E9-998A-6792F6B2F7E0}"/>
              </a:ext>
            </a:extLst>
          </p:cNvPr>
          <p:cNvSpPr>
            <a:spLocks noGrp="1"/>
          </p:cNvSpPr>
          <p:nvPr>
            <p:ph type="sldNum" sz="quarter" idx="12"/>
          </p:nvPr>
        </p:nvSpPr>
        <p:spPr/>
        <p:txBody>
          <a:bodyPr/>
          <a:lstStyle/>
          <a:p>
            <a:fld id="{12B7FAE1-8398-4ECD-9623-40D6A02FADC2}" type="slidenum">
              <a:rPr lang="en-US" smtClean="0"/>
              <a:t>38</a:t>
            </a:fld>
            <a:endParaRPr lang="en-US"/>
          </a:p>
        </p:txBody>
      </p:sp>
      <p:sp>
        <p:nvSpPr>
          <p:cNvPr id="4" name="TextBox 3">
            <a:extLst>
              <a:ext uri="{FF2B5EF4-FFF2-40B4-BE49-F238E27FC236}">
                <a16:creationId xmlns:a16="http://schemas.microsoft.com/office/drawing/2014/main" id="{CCA96AA1-28B5-4298-80A4-F84024CF1E7A}"/>
              </a:ext>
            </a:extLst>
          </p:cNvPr>
          <p:cNvSpPr txBox="1"/>
          <p:nvPr/>
        </p:nvSpPr>
        <p:spPr>
          <a:xfrm>
            <a:off x="408432" y="918107"/>
            <a:ext cx="10945368" cy="3139321"/>
          </a:xfrm>
          <a:prstGeom prst="rect">
            <a:avLst/>
          </a:prstGeom>
          <a:noFill/>
        </p:spPr>
        <p:txBody>
          <a:bodyPr wrap="square" rtlCol="0">
            <a:spAutoFit/>
          </a:bodyPr>
          <a:lstStyle/>
          <a:p>
            <a:pPr marL="285750" indent="-285750">
              <a:buFontTx/>
              <a:buChar char="-"/>
            </a:pPr>
            <a:endParaRPr lang="fr-FR"/>
          </a:p>
          <a:p>
            <a:r>
              <a:rPr lang="fr-FR"/>
              <a:t>Le complexe b6f assure le transfert d’e- entre le pool de plastoquinones (PQH</a:t>
            </a:r>
            <a:r>
              <a:rPr lang="fr-FR" baseline="-25000"/>
              <a:t>2</a:t>
            </a:r>
            <a:r>
              <a:rPr lang="fr-FR"/>
              <a:t>) réduites au niveau du PSII et la plastocyanine. Dans ce complexe les e- sont transportés un par un.</a:t>
            </a:r>
          </a:p>
          <a:p>
            <a:r>
              <a:rPr lang="fr-FR"/>
              <a:t>PQH</a:t>
            </a:r>
            <a:r>
              <a:rPr lang="fr-FR" baseline="-25000"/>
              <a:t>2</a:t>
            </a:r>
            <a:r>
              <a:rPr lang="fr-FR"/>
              <a:t> cède </a:t>
            </a:r>
          </a:p>
          <a:p>
            <a:r>
              <a:rPr lang="fr-FR"/>
              <a:t>- Un e- au centre fer soufre de la protéine de Rieske qui transfère l’e- sur le cytochrome f puis à la plastocyanine</a:t>
            </a:r>
          </a:p>
          <a:p>
            <a:r>
              <a:rPr lang="fr-FR"/>
              <a:t>- Un e-  au cytochrome b</a:t>
            </a:r>
            <a:r>
              <a:rPr lang="fr-FR" baseline="-25000"/>
              <a:t>L</a:t>
            </a:r>
            <a:r>
              <a:rPr lang="fr-FR"/>
              <a:t> puis b</a:t>
            </a:r>
            <a:r>
              <a:rPr lang="fr-FR" baseline="-25000"/>
              <a:t>H</a:t>
            </a:r>
            <a:r>
              <a:rPr lang="fr-FR"/>
              <a:t> puis est retransféré sur une plastoquinone (PQ), ce qui la réduit en semiquinone (PQ</a:t>
            </a:r>
            <a:r>
              <a:rPr lang="fr-FR" baseline="30000"/>
              <a:t>-</a:t>
            </a:r>
            <a:r>
              <a:rPr lang="fr-FR"/>
              <a:t>)  qui doit de nouveau prendre un e- et 2H</a:t>
            </a:r>
            <a:r>
              <a:rPr lang="fr-FR" baseline="30000"/>
              <a:t>+</a:t>
            </a:r>
            <a:r>
              <a:rPr lang="fr-FR"/>
              <a:t> pour former une plastoquinone PQH</a:t>
            </a:r>
            <a:r>
              <a:rPr lang="fr-FR" baseline="-25000"/>
              <a:t>2</a:t>
            </a:r>
            <a:r>
              <a:rPr lang="fr-FR"/>
              <a:t> de nouveau capable de diffuser dans la membrane.</a:t>
            </a:r>
          </a:p>
          <a:p>
            <a:endParaRPr lang="fr-FR"/>
          </a:p>
          <a:p>
            <a:r>
              <a:rPr lang="fr-FR"/>
              <a:t>Pour chaque e- transportés (sur la plastocyanine), 2 H</a:t>
            </a:r>
            <a:r>
              <a:rPr lang="fr-FR" baseline="30000"/>
              <a:t>+</a:t>
            </a:r>
            <a:r>
              <a:rPr lang="fr-FR"/>
              <a:t> sont transloqués à cette étape.</a:t>
            </a:r>
          </a:p>
          <a:p>
            <a:pPr lvl="2"/>
            <a:endParaRPr lang="en-US"/>
          </a:p>
        </p:txBody>
      </p:sp>
    </p:spTree>
    <p:extLst>
      <p:ext uri="{BB962C8B-B14F-4D97-AF65-F5344CB8AC3E}">
        <p14:creationId xmlns:p14="http://schemas.microsoft.com/office/powerpoint/2010/main" val="178369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B45D1C-40EB-4A0B-8B4C-3782F29A7108}"/>
              </a:ext>
            </a:extLst>
          </p:cNvPr>
          <p:cNvSpPr>
            <a:spLocks noGrp="1"/>
          </p:cNvSpPr>
          <p:nvPr>
            <p:ph type="sldNum" sz="quarter" idx="12"/>
          </p:nvPr>
        </p:nvSpPr>
        <p:spPr/>
        <p:txBody>
          <a:bodyPr/>
          <a:lstStyle/>
          <a:p>
            <a:fld id="{12B7FAE1-8398-4ECD-9623-40D6A02FADC2}" type="slidenum">
              <a:rPr lang="en-US" smtClean="0"/>
              <a:t>39</a:t>
            </a:fld>
            <a:endParaRPr lang="en-US"/>
          </a:p>
        </p:txBody>
      </p:sp>
    </p:spTree>
    <p:extLst>
      <p:ext uri="{BB962C8B-B14F-4D97-AF65-F5344CB8AC3E}">
        <p14:creationId xmlns:p14="http://schemas.microsoft.com/office/powerpoint/2010/main" val="163568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CE1CC68C-DFB5-4201-9E40-C4E0FF5857C5}"/>
              </a:ext>
            </a:extLst>
          </p:cNvPr>
          <p:cNvCxnSpPr/>
          <p:nvPr/>
        </p:nvCxnSpPr>
        <p:spPr>
          <a:xfrm>
            <a:off x="4286776" y="738447"/>
            <a:ext cx="0" cy="272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0058E54-B919-4E4B-822B-FB0CB97E5F5B}"/>
              </a:ext>
            </a:extLst>
          </p:cNvPr>
          <p:cNvSpPr>
            <a:spLocks noGrp="1"/>
          </p:cNvSpPr>
          <p:nvPr>
            <p:ph type="sldNum" sz="quarter" idx="12"/>
          </p:nvPr>
        </p:nvSpPr>
        <p:spPr/>
        <p:txBody>
          <a:bodyPr/>
          <a:lstStyle/>
          <a:p>
            <a:fld id="{12B7FAE1-8398-4ECD-9623-40D6A02FADC2}" type="slidenum">
              <a:rPr lang="en-US" smtClean="0"/>
              <a:t>4</a:t>
            </a:fld>
            <a:endParaRPr lang="en-US"/>
          </a:p>
        </p:txBody>
      </p:sp>
      <p:sp>
        <p:nvSpPr>
          <p:cNvPr id="3" name="TextBox 2">
            <a:extLst>
              <a:ext uri="{FF2B5EF4-FFF2-40B4-BE49-F238E27FC236}">
                <a16:creationId xmlns:a16="http://schemas.microsoft.com/office/drawing/2014/main" id="{395FED54-0728-4462-8A49-2F422B4D1521}"/>
              </a:ext>
            </a:extLst>
          </p:cNvPr>
          <p:cNvSpPr txBox="1"/>
          <p:nvPr/>
        </p:nvSpPr>
        <p:spPr>
          <a:xfrm>
            <a:off x="518315" y="314101"/>
            <a:ext cx="947695" cy="369332"/>
          </a:xfrm>
          <a:prstGeom prst="rect">
            <a:avLst/>
          </a:prstGeom>
          <a:noFill/>
        </p:spPr>
        <p:txBody>
          <a:bodyPr wrap="none" rtlCol="0">
            <a:spAutoFit/>
          </a:bodyPr>
          <a:lstStyle/>
          <a:p>
            <a:r>
              <a:rPr lang="en-US"/>
              <a:t>Rappel :</a:t>
            </a:r>
          </a:p>
        </p:txBody>
      </p:sp>
      <p:sp>
        <p:nvSpPr>
          <p:cNvPr id="4" name="Rectangle 3">
            <a:extLst>
              <a:ext uri="{FF2B5EF4-FFF2-40B4-BE49-F238E27FC236}">
                <a16:creationId xmlns:a16="http://schemas.microsoft.com/office/drawing/2014/main" id="{22A109D0-27D3-41F7-8387-952E6187E2DB}"/>
              </a:ext>
            </a:extLst>
          </p:cNvPr>
          <p:cNvSpPr/>
          <p:nvPr/>
        </p:nvSpPr>
        <p:spPr>
          <a:xfrm>
            <a:off x="3246541" y="981512"/>
            <a:ext cx="2139192" cy="19714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Réactions primaires</a:t>
            </a:r>
          </a:p>
          <a:p>
            <a:pPr algn="ctr"/>
            <a:r>
              <a:rPr lang="en-US"/>
              <a:t>Photochimiques</a:t>
            </a:r>
          </a:p>
          <a:p>
            <a:pPr algn="ctr"/>
            <a:r>
              <a:rPr lang="en-US"/>
              <a:t>“claires”</a:t>
            </a:r>
          </a:p>
          <a:p>
            <a:pPr algn="ctr"/>
            <a:endParaRPr lang="en-US"/>
          </a:p>
          <a:p>
            <a:pPr algn="ctr"/>
            <a:r>
              <a:rPr lang="en-US"/>
              <a:t>thylacoides</a:t>
            </a:r>
          </a:p>
        </p:txBody>
      </p:sp>
      <p:sp>
        <p:nvSpPr>
          <p:cNvPr id="6" name="Rectangle 5">
            <a:extLst>
              <a:ext uri="{FF2B5EF4-FFF2-40B4-BE49-F238E27FC236}">
                <a16:creationId xmlns:a16="http://schemas.microsoft.com/office/drawing/2014/main" id="{63B7FBA8-340B-40A6-A3B5-77FE84A41310}"/>
              </a:ext>
            </a:extLst>
          </p:cNvPr>
          <p:cNvSpPr/>
          <p:nvPr/>
        </p:nvSpPr>
        <p:spPr>
          <a:xfrm>
            <a:off x="7186570" y="981512"/>
            <a:ext cx="2139192" cy="1971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Réactions biochimiques</a:t>
            </a:r>
          </a:p>
          <a:p>
            <a:pPr algn="ctr"/>
            <a:r>
              <a:rPr lang="en-US"/>
              <a:t>= assimilation CO2</a:t>
            </a:r>
          </a:p>
          <a:p>
            <a:pPr algn="ctr"/>
            <a:r>
              <a:rPr lang="en-US"/>
              <a:t>“sombres”</a:t>
            </a:r>
          </a:p>
          <a:p>
            <a:pPr algn="ctr"/>
            <a:r>
              <a:rPr lang="en-US"/>
              <a:t>stroma</a:t>
            </a:r>
          </a:p>
        </p:txBody>
      </p:sp>
      <p:cxnSp>
        <p:nvCxnSpPr>
          <p:cNvPr id="9" name="Straight Arrow Connector 8">
            <a:extLst>
              <a:ext uri="{FF2B5EF4-FFF2-40B4-BE49-F238E27FC236}">
                <a16:creationId xmlns:a16="http://schemas.microsoft.com/office/drawing/2014/main" id="{4623C742-BE16-429E-AE4F-B1CA9DFB9F2A}"/>
              </a:ext>
            </a:extLst>
          </p:cNvPr>
          <p:cNvCxnSpPr>
            <a:cxnSpLocks/>
          </p:cNvCxnSpPr>
          <p:nvPr/>
        </p:nvCxnSpPr>
        <p:spPr>
          <a:xfrm flipV="1">
            <a:off x="8256166" y="759150"/>
            <a:ext cx="0" cy="2705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1E1DEFDC-7474-4F06-AEBE-59AADE000E94}"/>
              </a:ext>
            </a:extLst>
          </p:cNvPr>
          <p:cNvSpPr/>
          <p:nvPr/>
        </p:nvSpPr>
        <p:spPr>
          <a:xfrm>
            <a:off x="1693473" y="1743558"/>
            <a:ext cx="1132514" cy="227888"/>
          </a:xfrm>
          <a:custGeom>
            <a:avLst/>
            <a:gdLst>
              <a:gd name="connsiteX0" fmla="*/ 0 w 1132514"/>
              <a:gd name="connsiteY0" fmla="*/ 110409 h 227888"/>
              <a:gd name="connsiteX1" fmla="*/ 75501 w 1132514"/>
              <a:gd name="connsiteY1" fmla="*/ 1352 h 227888"/>
              <a:gd name="connsiteX2" fmla="*/ 268448 w 1132514"/>
              <a:gd name="connsiteY2" fmla="*/ 177521 h 227888"/>
              <a:gd name="connsiteX3" fmla="*/ 394283 w 1132514"/>
              <a:gd name="connsiteY3" fmla="*/ 1352 h 227888"/>
              <a:gd name="connsiteX4" fmla="*/ 520118 w 1132514"/>
              <a:gd name="connsiteY4" fmla="*/ 135576 h 227888"/>
              <a:gd name="connsiteX5" fmla="*/ 713065 w 1132514"/>
              <a:gd name="connsiteY5" fmla="*/ 26519 h 227888"/>
              <a:gd name="connsiteX6" fmla="*/ 796955 w 1132514"/>
              <a:gd name="connsiteY6" fmla="*/ 227855 h 227888"/>
              <a:gd name="connsiteX7" fmla="*/ 931178 w 1132514"/>
              <a:gd name="connsiteY7" fmla="*/ 43297 h 227888"/>
              <a:gd name="connsiteX8" fmla="*/ 1132514 w 1132514"/>
              <a:gd name="connsiteY8" fmla="*/ 135576 h 2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14" h="227888">
                <a:moveTo>
                  <a:pt x="0" y="110409"/>
                </a:moveTo>
                <a:cubicBezTo>
                  <a:pt x="15380" y="50288"/>
                  <a:pt x="30760" y="-9833"/>
                  <a:pt x="75501" y="1352"/>
                </a:cubicBezTo>
                <a:cubicBezTo>
                  <a:pt x="120242" y="12537"/>
                  <a:pt x="215318" y="177521"/>
                  <a:pt x="268448" y="177521"/>
                </a:cubicBezTo>
                <a:cubicBezTo>
                  <a:pt x="321578" y="177521"/>
                  <a:pt x="352338" y="8343"/>
                  <a:pt x="394283" y="1352"/>
                </a:cubicBezTo>
                <a:cubicBezTo>
                  <a:pt x="436228" y="-5639"/>
                  <a:pt x="466988" y="131382"/>
                  <a:pt x="520118" y="135576"/>
                </a:cubicBezTo>
                <a:cubicBezTo>
                  <a:pt x="573248" y="139771"/>
                  <a:pt x="666926" y="11139"/>
                  <a:pt x="713065" y="26519"/>
                </a:cubicBezTo>
                <a:cubicBezTo>
                  <a:pt x="759204" y="41899"/>
                  <a:pt x="760603" y="225059"/>
                  <a:pt x="796955" y="227855"/>
                </a:cubicBezTo>
                <a:cubicBezTo>
                  <a:pt x="833307" y="230651"/>
                  <a:pt x="875252" y="58677"/>
                  <a:pt x="931178" y="43297"/>
                </a:cubicBezTo>
                <a:cubicBezTo>
                  <a:pt x="987105" y="27917"/>
                  <a:pt x="1059809" y="81746"/>
                  <a:pt x="1132514" y="13557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6074D95-FDE9-4323-B13D-842B0D789A07}"/>
              </a:ext>
            </a:extLst>
          </p:cNvPr>
          <p:cNvSpPr/>
          <p:nvPr/>
        </p:nvSpPr>
        <p:spPr>
          <a:xfrm>
            <a:off x="1653626" y="2066886"/>
            <a:ext cx="1132514" cy="227888"/>
          </a:xfrm>
          <a:custGeom>
            <a:avLst/>
            <a:gdLst>
              <a:gd name="connsiteX0" fmla="*/ 0 w 1132514"/>
              <a:gd name="connsiteY0" fmla="*/ 110409 h 227888"/>
              <a:gd name="connsiteX1" fmla="*/ 75501 w 1132514"/>
              <a:gd name="connsiteY1" fmla="*/ 1352 h 227888"/>
              <a:gd name="connsiteX2" fmla="*/ 268448 w 1132514"/>
              <a:gd name="connsiteY2" fmla="*/ 177521 h 227888"/>
              <a:gd name="connsiteX3" fmla="*/ 394283 w 1132514"/>
              <a:gd name="connsiteY3" fmla="*/ 1352 h 227888"/>
              <a:gd name="connsiteX4" fmla="*/ 520118 w 1132514"/>
              <a:gd name="connsiteY4" fmla="*/ 135576 h 227888"/>
              <a:gd name="connsiteX5" fmla="*/ 713065 w 1132514"/>
              <a:gd name="connsiteY5" fmla="*/ 26519 h 227888"/>
              <a:gd name="connsiteX6" fmla="*/ 796955 w 1132514"/>
              <a:gd name="connsiteY6" fmla="*/ 227855 h 227888"/>
              <a:gd name="connsiteX7" fmla="*/ 931178 w 1132514"/>
              <a:gd name="connsiteY7" fmla="*/ 43297 h 227888"/>
              <a:gd name="connsiteX8" fmla="*/ 1132514 w 1132514"/>
              <a:gd name="connsiteY8" fmla="*/ 135576 h 2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14" h="227888">
                <a:moveTo>
                  <a:pt x="0" y="110409"/>
                </a:moveTo>
                <a:cubicBezTo>
                  <a:pt x="15380" y="50288"/>
                  <a:pt x="30760" y="-9833"/>
                  <a:pt x="75501" y="1352"/>
                </a:cubicBezTo>
                <a:cubicBezTo>
                  <a:pt x="120242" y="12537"/>
                  <a:pt x="215318" y="177521"/>
                  <a:pt x="268448" y="177521"/>
                </a:cubicBezTo>
                <a:cubicBezTo>
                  <a:pt x="321578" y="177521"/>
                  <a:pt x="352338" y="8343"/>
                  <a:pt x="394283" y="1352"/>
                </a:cubicBezTo>
                <a:cubicBezTo>
                  <a:pt x="436228" y="-5639"/>
                  <a:pt x="466988" y="131382"/>
                  <a:pt x="520118" y="135576"/>
                </a:cubicBezTo>
                <a:cubicBezTo>
                  <a:pt x="573248" y="139771"/>
                  <a:pt x="666926" y="11139"/>
                  <a:pt x="713065" y="26519"/>
                </a:cubicBezTo>
                <a:cubicBezTo>
                  <a:pt x="759204" y="41899"/>
                  <a:pt x="760603" y="225059"/>
                  <a:pt x="796955" y="227855"/>
                </a:cubicBezTo>
                <a:cubicBezTo>
                  <a:pt x="833307" y="230651"/>
                  <a:pt x="875252" y="58677"/>
                  <a:pt x="931178" y="43297"/>
                </a:cubicBezTo>
                <a:cubicBezTo>
                  <a:pt x="987105" y="27917"/>
                  <a:pt x="1059809" y="81746"/>
                  <a:pt x="1132514" y="13557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D139DAA-721D-46F7-8D02-7B8544E81101}"/>
              </a:ext>
            </a:extLst>
          </p:cNvPr>
          <p:cNvSpPr/>
          <p:nvPr/>
        </p:nvSpPr>
        <p:spPr>
          <a:xfrm>
            <a:off x="1685086" y="2363571"/>
            <a:ext cx="1132514" cy="227888"/>
          </a:xfrm>
          <a:custGeom>
            <a:avLst/>
            <a:gdLst>
              <a:gd name="connsiteX0" fmla="*/ 0 w 1132514"/>
              <a:gd name="connsiteY0" fmla="*/ 110409 h 227888"/>
              <a:gd name="connsiteX1" fmla="*/ 75501 w 1132514"/>
              <a:gd name="connsiteY1" fmla="*/ 1352 h 227888"/>
              <a:gd name="connsiteX2" fmla="*/ 268448 w 1132514"/>
              <a:gd name="connsiteY2" fmla="*/ 177521 h 227888"/>
              <a:gd name="connsiteX3" fmla="*/ 394283 w 1132514"/>
              <a:gd name="connsiteY3" fmla="*/ 1352 h 227888"/>
              <a:gd name="connsiteX4" fmla="*/ 520118 w 1132514"/>
              <a:gd name="connsiteY4" fmla="*/ 135576 h 227888"/>
              <a:gd name="connsiteX5" fmla="*/ 713065 w 1132514"/>
              <a:gd name="connsiteY5" fmla="*/ 26519 h 227888"/>
              <a:gd name="connsiteX6" fmla="*/ 796955 w 1132514"/>
              <a:gd name="connsiteY6" fmla="*/ 227855 h 227888"/>
              <a:gd name="connsiteX7" fmla="*/ 931178 w 1132514"/>
              <a:gd name="connsiteY7" fmla="*/ 43297 h 227888"/>
              <a:gd name="connsiteX8" fmla="*/ 1132514 w 1132514"/>
              <a:gd name="connsiteY8" fmla="*/ 135576 h 22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514" h="227888">
                <a:moveTo>
                  <a:pt x="0" y="110409"/>
                </a:moveTo>
                <a:cubicBezTo>
                  <a:pt x="15380" y="50288"/>
                  <a:pt x="30760" y="-9833"/>
                  <a:pt x="75501" y="1352"/>
                </a:cubicBezTo>
                <a:cubicBezTo>
                  <a:pt x="120242" y="12537"/>
                  <a:pt x="215318" y="177521"/>
                  <a:pt x="268448" y="177521"/>
                </a:cubicBezTo>
                <a:cubicBezTo>
                  <a:pt x="321578" y="177521"/>
                  <a:pt x="352338" y="8343"/>
                  <a:pt x="394283" y="1352"/>
                </a:cubicBezTo>
                <a:cubicBezTo>
                  <a:pt x="436228" y="-5639"/>
                  <a:pt x="466988" y="131382"/>
                  <a:pt x="520118" y="135576"/>
                </a:cubicBezTo>
                <a:cubicBezTo>
                  <a:pt x="573248" y="139771"/>
                  <a:pt x="666926" y="11139"/>
                  <a:pt x="713065" y="26519"/>
                </a:cubicBezTo>
                <a:cubicBezTo>
                  <a:pt x="759204" y="41899"/>
                  <a:pt x="760603" y="225059"/>
                  <a:pt x="796955" y="227855"/>
                </a:cubicBezTo>
                <a:cubicBezTo>
                  <a:pt x="833307" y="230651"/>
                  <a:pt x="875252" y="58677"/>
                  <a:pt x="931178" y="43297"/>
                </a:cubicBezTo>
                <a:cubicBezTo>
                  <a:pt x="987105" y="27917"/>
                  <a:pt x="1059809" y="81746"/>
                  <a:pt x="1132514" y="135576"/>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EB617B1-F1F1-4C1E-A8E6-17781B61B829}"/>
              </a:ext>
            </a:extLst>
          </p:cNvPr>
          <p:cNvSpPr txBox="1"/>
          <p:nvPr/>
        </p:nvSpPr>
        <p:spPr>
          <a:xfrm>
            <a:off x="1653626" y="1278786"/>
            <a:ext cx="1233992" cy="369332"/>
          </a:xfrm>
          <a:prstGeom prst="rect">
            <a:avLst/>
          </a:prstGeom>
          <a:noFill/>
        </p:spPr>
        <p:txBody>
          <a:bodyPr wrap="none" rtlCol="0">
            <a:spAutoFit/>
          </a:bodyPr>
          <a:lstStyle/>
          <a:p>
            <a:r>
              <a:rPr lang="en-US"/>
              <a:t>Photons h</a:t>
            </a:r>
            <a:r>
              <a:rPr lang="el-GR"/>
              <a:t>ν</a:t>
            </a:r>
            <a:endParaRPr lang="en-US"/>
          </a:p>
        </p:txBody>
      </p:sp>
      <p:sp>
        <p:nvSpPr>
          <p:cNvPr id="24" name="TextBox 23">
            <a:extLst>
              <a:ext uri="{FF2B5EF4-FFF2-40B4-BE49-F238E27FC236}">
                <a16:creationId xmlns:a16="http://schemas.microsoft.com/office/drawing/2014/main" id="{086DC1A3-8698-47F5-B80B-73D656B24209}"/>
              </a:ext>
            </a:extLst>
          </p:cNvPr>
          <p:cNvSpPr txBox="1"/>
          <p:nvPr/>
        </p:nvSpPr>
        <p:spPr>
          <a:xfrm>
            <a:off x="3929146" y="389818"/>
            <a:ext cx="715260" cy="369332"/>
          </a:xfrm>
          <a:prstGeom prst="rect">
            <a:avLst/>
          </a:prstGeom>
          <a:noFill/>
        </p:spPr>
        <p:txBody>
          <a:bodyPr wrap="none" rtlCol="0">
            <a:spAutoFit/>
          </a:bodyPr>
          <a:lstStyle/>
          <a:p>
            <a:r>
              <a:rPr lang="en-US"/>
              <a:t>2H2O</a:t>
            </a:r>
          </a:p>
        </p:txBody>
      </p:sp>
      <p:sp>
        <p:nvSpPr>
          <p:cNvPr id="25" name="TextBox 24">
            <a:extLst>
              <a:ext uri="{FF2B5EF4-FFF2-40B4-BE49-F238E27FC236}">
                <a16:creationId xmlns:a16="http://schemas.microsoft.com/office/drawing/2014/main" id="{56A93330-27E2-45E9-8EA8-130277685EE0}"/>
              </a:ext>
            </a:extLst>
          </p:cNvPr>
          <p:cNvSpPr txBox="1"/>
          <p:nvPr/>
        </p:nvSpPr>
        <p:spPr>
          <a:xfrm>
            <a:off x="4059791" y="3468739"/>
            <a:ext cx="453970" cy="369332"/>
          </a:xfrm>
          <a:prstGeom prst="rect">
            <a:avLst/>
          </a:prstGeom>
          <a:noFill/>
        </p:spPr>
        <p:txBody>
          <a:bodyPr wrap="none" rtlCol="0">
            <a:spAutoFit/>
          </a:bodyPr>
          <a:lstStyle/>
          <a:p>
            <a:r>
              <a:rPr lang="en-US"/>
              <a:t>O2</a:t>
            </a:r>
          </a:p>
        </p:txBody>
      </p:sp>
      <p:sp>
        <p:nvSpPr>
          <p:cNvPr id="26" name="TextBox 25">
            <a:extLst>
              <a:ext uri="{FF2B5EF4-FFF2-40B4-BE49-F238E27FC236}">
                <a16:creationId xmlns:a16="http://schemas.microsoft.com/office/drawing/2014/main" id="{84F75A46-A1C1-4045-A6CC-83675F4F7F24}"/>
              </a:ext>
            </a:extLst>
          </p:cNvPr>
          <p:cNvSpPr txBox="1"/>
          <p:nvPr/>
        </p:nvSpPr>
        <p:spPr>
          <a:xfrm>
            <a:off x="7507403" y="431871"/>
            <a:ext cx="1497526" cy="369332"/>
          </a:xfrm>
          <a:prstGeom prst="rect">
            <a:avLst/>
          </a:prstGeom>
          <a:noFill/>
        </p:spPr>
        <p:txBody>
          <a:bodyPr wrap="none" rtlCol="0">
            <a:spAutoFit/>
          </a:bodyPr>
          <a:lstStyle/>
          <a:p>
            <a:r>
              <a:rPr lang="en-US"/>
              <a:t>(CH2O) + H2O</a:t>
            </a:r>
          </a:p>
        </p:txBody>
      </p:sp>
      <p:sp>
        <p:nvSpPr>
          <p:cNvPr id="27" name="TextBox 26">
            <a:extLst>
              <a:ext uri="{FF2B5EF4-FFF2-40B4-BE49-F238E27FC236}">
                <a16:creationId xmlns:a16="http://schemas.microsoft.com/office/drawing/2014/main" id="{A7A86A1A-EF1C-47BB-8CDF-9A2E22525585}"/>
              </a:ext>
            </a:extLst>
          </p:cNvPr>
          <p:cNvSpPr txBox="1"/>
          <p:nvPr/>
        </p:nvSpPr>
        <p:spPr>
          <a:xfrm>
            <a:off x="7968491" y="3464653"/>
            <a:ext cx="575350" cy="369332"/>
          </a:xfrm>
          <a:prstGeom prst="rect">
            <a:avLst/>
          </a:prstGeom>
          <a:noFill/>
        </p:spPr>
        <p:txBody>
          <a:bodyPr wrap="none" rtlCol="0">
            <a:spAutoFit/>
          </a:bodyPr>
          <a:lstStyle/>
          <a:p>
            <a:r>
              <a:rPr lang="en-US"/>
              <a:t>CO2</a:t>
            </a:r>
          </a:p>
        </p:txBody>
      </p:sp>
      <p:cxnSp>
        <p:nvCxnSpPr>
          <p:cNvPr id="29" name="Straight Arrow Connector 28">
            <a:extLst>
              <a:ext uri="{FF2B5EF4-FFF2-40B4-BE49-F238E27FC236}">
                <a16:creationId xmlns:a16="http://schemas.microsoft.com/office/drawing/2014/main" id="{B13F2DB0-5F7A-495F-99E0-96116DDDF332}"/>
              </a:ext>
            </a:extLst>
          </p:cNvPr>
          <p:cNvCxnSpPr/>
          <p:nvPr/>
        </p:nvCxnSpPr>
        <p:spPr>
          <a:xfrm>
            <a:off x="5503179" y="1967218"/>
            <a:ext cx="14680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13C296-525F-4354-AB33-4B18C4F38A4C}"/>
              </a:ext>
            </a:extLst>
          </p:cNvPr>
          <p:cNvSpPr txBox="1"/>
          <p:nvPr/>
        </p:nvSpPr>
        <p:spPr>
          <a:xfrm>
            <a:off x="5477312" y="1236338"/>
            <a:ext cx="1575732" cy="1200329"/>
          </a:xfrm>
          <a:prstGeom prst="rect">
            <a:avLst/>
          </a:prstGeom>
          <a:noFill/>
        </p:spPr>
        <p:txBody>
          <a:bodyPr wrap="square" rtlCol="0">
            <a:spAutoFit/>
          </a:bodyPr>
          <a:lstStyle/>
          <a:p>
            <a:pPr algn="ctr"/>
            <a:r>
              <a:rPr lang="en-US"/>
              <a:t>Intermédiaires énergétiques</a:t>
            </a:r>
          </a:p>
          <a:p>
            <a:pPr algn="ctr"/>
            <a:endParaRPr lang="en-US"/>
          </a:p>
          <a:p>
            <a:pPr algn="ctr"/>
            <a:r>
              <a:rPr lang="en-US"/>
              <a:t>NADPH - ATP</a:t>
            </a:r>
          </a:p>
        </p:txBody>
      </p:sp>
      <p:sp>
        <p:nvSpPr>
          <p:cNvPr id="31" name="TextBox 30">
            <a:extLst>
              <a:ext uri="{FF2B5EF4-FFF2-40B4-BE49-F238E27FC236}">
                <a16:creationId xmlns:a16="http://schemas.microsoft.com/office/drawing/2014/main" id="{AF4826C6-11DD-4641-ABEA-45A0A05232E0}"/>
              </a:ext>
            </a:extLst>
          </p:cNvPr>
          <p:cNvSpPr txBox="1"/>
          <p:nvPr/>
        </p:nvSpPr>
        <p:spPr>
          <a:xfrm>
            <a:off x="604007" y="4177717"/>
            <a:ext cx="11144141" cy="2031325"/>
          </a:xfrm>
          <a:prstGeom prst="rect">
            <a:avLst/>
          </a:prstGeom>
          <a:noFill/>
        </p:spPr>
        <p:txBody>
          <a:bodyPr wrap="none" rtlCol="0">
            <a:spAutoFit/>
          </a:bodyPr>
          <a:lstStyle/>
          <a:p>
            <a:r>
              <a:rPr lang="en-US"/>
              <a:t>Réactions photochimiques:</a:t>
            </a:r>
          </a:p>
          <a:p>
            <a:r>
              <a:rPr lang="en-US"/>
              <a:t>= la synthèse de molecules énergétiques NADPH et ATP issues de la conversion de la lumière en énergie chimiques</a:t>
            </a:r>
          </a:p>
          <a:p>
            <a:pPr marL="285750" indent="-285750">
              <a:buFontTx/>
              <a:buChar char="-"/>
            </a:pPr>
            <a:r>
              <a:rPr lang="en-US"/>
              <a:t>Nécessite le fonctionnement des photosystems</a:t>
            </a:r>
          </a:p>
          <a:p>
            <a:pPr marL="285750" indent="-285750">
              <a:buFontTx/>
              <a:buChar char="-"/>
            </a:pPr>
            <a:r>
              <a:rPr lang="en-US"/>
              <a:t>Qui vont convertir l’énergie lumineuse en énergie chimique</a:t>
            </a:r>
          </a:p>
          <a:p>
            <a:pPr marL="285750" indent="-285750">
              <a:buFontTx/>
              <a:buChar char="-"/>
            </a:pPr>
            <a:r>
              <a:rPr lang="en-US"/>
              <a:t>Se traduit par un transfert d’e- par la chaine photosynthétique et une translocation de H+ du stroma vers le lumen</a:t>
            </a:r>
          </a:p>
          <a:p>
            <a:pPr marL="285750" indent="-285750">
              <a:buFontTx/>
              <a:buChar char="-"/>
            </a:pPr>
            <a:r>
              <a:rPr lang="en-US"/>
              <a:t>Concerne également le processus de couplage chimioosmotique conduisant à la synthèse d’ATP via l’ATP synthase</a:t>
            </a:r>
          </a:p>
          <a:p>
            <a:pPr marL="285750" indent="-285750">
              <a:buFontTx/>
              <a:buChar char="-"/>
            </a:pPr>
            <a:r>
              <a:rPr lang="en-US"/>
              <a:t>Est située dans les thylacoides</a:t>
            </a:r>
          </a:p>
        </p:txBody>
      </p:sp>
    </p:spTree>
    <p:extLst>
      <p:ext uri="{BB962C8B-B14F-4D97-AF65-F5344CB8AC3E}">
        <p14:creationId xmlns:p14="http://schemas.microsoft.com/office/powerpoint/2010/main" val="1396951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40</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7316298" cy="523220"/>
          </a:xfrm>
          <a:prstGeom prst="rect">
            <a:avLst/>
          </a:prstGeom>
          <a:noFill/>
        </p:spPr>
        <p:txBody>
          <a:bodyPr wrap="none" rtlCol="0">
            <a:spAutoFit/>
          </a:bodyPr>
          <a:lstStyle/>
          <a:p>
            <a:r>
              <a:rPr lang="en-US" sz="2800"/>
              <a:t>4.2 Le </a:t>
            </a:r>
            <a:r>
              <a:rPr lang="fr-FR" sz="2800"/>
              <a:t>transfert acyclique des e-: « schéma en Z »</a:t>
            </a:r>
            <a:endParaRPr lang="en-US" sz="2800"/>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99CA023E-6D87-4D45-8976-304B5160203F}"/>
              </a:ext>
            </a:extLst>
          </p:cNvPr>
          <p:cNvSpPr txBox="1"/>
          <p:nvPr/>
        </p:nvSpPr>
        <p:spPr>
          <a:xfrm>
            <a:off x="382472" y="1366163"/>
            <a:ext cx="10945368" cy="3139321"/>
          </a:xfrm>
          <a:prstGeom prst="rect">
            <a:avLst/>
          </a:prstGeom>
          <a:noFill/>
        </p:spPr>
        <p:txBody>
          <a:bodyPr wrap="square" rtlCol="0">
            <a:spAutoFit/>
          </a:bodyPr>
          <a:lstStyle/>
          <a:p>
            <a:r>
              <a:rPr lang="en-US"/>
              <a:t>Le “schema en Z” est une representation des transferts d’e- entre les différents couples redox impliqués selon la valeur du potential d’oxydo-reduction des couples concernés.</a:t>
            </a:r>
          </a:p>
          <a:p>
            <a:endParaRPr lang="en-US"/>
          </a:p>
          <a:p>
            <a:r>
              <a:rPr lang="en-US"/>
              <a:t>Rappel:</a:t>
            </a:r>
          </a:p>
          <a:p>
            <a:r>
              <a:rPr lang="en-US"/>
              <a:t>- Un couple a une tendance d’autant plus grande à céder ses e- que son potential redox est négatif (</a:t>
            </a:r>
            <a:r>
              <a:rPr lang="fr-FR"/>
              <a:t>b</a:t>
            </a:r>
            <a:r>
              <a:rPr lang="en-US"/>
              <a:t>as).</a:t>
            </a:r>
          </a:p>
          <a:p>
            <a:r>
              <a:rPr lang="en-US"/>
              <a:t>- Le transfert d’e- entre deux couples redox d’effectue spontanément dans le sens croissant des potentiels redox.</a:t>
            </a:r>
          </a:p>
          <a:p>
            <a:pPr marL="285750" indent="-285750">
              <a:buFontTx/>
              <a:buChar char="-"/>
            </a:pPr>
            <a:endParaRPr lang="en-US"/>
          </a:p>
          <a:p>
            <a:r>
              <a:rPr lang="fr-FR"/>
              <a:t>Représentation en Z: échelle des potentiels redox avec le plus négatif en haut et le plus positif en bas, de telle sorte qu’on voit directement le sens spontané (trajet descendant) et non spontané (trajet ascendant) du trajet des e- entre l’eau et le NADPH.</a:t>
            </a:r>
          </a:p>
          <a:p>
            <a:pPr lvl="2"/>
            <a:endParaRPr lang="en-US"/>
          </a:p>
        </p:txBody>
      </p:sp>
    </p:spTree>
    <p:extLst>
      <p:ext uri="{BB962C8B-B14F-4D97-AF65-F5344CB8AC3E}">
        <p14:creationId xmlns:p14="http://schemas.microsoft.com/office/powerpoint/2010/main" val="1200083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3151833"/>
              </p:ext>
            </p:extLst>
          </p:nvPr>
        </p:nvGraphicFramePr>
        <p:xfrm>
          <a:off x="-83429" y="1234118"/>
          <a:ext cx="3272106" cy="4351332"/>
        </p:xfrm>
        <a:graphic>
          <a:graphicData uri="http://schemas.openxmlformats.org/drawingml/2006/table">
            <a:tbl>
              <a:tblPr/>
              <a:tblGrid>
                <a:gridCol w="1841129">
                  <a:extLst>
                    <a:ext uri="{9D8B030D-6E8A-4147-A177-3AD203B41FA5}">
                      <a16:colId xmlns:a16="http://schemas.microsoft.com/office/drawing/2014/main" val="1885447056"/>
                    </a:ext>
                  </a:extLst>
                </a:gridCol>
                <a:gridCol w="1430977">
                  <a:extLst>
                    <a:ext uri="{9D8B030D-6E8A-4147-A177-3AD203B41FA5}">
                      <a16:colId xmlns:a16="http://schemas.microsoft.com/office/drawing/2014/main" val="3585501778"/>
                    </a:ext>
                  </a:extLst>
                </a:gridCol>
              </a:tblGrid>
              <a:tr h="314899">
                <a:tc>
                  <a:txBody>
                    <a:bodyPr/>
                    <a:lstStyle/>
                    <a:p>
                      <a:pPr algn="ctr"/>
                      <a:r>
                        <a:rPr lang="en-US" sz="1600" b="1" dirty="0">
                          <a:effectLst/>
                        </a:rPr>
                        <a:t>Couple redox</a:t>
                      </a:r>
                      <a:endParaRPr lang="en-US" sz="1600" dirty="0">
                        <a:effectLst/>
                      </a:endParaRP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b="1">
                          <a:effectLst/>
                        </a:rPr>
                        <a:t>E'0 (V)</a:t>
                      </a:r>
                      <a:endParaRPr lang="en-US" sz="1600">
                        <a:effectLst/>
                      </a:endParaRP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770149430"/>
                  </a:ext>
                </a:extLst>
              </a:tr>
              <a:tr h="314899">
                <a:tc>
                  <a:txBody>
                    <a:bodyPr/>
                    <a:lstStyle/>
                    <a:p>
                      <a:pPr algn="ctr"/>
                      <a:r>
                        <a:rPr lang="en-US" sz="1600" dirty="0">
                          <a:effectLst/>
                        </a:rPr>
                        <a:t>O</a:t>
                      </a:r>
                      <a:r>
                        <a:rPr lang="en-US" sz="1600" baseline="-25000" dirty="0">
                          <a:effectLst/>
                        </a:rPr>
                        <a:t>2</a:t>
                      </a:r>
                      <a:r>
                        <a:rPr lang="en-US" sz="1600" dirty="0">
                          <a:effectLst/>
                        </a:rPr>
                        <a:t>/ H</a:t>
                      </a:r>
                      <a:r>
                        <a:rPr lang="en-US" sz="1600" baseline="-25000" dirty="0">
                          <a:effectLst/>
                        </a:rPr>
                        <a:t>2</a:t>
                      </a:r>
                      <a:r>
                        <a:rPr lang="en-US" sz="1600" dirty="0">
                          <a:effectLst/>
                        </a:rPr>
                        <a:t>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+ 0,82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531034957"/>
                  </a:ext>
                </a:extLst>
              </a:tr>
              <a:tr h="314899">
                <a:tc>
                  <a:txBody>
                    <a:bodyPr/>
                    <a:lstStyle/>
                    <a:p>
                      <a:pPr algn="ctr"/>
                      <a:r>
                        <a:rPr lang="en-US" sz="1600" dirty="0">
                          <a:effectLst/>
                        </a:rPr>
                        <a:t>P680 / P680</a:t>
                      </a:r>
                      <a:r>
                        <a:rPr lang="en-US" sz="1600" baseline="30000" dirty="0">
                          <a:effectLst/>
                        </a:rPr>
                        <a:t>+</a:t>
                      </a:r>
                      <a:endParaRPr lang="en-US" sz="1600" dirty="0">
                        <a:effectLst/>
                      </a:endParaRP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a:effectLst/>
                        </a:rPr>
                        <a:t>+ 0,9</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243240813"/>
                  </a:ext>
                </a:extLst>
              </a:tr>
              <a:tr h="314899">
                <a:tc>
                  <a:txBody>
                    <a:bodyPr/>
                    <a:lstStyle/>
                    <a:p>
                      <a:pPr algn="ctr"/>
                      <a:r>
                        <a:rPr lang="en-US" sz="1600" dirty="0">
                          <a:effectLst/>
                        </a:rPr>
                        <a:t>P680*/P680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- 0,8</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272122843"/>
                  </a:ext>
                </a:extLst>
              </a:tr>
              <a:tr h="314899">
                <a:tc>
                  <a:txBody>
                    <a:bodyPr/>
                    <a:lstStyle/>
                    <a:p>
                      <a:pPr algn="ctr"/>
                      <a:r>
                        <a:rPr lang="en-US" sz="1600">
                          <a:effectLst/>
                        </a:rPr>
                        <a:t>Pheo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- 0,6</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644473029"/>
                  </a:ext>
                </a:extLst>
              </a:tr>
              <a:tr h="314899">
                <a:tc>
                  <a:txBody>
                    <a:bodyPr/>
                    <a:lstStyle/>
                    <a:p>
                      <a:pPr algn="ctr"/>
                      <a:r>
                        <a:rPr lang="en-US" sz="1600">
                          <a:effectLst/>
                        </a:rPr>
                        <a:t>QA-QB(red/ox)</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196168526"/>
                  </a:ext>
                </a:extLst>
              </a:tr>
              <a:tr h="314899">
                <a:tc>
                  <a:txBody>
                    <a:bodyPr/>
                    <a:lstStyle/>
                    <a:p>
                      <a:pPr algn="ctr"/>
                      <a:r>
                        <a:rPr lang="en-US" sz="1600">
                          <a:effectLst/>
                        </a:rPr>
                        <a:t>PQ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78736762"/>
                  </a:ext>
                </a:extLst>
              </a:tr>
              <a:tr h="572544">
                <a:tc>
                  <a:txBody>
                    <a:bodyPr/>
                    <a:lstStyle/>
                    <a:p>
                      <a:pPr algn="ctr"/>
                      <a:r>
                        <a:rPr lang="en-US" sz="1600">
                          <a:effectLst/>
                        </a:rPr>
                        <a:t>b6f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- 0,2 et + 0,2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770148323"/>
                  </a:ext>
                </a:extLst>
              </a:tr>
              <a:tr h="314899">
                <a:tc>
                  <a:txBody>
                    <a:bodyPr/>
                    <a:lstStyle/>
                    <a:p>
                      <a:pPr algn="ctr"/>
                      <a:r>
                        <a:rPr lang="en-US" sz="1600">
                          <a:effectLst/>
                        </a:rPr>
                        <a:t>P700 / P700</a:t>
                      </a:r>
                      <a:r>
                        <a:rPr lang="en-US" sz="1600" baseline="30000">
                          <a:effectLst/>
                        </a:rPr>
                        <a:t>+</a:t>
                      </a:r>
                      <a:endParaRPr lang="en-US" sz="1600">
                        <a:effectLst/>
                      </a:endParaRP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+ 0,4</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826549871"/>
                  </a:ext>
                </a:extLst>
              </a:tr>
              <a:tr h="314899">
                <a:tc>
                  <a:txBody>
                    <a:bodyPr/>
                    <a:lstStyle/>
                    <a:p>
                      <a:pPr algn="ctr"/>
                      <a:r>
                        <a:rPr lang="en-US" sz="1600">
                          <a:effectLst/>
                        </a:rPr>
                        <a:t>P700* / P700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-1,3</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62837180"/>
                  </a:ext>
                </a:extLst>
              </a:tr>
              <a:tr h="314899">
                <a:tc>
                  <a:txBody>
                    <a:bodyPr/>
                    <a:lstStyle/>
                    <a:p>
                      <a:pPr algn="ctr"/>
                      <a:r>
                        <a:rPr lang="en-US" sz="1600">
                          <a:effectLst/>
                        </a:rPr>
                        <a:t>Ao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-1,0</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816485765"/>
                  </a:ext>
                </a:extLst>
              </a:tr>
              <a:tr h="314899">
                <a:tc>
                  <a:txBody>
                    <a:bodyPr/>
                    <a:lstStyle/>
                    <a:p>
                      <a:pPr algn="ctr"/>
                      <a:r>
                        <a:rPr lang="en-US" sz="1600">
                          <a:effectLst/>
                        </a:rPr>
                        <a:t>Fd (red/ox )</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- 0,42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186537534"/>
                  </a:ext>
                </a:extLst>
              </a:tr>
              <a:tr h="314899">
                <a:tc>
                  <a:txBody>
                    <a:bodyPr/>
                    <a:lstStyle/>
                    <a:p>
                      <a:pPr algn="ctr"/>
                      <a:r>
                        <a:rPr lang="en-US" sz="1600">
                          <a:effectLst/>
                        </a:rPr>
                        <a:t>NADP</a:t>
                      </a:r>
                      <a:r>
                        <a:rPr lang="en-US" sz="1600" baseline="30000">
                          <a:effectLst/>
                        </a:rPr>
                        <a:t>+</a:t>
                      </a:r>
                      <a:r>
                        <a:rPr lang="en-US" sz="1600">
                          <a:effectLst/>
                        </a:rPr>
                        <a:t> / NADPH</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pPr algn="ctr"/>
                      <a:r>
                        <a:rPr lang="en-US" sz="1600" dirty="0">
                          <a:effectLst/>
                        </a:rPr>
                        <a:t>-0,32</a:t>
                      </a:r>
                    </a:p>
                  </a:txBody>
                  <a:tcPr marL="42941" marR="42941" marT="28627" marB="286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606079027"/>
                  </a:ext>
                </a:extLst>
              </a:tr>
            </a:tbl>
          </a:graphicData>
        </a:graphic>
      </p:graphicFrame>
      <p:pic>
        <p:nvPicPr>
          <p:cNvPr id="11266" name="Picture 2" descr="https://rnbio.upmc.fr/sites/default/files/doc/field/image/Z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8677" y="489210"/>
            <a:ext cx="8914312" cy="58412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799" y="119774"/>
            <a:ext cx="3241657" cy="369332"/>
          </a:xfrm>
          <a:prstGeom prst="rect">
            <a:avLst/>
          </a:prstGeom>
          <a:noFill/>
        </p:spPr>
        <p:txBody>
          <a:bodyPr wrap="none" rtlCol="0">
            <a:spAutoFit/>
          </a:bodyPr>
          <a:lstStyle/>
          <a:p>
            <a:r>
              <a:rPr lang="fr-FR" dirty="0"/>
              <a:t>Transfert acyclique des électrons</a:t>
            </a:r>
            <a:endParaRPr lang="en-US" dirty="0"/>
          </a:p>
        </p:txBody>
      </p:sp>
      <p:sp>
        <p:nvSpPr>
          <p:cNvPr id="4" name="Slide Number Placeholder 3">
            <a:extLst>
              <a:ext uri="{FF2B5EF4-FFF2-40B4-BE49-F238E27FC236}">
                <a16:creationId xmlns:a16="http://schemas.microsoft.com/office/drawing/2014/main" id="{446EA9EC-CD6C-417B-9EAE-9AAD57CEAFA8}"/>
              </a:ext>
            </a:extLst>
          </p:cNvPr>
          <p:cNvSpPr>
            <a:spLocks noGrp="1"/>
          </p:cNvSpPr>
          <p:nvPr>
            <p:ph type="sldNum" sz="quarter" idx="12"/>
          </p:nvPr>
        </p:nvSpPr>
        <p:spPr/>
        <p:txBody>
          <a:bodyPr/>
          <a:lstStyle/>
          <a:p>
            <a:fld id="{12B7FAE1-8398-4ECD-9623-40D6A02FADC2}" type="slidenum">
              <a:rPr lang="en-US" smtClean="0"/>
              <a:t>41</a:t>
            </a:fld>
            <a:endParaRPr lang="en-US"/>
          </a:p>
        </p:txBody>
      </p:sp>
    </p:spTree>
    <p:extLst>
      <p:ext uri="{BB962C8B-B14F-4D97-AF65-F5344CB8AC3E}">
        <p14:creationId xmlns:p14="http://schemas.microsoft.com/office/powerpoint/2010/main" val="2243744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0AB82B-8B2E-4AAE-BF5C-2EA71715810F}"/>
              </a:ext>
            </a:extLst>
          </p:cNvPr>
          <p:cNvSpPr>
            <a:spLocks noGrp="1"/>
          </p:cNvSpPr>
          <p:nvPr>
            <p:ph type="sldNum" sz="quarter" idx="12"/>
          </p:nvPr>
        </p:nvSpPr>
        <p:spPr/>
        <p:txBody>
          <a:bodyPr/>
          <a:lstStyle/>
          <a:p>
            <a:fld id="{12B7FAE1-8398-4ECD-9623-40D6A02FADC2}" type="slidenum">
              <a:rPr lang="en-US" smtClean="0"/>
              <a:t>42</a:t>
            </a:fld>
            <a:endParaRPr lang="en-US"/>
          </a:p>
        </p:txBody>
      </p:sp>
      <p:sp>
        <p:nvSpPr>
          <p:cNvPr id="3" name="TextBox 2">
            <a:extLst>
              <a:ext uri="{FF2B5EF4-FFF2-40B4-BE49-F238E27FC236}">
                <a16:creationId xmlns:a16="http://schemas.microsoft.com/office/drawing/2014/main" id="{3FA3AD64-A076-4D7D-B0E0-0295FD14529F}"/>
              </a:ext>
            </a:extLst>
          </p:cNvPr>
          <p:cNvSpPr txBox="1"/>
          <p:nvPr/>
        </p:nvSpPr>
        <p:spPr>
          <a:xfrm>
            <a:off x="566928" y="813816"/>
            <a:ext cx="11301984" cy="3416320"/>
          </a:xfrm>
          <a:prstGeom prst="rect">
            <a:avLst/>
          </a:prstGeom>
          <a:noFill/>
        </p:spPr>
        <p:txBody>
          <a:bodyPr wrap="square" rtlCol="0">
            <a:spAutoFit/>
          </a:bodyPr>
          <a:lstStyle/>
          <a:p>
            <a:r>
              <a:rPr lang="en-US"/>
              <a:t>Si l’on considère l’ensem</a:t>
            </a:r>
            <a:r>
              <a:rPr lang="fr-FR"/>
              <a:t>ble des couples redox, le trajet des e- se réalise depuis le donneur d’e- l’eau jusqu’à l’accepteur terminal d’e- le NADP+ grâce au fonctionnement coordonné des 2 photosystèmes qui nécessite l’excitation par la lumière du P680 et du P700. En revanche le transfert d’e- entre les 2 photosystèmes s’effectue spontanément via le complexe b6f.</a:t>
            </a:r>
          </a:p>
          <a:p>
            <a:endParaRPr lang="fr-FR"/>
          </a:p>
          <a:p>
            <a:r>
              <a:rPr lang="fr-FR"/>
              <a:t>Donc deux étapes endergoniques:</a:t>
            </a:r>
          </a:p>
          <a:p>
            <a:pPr marL="285750" indent="-285750">
              <a:buFontTx/>
              <a:buChar char="-"/>
            </a:pPr>
            <a:r>
              <a:rPr lang="fr-FR"/>
              <a:t>Excitation du PSI</a:t>
            </a:r>
          </a:p>
          <a:p>
            <a:pPr marL="285750" indent="-285750">
              <a:buFontTx/>
              <a:buChar char="-"/>
            </a:pPr>
            <a:r>
              <a:rPr lang="fr-FR"/>
              <a:t>Excitation du PSII</a:t>
            </a:r>
          </a:p>
          <a:p>
            <a:r>
              <a:rPr lang="fr-FR"/>
              <a:t>Et 3 étapes sponstanées:</a:t>
            </a:r>
          </a:p>
          <a:p>
            <a:pPr marL="285750" indent="-285750">
              <a:buFontTx/>
              <a:buChar char="-"/>
            </a:pPr>
            <a:r>
              <a:rPr lang="fr-FR"/>
              <a:t>H2O/O2 et P680+/P680 = régénération du P680+ par oxydation de l’eau</a:t>
            </a:r>
          </a:p>
          <a:p>
            <a:pPr marL="285750" indent="-285750">
              <a:buFontTx/>
              <a:buChar char="-"/>
            </a:pPr>
            <a:r>
              <a:rPr lang="fr-FR"/>
              <a:t>De la plastoquinone vers la plastocyanine = transfert d’e- via le complexe b6f entre le PSI et le PSII</a:t>
            </a:r>
          </a:p>
          <a:p>
            <a:pPr marL="285750" indent="-285750">
              <a:buFontTx/>
              <a:buChar char="-"/>
            </a:pPr>
            <a:r>
              <a:rPr lang="fr-FR"/>
              <a:t>entre le P700 et FNR = production NADPH, H+</a:t>
            </a:r>
            <a:endParaRPr lang="en-US"/>
          </a:p>
        </p:txBody>
      </p:sp>
    </p:spTree>
    <p:extLst>
      <p:ext uri="{BB962C8B-B14F-4D97-AF65-F5344CB8AC3E}">
        <p14:creationId xmlns:p14="http://schemas.microsoft.com/office/powerpoint/2010/main" val="2215413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nter image description 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747" y="471120"/>
            <a:ext cx="9049483" cy="63222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7FEA7BF-A22D-476D-88AF-5B8D437432EC}"/>
              </a:ext>
            </a:extLst>
          </p:cNvPr>
          <p:cNvSpPr>
            <a:spLocks noGrp="1"/>
          </p:cNvSpPr>
          <p:nvPr>
            <p:ph type="sldNum" sz="quarter" idx="12"/>
          </p:nvPr>
        </p:nvSpPr>
        <p:spPr/>
        <p:txBody>
          <a:bodyPr/>
          <a:lstStyle/>
          <a:p>
            <a:fld id="{12B7FAE1-8398-4ECD-9623-40D6A02FADC2}" type="slidenum">
              <a:rPr lang="en-US" smtClean="0"/>
              <a:t>43</a:t>
            </a:fld>
            <a:endParaRPr lang="en-US"/>
          </a:p>
        </p:txBody>
      </p:sp>
    </p:spTree>
    <p:extLst>
      <p:ext uri="{BB962C8B-B14F-4D97-AF65-F5344CB8AC3E}">
        <p14:creationId xmlns:p14="http://schemas.microsoft.com/office/powerpoint/2010/main" val="3493344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44</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4713021" cy="523220"/>
          </a:xfrm>
          <a:prstGeom prst="rect">
            <a:avLst/>
          </a:prstGeom>
          <a:noFill/>
        </p:spPr>
        <p:txBody>
          <a:bodyPr wrap="none" rtlCol="0">
            <a:spAutoFit/>
          </a:bodyPr>
          <a:lstStyle/>
          <a:p>
            <a:r>
              <a:rPr lang="en-US" sz="2800"/>
              <a:t>4.2 Le </a:t>
            </a:r>
            <a:r>
              <a:rPr lang="fr-FR" sz="2800"/>
              <a:t>transfert cyclique des e-</a:t>
            </a:r>
            <a:endParaRPr lang="en-US" sz="2800"/>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5875E003-2253-4137-A774-BF2C2B9F8FB4}"/>
              </a:ext>
            </a:extLst>
          </p:cNvPr>
          <p:cNvSpPr txBox="1"/>
          <p:nvPr/>
        </p:nvSpPr>
        <p:spPr>
          <a:xfrm>
            <a:off x="524667" y="1251886"/>
            <a:ext cx="11232434" cy="1200329"/>
          </a:xfrm>
          <a:prstGeom prst="rect">
            <a:avLst/>
          </a:prstGeom>
          <a:noFill/>
        </p:spPr>
        <p:txBody>
          <a:bodyPr wrap="none" rtlCol="0">
            <a:spAutoFit/>
          </a:bodyPr>
          <a:lstStyle/>
          <a:p>
            <a:r>
              <a:rPr lang="en-US"/>
              <a:t>Dans certaines conditions un transfert cyclique des e- a lieu entre le PSI et le cytochrome b6f:</a:t>
            </a:r>
          </a:p>
          <a:p>
            <a:r>
              <a:rPr lang="en-US"/>
              <a:t>Les e- en provenance du PSI et arrivant sur la ferredoxine sont re-injectés dans le système par des voies encore floues:</a:t>
            </a:r>
          </a:p>
          <a:p>
            <a:pPr marL="285750" indent="-285750">
              <a:buFontTx/>
              <a:buChar char="-"/>
            </a:pPr>
            <a:r>
              <a:rPr lang="en-US"/>
              <a:t>Par une ferredoxine-plastoquinone reductase (FQR) qui permet de trasférer 2e- sur les plastoquinones</a:t>
            </a:r>
          </a:p>
          <a:p>
            <a:pPr marL="285750" indent="-285750">
              <a:buFontTx/>
              <a:buChar char="-"/>
            </a:pPr>
            <a:r>
              <a:rPr lang="en-US"/>
              <a:t>Par transfert direct des e- de la ferredoxine au complexe b6f</a:t>
            </a:r>
          </a:p>
        </p:txBody>
      </p:sp>
      <p:sp>
        <p:nvSpPr>
          <p:cNvPr id="5" name="TextBox 4">
            <a:extLst>
              <a:ext uri="{FF2B5EF4-FFF2-40B4-BE49-F238E27FC236}">
                <a16:creationId xmlns:a16="http://schemas.microsoft.com/office/drawing/2014/main" id="{31969D83-AB03-4670-9EC8-4912D361D0CB}"/>
              </a:ext>
            </a:extLst>
          </p:cNvPr>
          <p:cNvSpPr txBox="1"/>
          <p:nvPr/>
        </p:nvSpPr>
        <p:spPr>
          <a:xfrm>
            <a:off x="524667" y="2602286"/>
            <a:ext cx="10007996" cy="2308324"/>
          </a:xfrm>
          <a:prstGeom prst="rect">
            <a:avLst/>
          </a:prstGeom>
          <a:noFill/>
        </p:spPr>
        <p:txBody>
          <a:bodyPr wrap="none" rtlCol="0">
            <a:spAutoFit/>
          </a:bodyPr>
          <a:lstStyle/>
          <a:p>
            <a:r>
              <a:rPr lang="en-US"/>
              <a:t>Quelle que soit la configuration </a:t>
            </a:r>
          </a:p>
          <a:p>
            <a:pPr marL="285750" indent="-285750">
              <a:buFontTx/>
              <a:buChar char="-"/>
            </a:pPr>
            <a:r>
              <a:rPr lang="en-US"/>
              <a:t>il n’y a pas d’intervention du PSII ni de FNR, donc pas de liberation d’O2 ni de formation de NADPH</a:t>
            </a:r>
          </a:p>
          <a:p>
            <a:pPr marL="285750" indent="-285750">
              <a:buFontTx/>
              <a:buChar char="-"/>
            </a:pPr>
            <a:r>
              <a:rPr lang="en-US"/>
              <a:t>Par contre il y a transfert de H+ ce qui permettra la synthèse d’ATP</a:t>
            </a:r>
          </a:p>
          <a:p>
            <a:pPr marL="285750" indent="-285750">
              <a:buFontTx/>
              <a:buChar char="-"/>
            </a:pPr>
            <a:endParaRPr lang="en-US"/>
          </a:p>
          <a:p>
            <a:r>
              <a:rPr lang="en-US"/>
              <a:t>Utilité de ce transfert cyclique:</a:t>
            </a:r>
          </a:p>
          <a:p>
            <a:pPr marL="285750" indent="-285750">
              <a:buFontTx/>
              <a:buChar char="-"/>
            </a:pPr>
            <a:r>
              <a:rPr lang="en-US"/>
              <a:t>Quand le ratio NADPH &gt; NADP+</a:t>
            </a:r>
          </a:p>
          <a:p>
            <a:pPr marL="285750" indent="-285750">
              <a:buFontTx/>
              <a:buChar char="-"/>
            </a:pPr>
            <a:r>
              <a:rPr lang="en-US"/>
              <a:t>Quand haute demande d’ATP (plus important de former de l’ATP que du NADPH)</a:t>
            </a:r>
          </a:p>
          <a:p>
            <a:pPr marL="285750" indent="-285750">
              <a:buFontTx/>
              <a:buChar char="-"/>
            </a:pPr>
            <a:r>
              <a:rPr lang="en-US"/>
              <a:t>Potentiel role protecteur, empêchant les dommages des photosystems ou permettant leur réparation </a:t>
            </a:r>
          </a:p>
        </p:txBody>
      </p:sp>
    </p:spTree>
    <p:extLst>
      <p:ext uri="{BB962C8B-B14F-4D97-AF65-F5344CB8AC3E}">
        <p14:creationId xmlns:p14="http://schemas.microsoft.com/office/powerpoint/2010/main" val="42734876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nv.jussieu.fr/bmedia/Photosynthese-cours/image/z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290" y="742511"/>
            <a:ext cx="8276125" cy="5423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6185" y="145385"/>
            <a:ext cx="3131050" cy="369332"/>
          </a:xfrm>
          <a:prstGeom prst="rect">
            <a:avLst/>
          </a:prstGeom>
          <a:noFill/>
        </p:spPr>
        <p:txBody>
          <a:bodyPr wrap="none" rtlCol="0">
            <a:spAutoFit/>
          </a:bodyPr>
          <a:lstStyle/>
          <a:p>
            <a:r>
              <a:rPr lang="fr-FR" dirty="0"/>
              <a:t>Transfert cyclique des électrons</a:t>
            </a:r>
            <a:endParaRPr lang="en-US" dirty="0"/>
          </a:p>
        </p:txBody>
      </p:sp>
      <p:cxnSp>
        <p:nvCxnSpPr>
          <p:cNvPr id="4" name="Straight Arrow Connector 3"/>
          <p:cNvCxnSpPr>
            <a:cxnSpLocks/>
          </p:cNvCxnSpPr>
          <p:nvPr/>
        </p:nvCxnSpPr>
        <p:spPr>
          <a:xfrm flipH="1">
            <a:off x="6775938" y="2086708"/>
            <a:ext cx="1840525" cy="1078523"/>
          </a:xfrm>
          <a:prstGeom prst="straightConnector1">
            <a:avLst/>
          </a:prstGeom>
          <a:ln w="2571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H="1">
            <a:off x="7291754" y="2321169"/>
            <a:ext cx="1488832" cy="1242646"/>
          </a:xfrm>
          <a:prstGeom prst="straightConnector1">
            <a:avLst/>
          </a:prstGeom>
          <a:ln w="257175">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1337DE9-402D-4649-B863-18C2E5FC9138}"/>
              </a:ext>
            </a:extLst>
          </p:cNvPr>
          <p:cNvSpPr>
            <a:spLocks noGrp="1"/>
          </p:cNvSpPr>
          <p:nvPr>
            <p:ph type="sldNum" sz="quarter" idx="12"/>
          </p:nvPr>
        </p:nvSpPr>
        <p:spPr/>
        <p:txBody>
          <a:bodyPr/>
          <a:lstStyle/>
          <a:p>
            <a:fld id="{12B7FAE1-8398-4ECD-9623-40D6A02FADC2}" type="slidenum">
              <a:rPr lang="en-US" smtClean="0"/>
              <a:t>45</a:t>
            </a:fld>
            <a:endParaRPr lang="en-US"/>
          </a:p>
        </p:txBody>
      </p:sp>
    </p:spTree>
    <p:extLst>
      <p:ext uri="{BB962C8B-B14F-4D97-AF65-F5344CB8AC3E}">
        <p14:creationId xmlns:p14="http://schemas.microsoft.com/office/powerpoint/2010/main" val="2154366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46</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8029378" cy="523220"/>
          </a:xfrm>
          <a:prstGeom prst="rect">
            <a:avLst/>
          </a:prstGeom>
          <a:noFill/>
        </p:spPr>
        <p:txBody>
          <a:bodyPr wrap="none" rtlCol="0">
            <a:spAutoFit/>
          </a:bodyPr>
          <a:lstStyle/>
          <a:p>
            <a:r>
              <a:rPr lang="en-US" sz="2800"/>
              <a:t>4.4 Disposition des photosystems dans les thylacoides</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5875E003-2253-4137-A774-BF2C2B9F8FB4}"/>
              </a:ext>
            </a:extLst>
          </p:cNvPr>
          <p:cNvSpPr txBox="1"/>
          <p:nvPr/>
        </p:nvSpPr>
        <p:spPr>
          <a:xfrm>
            <a:off x="524667" y="1251886"/>
            <a:ext cx="11133933" cy="4247317"/>
          </a:xfrm>
          <a:prstGeom prst="rect">
            <a:avLst/>
          </a:prstGeom>
          <a:noFill/>
        </p:spPr>
        <p:txBody>
          <a:bodyPr wrap="square" rtlCol="0">
            <a:spAutoFit/>
          </a:bodyPr>
          <a:lstStyle/>
          <a:p>
            <a:r>
              <a:rPr lang="en-US" b="1">
                <a:solidFill>
                  <a:srgbClr val="FF0000"/>
                </a:solidFill>
              </a:rPr>
              <a:t>La distribution des différents complexes </a:t>
            </a:r>
            <a:r>
              <a:rPr lang="en-US"/>
              <a:t>(PSI, PSII, b6f, ATP synthase) </a:t>
            </a:r>
            <a:r>
              <a:rPr lang="en-US" b="1">
                <a:solidFill>
                  <a:srgbClr val="FF0000"/>
                </a:solidFill>
              </a:rPr>
              <a:t>n’est pas uniforme </a:t>
            </a:r>
            <a:r>
              <a:rPr lang="en-US"/>
              <a:t>selon que les regions sont au sein des grana accolées ou non accolées au niveau des membranes des thylacoides.</a:t>
            </a:r>
          </a:p>
          <a:p>
            <a:r>
              <a:rPr lang="en-US"/>
              <a:t>Pas de representation “statique”: PSII-b6f-PSI</a:t>
            </a:r>
          </a:p>
          <a:p>
            <a:pPr marL="285750" indent="-285750">
              <a:buFontTx/>
              <a:buChar char="-"/>
            </a:pPr>
            <a:r>
              <a:rPr lang="en-US"/>
              <a:t>Les regions accolées sont riches en PSII</a:t>
            </a:r>
          </a:p>
          <a:p>
            <a:pPr marL="285750" indent="-285750">
              <a:buFontTx/>
              <a:buChar char="-"/>
            </a:pPr>
            <a:r>
              <a:rPr lang="en-US"/>
              <a:t>Les regions non-accolées sont riches en PSI</a:t>
            </a:r>
          </a:p>
          <a:p>
            <a:pPr marL="285750" indent="-285750">
              <a:buFontTx/>
              <a:buChar char="-"/>
            </a:pPr>
            <a:r>
              <a:rPr lang="en-US"/>
              <a:t>La distribution du complexe b6f est plus uniforme</a:t>
            </a:r>
          </a:p>
          <a:p>
            <a:pPr marL="285750" indent="-285750">
              <a:buFontTx/>
              <a:buChar char="-"/>
            </a:pPr>
            <a:r>
              <a:rPr lang="en-US"/>
              <a:t>Les ATP synthases sont localisées dans les regions non accolées</a:t>
            </a:r>
          </a:p>
          <a:p>
            <a:pPr marL="285750" indent="-285750">
              <a:buFontTx/>
              <a:buChar char="-"/>
            </a:pPr>
            <a:endParaRPr lang="en-US"/>
          </a:p>
          <a:p>
            <a:r>
              <a:rPr lang="en-US" b="1">
                <a:solidFill>
                  <a:srgbClr val="FF0000"/>
                </a:solidFill>
              </a:rPr>
              <a:t>Cette separation spaciale implique des transporteurs mobiles.</a:t>
            </a:r>
          </a:p>
          <a:p>
            <a:r>
              <a:rPr lang="en-US"/>
              <a:t>Les plastoquinones, plastocyanines et ferredoxines sont répartis dans l’ensemble du système membranaire.</a:t>
            </a:r>
          </a:p>
          <a:p>
            <a:r>
              <a:rPr lang="en-US"/>
              <a:t>PQ= molecules super hydrophobes, diffusent trés vite à travers la membrane</a:t>
            </a:r>
          </a:p>
          <a:p>
            <a:r>
              <a:rPr lang="en-US"/>
              <a:t>PC= proteins périphériques situées sur la surface interne du thylacoide (côté lumen), diffuse facilement le long de la surface membranaire</a:t>
            </a:r>
          </a:p>
          <a:p>
            <a:r>
              <a:rPr lang="en-US"/>
              <a:t>Ferredoxine= protéine située dans la membrane sur la face tournée côté stroma</a:t>
            </a:r>
          </a:p>
          <a:p>
            <a:endParaRPr lang="en-US"/>
          </a:p>
        </p:txBody>
      </p:sp>
    </p:spTree>
    <p:extLst>
      <p:ext uri="{BB962C8B-B14F-4D97-AF65-F5344CB8AC3E}">
        <p14:creationId xmlns:p14="http://schemas.microsoft.com/office/powerpoint/2010/main" val="3374210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rnbio.upmc.fr/sites/default/files/doc/field/image/thylacoid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405" y="1587010"/>
            <a:ext cx="6497149" cy="45334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8185" y="539262"/>
            <a:ext cx="6841425" cy="369332"/>
          </a:xfrm>
          <a:prstGeom prst="rect">
            <a:avLst/>
          </a:prstGeom>
          <a:noFill/>
        </p:spPr>
        <p:txBody>
          <a:bodyPr wrap="none" rtlCol="0">
            <a:spAutoFit/>
          </a:bodyPr>
          <a:lstStyle/>
          <a:p>
            <a:r>
              <a:rPr lang="fr-FR" dirty="0"/>
              <a:t>Disposition des photosystèmes au sein des membranes des </a:t>
            </a:r>
            <a:r>
              <a:rPr lang="fr-FR" dirty="0" err="1"/>
              <a:t>thylacoides</a:t>
            </a:r>
            <a:endParaRPr lang="en-US" dirty="0"/>
          </a:p>
        </p:txBody>
      </p:sp>
      <p:cxnSp>
        <p:nvCxnSpPr>
          <p:cNvPr id="4" name="Straight Arrow Connector 3"/>
          <p:cNvCxnSpPr/>
          <p:nvPr/>
        </p:nvCxnSpPr>
        <p:spPr>
          <a:xfrm>
            <a:off x="2623405" y="1371600"/>
            <a:ext cx="999026" cy="562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7538" y="1186934"/>
            <a:ext cx="2007729" cy="646331"/>
          </a:xfrm>
          <a:prstGeom prst="rect">
            <a:avLst/>
          </a:prstGeom>
          <a:noFill/>
        </p:spPr>
        <p:txBody>
          <a:bodyPr wrap="none" rtlCol="0">
            <a:spAutoFit/>
          </a:bodyPr>
          <a:lstStyle/>
          <a:p>
            <a:r>
              <a:rPr lang="fr-FR" dirty="0"/>
              <a:t>Région </a:t>
            </a:r>
            <a:r>
              <a:rPr lang="fr-FR"/>
              <a:t>non accolée</a:t>
            </a:r>
          </a:p>
          <a:p>
            <a:r>
              <a:rPr lang="fr-FR"/>
              <a:t>(ATP synthase, PSI)</a:t>
            </a:r>
            <a:endParaRPr lang="en-US" dirty="0"/>
          </a:p>
        </p:txBody>
      </p:sp>
      <p:cxnSp>
        <p:nvCxnSpPr>
          <p:cNvPr id="7" name="Straight Arrow Connector 6"/>
          <p:cNvCxnSpPr/>
          <p:nvPr/>
        </p:nvCxnSpPr>
        <p:spPr>
          <a:xfrm flipV="1">
            <a:off x="2063262" y="2930769"/>
            <a:ext cx="1559169" cy="140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0308" y="3071446"/>
            <a:ext cx="1589346" cy="646331"/>
          </a:xfrm>
          <a:prstGeom prst="rect">
            <a:avLst/>
          </a:prstGeom>
          <a:noFill/>
        </p:spPr>
        <p:txBody>
          <a:bodyPr wrap="none" rtlCol="0">
            <a:spAutoFit/>
          </a:bodyPr>
          <a:lstStyle/>
          <a:p>
            <a:r>
              <a:rPr lang="fr-FR"/>
              <a:t>Région accolée</a:t>
            </a:r>
          </a:p>
          <a:p>
            <a:r>
              <a:rPr lang="fr-FR"/>
              <a:t>(riche en PSII)</a:t>
            </a:r>
            <a:endParaRPr lang="en-US" dirty="0"/>
          </a:p>
        </p:txBody>
      </p:sp>
      <p:sp>
        <p:nvSpPr>
          <p:cNvPr id="3" name="Slide Number Placeholder 2">
            <a:extLst>
              <a:ext uri="{FF2B5EF4-FFF2-40B4-BE49-F238E27FC236}">
                <a16:creationId xmlns:a16="http://schemas.microsoft.com/office/drawing/2014/main" id="{1B94231F-13BD-4D8A-BFB5-C8C943C0532B}"/>
              </a:ext>
            </a:extLst>
          </p:cNvPr>
          <p:cNvSpPr>
            <a:spLocks noGrp="1"/>
          </p:cNvSpPr>
          <p:nvPr>
            <p:ph type="sldNum" sz="quarter" idx="12"/>
          </p:nvPr>
        </p:nvSpPr>
        <p:spPr/>
        <p:txBody>
          <a:bodyPr/>
          <a:lstStyle/>
          <a:p>
            <a:fld id="{12B7FAE1-8398-4ECD-9623-40D6A02FADC2}" type="slidenum">
              <a:rPr lang="en-US" smtClean="0"/>
              <a:t>47</a:t>
            </a:fld>
            <a:endParaRPr lang="en-US"/>
          </a:p>
        </p:txBody>
      </p:sp>
    </p:spTree>
    <p:extLst>
      <p:ext uri="{BB962C8B-B14F-4D97-AF65-F5344CB8AC3E}">
        <p14:creationId xmlns:p14="http://schemas.microsoft.com/office/powerpoint/2010/main" val="1401436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28D57F-F791-464B-9C39-B638D66779D2}"/>
              </a:ext>
            </a:extLst>
          </p:cNvPr>
          <p:cNvSpPr>
            <a:spLocks noGrp="1"/>
          </p:cNvSpPr>
          <p:nvPr>
            <p:ph type="sldNum" sz="quarter" idx="12"/>
          </p:nvPr>
        </p:nvSpPr>
        <p:spPr/>
        <p:txBody>
          <a:bodyPr/>
          <a:lstStyle/>
          <a:p>
            <a:fld id="{12B7FAE1-8398-4ECD-9623-40D6A02FADC2}" type="slidenum">
              <a:rPr lang="en-US" smtClean="0"/>
              <a:t>48</a:t>
            </a:fld>
            <a:endParaRPr lang="en-US"/>
          </a:p>
        </p:txBody>
      </p:sp>
      <p:sp>
        <p:nvSpPr>
          <p:cNvPr id="3" name="TextBox 2">
            <a:extLst>
              <a:ext uri="{FF2B5EF4-FFF2-40B4-BE49-F238E27FC236}">
                <a16:creationId xmlns:a16="http://schemas.microsoft.com/office/drawing/2014/main" id="{9A26BBCA-9788-4EF4-B86E-32F8EEF3F309}"/>
              </a:ext>
            </a:extLst>
          </p:cNvPr>
          <p:cNvSpPr txBox="1"/>
          <p:nvPr/>
        </p:nvSpPr>
        <p:spPr>
          <a:xfrm>
            <a:off x="557784" y="987552"/>
            <a:ext cx="11308224" cy="2585323"/>
          </a:xfrm>
          <a:prstGeom prst="rect">
            <a:avLst/>
          </a:prstGeom>
          <a:noFill/>
        </p:spPr>
        <p:txBody>
          <a:bodyPr wrap="none" rtlCol="0">
            <a:spAutoFit/>
          </a:bodyPr>
          <a:lstStyle/>
          <a:p>
            <a:r>
              <a:rPr lang="en-US"/>
              <a:t>Notes :</a:t>
            </a:r>
          </a:p>
          <a:p>
            <a:endParaRPr lang="en-US"/>
          </a:p>
          <a:p>
            <a:pPr marL="285750" indent="-285750">
              <a:buFontTx/>
              <a:buChar char="-"/>
            </a:pPr>
            <a:r>
              <a:rPr lang="en-US"/>
              <a:t>Pas nécessairement le même nombre de PSI et PSII</a:t>
            </a:r>
          </a:p>
          <a:p>
            <a:pPr marL="285750" indent="-285750">
              <a:buFontTx/>
              <a:buChar char="-"/>
            </a:pPr>
            <a:r>
              <a:rPr lang="en-US"/>
              <a:t>Nombre de PSI/PSII varie fortement d’une espèce à l’autre</a:t>
            </a:r>
          </a:p>
          <a:p>
            <a:pPr marL="285750" indent="-285750">
              <a:buFontTx/>
              <a:buChar char="-"/>
            </a:pPr>
            <a:r>
              <a:rPr lang="en-US"/>
              <a:t>Nombre de PSI/PSII varie dans une même plante selon les conditions environnementales (adaptation au conditions)</a:t>
            </a:r>
          </a:p>
          <a:p>
            <a:pPr marL="285750" indent="-285750">
              <a:buFontTx/>
              <a:buChar char="-"/>
            </a:pPr>
            <a:r>
              <a:rPr lang="en-US"/>
              <a:t>Transfert cyclique ou acyclique des e- peut se dérouler en parallèle (adaptation aux conditions)</a:t>
            </a:r>
          </a:p>
          <a:p>
            <a:pPr marL="285750" indent="-285750">
              <a:buFontTx/>
              <a:buChar char="-"/>
            </a:pPr>
            <a:endParaRPr lang="en-US"/>
          </a:p>
          <a:p>
            <a:pPr marL="285750" indent="-285750">
              <a:buFontTx/>
              <a:buChar char="-"/>
            </a:pPr>
            <a:endParaRPr lang="en-US"/>
          </a:p>
          <a:p>
            <a:pPr marL="285750" indent="-285750">
              <a:buFontTx/>
              <a:buChar char="-"/>
            </a:pPr>
            <a:r>
              <a:rPr lang="en-US"/>
              <a:t>Le transfert des e- fait/a fait l’objet de nombreuses études = cible privilégiée pour le développement d’herbicides</a:t>
            </a:r>
          </a:p>
        </p:txBody>
      </p:sp>
    </p:spTree>
    <p:extLst>
      <p:ext uri="{BB962C8B-B14F-4D97-AF65-F5344CB8AC3E}">
        <p14:creationId xmlns:p14="http://schemas.microsoft.com/office/powerpoint/2010/main" val="382775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49</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5967146" cy="523220"/>
          </a:xfrm>
          <a:prstGeom prst="rect">
            <a:avLst/>
          </a:prstGeom>
          <a:noFill/>
        </p:spPr>
        <p:txBody>
          <a:bodyPr wrap="none" rtlCol="0">
            <a:spAutoFit/>
          </a:bodyPr>
          <a:lstStyle/>
          <a:p>
            <a:r>
              <a:rPr lang="en-US" sz="2800"/>
              <a:t>5. Synthèse d’ATP dans les chloroplastes</a:t>
            </a:r>
          </a:p>
        </p:txBody>
      </p:sp>
      <p:sp>
        <p:nvSpPr>
          <p:cNvPr id="8" name="TextBox 7">
            <a:extLst>
              <a:ext uri="{FF2B5EF4-FFF2-40B4-BE49-F238E27FC236}">
                <a16:creationId xmlns:a16="http://schemas.microsoft.com/office/drawing/2014/main" id="{13BDDA3B-A55C-4332-B264-307BB93E9E0D}"/>
              </a:ext>
            </a:extLst>
          </p:cNvPr>
          <p:cNvSpPr txBox="1"/>
          <p:nvPr/>
        </p:nvSpPr>
        <p:spPr>
          <a:xfrm>
            <a:off x="6575661" y="5236782"/>
            <a:ext cx="5686351" cy="369332"/>
          </a:xfrm>
          <a:prstGeom prst="rect">
            <a:avLst/>
          </a:prstGeom>
          <a:noFill/>
        </p:spPr>
        <p:txBody>
          <a:bodyPr wrap="square" rtlCol="0">
            <a:spAutoFit/>
          </a:bodyPr>
          <a:lstStyle/>
          <a:p>
            <a:pPr>
              <a:spcBef>
                <a:spcPct val="50000"/>
              </a:spcBef>
            </a:pPr>
            <a:r>
              <a:rPr lang="fr-FR" altLang="en-US"/>
              <a:t> </a:t>
            </a:r>
            <a:endParaRPr lang="en-US" dirty="0"/>
          </a:p>
        </p:txBody>
      </p:sp>
      <p:sp>
        <p:nvSpPr>
          <p:cNvPr id="4" name="TextBox 3">
            <a:extLst>
              <a:ext uri="{FF2B5EF4-FFF2-40B4-BE49-F238E27FC236}">
                <a16:creationId xmlns:a16="http://schemas.microsoft.com/office/drawing/2014/main" id="{5875E003-2253-4137-A774-BF2C2B9F8FB4}"/>
              </a:ext>
            </a:extLst>
          </p:cNvPr>
          <p:cNvSpPr txBox="1"/>
          <p:nvPr/>
        </p:nvSpPr>
        <p:spPr>
          <a:xfrm>
            <a:off x="524667" y="1251886"/>
            <a:ext cx="11133933" cy="1354217"/>
          </a:xfrm>
          <a:prstGeom prst="rect">
            <a:avLst/>
          </a:prstGeom>
          <a:noFill/>
        </p:spPr>
        <p:txBody>
          <a:bodyPr wrap="square" rtlCol="0">
            <a:spAutoFit/>
          </a:bodyPr>
          <a:lstStyle/>
          <a:p>
            <a:r>
              <a:rPr lang="en-US" sz="2800" b="1">
                <a:solidFill>
                  <a:srgbClr val="FF0000"/>
                </a:solidFill>
              </a:rPr>
              <a:t>= la photophosphorylation</a:t>
            </a:r>
          </a:p>
          <a:p>
            <a:r>
              <a:rPr lang="en-US" b="1">
                <a:solidFill>
                  <a:srgbClr val="FF0000"/>
                </a:solidFill>
              </a:rPr>
              <a:t>= synthèse à la lumière d’ATP à partir d’ADP et Pi , phosphate inorganique par les chloroplasts</a:t>
            </a:r>
          </a:p>
          <a:p>
            <a:endParaRPr lang="en-US" b="1">
              <a:solidFill>
                <a:srgbClr val="FF0000"/>
              </a:solidFill>
            </a:endParaRPr>
          </a:p>
          <a:p>
            <a:endParaRPr lang="en-US"/>
          </a:p>
        </p:txBody>
      </p:sp>
    </p:spTree>
    <p:extLst>
      <p:ext uri="{BB962C8B-B14F-4D97-AF65-F5344CB8AC3E}">
        <p14:creationId xmlns:p14="http://schemas.microsoft.com/office/powerpoint/2010/main" val="44154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bbench.com/learning/cells/images/Chlop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876300"/>
            <a:ext cx="9111343"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B11BDFC-42AB-4263-A7A6-B03EBDF4C3D5}"/>
              </a:ext>
            </a:extLst>
          </p:cNvPr>
          <p:cNvSpPr>
            <a:spLocks noGrp="1"/>
          </p:cNvSpPr>
          <p:nvPr>
            <p:ph type="sldNum" sz="quarter" idx="12"/>
          </p:nvPr>
        </p:nvSpPr>
        <p:spPr/>
        <p:txBody>
          <a:bodyPr/>
          <a:lstStyle/>
          <a:p>
            <a:fld id="{12B7FAE1-8398-4ECD-9623-40D6A02FADC2}" type="slidenum">
              <a:rPr lang="en-US" smtClean="0"/>
              <a:t>5</a:t>
            </a:fld>
            <a:endParaRPr lang="en-US"/>
          </a:p>
        </p:txBody>
      </p:sp>
    </p:spTree>
    <p:extLst>
      <p:ext uri="{BB962C8B-B14F-4D97-AF65-F5344CB8AC3E}">
        <p14:creationId xmlns:p14="http://schemas.microsoft.com/office/powerpoint/2010/main" val="422143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B88545-3C4C-4888-B9B2-7E9332893AB4}"/>
              </a:ext>
            </a:extLst>
          </p:cNvPr>
          <p:cNvSpPr>
            <a:spLocks noGrp="1"/>
          </p:cNvSpPr>
          <p:nvPr>
            <p:ph type="sldNum" sz="quarter" idx="12"/>
          </p:nvPr>
        </p:nvSpPr>
        <p:spPr/>
        <p:txBody>
          <a:bodyPr/>
          <a:lstStyle/>
          <a:p>
            <a:fld id="{12B7FAE1-8398-4ECD-9623-40D6A02FADC2}" type="slidenum">
              <a:rPr lang="en-US" smtClean="0"/>
              <a:t>50</a:t>
            </a:fld>
            <a:endParaRPr lang="en-US"/>
          </a:p>
        </p:txBody>
      </p:sp>
      <p:sp>
        <p:nvSpPr>
          <p:cNvPr id="4" name="TextBox 3">
            <a:extLst>
              <a:ext uri="{FF2B5EF4-FFF2-40B4-BE49-F238E27FC236}">
                <a16:creationId xmlns:a16="http://schemas.microsoft.com/office/drawing/2014/main" id="{ED1B4FB2-D475-4992-B3EC-F6536BB3E895}"/>
              </a:ext>
            </a:extLst>
          </p:cNvPr>
          <p:cNvSpPr txBox="1"/>
          <p:nvPr/>
        </p:nvSpPr>
        <p:spPr>
          <a:xfrm>
            <a:off x="237744" y="377239"/>
            <a:ext cx="4815742" cy="523220"/>
          </a:xfrm>
          <a:prstGeom prst="rect">
            <a:avLst/>
          </a:prstGeom>
          <a:noFill/>
        </p:spPr>
        <p:txBody>
          <a:bodyPr wrap="none" rtlCol="0">
            <a:spAutoFit/>
          </a:bodyPr>
          <a:lstStyle/>
          <a:p>
            <a:r>
              <a:rPr lang="en-US" sz="2800"/>
              <a:t>5.1 La théorie chimioosmotique</a:t>
            </a:r>
          </a:p>
        </p:txBody>
      </p:sp>
      <p:sp>
        <p:nvSpPr>
          <p:cNvPr id="6" name="TextBox 5">
            <a:extLst>
              <a:ext uri="{FF2B5EF4-FFF2-40B4-BE49-F238E27FC236}">
                <a16:creationId xmlns:a16="http://schemas.microsoft.com/office/drawing/2014/main" id="{A63946C1-80E5-4218-88A8-8ADE3A82B3C4}"/>
              </a:ext>
            </a:extLst>
          </p:cNvPr>
          <p:cNvSpPr txBox="1"/>
          <p:nvPr/>
        </p:nvSpPr>
        <p:spPr>
          <a:xfrm>
            <a:off x="597819" y="1364688"/>
            <a:ext cx="11161365" cy="3139321"/>
          </a:xfrm>
          <a:prstGeom prst="rect">
            <a:avLst/>
          </a:prstGeom>
          <a:noFill/>
        </p:spPr>
        <p:txBody>
          <a:bodyPr wrap="square" rtlCol="0">
            <a:spAutoFit/>
          </a:bodyPr>
          <a:lstStyle/>
          <a:p>
            <a:r>
              <a:rPr lang="en-US"/>
              <a:t>Émise en 1960 par Peter Mitchell, Prix Noel en 1978</a:t>
            </a:r>
          </a:p>
          <a:p>
            <a:endParaRPr lang="en-US"/>
          </a:p>
          <a:p>
            <a:r>
              <a:rPr lang="en-US"/>
              <a:t>La théorie chimioosmotique est un modèle qui rend compte du couplage entre:</a:t>
            </a:r>
          </a:p>
          <a:p>
            <a:pPr marL="285750" indent="-285750">
              <a:buFontTx/>
              <a:buChar char="-"/>
            </a:pPr>
            <a:r>
              <a:rPr lang="en-US"/>
              <a:t>Le transfert exergonique des e- dans les membranes transductrices d’énergie (membranes des thylacoides/mytochondries/bactériennes)</a:t>
            </a:r>
          </a:p>
          <a:p>
            <a:pPr marL="285750" indent="-285750">
              <a:buFontTx/>
              <a:buChar char="-"/>
            </a:pPr>
            <a:r>
              <a:rPr lang="en-US"/>
              <a:t>Et la synthèse endergonique d’ATP</a:t>
            </a:r>
          </a:p>
          <a:p>
            <a:pPr marL="285750" indent="-285750">
              <a:buFontTx/>
              <a:buChar char="-"/>
            </a:pPr>
            <a:endParaRPr lang="en-US"/>
          </a:p>
          <a:p>
            <a:r>
              <a:rPr lang="en-US"/>
              <a:t>Cette théorie fait intervenir un gradient electrochimique transmembranaire de H+ ce qui permet une conversion : </a:t>
            </a:r>
          </a:p>
          <a:p>
            <a:pPr marL="285750" indent="-285750">
              <a:buFontTx/>
              <a:buChar char="-"/>
            </a:pPr>
            <a:r>
              <a:rPr lang="en-US"/>
              <a:t>de l’énergie chimique du transfert des e- </a:t>
            </a:r>
          </a:p>
          <a:p>
            <a:pPr marL="285750" indent="-285750">
              <a:buFontTx/>
              <a:buChar char="-"/>
            </a:pPr>
            <a:r>
              <a:rPr lang="en-US"/>
              <a:t>en une difference de potential électrochimique de H+ (ou gradient de H+) de part et d’autre de la membrane</a:t>
            </a:r>
          </a:p>
          <a:p>
            <a:pPr marL="285750" indent="-285750">
              <a:buFontTx/>
              <a:buChar char="-"/>
            </a:pPr>
            <a:r>
              <a:rPr lang="en-US"/>
              <a:t>en énergie necessaire à la synthèse d’ATP (énergie chimique)</a:t>
            </a:r>
          </a:p>
        </p:txBody>
      </p:sp>
    </p:spTree>
    <p:extLst>
      <p:ext uri="{BB962C8B-B14F-4D97-AF65-F5344CB8AC3E}">
        <p14:creationId xmlns:p14="http://schemas.microsoft.com/office/powerpoint/2010/main" val="78110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64D4B1-0DF2-4559-999B-5DCA8CD310F1}"/>
              </a:ext>
            </a:extLst>
          </p:cNvPr>
          <p:cNvSpPr>
            <a:spLocks noGrp="1"/>
          </p:cNvSpPr>
          <p:nvPr>
            <p:ph type="sldNum" sz="quarter" idx="12"/>
          </p:nvPr>
        </p:nvSpPr>
        <p:spPr/>
        <p:txBody>
          <a:bodyPr/>
          <a:lstStyle/>
          <a:p>
            <a:fld id="{12B7FAE1-8398-4ECD-9623-40D6A02FADC2}" type="slidenum">
              <a:rPr lang="en-US" smtClean="0"/>
              <a:t>51</a:t>
            </a:fld>
            <a:endParaRPr lang="en-US"/>
          </a:p>
        </p:txBody>
      </p:sp>
    </p:spTree>
    <p:extLst>
      <p:ext uri="{BB962C8B-B14F-4D97-AF65-F5344CB8AC3E}">
        <p14:creationId xmlns:p14="http://schemas.microsoft.com/office/powerpoint/2010/main" val="26617024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nbio.upmc.fr/sites/default/files/doc/field/image/jagendorf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408" y="1197153"/>
            <a:ext cx="6104300" cy="24417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52008A-48D9-44DB-A684-0B96D7A27195}"/>
              </a:ext>
            </a:extLst>
          </p:cNvPr>
          <p:cNvSpPr>
            <a:spLocks noGrp="1"/>
          </p:cNvSpPr>
          <p:nvPr>
            <p:ph type="sldNum" sz="quarter" idx="12"/>
          </p:nvPr>
        </p:nvSpPr>
        <p:spPr/>
        <p:txBody>
          <a:bodyPr/>
          <a:lstStyle/>
          <a:p>
            <a:fld id="{12B7FAE1-8398-4ECD-9623-40D6A02FADC2}" type="slidenum">
              <a:rPr lang="en-US" smtClean="0"/>
              <a:t>52</a:t>
            </a:fld>
            <a:endParaRPr lang="en-US"/>
          </a:p>
        </p:txBody>
      </p:sp>
      <p:sp>
        <p:nvSpPr>
          <p:cNvPr id="5" name="TextBox 4">
            <a:extLst>
              <a:ext uri="{FF2B5EF4-FFF2-40B4-BE49-F238E27FC236}">
                <a16:creationId xmlns:a16="http://schemas.microsoft.com/office/drawing/2014/main" id="{CCF63CE3-93CD-4F27-95F1-2D875E07A333}"/>
              </a:ext>
            </a:extLst>
          </p:cNvPr>
          <p:cNvSpPr txBox="1"/>
          <p:nvPr/>
        </p:nvSpPr>
        <p:spPr>
          <a:xfrm>
            <a:off x="237744" y="377239"/>
            <a:ext cx="8312981" cy="523220"/>
          </a:xfrm>
          <a:prstGeom prst="rect">
            <a:avLst/>
          </a:prstGeom>
          <a:noFill/>
        </p:spPr>
        <p:txBody>
          <a:bodyPr wrap="none" rtlCol="0">
            <a:spAutoFit/>
          </a:bodyPr>
          <a:lstStyle/>
          <a:p>
            <a:r>
              <a:rPr lang="en-US" sz="2800"/>
              <a:t>5.2 Expérience du bain d’acide (Jagendorf et Urie, 1966)</a:t>
            </a:r>
          </a:p>
        </p:txBody>
      </p:sp>
      <p:sp>
        <p:nvSpPr>
          <p:cNvPr id="7" name="TextBox 6">
            <a:extLst>
              <a:ext uri="{FF2B5EF4-FFF2-40B4-BE49-F238E27FC236}">
                <a16:creationId xmlns:a16="http://schemas.microsoft.com/office/drawing/2014/main" id="{40404F95-F451-4F9A-8D05-A5D0A978D032}"/>
              </a:ext>
            </a:extLst>
          </p:cNvPr>
          <p:cNvSpPr txBox="1"/>
          <p:nvPr/>
        </p:nvSpPr>
        <p:spPr>
          <a:xfrm>
            <a:off x="446102" y="4449835"/>
            <a:ext cx="11561484" cy="1846659"/>
          </a:xfrm>
          <a:prstGeom prst="rect">
            <a:avLst/>
          </a:prstGeom>
          <a:noFill/>
        </p:spPr>
        <p:txBody>
          <a:bodyPr wrap="square" rtlCol="0">
            <a:spAutoFit/>
          </a:bodyPr>
          <a:lstStyle/>
          <a:p>
            <a:r>
              <a:rPr lang="fr-FR" sz="1600" dirty="0"/>
              <a:t>A partir d'une suspension de chloroplastes, les chloroplastes sont cassés (par choc osmotique par exemple) et les thylakoïdes sont isolés par centrifugation (le stroma a été éliminé). L'ensemble de l'expérience est effectuée à l'obscurité.</a:t>
            </a:r>
          </a:p>
          <a:p>
            <a:r>
              <a:rPr lang="fr-FR" sz="1600" dirty="0"/>
              <a:t>1 - cette suspension est placée dans un milieu acide tamponné à pH 4,</a:t>
            </a:r>
            <a:br>
              <a:rPr lang="fr-FR" sz="1600" dirty="0"/>
            </a:br>
            <a:r>
              <a:rPr lang="fr-FR" sz="1600" dirty="0"/>
              <a:t>2 - après quelques minutes, le pH des </a:t>
            </a:r>
            <a:r>
              <a:rPr lang="fr-FR" sz="1600" dirty="0" err="1"/>
              <a:t>thylacoïdes</a:t>
            </a:r>
            <a:r>
              <a:rPr lang="fr-FR" sz="1600" dirty="0"/>
              <a:t> s'est équilibré avec celui du milieu,</a:t>
            </a:r>
            <a:br>
              <a:rPr lang="fr-FR" sz="1600" dirty="0"/>
            </a:br>
            <a:r>
              <a:rPr lang="fr-FR" sz="1600" dirty="0"/>
              <a:t>3 - on transfère alors les </a:t>
            </a:r>
            <a:r>
              <a:rPr lang="fr-FR" sz="1600" dirty="0" err="1"/>
              <a:t>thylacoïdes</a:t>
            </a:r>
            <a:r>
              <a:rPr lang="fr-FR" sz="1600" dirty="0"/>
              <a:t> dans un milieu basique tamponné à pH 8 en présence d'ADP et de phosphate inorganique (Pi) (+ Mg2+).</a:t>
            </a:r>
          </a:p>
          <a:p>
            <a:endParaRPr lang="en-US" dirty="0"/>
          </a:p>
        </p:txBody>
      </p:sp>
    </p:spTree>
    <p:extLst>
      <p:ext uri="{BB962C8B-B14F-4D97-AF65-F5344CB8AC3E}">
        <p14:creationId xmlns:p14="http://schemas.microsoft.com/office/powerpoint/2010/main" val="3318693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1C4A7C-9DD1-42E5-B642-8DC4E8FEFBF2}"/>
              </a:ext>
            </a:extLst>
          </p:cNvPr>
          <p:cNvSpPr>
            <a:spLocks noGrp="1"/>
          </p:cNvSpPr>
          <p:nvPr>
            <p:ph type="sldNum" sz="quarter" idx="12"/>
          </p:nvPr>
        </p:nvSpPr>
        <p:spPr/>
        <p:txBody>
          <a:bodyPr/>
          <a:lstStyle/>
          <a:p>
            <a:fld id="{12B7FAE1-8398-4ECD-9623-40D6A02FADC2}" type="slidenum">
              <a:rPr lang="en-US" smtClean="0"/>
              <a:t>53</a:t>
            </a:fld>
            <a:endParaRPr lang="en-US"/>
          </a:p>
        </p:txBody>
      </p:sp>
      <p:pic>
        <p:nvPicPr>
          <p:cNvPr id="4" name="Picture 2" descr="https://rnbio.upmc.fr/sites/default/files/doc/field/image/jagendorf_1.gif">
            <a:extLst>
              <a:ext uri="{FF2B5EF4-FFF2-40B4-BE49-F238E27FC236}">
                <a16:creationId xmlns:a16="http://schemas.microsoft.com/office/drawing/2014/main" id="{FE0C7997-65F8-46FC-8A50-CC690F228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413" y="542812"/>
            <a:ext cx="6104300" cy="244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07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F19155-9980-44B3-996B-E699DB1D8750}"/>
              </a:ext>
            </a:extLst>
          </p:cNvPr>
          <p:cNvSpPr>
            <a:spLocks noGrp="1"/>
          </p:cNvSpPr>
          <p:nvPr>
            <p:ph type="sldNum" sz="quarter" idx="12"/>
          </p:nvPr>
        </p:nvSpPr>
        <p:spPr/>
        <p:txBody>
          <a:bodyPr/>
          <a:lstStyle/>
          <a:p>
            <a:fld id="{12B7FAE1-8398-4ECD-9623-40D6A02FADC2}" type="slidenum">
              <a:rPr lang="en-US" smtClean="0"/>
              <a:t>54</a:t>
            </a:fld>
            <a:endParaRPr lang="en-US"/>
          </a:p>
        </p:txBody>
      </p:sp>
    </p:spTree>
    <p:extLst>
      <p:ext uri="{BB962C8B-B14F-4D97-AF65-F5344CB8AC3E}">
        <p14:creationId xmlns:p14="http://schemas.microsoft.com/office/powerpoint/2010/main" val="30518873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3" y="1206766"/>
            <a:ext cx="10120656" cy="646331"/>
          </a:xfrm>
          <a:prstGeom prst="rect">
            <a:avLst/>
          </a:prstGeom>
          <a:noFill/>
        </p:spPr>
        <p:txBody>
          <a:bodyPr wrap="none" rtlCol="0">
            <a:spAutoFit/>
          </a:bodyPr>
          <a:lstStyle/>
          <a:p>
            <a:r>
              <a:rPr lang="fr-FR"/>
              <a:t>Thylacoides en suspension, électrode de pH + une source de lumière, pas d’ADP et donc pas d’ATP produit.</a:t>
            </a:r>
          </a:p>
          <a:p>
            <a:r>
              <a:rPr lang="fr-FR"/>
              <a:t>La </a:t>
            </a:r>
            <a:r>
              <a:rPr lang="fr-FR" dirty="0"/>
              <a:t>chaine de transfert des électrons fonctionne comme une pompe à protons</a:t>
            </a:r>
            <a:endParaRPr lang="en-US" dirty="0"/>
          </a:p>
        </p:txBody>
      </p:sp>
      <p:sp>
        <p:nvSpPr>
          <p:cNvPr id="3" name="TextBox 2"/>
          <p:cNvSpPr txBox="1"/>
          <p:nvPr/>
        </p:nvSpPr>
        <p:spPr>
          <a:xfrm>
            <a:off x="347935" y="5853790"/>
            <a:ext cx="11844065" cy="738664"/>
          </a:xfrm>
          <a:prstGeom prst="rect">
            <a:avLst/>
          </a:prstGeom>
          <a:noFill/>
        </p:spPr>
        <p:txBody>
          <a:bodyPr wrap="square" rtlCol="0">
            <a:spAutoFit/>
          </a:bodyPr>
          <a:lstStyle/>
          <a:p>
            <a:r>
              <a:rPr lang="fr-FR" sz="1400" b="1" i="1" dirty="0"/>
              <a:t>Mouvements des protons à travers la membrane des </a:t>
            </a:r>
            <a:r>
              <a:rPr lang="fr-FR" sz="1400" b="1" i="1" dirty="0" err="1"/>
              <a:t>thylacoïdes</a:t>
            </a:r>
            <a:r>
              <a:rPr lang="fr-FR" sz="1400" b="1" i="1" dirty="0"/>
              <a:t>.</a:t>
            </a:r>
            <a:br>
              <a:rPr lang="fr-FR" sz="1400" i="1" dirty="0"/>
            </a:br>
            <a:r>
              <a:rPr lang="fr-FR" sz="1400" i="1" dirty="0"/>
              <a:t>Dispositif pour mesurer les mouvements de protons à travers les </a:t>
            </a:r>
            <a:r>
              <a:rPr lang="fr-FR" sz="1400" i="1" dirty="0" err="1"/>
              <a:t>thylacoïdes</a:t>
            </a:r>
            <a:r>
              <a:rPr lang="fr-FR" sz="1400" i="1" dirty="0"/>
              <a:t> à la lumière (à gauche) et enregistrement des variations de concentrations de protons du milieu de suspension lors de transitions obscurité / lumière (à droite).</a:t>
            </a:r>
            <a:endParaRPr lang="en-US" sz="1400" dirty="0"/>
          </a:p>
        </p:txBody>
      </p:sp>
      <p:grpSp>
        <p:nvGrpSpPr>
          <p:cNvPr id="9" name="Group 8">
            <a:extLst>
              <a:ext uri="{FF2B5EF4-FFF2-40B4-BE49-F238E27FC236}">
                <a16:creationId xmlns:a16="http://schemas.microsoft.com/office/drawing/2014/main" id="{0B970066-1292-48EA-B24E-7D0AC3AC981A}"/>
              </a:ext>
            </a:extLst>
          </p:cNvPr>
          <p:cNvGrpSpPr/>
          <p:nvPr/>
        </p:nvGrpSpPr>
        <p:grpSpPr>
          <a:xfrm>
            <a:off x="1223078" y="1853097"/>
            <a:ext cx="9307511" cy="3929062"/>
            <a:chOff x="1223078" y="1853097"/>
            <a:chExt cx="9307511" cy="3929062"/>
          </a:xfrm>
        </p:grpSpPr>
        <p:pic>
          <p:nvPicPr>
            <p:cNvPr id="1026" name="Picture 2" descr="https://rnbio.upmc.fr/sites/default/files/doc/field/image/jagendorf_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78" y="1853097"/>
              <a:ext cx="9307511" cy="39290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599902" y="3128725"/>
              <a:ext cx="572654" cy="979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p:cNvSpPr/>
            <p:nvPr/>
          </p:nvSpPr>
          <p:spPr>
            <a:xfrm>
              <a:off x="8599902" y="3163434"/>
              <a:ext cx="563418" cy="962819"/>
            </a:xfrm>
            <a:custGeom>
              <a:avLst/>
              <a:gdLst>
                <a:gd name="connsiteX0" fmla="*/ 0 w 563418"/>
                <a:gd name="connsiteY0" fmla="*/ 962819 h 962819"/>
                <a:gd name="connsiteX1" fmla="*/ 120073 w 563418"/>
                <a:gd name="connsiteY1" fmla="*/ 694964 h 962819"/>
                <a:gd name="connsiteX2" fmla="*/ 240145 w 563418"/>
                <a:gd name="connsiteY2" fmla="*/ 343982 h 962819"/>
                <a:gd name="connsiteX3" fmla="*/ 360218 w 563418"/>
                <a:gd name="connsiteY3" fmla="*/ 48419 h 962819"/>
                <a:gd name="connsiteX4" fmla="*/ 461818 w 563418"/>
                <a:gd name="connsiteY4" fmla="*/ 2237 h 962819"/>
                <a:gd name="connsiteX5" fmla="*/ 563418 w 563418"/>
                <a:gd name="connsiteY5" fmla="*/ 11473 h 9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18" h="962819">
                  <a:moveTo>
                    <a:pt x="0" y="962819"/>
                  </a:moveTo>
                  <a:cubicBezTo>
                    <a:pt x="40024" y="880461"/>
                    <a:pt x="80049" y="798103"/>
                    <a:pt x="120073" y="694964"/>
                  </a:cubicBezTo>
                  <a:cubicBezTo>
                    <a:pt x="160097" y="591825"/>
                    <a:pt x="200121" y="451739"/>
                    <a:pt x="240145" y="343982"/>
                  </a:cubicBezTo>
                  <a:cubicBezTo>
                    <a:pt x="280169" y="236225"/>
                    <a:pt x="323273" y="105376"/>
                    <a:pt x="360218" y="48419"/>
                  </a:cubicBezTo>
                  <a:cubicBezTo>
                    <a:pt x="397163" y="-8538"/>
                    <a:pt x="427951" y="8395"/>
                    <a:pt x="461818" y="2237"/>
                  </a:cubicBezTo>
                  <a:cubicBezTo>
                    <a:pt x="495685" y="-3921"/>
                    <a:pt x="529551" y="3776"/>
                    <a:pt x="563418" y="1147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55</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8738226" cy="523220"/>
          </a:xfrm>
          <a:prstGeom prst="rect">
            <a:avLst/>
          </a:prstGeom>
          <a:noFill/>
        </p:spPr>
        <p:txBody>
          <a:bodyPr wrap="none" rtlCol="0">
            <a:spAutoFit/>
          </a:bodyPr>
          <a:lstStyle/>
          <a:p>
            <a:r>
              <a:rPr lang="en-US" sz="2800"/>
              <a:t>5.3 La translocation des H+ par la chaine photosynthétique</a:t>
            </a:r>
          </a:p>
        </p:txBody>
      </p:sp>
    </p:spTree>
    <p:extLst>
      <p:ext uri="{BB962C8B-B14F-4D97-AF65-F5344CB8AC3E}">
        <p14:creationId xmlns:p14="http://schemas.microsoft.com/office/powerpoint/2010/main" val="22501421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759F4-0DAD-4060-A8C6-4E70F27ABF0E}"/>
              </a:ext>
            </a:extLst>
          </p:cNvPr>
          <p:cNvSpPr>
            <a:spLocks noGrp="1"/>
          </p:cNvSpPr>
          <p:nvPr>
            <p:ph type="sldNum" sz="quarter" idx="12"/>
          </p:nvPr>
        </p:nvSpPr>
        <p:spPr/>
        <p:txBody>
          <a:bodyPr/>
          <a:lstStyle/>
          <a:p>
            <a:fld id="{12B7FAE1-8398-4ECD-9623-40D6A02FADC2}" type="slidenum">
              <a:rPr lang="en-US" smtClean="0"/>
              <a:t>56</a:t>
            </a:fld>
            <a:endParaRPr lang="en-US"/>
          </a:p>
        </p:txBody>
      </p:sp>
      <p:grpSp>
        <p:nvGrpSpPr>
          <p:cNvPr id="3" name="Group 2">
            <a:extLst>
              <a:ext uri="{FF2B5EF4-FFF2-40B4-BE49-F238E27FC236}">
                <a16:creationId xmlns:a16="http://schemas.microsoft.com/office/drawing/2014/main" id="{A40904A0-9700-4574-9C8B-85E35E3713DB}"/>
              </a:ext>
            </a:extLst>
          </p:cNvPr>
          <p:cNvGrpSpPr/>
          <p:nvPr/>
        </p:nvGrpSpPr>
        <p:grpSpPr>
          <a:xfrm>
            <a:off x="1105633" y="989901"/>
            <a:ext cx="7207858" cy="3701690"/>
            <a:chOff x="1223078" y="1853097"/>
            <a:chExt cx="9307511" cy="3929062"/>
          </a:xfrm>
        </p:grpSpPr>
        <p:pic>
          <p:nvPicPr>
            <p:cNvPr id="4" name="Picture 2" descr="https://rnbio.upmc.fr/sites/default/files/doc/field/image/jagendorf_3.gif">
              <a:extLst>
                <a:ext uri="{FF2B5EF4-FFF2-40B4-BE49-F238E27FC236}">
                  <a16:creationId xmlns:a16="http://schemas.microsoft.com/office/drawing/2014/main" id="{F9BC4F46-C348-4C34-AD85-77EA17BE9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78" y="1853097"/>
              <a:ext cx="9307511" cy="39290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29965F1-D080-4960-8C7E-E7ADD7D73282}"/>
                </a:ext>
              </a:extLst>
            </p:cNvPr>
            <p:cNvSpPr/>
            <p:nvPr/>
          </p:nvSpPr>
          <p:spPr>
            <a:xfrm>
              <a:off x="8599902" y="3128725"/>
              <a:ext cx="572654" cy="979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05C82003-FF90-4853-A491-9B384A8D1ACF}"/>
                </a:ext>
              </a:extLst>
            </p:cNvPr>
            <p:cNvSpPr/>
            <p:nvPr/>
          </p:nvSpPr>
          <p:spPr>
            <a:xfrm>
              <a:off x="8599902" y="3163434"/>
              <a:ext cx="563418" cy="962819"/>
            </a:xfrm>
            <a:custGeom>
              <a:avLst/>
              <a:gdLst>
                <a:gd name="connsiteX0" fmla="*/ 0 w 563418"/>
                <a:gd name="connsiteY0" fmla="*/ 962819 h 962819"/>
                <a:gd name="connsiteX1" fmla="*/ 120073 w 563418"/>
                <a:gd name="connsiteY1" fmla="*/ 694964 h 962819"/>
                <a:gd name="connsiteX2" fmla="*/ 240145 w 563418"/>
                <a:gd name="connsiteY2" fmla="*/ 343982 h 962819"/>
                <a:gd name="connsiteX3" fmla="*/ 360218 w 563418"/>
                <a:gd name="connsiteY3" fmla="*/ 48419 h 962819"/>
                <a:gd name="connsiteX4" fmla="*/ 461818 w 563418"/>
                <a:gd name="connsiteY4" fmla="*/ 2237 h 962819"/>
                <a:gd name="connsiteX5" fmla="*/ 563418 w 563418"/>
                <a:gd name="connsiteY5" fmla="*/ 11473 h 96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418" h="962819">
                  <a:moveTo>
                    <a:pt x="0" y="962819"/>
                  </a:moveTo>
                  <a:cubicBezTo>
                    <a:pt x="40024" y="880461"/>
                    <a:pt x="80049" y="798103"/>
                    <a:pt x="120073" y="694964"/>
                  </a:cubicBezTo>
                  <a:cubicBezTo>
                    <a:pt x="160097" y="591825"/>
                    <a:pt x="200121" y="451739"/>
                    <a:pt x="240145" y="343982"/>
                  </a:cubicBezTo>
                  <a:cubicBezTo>
                    <a:pt x="280169" y="236225"/>
                    <a:pt x="323273" y="105376"/>
                    <a:pt x="360218" y="48419"/>
                  </a:cubicBezTo>
                  <a:cubicBezTo>
                    <a:pt x="397163" y="-8538"/>
                    <a:pt x="427951" y="8395"/>
                    <a:pt x="461818" y="2237"/>
                  </a:cubicBezTo>
                  <a:cubicBezTo>
                    <a:pt x="495685" y="-3921"/>
                    <a:pt x="529551" y="3776"/>
                    <a:pt x="563418" y="1147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954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9184B1-078D-4CFA-847B-8A126DD08798}"/>
              </a:ext>
            </a:extLst>
          </p:cNvPr>
          <p:cNvSpPr>
            <a:spLocks noGrp="1"/>
          </p:cNvSpPr>
          <p:nvPr>
            <p:ph type="sldNum" sz="quarter" idx="12"/>
          </p:nvPr>
        </p:nvSpPr>
        <p:spPr/>
        <p:txBody>
          <a:bodyPr/>
          <a:lstStyle/>
          <a:p>
            <a:fld id="{12B7FAE1-8398-4ECD-9623-40D6A02FADC2}" type="slidenum">
              <a:rPr lang="en-US" smtClean="0"/>
              <a:t>57</a:t>
            </a:fld>
            <a:endParaRPr lang="en-US"/>
          </a:p>
        </p:txBody>
      </p:sp>
    </p:spTree>
    <p:extLst>
      <p:ext uri="{BB962C8B-B14F-4D97-AF65-F5344CB8AC3E}">
        <p14:creationId xmlns:p14="http://schemas.microsoft.com/office/powerpoint/2010/main" val="1192762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4" y="1206766"/>
            <a:ext cx="11596908" cy="1477328"/>
          </a:xfrm>
          <a:prstGeom prst="rect">
            <a:avLst/>
          </a:prstGeom>
          <a:noFill/>
        </p:spPr>
        <p:txBody>
          <a:bodyPr wrap="square" rtlCol="0">
            <a:spAutoFit/>
          </a:bodyPr>
          <a:lstStyle/>
          <a:p>
            <a:r>
              <a:rPr lang="fr-FR"/>
              <a:t>Les H+ qui apparaissent dans le lumen du thylacoide à la lumière ont deux origines:</a:t>
            </a:r>
          </a:p>
          <a:p>
            <a:pPr marL="285750" indent="-285750">
              <a:buFontTx/>
              <a:buChar char="-"/>
            </a:pPr>
            <a:r>
              <a:rPr lang="fr-FR"/>
              <a:t>l’oxydation de l’eau par le PSII oxydé conduit à la libération de H+ dans le lumen du thylacoide. Ces H+ viennent de la réaction chimique  d’oxydation de l’eau</a:t>
            </a:r>
          </a:p>
          <a:p>
            <a:pPr marL="285750" indent="-285750">
              <a:buFontTx/>
              <a:buChar char="-"/>
            </a:pPr>
            <a:r>
              <a:rPr lang="fr-FR"/>
              <a:t>La réduction et l’oxydation des quinones au niveau du complexe PQ-cytochrome b6f, permettant le transfert vectoriel de H+ à travers la membrane</a:t>
            </a:r>
            <a:endParaRPr lang="en-US" dirty="0"/>
          </a:p>
        </p:txBody>
      </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58</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10404515" cy="523220"/>
          </a:xfrm>
          <a:prstGeom prst="rect">
            <a:avLst/>
          </a:prstGeom>
          <a:noFill/>
        </p:spPr>
        <p:txBody>
          <a:bodyPr wrap="none" rtlCol="0">
            <a:spAutoFit/>
          </a:bodyPr>
          <a:lstStyle/>
          <a:p>
            <a:r>
              <a:rPr lang="en-US" sz="2800"/>
              <a:t>5.4 Origine et mécanisme de translocation des H+ dans les thylacoides</a:t>
            </a:r>
          </a:p>
        </p:txBody>
      </p:sp>
    </p:spTree>
    <p:extLst>
      <p:ext uri="{BB962C8B-B14F-4D97-AF65-F5344CB8AC3E}">
        <p14:creationId xmlns:p14="http://schemas.microsoft.com/office/powerpoint/2010/main" val="4108414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59</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8335808" cy="523220"/>
          </a:xfrm>
          <a:prstGeom prst="rect">
            <a:avLst/>
          </a:prstGeom>
          <a:noFill/>
        </p:spPr>
        <p:txBody>
          <a:bodyPr wrap="none" rtlCol="0">
            <a:spAutoFit/>
          </a:bodyPr>
          <a:lstStyle/>
          <a:p>
            <a:r>
              <a:rPr lang="en-US" sz="2800"/>
              <a:t>Bilan des H</a:t>
            </a:r>
            <a:r>
              <a:rPr lang="en-US" sz="2800" baseline="30000"/>
              <a:t>+</a:t>
            </a:r>
            <a:r>
              <a:rPr lang="en-US" sz="2800"/>
              <a:t> apparus dans le lumen – transfert acyclique</a:t>
            </a:r>
          </a:p>
        </p:txBody>
      </p:sp>
    </p:spTree>
    <p:extLst>
      <p:ext uri="{BB962C8B-B14F-4D97-AF65-F5344CB8AC3E}">
        <p14:creationId xmlns:p14="http://schemas.microsoft.com/office/powerpoint/2010/main" val="4047506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6</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4976812" cy="523220"/>
          </a:xfrm>
          <a:prstGeom prst="rect">
            <a:avLst/>
          </a:prstGeom>
          <a:noFill/>
        </p:spPr>
        <p:txBody>
          <a:bodyPr wrap="none" rtlCol="0">
            <a:spAutoFit/>
          </a:bodyPr>
          <a:lstStyle/>
          <a:p>
            <a:r>
              <a:rPr lang="en-US" sz="2800"/>
              <a:t>1. Qu’est-ce qu’un photosystème</a:t>
            </a:r>
          </a:p>
        </p:txBody>
      </p:sp>
      <p:sp>
        <p:nvSpPr>
          <p:cNvPr id="9" name="TextBox 8">
            <a:extLst>
              <a:ext uri="{FF2B5EF4-FFF2-40B4-BE49-F238E27FC236}">
                <a16:creationId xmlns:a16="http://schemas.microsoft.com/office/drawing/2014/main" id="{978C7484-209C-4A90-8603-46D9E37AC368}"/>
              </a:ext>
            </a:extLst>
          </p:cNvPr>
          <p:cNvSpPr txBox="1"/>
          <p:nvPr/>
        </p:nvSpPr>
        <p:spPr>
          <a:xfrm>
            <a:off x="411061" y="1417739"/>
            <a:ext cx="5981193" cy="5632311"/>
          </a:xfrm>
          <a:prstGeom prst="rect">
            <a:avLst/>
          </a:prstGeom>
          <a:noFill/>
        </p:spPr>
        <p:txBody>
          <a:bodyPr wrap="square" rtlCol="0">
            <a:spAutoFit/>
          </a:bodyPr>
          <a:lstStyle/>
          <a:p>
            <a:r>
              <a:rPr lang="en-US"/>
              <a:t>Définition:</a:t>
            </a:r>
          </a:p>
          <a:p>
            <a:r>
              <a:rPr lang="en-US" b="1"/>
              <a:t>Les photosystems sont des ensembles proteins/pigments qui permettent la capture et la transformation de l’énergie lumineuse en énergie chimique au niveau des membranes des thylacoides. Ils sont constitués d’antennes et d’un centre réactionnel.</a:t>
            </a:r>
          </a:p>
          <a:p>
            <a:endParaRPr lang="en-US"/>
          </a:p>
          <a:p>
            <a:r>
              <a:rPr lang="fr-FR"/>
              <a:t>Les différents pigments n'absorbent pas la lumière de la même façon – spectres d’absorbances différents.</a:t>
            </a:r>
          </a:p>
          <a:p>
            <a:endParaRPr lang="fr-FR"/>
          </a:p>
          <a:p>
            <a:r>
              <a:rPr lang="fr-FR"/>
              <a:t>Seule la chlorophylle a peut déclencher  la photochimie (perte d’un e-).</a:t>
            </a:r>
          </a:p>
          <a:p>
            <a:endParaRPr lang="fr-FR"/>
          </a:p>
          <a:p>
            <a:r>
              <a:rPr lang="fr-FR"/>
              <a:t>Les caroténoïdes et la chlorophylle b peuvent absorber la lumière et transmettre l’énergie à la chlorophylle a =</a:t>
            </a:r>
          </a:p>
          <a:p>
            <a:r>
              <a:rPr lang="fr-FR"/>
              <a:t>Pigments accessoires</a:t>
            </a:r>
          </a:p>
          <a:p>
            <a:endParaRPr lang="fr-FR"/>
          </a:p>
          <a:p>
            <a:endParaRPr lang="fr-FR"/>
          </a:p>
          <a:p>
            <a:endParaRPr lang="fr-FR"/>
          </a:p>
          <a:p>
            <a:endParaRPr lang="en-US"/>
          </a:p>
        </p:txBody>
      </p:sp>
      <p:pic>
        <p:nvPicPr>
          <p:cNvPr id="31" name="Picture 4" descr="chloroabs">
            <a:extLst>
              <a:ext uri="{FF2B5EF4-FFF2-40B4-BE49-F238E27FC236}">
                <a16:creationId xmlns:a16="http://schemas.microsoft.com/office/drawing/2014/main" id="{35815664-4A11-4E8C-81D1-F564ACF0C6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0" t="2587" r="2042" b="2233"/>
          <a:stretch/>
        </p:blipFill>
        <p:spPr bwMode="auto">
          <a:xfrm>
            <a:off x="6691357" y="1326323"/>
            <a:ext cx="4982198" cy="503002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970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60</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8335808" cy="523220"/>
          </a:xfrm>
          <a:prstGeom prst="rect">
            <a:avLst/>
          </a:prstGeom>
          <a:noFill/>
        </p:spPr>
        <p:txBody>
          <a:bodyPr wrap="none" rtlCol="0">
            <a:spAutoFit/>
          </a:bodyPr>
          <a:lstStyle/>
          <a:p>
            <a:r>
              <a:rPr lang="en-US" sz="2800"/>
              <a:t>Bilan des H</a:t>
            </a:r>
            <a:r>
              <a:rPr lang="en-US" sz="2800" baseline="30000"/>
              <a:t>+</a:t>
            </a:r>
            <a:r>
              <a:rPr lang="en-US" sz="2800"/>
              <a:t> apparus dans le lumen – transfert cyclique</a:t>
            </a:r>
          </a:p>
        </p:txBody>
      </p:sp>
    </p:spTree>
    <p:extLst>
      <p:ext uri="{BB962C8B-B14F-4D97-AF65-F5344CB8AC3E}">
        <p14:creationId xmlns:p14="http://schemas.microsoft.com/office/powerpoint/2010/main" val="1099817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4" y="1206766"/>
            <a:ext cx="11596908" cy="3693319"/>
          </a:xfrm>
          <a:prstGeom prst="rect">
            <a:avLst/>
          </a:prstGeom>
          <a:noFill/>
        </p:spPr>
        <p:txBody>
          <a:bodyPr wrap="square" rtlCol="0">
            <a:spAutoFit/>
          </a:bodyPr>
          <a:lstStyle/>
          <a:p>
            <a:r>
              <a:rPr lang="fr-FR"/>
              <a:t>Mouvement des H+ à travers la membrane  + faible conductance naturelle aux H+ = une différence de concentration de H+ de chaque côté de la membrane = gradient de H+</a:t>
            </a:r>
          </a:p>
          <a:p>
            <a:endParaRPr lang="fr-FR"/>
          </a:p>
          <a:p>
            <a:r>
              <a:rPr lang="fr-FR"/>
              <a:t>Ce gradient de H+ se traduit par une différence de pH = </a:t>
            </a:r>
            <a:r>
              <a:rPr lang="fr-FR">
                <a:sym typeface="Symbol" panose="05050102010706020507" pitchFamily="18" charset="2"/>
              </a:rPr>
              <a:t>pH</a:t>
            </a:r>
          </a:p>
          <a:p>
            <a:endParaRPr lang="fr-FR">
              <a:sym typeface="Symbol" panose="05050102010706020507" pitchFamily="18" charset="2"/>
            </a:endParaRPr>
          </a:p>
          <a:p>
            <a:r>
              <a:rPr lang="fr-FR">
                <a:sym typeface="Symbol" panose="05050102010706020507" pitchFamily="18" charset="2"/>
              </a:rPr>
              <a:t>Ce phénomène = stockage d’énergie </a:t>
            </a:r>
          </a:p>
          <a:p>
            <a:endParaRPr lang="fr-FR">
              <a:sym typeface="Symbol" panose="05050102010706020507" pitchFamily="18" charset="2"/>
            </a:endParaRPr>
          </a:p>
          <a:p>
            <a:r>
              <a:rPr lang="fr-FR">
                <a:sym typeface="Symbol" panose="05050102010706020507" pitchFamily="18" charset="2"/>
              </a:rPr>
              <a:t>En + ce gradient de pH entraine une différence de potentiel électrique () = différence de charges de part et d’autre de la mem</a:t>
            </a:r>
            <a:r>
              <a:rPr lang="fr-FR"/>
              <a:t>brane</a:t>
            </a:r>
          </a:p>
          <a:p>
            <a:endParaRPr lang="fr-FR"/>
          </a:p>
          <a:p>
            <a:r>
              <a:rPr lang="fr-FR"/>
              <a:t>Différence de potentiel électrique de part et d’autre de la membrane du thylacoide</a:t>
            </a:r>
          </a:p>
          <a:p>
            <a:r>
              <a:rPr lang="fr-FR">
                <a:sym typeface="Symbol" panose="05050102010706020507" pitchFamily="18" charset="2"/>
              </a:rPr>
              <a:t>H+ = composante pH + composante </a:t>
            </a:r>
          </a:p>
          <a:p>
            <a:r>
              <a:rPr lang="fr-FR">
                <a:sym typeface="Symbol" panose="05050102010706020507" pitchFamily="18" charset="2"/>
              </a:rPr>
              <a:t>composante  = négligea</a:t>
            </a:r>
            <a:r>
              <a:rPr lang="fr-FR"/>
              <a:t>b</a:t>
            </a:r>
            <a:r>
              <a:rPr lang="fr-FR">
                <a:sym typeface="Symbol" panose="05050102010706020507" pitchFamily="18" charset="2"/>
              </a:rPr>
              <a:t>le car la </a:t>
            </a:r>
            <a:r>
              <a:rPr lang="fr-FR"/>
              <a:t>membrane est fortement perméable aux ions Mg</a:t>
            </a:r>
            <a:r>
              <a:rPr lang="fr-FR" baseline="30000"/>
              <a:t>2+ </a:t>
            </a:r>
            <a:r>
              <a:rPr lang="fr-FR"/>
              <a:t>et Cl</a:t>
            </a:r>
            <a:r>
              <a:rPr lang="fr-FR" baseline="30000"/>
              <a:t>-</a:t>
            </a:r>
            <a:endParaRPr lang="en-US" baseline="30000" dirty="0"/>
          </a:p>
        </p:txBody>
      </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61</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5911105" cy="523220"/>
          </a:xfrm>
          <a:prstGeom prst="rect">
            <a:avLst/>
          </a:prstGeom>
          <a:noFill/>
        </p:spPr>
        <p:txBody>
          <a:bodyPr wrap="none" rtlCol="0">
            <a:spAutoFit/>
          </a:bodyPr>
          <a:lstStyle/>
          <a:p>
            <a:r>
              <a:rPr lang="en-US" sz="2800"/>
              <a:t>5.5 Gradient de H</a:t>
            </a:r>
            <a:r>
              <a:rPr lang="en-US" sz="2800" baseline="30000"/>
              <a:t>+</a:t>
            </a:r>
            <a:r>
              <a:rPr lang="en-US" sz="2800"/>
              <a:t> ou force H</a:t>
            </a:r>
            <a:r>
              <a:rPr lang="en-US" sz="2800" baseline="30000"/>
              <a:t>+</a:t>
            </a:r>
            <a:r>
              <a:rPr lang="en-US" sz="2800"/>
              <a:t> motrice</a:t>
            </a:r>
          </a:p>
        </p:txBody>
      </p:sp>
    </p:spTree>
    <p:extLst>
      <p:ext uri="{BB962C8B-B14F-4D97-AF65-F5344CB8AC3E}">
        <p14:creationId xmlns:p14="http://schemas.microsoft.com/office/powerpoint/2010/main" val="1729425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4" y="1206766"/>
            <a:ext cx="11596908" cy="2031325"/>
          </a:xfrm>
          <a:prstGeom prst="rect">
            <a:avLst/>
          </a:prstGeom>
          <a:noFill/>
        </p:spPr>
        <p:txBody>
          <a:bodyPr wrap="square" rtlCol="0">
            <a:spAutoFit/>
          </a:bodyPr>
          <a:lstStyle/>
          <a:p>
            <a:r>
              <a:rPr lang="fr-FR"/>
              <a:t>L’ATP synthase = enzyme de masse moléculaire élevée (550 kDa) constituée ed 2 domaines protéiques</a:t>
            </a:r>
          </a:p>
          <a:p>
            <a:pPr marL="285750" indent="-285750">
              <a:buFontTx/>
              <a:buChar char="-"/>
            </a:pPr>
            <a:r>
              <a:rPr lang="fr-FR"/>
              <a:t>Un domaine CFo membranaire (C pour chlorphylle, o pas 0)</a:t>
            </a:r>
          </a:p>
          <a:p>
            <a:pPr marL="285750" indent="-285750">
              <a:buFontTx/>
              <a:buChar char="-"/>
            </a:pPr>
            <a:r>
              <a:rPr lang="fr-FR"/>
              <a:t>Un domaine CF1 extramembranaire</a:t>
            </a:r>
          </a:p>
          <a:p>
            <a:r>
              <a:rPr lang="fr-FR"/>
              <a:t>Elle fonctionne comme un moteur moléculaire utilisant l’énergie du gradient de H+ pour synthétiser l’ATP à partir de l’ADP et du Pi.</a:t>
            </a:r>
          </a:p>
          <a:p>
            <a:endParaRPr lang="fr-FR"/>
          </a:p>
          <a:p>
            <a:endParaRPr lang="fr-FR"/>
          </a:p>
        </p:txBody>
      </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62</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7115922" cy="523220"/>
          </a:xfrm>
          <a:prstGeom prst="rect">
            <a:avLst/>
          </a:prstGeom>
          <a:noFill/>
        </p:spPr>
        <p:txBody>
          <a:bodyPr wrap="none" rtlCol="0">
            <a:spAutoFit/>
          </a:bodyPr>
          <a:lstStyle/>
          <a:p>
            <a:r>
              <a:rPr lang="en-US" sz="2800"/>
              <a:t>5.6 L’ATP synthase: structure et fonctionnement</a:t>
            </a:r>
          </a:p>
        </p:txBody>
      </p:sp>
    </p:spTree>
    <p:extLst>
      <p:ext uri="{BB962C8B-B14F-4D97-AF65-F5344CB8AC3E}">
        <p14:creationId xmlns:p14="http://schemas.microsoft.com/office/powerpoint/2010/main" val="807506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6988E7-1B8A-4E3B-BDC1-A1ABCE6C35F4}"/>
              </a:ext>
            </a:extLst>
          </p:cNvPr>
          <p:cNvSpPr>
            <a:spLocks noGrp="1"/>
          </p:cNvSpPr>
          <p:nvPr>
            <p:ph type="sldNum" sz="quarter" idx="12"/>
          </p:nvPr>
        </p:nvSpPr>
        <p:spPr/>
        <p:txBody>
          <a:bodyPr/>
          <a:lstStyle/>
          <a:p>
            <a:fld id="{12B7FAE1-8398-4ECD-9623-40D6A02FADC2}" type="slidenum">
              <a:rPr lang="en-US" smtClean="0"/>
              <a:t>63</a:t>
            </a:fld>
            <a:endParaRPr lang="en-US"/>
          </a:p>
        </p:txBody>
      </p:sp>
      <p:sp>
        <p:nvSpPr>
          <p:cNvPr id="3" name="TextBox 2">
            <a:extLst>
              <a:ext uri="{FF2B5EF4-FFF2-40B4-BE49-F238E27FC236}">
                <a16:creationId xmlns:a16="http://schemas.microsoft.com/office/drawing/2014/main" id="{A1B4AF6B-D447-46E7-A501-C2AC7E05125D}"/>
              </a:ext>
            </a:extLst>
          </p:cNvPr>
          <p:cNvSpPr txBox="1"/>
          <p:nvPr/>
        </p:nvSpPr>
        <p:spPr>
          <a:xfrm>
            <a:off x="832569" y="243429"/>
            <a:ext cx="2767745" cy="923330"/>
          </a:xfrm>
          <a:prstGeom prst="rect">
            <a:avLst/>
          </a:prstGeom>
          <a:noFill/>
        </p:spPr>
        <p:txBody>
          <a:bodyPr wrap="none" rtlCol="0">
            <a:spAutoFit/>
          </a:bodyPr>
          <a:lstStyle/>
          <a:p>
            <a:r>
              <a:rPr lang="en-US" u="sng"/>
              <a:t>Structure de l’ATP synthase:</a:t>
            </a:r>
          </a:p>
          <a:p>
            <a:pPr marL="285750" indent="-285750">
              <a:buFontTx/>
              <a:buChar char="-"/>
            </a:pPr>
            <a:endParaRPr lang="en-US" u="sng"/>
          </a:p>
          <a:p>
            <a:endParaRPr lang="en-US" u="sng"/>
          </a:p>
        </p:txBody>
      </p:sp>
      <p:grpSp>
        <p:nvGrpSpPr>
          <p:cNvPr id="16" name="Group 15">
            <a:extLst>
              <a:ext uri="{FF2B5EF4-FFF2-40B4-BE49-F238E27FC236}">
                <a16:creationId xmlns:a16="http://schemas.microsoft.com/office/drawing/2014/main" id="{897C1B6F-1626-4C35-8DB1-068073B91F35}"/>
              </a:ext>
            </a:extLst>
          </p:cNvPr>
          <p:cNvGrpSpPr/>
          <p:nvPr/>
        </p:nvGrpSpPr>
        <p:grpSpPr>
          <a:xfrm>
            <a:off x="1350750" y="973027"/>
            <a:ext cx="1830960" cy="507960"/>
            <a:chOff x="1350750" y="973027"/>
            <a:chExt cx="1830960" cy="507960"/>
          </a:xfrm>
        </p:grpSpPr>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5C95F018-24F4-4617-990F-88DDEE55B2A8}"/>
                    </a:ext>
                  </a:extLst>
                </p14:cNvPr>
                <p14:cNvContentPartPr/>
                <p14:nvPr/>
              </p14:nvContentPartPr>
              <p14:xfrm>
                <a:off x="1350750" y="985267"/>
                <a:ext cx="491040" cy="495720"/>
              </p14:xfrm>
            </p:contentPart>
          </mc:Choice>
          <mc:Fallback xmlns="">
            <p:pic>
              <p:nvPicPr>
                <p:cNvPr id="11" name="Ink 10">
                  <a:extLst>
                    <a:ext uri="{FF2B5EF4-FFF2-40B4-BE49-F238E27FC236}">
                      <a16:creationId xmlns:a16="http://schemas.microsoft.com/office/drawing/2014/main" id="{5C95F018-24F4-4617-990F-88DDEE55B2A8}"/>
                    </a:ext>
                  </a:extLst>
                </p:cNvPr>
                <p:cNvPicPr/>
                <p:nvPr/>
              </p:nvPicPr>
              <p:blipFill>
                <a:blip r:embed="rId3"/>
                <a:stretch>
                  <a:fillRect/>
                </a:stretch>
              </p:blipFill>
              <p:spPr>
                <a:xfrm>
                  <a:off x="1342110" y="976267"/>
                  <a:ext cx="50868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8B0AE92C-B5D8-42F1-A4FA-EDFCBC3D1DAE}"/>
                    </a:ext>
                  </a:extLst>
                </p14:cNvPr>
                <p14:cNvContentPartPr/>
                <p14:nvPr/>
              </p14:nvContentPartPr>
              <p14:xfrm>
                <a:off x="1863390" y="1072387"/>
                <a:ext cx="608760" cy="289800"/>
              </p14:xfrm>
            </p:contentPart>
          </mc:Choice>
          <mc:Fallback xmlns="">
            <p:pic>
              <p:nvPicPr>
                <p:cNvPr id="12" name="Ink 11">
                  <a:extLst>
                    <a:ext uri="{FF2B5EF4-FFF2-40B4-BE49-F238E27FC236}">
                      <a16:creationId xmlns:a16="http://schemas.microsoft.com/office/drawing/2014/main" id="{8B0AE92C-B5D8-42F1-A4FA-EDFCBC3D1DAE}"/>
                    </a:ext>
                  </a:extLst>
                </p:cNvPr>
                <p:cNvPicPr/>
                <p:nvPr/>
              </p:nvPicPr>
              <p:blipFill>
                <a:blip r:embed="rId5"/>
                <a:stretch>
                  <a:fillRect/>
                </a:stretch>
              </p:blipFill>
              <p:spPr>
                <a:xfrm>
                  <a:off x="1854750" y="1063747"/>
                  <a:ext cx="6264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8CEA0BE7-1813-4DE3-BCE2-D2F735ADC2C2}"/>
                    </a:ext>
                  </a:extLst>
                </p14:cNvPr>
                <p14:cNvContentPartPr/>
                <p14:nvPr/>
              </p14:nvContentPartPr>
              <p14:xfrm>
                <a:off x="2478990" y="1088947"/>
                <a:ext cx="291240" cy="160200"/>
              </p14:xfrm>
            </p:contentPart>
          </mc:Choice>
          <mc:Fallback xmlns="">
            <p:pic>
              <p:nvPicPr>
                <p:cNvPr id="13" name="Ink 12">
                  <a:extLst>
                    <a:ext uri="{FF2B5EF4-FFF2-40B4-BE49-F238E27FC236}">
                      <a16:creationId xmlns:a16="http://schemas.microsoft.com/office/drawing/2014/main" id="{8CEA0BE7-1813-4DE3-BCE2-D2F735ADC2C2}"/>
                    </a:ext>
                  </a:extLst>
                </p:cNvPr>
                <p:cNvPicPr/>
                <p:nvPr/>
              </p:nvPicPr>
              <p:blipFill>
                <a:blip r:embed="rId7"/>
                <a:stretch>
                  <a:fillRect/>
                </a:stretch>
              </p:blipFill>
              <p:spPr>
                <a:xfrm>
                  <a:off x="2469990" y="1080307"/>
                  <a:ext cx="308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F3884D55-67FA-4456-A62E-BF9693295811}"/>
                    </a:ext>
                  </a:extLst>
                </p14:cNvPr>
                <p14:cNvContentPartPr/>
                <p14:nvPr/>
              </p14:nvContentPartPr>
              <p14:xfrm>
                <a:off x="2706510" y="1062667"/>
                <a:ext cx="360" cy="360"/>
              </p14:xfrm>
            </p:contentPart>
          </mc:Choice>
          <mc:Fallback xmlns="">
            <p:pic>
              <p:nvPicPr>
                <p:cNvPr id="14" name="Ink 13">
                  <a:extLst>
                    <a:ext uri="{FF2B5EF4-FFF2-40B4-BE49-F238E27FC236}">
                      <a16:creationId xmlns:a16="http://schemas.microsoft.com/office/drawing/2014/main" id="{F3884D55-67FA-4456-A62E-BF9693295811}"/>
                    </a:ext>
                  </a:extLst>
                </p:cNvPr>
                <p:cNvPicPr/>
                <p:nvPr/>
              </p:nvPicPr>
              <p:blipFill>
                <a:blip r:embed="rId9"/>
                <a:stretch>
                  <a:fillRect/>
                </a:stretch>
              </p:blipFill>
              <p:spPr>
                <a:xfrm>
                  <a:off x="2697510" y="1054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D4E99355-5F2E-4DE6-ADB3-FECB51A38680}"/>
                    </a:ext>
                  </a:extLst>
                </p14:cNvPr>
                <p14:cNvContentPartPr/>
                <p14:nvPr/>
              </p14:nvContentPartPr>
              <p14:xfrm>
                <a:off x="2822790" y="973027"/>
                <a:ext cx="358920" cy="255240"/>
              </p14:xfrm>
            </p:contentPart>
          </mc:Choice>
          <mc:Fallback xmlns="">
            <p:pic>
              <p:nvPicPr>
                <p:cNvPr id="15" name="Ink 14">
                  <a:extLst>
                    <a:ext uri="{FF2B5EF4-FFF2-40B4-BE49-F238E27FC236}">
                      <a16:creationId xmlns:a16="http://schemas.microsoft.com/office/drawing/2014/main" id="{D4E99355-5F2E-4DE6-ADB3-FECB51A38680}"/>
                    </a:ext>
                  </a:extLst>
                </p:cNvPr>
                <p:cNvPicPr/>
                <p:nvPr/>
              </p:nvPicPr>
              <p:blipFill>
                <a:blip r:embed="rId11"/>
                <a:stretch>
                  <a:fillRect/>
                </a:stretch>
              </p:blipFill>
              <p:spPr>
                <a:xfrm>
                  <a:off x="2813790" y="964027"/>
                  <a:ext cx="37656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59E93462-E6AD-419E-A880-DF490B18185D}"/>
                  </a:ext>
                </a:extLst>
              </p14:cNvPr>
              <p14:cNvContentPartPr/>
              <p14:nvPr/>
            </p14:nvContentPartPr>
            <p14:xfrm>
              <a:off x="3446670" y="1176787"/>
              <a:ext cx="167400" cy="20520"/>
            </p14:xfrm>
          </p:contentPart>
        </mc:Choice>
        <mc:Fallback xmlns="">
          <p:pic>
            <p:nvPicPr>
              <p:cNvPr id="17" name="Ink 16">
                <a:extLst>
                  <a:ext uri="{FF2B5EF4-FFF2-40B4-BE49-F238E27FC236}">
                    <a16:creationId xmlns:a16="http://schemas.microsoft.com/office/drawing/2014/main" id="{59E93462-E6AD-419E-A880-DF490B18185D}"/>
                  </a:ext>
                </a:extLst>
              </p:cNvPr>
              <p:cNvPicPr/>
              <p:nvPr/>
            </p:nvPicPr>
            <p:blipFill>
              <a:blip r:embed="rId13"/>
              <a:stretch>
                <a:fillRect/>
              </a:stretch>
            </p:blipFill>
            <p:spPr>
              <a:xfrm>
                <a:off x="3438030" y="1167787"/>
                <a:ext cx="185040" cy="38160"/>
              </a:xfrm>
              <a:prstGeom prst="rect">
                <a:avLst/>
              </a:prstGeom>
            </p:spPr>
          </p:pic>
        </mc:Fallback>
      </mc:AlternateContent>
      <p:grpSp>
        <p:nvGrpSpPr>
          <p:cNvPr id="38" name="Group 37">
            <a:extLst>
              <a:ext uri="{FF2B5EF4-FFF2-40B4-BE49-F238E27FC236}">
                <a16:creationId xmlns:a16="http://schemas.microsoft.com/office/drawing/2014/main" id="{936472E4-6EBB-4BA6-934C-BA805F655344}"/>
              </a:ext>
            </a:extLst>
          </p:cNvPr>
          <p:cNvGrpSpPr/>
          <p:nvPr/>
        </p:nvGrpSpPr>
        <p:grpSpPr>
          <a:xfrm>
            <a:off x="3833670" y="884827"/>
            <a:ext cx="4580280" cy="428760"/>
            <a:chOff x="3833670" y="884827"/>
            <a:chExt cx="4580280" cy="428760"/>
          </a:xfrm>
        </p:grpSpPr>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2EC8FD7-C7C1-461F-B666-79A8EB9BCFA6}"/>
                    </a:ext>
                  </a:extLst>
                </p14:cNvPr>
                <p14:cNvContentPartPr/>
                <p14:nvPr/>
              </p14:nvContentPartPr>
              <p14:xfrm>
                <a:off x="3833670" y="897427"/>
                <a:ext cx="198000" cy="416160"/>
              </p14:xfrm>
            </p:contentPart>
          </mc:Choice>
          <mc:Fallback xmlns="">
            <p:pic>
              <p:nvPicPr>
                <p:cNvPr id="18" name="Ink 17">
                  <a:extLst>
                    <a:ext uri="{FF2B5EF4-FFF2-40B4-BE49-F238E27FC236}">
                      <a16:creationId xmlns:a16="http://schemas.microsoft.com/office/drawing/2014/main" id="{02EC8FD7-C7C1-461F-B666-79A8EB9BCFA6}"/>
                    </a:ext>
                  </a:extLst>
                </p:cNvPr>
                <p:cNvPicPr/>
                <p:nvPr/>
              </p:nvPicPr>
              <p:blipFill>
                <a:blip r:embed="rId15"/>
                <a:stretch>
                  <a:fillRect/>
                </a:stretch>
              </p:blipFill>
              <p:spPr>
                <a:xfrm>
                  <a:off x="3825030" y="888787"/>
                  <a:ext cx="21564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86CE8044-9620-4F2C-8FDF-79B6161ABCF5}"/>
                    </a:ext>
                  </a:extLst>
                </p14:cNvPr>
                <p14:cNvContentPartPr/>
                <p14:nvPr/>
              </p14:nvContentPartPr>
              <p14:xfrm>
                <a:off x="3875430" y="1200187"/>
                <a:ext cx="110880" cy="44640"/>
              </p14:xfrm>
            </p:contentPart>
          </mc:Choice>
          <mc:Fallback xmlns="">
            <p:pic>
              <p:nvPicPr>
                <p:cNvPr id="19" name="Ink 18">
                  <a:extLst>
                    <a:ext uri="{FF2B5EF4-FFF2-40B4-BE49-F238E27FC236}">
                      <a16:creationId xmlns:a16="http://schemas.microsoft.com/office/drawing/2014/main" id="{86CE8044-9620-4F2C-8FDF-79B6161ABCF5}"/>
                    </a:ext>
                  </a:extLst>
                </p:cNvPr>
                <p:cNvPicPr/>
                <p:nvPr/>
              </p:nvPicPr>
              <p:blipFill>
                <a:blip r:embed="rId17"/>
                <a:stretch>
                  <a:fillRect/>
                </a:stretch>
              </p:blipFill>
              <p:spPr>
                <a:xfrm>
                  <a:off x="3866790" y="1191547"/>
                  <a:ext cx="128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D99FC86B-440F-43A9-A426-ACD3FBAE0270}"/>
                    </a:ext>
                  </a:extLst>
                </p14:cNvPr>
                <p14:cNvContentPartPr/>
                <p14:nvPr/>
              </p14:nvContentPartPr>
              <p14:xfrm>
                <a:off x="4047150" y="1073827"/>
                <a:ext cx="303840" cy="105480"/>
              </p14:xfrm>
            </p:contentPart>
          </mc:Choice>
          <mc:Fallback xmlns="">
            <p:pic>
              <p:nvPicPr>
                <p:cNvPr id="20" name="Ink 19">
                  <a:extLst>
                    <a:ext uri="{FF2B5EF4-FFF2-40B4-BE49-F238E27FC236}">
                      <a16:creationId xmlns:a16="http://schemas.microsoft.com/office/drawing/2014/main" id="{D99FC86B-440F-43A9-A426-ACD3FBAE0270}"/>
                    </a:ext>
                  </a:extLst>
                </p:cNvPr>
                <p:cNvPicPr/>
                <p:nvPr/>
              </p:nvPicPr>
              <p:blipFill>
                <a:blip r:embed="rId19"/>
                <a:stretch>
                  <a:fillRect/>
                </a:stretch>
              </p:blipFill>
              <p:spPr>
                <a:xfrm>
                  <a:off x="4038150" y="1065187"/>
                  <a:ext cx="321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FD0BB1D0-153E-48AC-85B6-8C734A1A0F82}"/>
                    </a:ext>
                  </a:extLst>
                </p14:cNvPr>
                <p14:cNvContentPartPr/>
                <p14:nvPr/>
              </p14:nvContentPartPr>
              <p14:xfrm>
                <a:off x="4301310" y="952507"/>
                <a:ext cx="10800" cy="47160"/>
              </p14:xfrm>
            </p:contentPart>
          </mc:Choice>
          <mc:Fallback xmlns="">
            <p:pic>
              <p:nvPicPr>
                <p:cNvPr id="21" name="Ink 20">
                  <a:extLst>
                    <a:ext uri="{FF2B5EF4-FFF2-40B4-BE49-F238E27FC236}">
                      <a16:creationId xmlns:a16="http://schemas.microsoft.com/office/drawing/2014/main" id="{FD0BB1D0-153E-48AC-85B6-8C734A1A0F82}"/>
                    </a:ext>
                  </a:extLst>
                </p:cNvPr>
                <p:cNvPicPr/>
                <p:nvPr/>
              </p:nvPicPr>
              <p:blipFill>
                <a:blip r:embed="rId21"/>
                <a:stretch>
                  <a:fillRect/>
                </a:stretch>
              </p:blipFill>
              <p:spPr>
                <a:xfrm>
                  <a:off x="4292670" y="943867"/>
                  <a:ext cx="284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8EE5D17B-46CF-4117-9903-CDAD21023D6D}"/>
                    </a:ext>
                  </a:extLst>
                </p14:cNvPr>
                <p14:cNvContentPartPr/>
                <p14:nvPr/>
              </p14:nvContentPartPr>
              <p14:xfrm>
                <a:off x="4401390" y="914347"/>
                <a:ext cx="119520" cy="180720"/>
              </p14:xfrm>
            </p:contentPart>
          </mc:Choice>
          <mc:Fallback xmlns="">
            <p:pic>
              <p:nvPicPr>
                <p:cNvPr id="22" name="Ink 21">
                  <a:extLst>
                    <a:ext uri="{FF2B5EF4-FFF2-40B4-BE49-F238E27FC236}">
                      <a16:creationId xmlns:a16="http://schemas.microsoft.com/office/drawing/2014/main" id="{8EE5D17B-46CF-4117-9903-CDAD21023D6D}"/>
                    </a:ext>
                  </a:extLst>
                </p:cNvPr>
                <p:cNvPicPr/>
                <p:nvPr/>
              </p:nvPicPr>
              <p:blipFill>
                <a:blip r:embed="rId23"/>
                <a:stretch>
                  <a:fillRect/>
                </a:stretch>
              </p:blipFill>
              <p:spPr>
                <a:xfrm>
                  <a:off x="4392390" y="905707"/>
                  <a:ext cx="137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CA374ED9-E9CD-4BD8-91E4-433783ABBA38}"/>
                    </a:ext>
                  </a:extLst>
                </p14:cNvPr>
                <p14:cNvContentPartPr/>
                <p14:nvPr/>
              </p14:nvContentPartPr>
              <p14:xfrm>
                <a:off x="4693710" y="986707"/>
                <a:ext cx="161280" cy="148680"/>
              </p14:xfrm>
            </p:contentPart>
          </mc:Choice>
          <mc:Fallback xmlns="">
            <p:pic>
              <p:nvPicPr>
                <p:cNvPr id="23" name="Ink 22">
                  <a:extLst>
                    <a:ext uri="{FF2B5EF4-FFF2-40B4-BE49-F238E27FC236}">
                      <a16:creationId xmlns:a16="http://schemas.microsoft.com/office/drawing/2014/main" id="{CA374ED9-E9CD-4BD8-91E4-433783ABBA38}"/>
                    </a:ext>
                  </a:extLst>
                </p:cNvPr>
                <p:cNvPicPr/>
                <p:nvPr/>
              </p:nvPicPr>
              <p:blipFill>
                <a:blip r:embed="rId25"/>
                <a:stretch>
                  <a:fillRect/>
                </a:stretch>
              </p:blipFill>
              <p:spPr>
                <a:xfrm>
                  <a:off x="4684710" y="977707"/>
                  <a:ext cx="178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5CC46375-862F-424A-970A-A1A6CD4C4B21}"/>
                    </a:ext>
                  </a:extLst>
                </p14:cNvPr>
                <p14:cNvContentPartPr/>
                <p14:nvPr/>
              </p14:nvContentPartPr>
              <p14:xfrm>
                <a:off x="4853190" y="1019827"/>
                <a:ext cx="305280" cy="93240"/>
              </p14:xfrm>
            </p:contentPart>
          </mc:Choice>
          <mc:Fallback xmlns="">
            <p:pic>
              <p:nvPicPr>
                <p:cNvPr id="24" name="Ink 23">
                  <a:extLst>
                    <a:ext uri="{FF2B5EF4-FFF2-40B4-BE49-F238E27FC236}">
                      <a16:creationId xmlns:a16="http://schemas.microsoft.com/office/drawing/2014/main" id="{5CC46375-862F-424A-970A-A1A6CD4C4B21}"/>
                    </a:ext>
                  </a:extLst>
                </p:cNvPr>
                <p:cNvPicPr/>
                <p:nvPr/>
              </p:nvPicPr>
              <p:blipFill>
                <a:blip r:embed="rId27"/>
                <a:stretch>
                  <a:fillRect/>
                </a:stretch>
              </p:blipFill>
              <p:spPr>
                <a:xfrm>
                  <a:off x="4844190" y="1010827"/>
                  <a:ext cx="322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A2683216-9EED-40ED-B805-16093E3CA2DC}"/>
                    </a:ext>
                  </a:extLst>
                </p14:cNvPr>
                <p14:cNvContentPartPr/>
                <p14:nvPr/>
              </p14:nvContentPartPr>
              <p14:xfrm>
                <a:off x="5112750" y="929107"/>
                <a:ext cx="360" cy="360"/>
              </p14:xfrm>
            </p:contentPart>
          </mc:Choice>
          <mc:Fallback xmlns="">
            <p:pic>
              <p:nvPicPr>
                <p:cNvPr id="25" name="Ink 24">
                  <a:extLst>
                    <a:ext uri="{FF2B5EF4-FFF2-40B4-BE49-F238E27FC236}">
                      <a16:creationId xmlns:a16="http://schemas.microsoft.com/office/drawing/2014/main" id="{A2683216-9EED-40ED-B805-16093E3CA2DC}"/>
                    </a:ext>
                  </a:extLst>
                </p:cNvPr>
                <p:cNvPicPr/>
                <p:nvPr/>
              </p:nvPicPr>
              <p:blipFill>
                <a:blip r:embed="rId9"/>
                <a:stretch>
                  <a:fillRect/>
                </a:stretch>
              </p:blipFill>
              <p:spPr>
                <a:xfrm>
                  <a:off x="5103750" y="920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E3A45A93-162C-4103-857E-57D3B2556291}"/>
                    </a:ext>
                  </a:extLst>
                </p14:cNvPr>
                <p14:cNvContentPartPr/>
                <p14:nvPr/>
              </p14:nvContentPartPr>
              <p14:xfrm>
                <a:off x="5200590" y="898147"/>
                <a:ext cx="53280" cy="215280"/>
              </p14:xfrm>
            </p:contentPart>
          </mc:Choice>
          <mc:Fallback xmlns="">
            <p:pic>
              <p:nvPicPr>
                <p:cNvPr id="26" name="Ink 25">
                  <a:extLst>
                    <a:ext uri="{FF2B5EF4-FFF2-40B4-BE49-F238E27FC236}">
                      <a16:creationId xmlns:a16="http://schemas.microsoft.com/office/drawing/2014/main" id="{E3A45A93-162C-4103-857E-57D3B2556291}"/>
                    </a:ext>
                  </a:extLst>
                </p:cNvPr>
                <p:cNvPicPr/>
                <p:nvPr/>
              </p:nvPicPr>
              <p:blipFill>
                <a:blip r:embed="rId30"/>
                <a:stretch>
                  <a:fillRect/>
                </a:stretch>
              </p:blipFill>
              <p:spPr>
                <a:xfrm>
                  <a:off x="5191950" y="889507"/>
                  <a:ext cx="70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9129053A-BCF6-40EC-A221-7305DC91D86E}"/>
                    </a:ext>
                  </a:extLst>
                </p14:cNvPr>
                <p14:cNvContentPartPr/>
                <p14:nvPr/>
              </p14:nvContentPartPr>
              <p14:xfrm>
                <a:off x="5281230" y="939907"/>
                <a:ext cx="161280" cy="160920"/>
              </p14:xfrm>
            </p:contentPart>
          </mc:Choice>
          <mc:Fallback xmlns="">
            <p:pic>
              <p:nvPicPr>
                <p:cNvPr id="27" name="Ink 26">
                  <a:extLst>
                    <a:ext uri="{FF2B5EF4-FFF2-40B4-BE49-F238E27FC236}">
                      <a16:creationId xmlns:a16="http://schemas.microsoft.com/office/drawing/2014/main" id="{9129053A-BCF6-40EC-A221-7305DC91D86E}"/>
                    </a:ext>
                  </a:extLst>
                </p:cNvPr>
                <p:cNvPicPr/>
                <p:nvPr/>
              </p:nvPicPr>
              <p:blipFill>
                <a:blip r:embed="rId32"/>
                <a:stretch>
                  <a:fillRect/>
                </a:stretch>
              </p:blipFill>
              <p:spPr>
                <a:xfrm>
                  <a:off x="5272230" y="930907"/>
                  <a:ext cx="178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2A504E8B-0345-4B9F-B2CD-FAEF4FA5F6E2}"/>
                    </a:ext>
                  </a:extLst>
                </p14:cNvPr>
                <p14:cNvContentPartPr/>
                <p14:nvPr/>
              </p14:nvContentPartPr>
              <p14:xfrm>
                <a:off x="5499030" y="992107"/>
                <a:ext cx="178560" cy="119520"/>
              </p14:xfrm>
            </p:contentPart>
          </mc:Choice>
          <mc:Fallback xmlns="">
            <p:pic>
              <p:nvPicPr>
                <p:cNvPr id="28" name="Ink 27">
                  <a:extLst>
                    <a:ext uri="{FF2B5EF4-FFF2-40B4-BE49-F238E27FC236}">
                      <a16:creationId xmlns:a16="http://schemas.microsoft.com/office/drawing/2014/main" id="{2A504E8B-0345-4B9F-B2CD-FAEF4FA5F6E2}"/>
                    </a:ext>
                  </a:extLst>
                </p:cNvPr>
                <p:cNvPicPr/>
                <p:nvPr/>
              </p:nvPicPr>
              <p:blipFill>
                <a:blip r:embed="rId34"/>
                <a:stretch>
                  <a:fillRect/>
                </a:stretch>
              </p:blipFill>
              <p:spPr>
                <a:xfrm>
                  <a:off x="5490030" y="983107"/>
                  <a:ext cx="196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a:extLst>
                    <a:ext uri="{FF2B5EF4-FFF2-40B4-BE49-F238E27FC236}">
                      <a16:creationId xmlns:a16="http://schemas.microsoft.com/office/drawing/2014/main" id="{EADBE088-C5B1-4203-8E7F-C4129B83D807}"/>
                    </a:ext>
                  </a:extLst>
                </p14:cNvPr>
                <p14:cNvContentPartPr/>
                <p14:nvPr/>
              </p14:nvContentPartPr>
              <p14:xfrm>
                <a:off x="5831670" y="1011187"/>
                <a:ext cx="144720" cy="82440"/>
              </p14:xfrm>
            </p:contentPart>
          </mc:Choice>
          <mc:Fallback xmlns="">
            <p:pic>
              <p:nvPicPr>
                <p:cNvPr id="29" name="Ink 28">
                  <a:extLst>
                    <a:ext uri="{FF2B5EF4-FFF2-40B4-BE49-F238E27FC236}">
                      <a16:creationId xmlns:a16="http://schemas.microsoft.com/office/drawing/2014/main" id="{EADBE088-C5B1-4203-8E7F-C4129B83D807}"/>
                    </a:ext>
                  </a:extLst>
                </p:cNvPr>
                <p:cNvPicPr/>
                <p:nvPr/>
              </p:nvPicPr>
              <p:blipFill>
                <a:blip r:embed="rId36"/>
                <a:stretch>
                  <a:fillRect/>
                </a:stretch>
              </p:blipFill>
              <p:spPr>
                <a:xfrm>
                  <a:off x="5823030" y="1002547"/>
                  <a:ext cx="162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a:extLst>
                    <a:ext uri="{FF2B5EF4-FFF2-40B4-BE49-F238E27FC236}">
                      <a16:creationId xmlns:a16="http://schemas.microsoft.com/office/drawing/2014/main" id="{8B5C57A9-13C8-4199-9221-921B345DA03A}"/>
                    </a:ext>
                  </a:extLst>
                </p14:cNvPr>
                <p14:cNvContentPartPr/>
                <p14:nvPr/>
              </p14:nvContentPartPr>
              <p14:xfrm>
                <a:off x="5965590" y="929107"/>
                <a:ext cx="66600" cy="145440"/>
              </p14:xfrm>
            </p:contentPart>
          </mc:Choice>
          <mc:Fallback xmlns="">
            <p:pic>
              <p:nvPicPr>
                <p:cNvPr id="30" name="Ink 29">
                  <a:extLst>
                    <a:ext uri="{FF2B5EF4-FFF2-40B4-BE49-F238E27FC236}">
                      <a16:creationId xmlns:a16="http://schemas.microsoft.com/office/drawing/2014/main" id="{8B5C57A9-13C8-4199-9221-921B345DA03A}"/>
                    </a:ext>
                  </a:extLst>
                </p:cNvPr>
                <p:cNvPicPr/>
                <p:nvPr/>
              </p:nvPicPr>
              <p:blipFill>
                <a:blip r:embed="rId38"/>
                <a:stretch>
                  <a:fillRect/>
                </a:stretch>
              </p:blipFill>
              <p:spPr>
                <a:xfrm>
                  <a:off x="5956950" y="920467"/>
                  <a:ext cx="84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a:extLst>
                    <a:ext uri="{FF2B5EF4-FFF2-40B4-BE49-F238E27FC236}">
                      <a16:creationId xmlns:a16="http://schemas.microsoft.com/office/drawing/2014/main" id="{115C2450-1E23-4C18-A0D4-D6E438CC063A}"/>
                    </a:ext>
                  </a:extLst>
                </p14:cNvPr>
                <p14:cNvContentPartPr/>
                <p14:nvPr/>
              </p14:nvContentPartPr>
              <p14:xfrm>
                <a:off x="6033270" y="982027"/>
                <a:ext cx="558360" cy="118800"/>
              </p14:xfrm>
            </p:contentPart>
          </mc:Choice>
          <mc:Fallback xmlns="">
            <p:pic>
              <p:nvPicPr>
                <p:cNvPr id="31" name="Ink 30">
                  <a:extLst>
                    <a:ext uri="{FF2B5EF4-FFF2-40B4-BE49-F238E27FC236}">
                      <a16:creationId xmlns:a16="http://schemas.microsoft.com/office/drawing/2014/main" id="{115C2450-1E23-4C18-A0D4-D6E438CC063A}"/>
                    </a:ext>
                  </a:extLst>
                </p:cNvPr>
                <p:cNvPicPr/>
                <p:nvPr/>
              </p:nvPicPr>
              <p:blipFill>
                <a:blip r:embed="rId40"/>
                <a:stretch>
                  <a:fillRect/>
                </a:stretch>
              </p:blipFill>
              <p:spPr>
                <a:xfrm>
                  <a:off x="6024630" y="973387"/>
                  <a:ext cx="576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a:extLst>
                    <a:ext uri="{FF2B5EF4-FFF2-40B4-BE49-F238E27FC236}">
                      <a16:creationId xmlns:a16="http://schemas.microsoft.com/office/drawing/2014/main" id="{66421AA1-6940-4CCB-A4C2-5EBE2D941FE0}"/>
                    </a:ext>
                  </a:extLst>
                </p14:cNvPr>
                <p14:cNvContentPartPr/>
                <p14:nvPr/>
              </p14:nvContentPartPr>
              <p14:xfrm>
                <a:off x="6788910" y="898867"/>
                <a:ext cx="312120" cy="201240"/>
              </p14:xfrm>
            </p:contentPart>
          </mc:Choice>
          <mc:Fallback xmlns="">
            <p:pic>
              <p:nvPicPr>
                <p:cNvPr id="32" name="Ink 31">
                  <a:extLst>
                    <a:ext uri="{FF2B5EF4-FFF2-40B4-BE49-F238E27FC236}">
                      <a16:creationId xmlns:a16="http://schemas.microsoft.com/office/drawing/2014/main" id="{66421AA1-6940-4CCB-A4C2-5EBE2D941FE0}"/>
                    </a:ext>
                  </a:extLst>
                </p:cNvPr>
                <p:cNvPicPr/>
                <p:nvPr/>
              </p:nvPicPr>
              <p:blipFill>
                <a:blip r:embed="rId42"/>
                <a:stretch>
                  <a:fillRect/>
                </a:stretch>
              </p:blipFill>
              <p:spPr>
                <a:xfrm>
                  <a:off x="6779910" y="889867"/>
                  <a:ext cx="3297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07EDA4AE-F57A-48DB-A419-3E501F6A1786}"/>
                    </a:ext>
                  </a:extLst>
                </p14:cNvPr>
                <p14:cNvContentPartPr/>
                <p14:nvPr/>
              </p14:nvContentPartPr>
              <p14:xfrm>
                <a:off x="7288230" y="947827"/>
                <a:ext cx="130320" cy="139680"/>
              </p14:xfrm>
            </p:contentPart>
          </mc:Choice>
          <mc:Fallback xmlns="">
            <p:pic>
              <p:nvPicPr>
                <p:cNvPr id="33" name="Ink 32">
                  <a:extLst>
                    <a:ext uri="{FF2B5EF4-FFF2-40B4-BE49-F238E27FC236}">
                      <a16:creationId xmlns:a16="http://schemas.microsoft.com/office/drawing/2014/main" id="{07EDA4AE-F57A-48DB-A419-3E501F6A1786}"/>
                    </a:ext>
                  </a:extLst>
                </p:cNvPr>
                <p:cNvPicPr/>
                <p:nvPr/>
              </p:nvPicPr>
              <p:blipFill>
                <a:blip r:embed="rId44"/>
                <a:stretch>
                  <a:fillRect/>
                </a:stretch>
              </p:blipFill>
              <p:spPr>
                <a:xfrm>
                  <a:off x="7279230" y="938827"/>
                  <a:ext cx="147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219D0A3A-7885-4D98-93AC-8F2D09360E40}"/>
                    </a:ext>
                  </a:extLst>
                </p14:cNvPr>
                <p14:cNvContentPartPr/>
                <p14:nvPr/>
              </p14:nvContentPartPr>
              <p14:xfrm>
                <a:off x="7468950" y="884827"/>
                <a:ext cx="204840" cy="176400"/>
              </p14:xfrm>
            </p:contentPart>
          </mc:Choice>
          <mc:Fallback xmlns="">
            <p:pic>
              <p:nvPicPr>
                <p:cNvPr id="34" name="Ink 33">
                  <a:extLst>
                    <a:ext uri="{FF2B5EF4-FFF2-40B4-BE49-F238E27FC236}">
                      <a16:creationId xmlns:a16="http://schemas.microsoft.com/office/drawing/2014/main" id="{219D0A3A-7885-4D98-93AC-8F2D09360E40}"/>
                    </a:ext>
                  </a:extLst>
                </p:cNvPr>
                <p:cNvPicPr/>
                <p:nvPr/>
              </p:nvPicPr>
              <p:blipFill>
                <a:blip r:embed="rId46"/>
                <a:stretch>
                  <a:fillRect/>
                </a:stretch>
              </p:blipFill>
              <p:spPr>
                <a:xfrm>
                  <a:off x="7459950" y="876187"/>
                  <a:ext cx="222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1CB29C31-064C-4C70-BB3D-DBAB8D4EE10E}"/>
                    </a:ext>
                  </a:extLst>
                </p14:cNvPr>
                <p14:cNvContentPartPr/>
                <p14:nvPr/>
              </p14:nvContentPartPr>
              <p14:xfrm>
                <a:off x="7720950" y="960787"/>
                <a:ext cx="232920" cy="106920"/>
              </p14:xfrm>
            </p:contentPart>
          </mc:Choice>
          <mc:Fallback xmlns="">
            <p:pic>
              <p:nvPicPr>
                <p:cNvPr id="35" name="Ink 34">
                  <a:extLst>
                    <a:ext uri="{FF2B5EF4-FFF2-40B4-BE49-F238E27FC236}">
                      <a16:creationId xmlns:a16="http://schemas.microsoft.com/office/drawing/2014/main" id="{1CB29C31-064C-4C70-BB3D-DBAB8D4EE10E}"/>
                    </a:ext>
                  </a:extLst>
                </p:cNvPr>
                <p:cNvPicPr/>
                <p:nvPr/>
              </p:nvPicPr>
              <p:blipFill>
                <a:blip r:embed="rId48"/>
                <a:stretch>
                  <a:fillRect/>
                </a:stretch>
              </p:blipFill>
              <p:spPr>
                <a:xfrm>
                  <a:off x="7711950" y="951787"/>
                  <a:ext cx="250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2171A686-FF59-4A92-926C-1EFBE89F6887}"/>
                    </a:ext>
                  </a:extLst>
                </p14:cNvPr>
                <p14:cNvContentPartPr/>
                <p14:nvPr/>
              </p14:nvContentPartPr>
              <p14:xfrm>
                <a:off x="7999950" y="982387"/>
                <a:ext cx="135360" cy="69840"/>
              </p14:xfrm>
            </p:contentPart>
          </mc:Choice>
          <mc:Fallback xmlns="">
            <p:pic>
              <p:nvPicPr>
                <p:cNvPr id="36" name="Ink 35">
                  <a:extLst>
                    <a:ext uri="{FF2B5EF4-FFF2-40B4-BE49-F238E27FC236}">
                      <a16:creationId xmlns:a16="http://schemas.microsoft.com/office/drawing/2014/main" id="{2171A686-FF59-4A92-926C-1EFBE89F6887}"/>
                    </a:ext>
                  </a:extLst>
                </p:cNvPr>
                <p:cNvPicPr/>
                <p:nvPr/>
              </p:nvPicPr>
              <p:blipFill>
                <a:blip r:embed="rId50"/>
                <a:stretch>
                  <a:fillRect/>
                </a:stretch>
              </p:blipFill>
              <p:spPr>
                <a:xfrm>
                  <a:off x="7990950" y="973387"/>
                  <a:ext cx="153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127E3B19-EB29-4D1D-8299-786AD2079A0E}"/>
                    </a:ext>
                  </a:extLst>
                </p14:cNvPr>
                <p14:cNvContentPartPr/>
                <p14:nvPr/>
              </p14:nvContentPartPr>
              <p14:xfrm>
                <a:off x="8192550" y="973747"/>
                <a:ext cx="221400" cy="98640"/>
              </p14:xfrm>
            </p:contentPart>
          </mc:Choice>
          <mc:Fallback xmlns="">
            <p:pic>
              <p:nvPicPr>
                <p:cNvPr id="37" name="Ink 36">
                  <a:extLst>
                    <a:ext uri="{FF2B5EF4-FFF2-40B4-BE49-F238E27FC236}">
                      <a16:creationId xmlns:a16="http://schemas.microsoft.com/office/drawing/2014/main" id="{127E3B19-EB29-4D1D-8299-786AD2079A0E}"/>
                    </a:ext>
                  </a:extLst>
                </p:cNvPr>
                <p:cNvPicPr/>
                <p:nvPr/>
              </p:nvPicPr>
              <p:blipFill>
                <a:blip r:embed="rId52"/>
                <a:stretch>
                  <a:fillRect/>
                </a:stretch>
              </p:blipFill>
              <p:spPr>
                <a:xfrm>
                  <a:off x="8183910" y="964747"/>
                  <a:ext cx="239040" cy="116280"/>
                </a:xfrm>
                <a:prstGeom prst="rect">
                  <a:avLst/>
                </a:prstGeom>
              </p:spPr>
            </p:pic>
          </mc:Fallback>
        </mc:AlternateContent>
      </p:grpSp>
      <p:grpSp>
        <p:nvGrpSpPr>
          <p:cNvPr id="50" name="Group 49">
            <a:extLst>
              <a:ext uri="{FF2B5EF4-FFF2-40B4-BE49-F238E27FC236}">
                <a16:creationId xmlns:a16="http://schemas.microsoft.com/office/drawing/2014/main" id="{EBAC6D00-BE48-4C2A-B6E4-06A5355C0AB2}"/>
              </a:ext>
            </a:extLst>
          </p:cNvPr>
          <p:cNvGrpSpPr/>
          <p:nvPr/>
        </p:nvGrpSpPr>
        <p:grpSpPr>
          <a:xfrm>
            <a:off x="1330590" y="1483507"/>
            <a:ext cx="219600" cy="243360"/>
            <a:chOff x="1330590" y="1483507"/>
            <a:chExt cx="219600" cy="243360"/>
          </a:xfrm>
        </p:grpSpPr>
        <mc:AlternateContent xmlns:mc="http://schemas.openxmlformats.org/markup-compatibility/2006" xmlns:p14="http://schemas.microsoft.com/office/powerpoint/2010/main">
          <mc:Choice Requires="p14">
            <p:contentPart p14:bwMode="auto" r:id="rId53">
              <p14:nvContentPartPr>
                <p14:cNvPr id="39" name="Ink 38">
                  <a:extLst>
                    <a:ext uri="{FF2B5EF4-FFF2-40B4-BE49-F238E27FC236}">
                      <a16:creationId xmlns:a16="http://schemas.microsoft.com/office/drawing/2014/main" id="{85D3B765-54A3-4A2F-98B8-B5894E74E826}"/>
                    </a:ext>
                  </a:extLst>
                </p14:cNvPr>
                <p14:cNvContentPartPr/>
                <p14:nvPr/>
              </p14:nvContentPartPr>
              <p14:xfrm>
                <a:off x="1383510" y="1483507"/>
                <a:ext cx="166680" cy="19800"/>
              </p14:xfrm>
            </p:contentPart>
          </mc:Choice>
          <mc:Fallback xmlns="">
            <p:pic>
              <p:nvPicPr>
                <p:cNvPr id="39" name="Ink 38">
                  <a:extLst>
                    <a:ext uri="{FF2B5EF4-FFF2-40B4-BE49-F238E27FC236}">
                      <a16:creationId xmlns:a16="http://schemas.microsoft.com/office/drawing/2014/main" id="{85D3B765-54A3-4A2F-98B8-B5894E74E826}"/>
                    </a:ext>
                  </a:extLst>
                </p:cNvPr>
                <p:cNvPicPr/>
                <p:nvPr/>
              </p:nvPicPr>
              <p:blipFill>
                <a:blip r:embed="rId54"/>
                <a:stretch>
                  <a:fillRect/>
                </a:stretch>
              </p:blipFill>
              <p:spPr>
                <a:xfrm>
                  <a:off x="1374870" y="1474507"/>
                  <a:ext cx="184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Ink 39">
                  <a:extLst>
                    <a:ext uri="{FF2B5EF4-FFF2-40B4-BE49-F238E27FC236}">
                      <a16:creationId xmlns:a16="http://schemas.microsoft.com/office/drawing/2014/main" id="{1207D3D8-FEB9-4B99-99EC-5F19DA23977C}"/>
                    </a:ext>
                  </a:extLst>
                </p14:cNvPr>
                <p14:cNvContentPartPr/>
                <p14:nvPr/>
              </p14:nvContentPartPr>
              <p14:xfrm>
                <a:off x="1330590" y="1520227"/>
                <a:ext cx="165240" cy="206640"/>
              </p14:xfrm>
            </p:contentPart>
          </mc:Choice>
          <mc:Fallback xmlns="">
            <p:pic>
              <p:nvPicPr>
                <p:cNvPr id="40" name="Ink 39">
                  <a:extLst>
                    <a:ext uri="{FF2B5EF4-FFF2-40B4-BE49-F238E27FC236}">
                      <a16:creationId xmlns:a16="http://schemas.microsoft.com/office/drawing/2014/main" id="{1207D3D8-FEB9-4B99-99EC-5F19DA23977C}"/>
                    </a:ext>
                  </a:extLst>
                </p:cNvPr>
                <p:cNvPicPr/>
                <p:nvPr/>
              </p:nvPicPr>
              <p:blipFill>
                <a:blip r:embed="rId56"/>
                <a:stretch>
                  <a:fillRect/>
                </a:stretch>
              </p:blipFill>
              <p:spPr>
                <a:xfrm>
                  <a:off x="1321590" y="1511587"/>
                  <a:ext cx="182880" cy="224280"/>
                </a:xfrm>
                <a:prstGeom prst="rect">
                  <a:avLst/>
                </a:prstGeom>
              </p:spPr>
            </p:pic>
          </mc:Fallback>
        </mc:AlternateContent>
      </p:grpSp>
      <p:grpSp>
        <p:nvGrpSpPr>
          <p:cNvPr id="61" name="Group 60">
            <a:extLst>
              <a:ext uri="{FF2B5EF4-FFF2-40B4-BE49-F238E27FC236}">
                <a16:creationId xmlns:a16="http://schemas.microsoft.com/office/drawing/2014/main" id="{F1405B1E-0749-4541-BFCA-F2A159A135F0}"/>
              </a:ext>
            </a:extLst>
          </p:cNvPr>
          <p:cNvGrpSpPr/>
          <p:nvPr/>
        </p:nvGrpSpPr>
        <p:grpSpPr>
          <a:xfrm>
            <a:off x="1818390" y="1450387"/>
            <a:ext cx="1853280" cy="409320"/>
            <a:chOff x="1818390" y="1450387"/>
            <a:chExt cx="1853280" cy="409320"/>
          </a:xfrm>
        </p:grpSpPr>
        <mc:AlternateContent xmlns:mc="http://schemas.openxmlformats.org/markup-compatibility/2006" xmlns:p14="http://schemas.microsoft.com/office/powerpoint/2010/main">
          <mc:Choice Requires="p14">
            <p:contentPart p14:bwMode="auto" r:id="rId57">
              <p14:nvContentPartPr>
                <p14:cNvPr id="41" name="Ink 40">
                  <a:extLst>
                    <a:ext uri="{FF2B5EF4-FFF2-40B4-BE49-F238E27FC236}">
                      <a16:creationId xmlns:a16="http://schemas.microsoft.com/office/drawing/2014/main" id="{CB51337A-6213-42EF-8838-64DD1EF644AC}"/>
                    </a:ext>
                  </a:extLst>
                </p14:cNvPr>
                <p14:cNvContentPartPr/>
                <p14:nvPr/>
              </p14:nvContentPartPr>
              <p14:xfrm>
                <a:off x="1818390" y="1610227"/>
                <a:ext cx="79920" cy="249480"/>
              </p14:xfrm>
            </p:contentPart>
          </mc:Choice>
          <mc:Fallback xmlns="">
            <p:pic>
              <p:nvPicPr>
                <p:cNvPr id="41" name="Ink 40">
                  <a:extLst>
                    <a:ext uri="{FF2B5EF4-FFF2-40B4-BE49-F238E27FC236}">
                      <a16:creationId xmlns:a16="http://schemas.microsoft.com/office/drawing/2014/main" id="{CB51337A-6213-42EF-8838-64DD1EF644AC}"/>
                    </a:ext>
                  </a:extLst>
                </p:cNvPr>
                <p:cNvPicPr/>
                <p:nvPr/>
              </p:nvPicPr>
              <p:blipFill>
                <a:blip r:embed="rId58"/>
                <a:stretch>
                  <a:fillRect/>
                </a:stretch>
              </p:blipFill>
              <p:spPr>
                <a:xfrm>
                  <a:off x="1809390" y="1601587"/>
                  <a:ext cx="975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Ink 41">
                  <a:extLst>
                    <a:ext uri="{FF2B5EF4-FFF2-40B4-BE49-F238E27FC236}">
                      <a16:creationId xmlns:a16="http://schemas.microsoft.com/office/drawing/2014/main" id="{D1C3AA36-95D4-4474-8590-AC021A6C5D2E}"/>
                    </a:ext>
                  </a:extLst>
                </p14:cNvPr>
                <p14:cNvContentPartPr/>
                <p14:nvPr/>
              </p14:nvContentPartPr>
              <p14:xfrm>
                <a:off x="1895070" y="1620307"/>
                <a:ext cx="129240" cy="72360"/>
              </p14:xfrm>
            </p:contentPart>
          </mc:Choice>
          <mc:Fallback xmlns="">
            <p:pic>
              <p:nvPicPr>
                <p:cNvPr id="42" name="Ink 41">
                  <a:extLst>
                    <a:ext uri="{FF2B5EF4-FFF2-40B4-BE49-F238E27FC236}">
                      <a16:creationId xmlns:a16="http://schemas.microsoft.com/office/drawing/2014/main" id="{D1C3AA36-95D4-4474-8590-AC021A6C5D2E}"/>
                    </a:ext>
                  </a:extLst>
                </p:cNvPr>
                <p:cNvPicPr/>
                <p:nvPr/>
              </p:nvPicPr>
              <p:blipFill>
                <a:blip r:embed="rId60"/>
                <a:stretch>
                  <a:fillRect/>
                </a:stretch>
              </p:blipFill>
              <p:spPr>
                <a:xfrm>
                  <a:off x="1886430" y="1611667"/>
                  <a:ext cx="146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Ink 42">
                  <a:extLst>
                    <a:ext uri="{FF2B5EF4-FFF2-40B4-BE49-F238E27FC236}">
                      <a16:creationId xmlns:a16="http://schemas.microsoft.com/office/drawing/2014/main" id="{FD2245F6-58F3-4006-846C-CB254FDFFFFB}"/>
                    </a:ext>
                  </a:extLst>
                </p14:cNvPr>
                <p14:cNvContentPartPr/>
                <p14:nvPr/>
              </p14:nvContentPartPr>
              <p14:xfrm>
                <a:off x="2041590" y="1537147"/>
                <a:ext cx="268560" cy="285480"/>
              </p14:xfrm>
            </p:contentPart>
          </mc:Choice>
          <mc:Fallback xmlns="">
            <p:pic>
              <p:nvPicPr>
                <p:cNvPr id="43" name="Ink 42">
                  <a:extLst>
                    <a:ext uri="{FF2B5EF4-FFF2-40B4-BE49-F238E27FC236}">
                      <a16:creationId xmlns:a16="http://schemas.microsoft.com/office/drawing/2014/main" id="{FD2245F6-58F3-4006-846C-CB254FDFFFFB}"/>
                    </a:ext>
                  </a:extLst>
                </p:cNvPr>
                <p:cNvPicPr/>
                <p:nvPr/>
              </p:nvPicPr>
              <p:blipFill>
                <a:blip r:embed="rId62"/>
                <a:stretch>
                  <a:fillRect/>
                </a:stretch>
              </p:blipFill>
              <p:spPr>
                <a:xfrm>
                  <a:off x="2032590" y="1528147"/>
                  <a:ext cx="2862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Ink 43">
                  <a:extLst>
                    <a:ext uri="{FF2B5EF4-FFF2-40B4-BE49-F238E27FC236}">
                      <a16:creationId xmlns:a16="http://schemas.microsoft.com/office/drawing/2014/main" id="{61A7C65E-416E-4B5A-82D2-10FCE3FE35CC}"/>
                    </a:ext>
                  </a:extLst>
                </p14:cNvPr>
                <p14:cNvContentPartPr/>
                <p14:nvPr/>
              </p14:nvContentPartPr>
              <p14:xfrm>
                <a:off x="2337870" y="1575307"/>
                <a:ext cx="432000" cy="273240"/>
              </p14:xfrm>
            </p:contentPart>
          </mc:Choice>
          <mc:Fallback xmlns="">
            <p:pic>
              <p:nvPicPr>
                <p:cNvPr id="44" name="Ink 43">
                  <a:extLst>
                    <a:ext uri="{FF2B5EF4-FFF2-40B4-BE49-F238E27FC236}">
                      <a16:creationId xmlns:a16="http://schemas.microsoft.com/office/drawing/2014/main" id="{61A7C65E-416E-4B5A-82D2-10FCE3FE35CC}"/>
                    </a:ext>
                  </a:extLst>
                </p:cNvPr>
                <p:cNvPicPr/>
                <p:nvPr/>
              </p:nvPicPr>
              <p:blipFill>
                <a:blip r:embed="rId64"/>
                <a:stretch>
                  <a:fillRect/>
                </a:stretch>
              </p:blipFill>
              <p:spPr>
                <a:xfrm>
                  <a:off x="2329230" y="1566307"/>
                  <a:ext cx="44964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Ink 44">
                  <a:extLst>
                    <a:ext uri="{FF2B5EF4-FFF2-40B4-BE49-F238E27FC236}">
                      <a16:creationId xmlns:a16="http://schemas.microsoft.com/office/drawing/2014/main" id="{C36A617F-497A-47C6-A3C2-136F5A856BC6}"/>
                    </a:ext>
                  </a:extLst>
                </p14:cNvPr>
                <p14:cNvContentPartPr/>
                <p14:nvPr/>
              </p14:nvContentPartPr>
              <p14:xfrm>
                <a:off x="2834670" y="1489987"/>
                <a:ext cx="21960" cy="152640"/>
              </p14:xfrm>
            </p:contentPart>
          </mc:Choice>
          <mc:Fallback xmlns="">
            <p:pic>
              <p:nvPicPr>
                <p:cNvPr id="45" name="Ink 44">
                  <a:extLst>
                    <a:ext uri="{FF2B5EF4-FFF2-40B4-BE49-F238E27FC236}">
                      <a16:creationId xmlns:a16="http://schemas.microsoft.com/office/drawing/2014/main" id="{C36A617F-497A-47C6-A3C2-136F5A856BC6}"/>
                    </a:ext>
                  </a:extLst>
                </p:cNvPr>
                <p:cNvPicPr/>
                <p:nvPr/>
              </p:nvPicPr>
              <p:blipFill>
                <a:blip r:embed="rId66"/>
                <a:stretch>
                  <a:fillRect/>
                </a:stretch>
              </p:blipFill>
              <p:spPr>
                <a:xfrm>
                  <a:off x="2825670" y="1481347"/>
                  <a:ext cx="39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9DA0742E-0886-4EB9-8A7D-FAE36CF002AE}"/>
                    </a:ext>
                  </a:extLst>
                </p14:cNvPr>
                <p14:cNvContentPartPr/>
                <p14:nvPr/>
              </p14:nvContentPartPr>
              <p14:xfrm>
                <a:off x="2818830" y="1567387"/>
                <a:ext cx="135360" cy="99720"/>
              </p14:xfrm>
            </p:contentPart>
          </mc:Choice>
          <mc:Fallback xmlns="">
            <p:pic>
              <p:nvPicPr>
                <p:cNvPr id="46" name="Ink 45">
                  <a:extLst>
                    <a:ext uri="{FF2B5EF4-FFF2-40B4-BE49-F238E27FC236}">
                      <a16:creationId xmlns:a16="http://schemas.microsoft.com/office/drawing/2014/main" id="{9DA0742E-0886-4EB9-8A7D-FAE36CF002AE}"/>
                    </a:ext>
                  </a:extLst>
                </p:cNvPr>
                <p:cNvPicPr/>
                <p:nvPr/>
              </p:nvPicPr>
              <p:blipFill>
                <a:blip r:embed="rId68"/>
                <a:stretch>
                  <a:fillRect/>
                </a:stretch>
              </p:blipFill>
              <p:spPr>
                <a:xfrm>
                  <a:off x="2810190" y="1558387"/>
                  <a:ext cx="153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2CBFAE80-48B1-406E-A023-11B755F4FDF8}"/>
                    </a:ext>
                  </a:extLst>
                </p14:cNvPr>
                <p14:cNvContentPartPr/>
                <p14:nvPr/>
              </p14:nvContentPartPr>
              <p14:xfrm>
                <a:off x="2929350" y="1503667"/>
                <a:ext cx="10080" cy="12960"/>
              </p14:xfrm>
            </p:contentPart>
          </mc:Choice>
          <mc:Fallback xmlns="">
            <p:pic>
              <p:nvPicPr>
                <p:cNvPr id="47" name="Ink 46">
                  <a:extLst>
                    <a:ext uri="{FF2B5EF4-FFF2-40B4-BE49-F238E27FC236}">
                      <a16:creationId xmlns:a16="http://schemas.microsoft.com/office/drawing/2014/main" id="{2CBFAE80-48B1-406E-A023-11B755F4FDF8}"/>
                    </a:ext>
                  </a:extLst>
                </p:cNvPr>
                <p:cNvPicPr/>
                <p:nvPr/>
              </p:nvPicPr>
              <p:blipFill>
                <a:blip r:embed="rId70"/>
                <a:stretch>
                  <a:fillRect/>
                </a:stretch>
              </p:blipFill>
              <p:spPr>
                <a:xfrm>
                  <a:off x="2920350" y="1494667"/>
                  <a:ext cx="27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A8168664-5567-4120-8F70-133B21E45D04}"/>
                    </a:ext>
                  </a:extLst>
                </p14:cNvPr>
                <p14:cNvContentPartPr/>
                <p14:nvPr/>
              </p14:nvContentPartPr>
              <p14:xfrm>
                <a:off x="3038790" y="1450387"/>
                <a:ext cx="454320" cy="187200"/>
              </p14:xfrm>
            </p:contentPart>
          </mc:Choice>
          <mc:Fallback xmlns="">
            <p:pic>
              <p:nvPicPr>
                <p:cNvPr id="48" name="Ink 47">
                  <a:extLst>
                    <a:ext uri="{FF2B5EF4-FFF2-40B4-BE49-F238E27FC236}">
                      <a16:creationId xmlns:a16="http://schemas.microsoft.com/office/drawing/2014/main" id="{A8168664-5567-4120-8F70-133B21E45D04}"/>
                    </a:ext>
                  </a:extLst>
                </p:cNvPr>
                <p:cNvPicPr/>
                <p:nvPr/>
              </p:nvPicPr>
              <p:blipFill>
                <a:blip r:embed="rId72"/>
                <a:stretch>
                  <a:fillRect/>
                </a:stretch>
              </p:blipFill>
              <p:spPr>
                <a:xfrm>
                  <a:off x="3029790" y="1441747"/>
                  <a:ext cx="471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Ink 50">
                  <a:extLst>
                    <a:ext uri="{FF2B5EF4-FFF2-40B4-BE49-F238E27FC236}">
                      <a16:creationId xmlns:a16="http://schemas.microsoft.com/office/drawing/2014/main" id="{3A1116B3-0960-4677-B8E7-75E1F93617F5}"/>
                    </a:ext>
                  </a:extLst>
                </p14:cNvPr>
                <p14:cNvContentPartPr/>
                <p14:nvPr/>
              </p14:nvContentPartPr>
              <p14:xfrm>
                <a:off x="3668430" y="1586107"/>
                <a:ext cx="3240" cy="1800"/>
              </p14:xfrm>
            </p:contentPart>
          </mc:Choice>
          <mc:Fallback xmlns="">
            <p:pic>
              <p:nvPicPr>
                <p:cNvPr id="51" name="Ink 50">
                  <a:extLst>
                    <a:ext uri="{FF2B5EF4-FFF2-40B4-BE49-F238E27FC236}">
                      <a16:creationId xmlns:a16="http://schemas.microsoft.com/office/drawing/2014/main" id="{3A1116B3-0960-4677-B8E7-75E1F93617F5}"/>
                    </a:ext>
                  </a:extLst>
                </p:cNvPr>
                <p:cNvPicPr/>
                <p:nvPr/>
              </p:nvPicPr>
              <p:blipFill>
                <a:blip r:embed="rId9"/>
                <a:stretch>
                  <a:fillRect/>
                </a:stretch>
              </p:blipFill>
              <p:spPr>
                <a:xfrm>
                  <a:off x="3659430" y="1577467"/>
                  <a:ext cx="20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Ink 51">
                  <a:extLst>
                    <a:ext uri="{FF2B5EF4-FFF2-40B4-BE49-F238E27FC236}">
                      <a16:creationId xmlns:a16="http://schemas.microsoft.com/office/drawing/2014/main" id="{4A15BC79-9C11-464A-A12A-B091F20EFAE6}"/>
                    </a:ext>
                  </a:extLst>
                </p14:cNvPr>
                <p14:cNvContentPartPr/>
                <p14:nvPr/>
              </p14:nvContentPartPr>
              <p14:xfrm>
                <a:off x="3652590" y="1660627"/>
                <a:ext cx="1080" cy="2520"/>
              </p14:xfrm>
            </p:contentPart>
          </mc:Choice>
          <mc:Fallback xmlns="">
            <p:pic>
              <p:nvPicPr>
                <p:cNvPr id="52" name="Ink 51">
                  <a:extLst>
                    <a:ext uri="{FF2B5EF4-FFF2-40B4-BE49-F238E27FC236}">
                      <a16:creationId xmlns:a16="http://schemas.microsoft.com/office/drawing/2014/main" id="{4A15BC79-9C11-464A-A12A-B091F20EFAE6}"/>
                    </a:ext>
                  </a:extLst>
                </p:cNvPr>
                <p:cNvPicPr/>
                <p:nvPr/>
              </p:nvPicPr>
              <p:blipFill>
                <a:blip r:embed="rId9"/>
                <a:stretch>
                  <a:fillRect/>
                </a:stretch>
              </p:blipFill>
              <p:spPr>
                <a:xfrm>
                  <a:off x="3643950" y="1651627"/>
                  <a:ext cx="18720" cy="20160"/>
                </a:xfrm>
                <a:prstGeom prst="rect">
                  <a:avLst/>
                </a:prstGeom>
              </p:spPr>
            </p:pic>
          </mc:Fallback>
        </mc:AlternateContent>
      </p:grpSp>
      <p:grpSp>
        <p:nvGrpSpPr>
          <p:cNvPr id="60" name="Group 59">
            <a:extLst>
              <a:ext uri="{FF2B5EF4-FFF2-40B4-BE49-F238E27FC236}">
                <a16:creationId xmlns:a16="http://schemas.microsoft.com/office/drawing/2014/main" id="{20E83BC3-DC2C-437A-96BC-8CF5916B2F2B}"/>
              </a:ext>
            </a:extLst>
          </p:cNvPr>
          <p:cNvGrpSpPr/>
          <p:nvPr/>
        </p:nvGrpSpPr>
        <p:grpSpPr>
          <a:xfrm>
            <a:off x="4021590" y="1390267"/>
            <a:ext cx="1541160" cy="267840"/>
            <a:chOff x="4021590" y="1390267"/>
            <a:chExt cx="1541160" cy="267840"/>
          </a:xfrm>
        </p:grpSpPr>
        <mc:AlternateContent xmlns:mc="http://schemas.openxmlformats.org/markup-compatibility/2006" xmlns:p14="http://schemas.microsoft.com/office/powerpoint/2010/main">
          <mc:Choice Requires="p14">
            <p:contentPart p14:bwMode="auto" r:id="rId75">
              <p14:nvContentPartPr>
                <p14:cNvPr id="53" name="Ink 52">
                  <a:extLst>
                    <a:ext uri="{FF2B5EF4-FFF2-40B4-BE49-F238E27FC236}">
                      <a16:creationId xmlns:a16="http://schemas.microsoft.com/office/drawing/2014/main" id="{F393D4A3-09EB-498F-979B-FDB68590CF06}"/>
                    </a:ext>
                  </a:extLst>
                </p14:cNvPr>
                <p14:cNvContentPartPr/>
                <p14:nvPr/>
              </p14:nvContentPartPr>
              <p14:xfrm>
                <a:off x="4021590" y="1481707"/>
                <a:ext cx="429480" cy="176400"/>
              </p14:xfrm>
            </p:contentPart>
          </mc:Choice>
          <mc:Fallback xmlns="">
            <p:pic>
              <p:nvPicPr>
                <p:cNvPr id="53" name="Ink 52">
                  <a:extLst>
                    <a:ext uri="{FF2B5EF4-FFF2-40B4-BE49-F238E27FC236}">
                      <a16:creationId xmlns:a16="http://schemas.microsoft.com/office/drawing/2014/main" id="{F393D4A3-09EB-498F-979B-FDB68590CF06}"/>
                    </a:ext>
                  </a:extLst>
                </p:cNvPr>
                <p:cNvPicPr/>
                <p:nvPr/>
              </p:nvPicPr>
              <p:blipFill>
                <a:blip r:embed="rId76"/>
                <a:stretch>
                  <a:fillRect/>
                </a:stretch>
              </p:blipFill>
              <p:spPr>
                <a:xfrm>
                  <a:off x="4012950" y="1473067"/>
                  <a:ext cx="447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Ink 53">
                  <a:extLst>
                    <a:ext uri="{FF2B5EF4-FFF2-40B4-BE49-F238E27FC236}">
                      <a16:creationId xmlns:a16="http://schemas.microsoft.com/office/drawing/2014/main" id="{1522BEA2-D4DC-456C-A2F6-7A33211A7E13}"/>
                    </a:ext>
                  </a:extLst>
                </p14:cNvPr>
                <p14:cNvContentPartPr/>
                <p14:nvPr/>
              </p14:nvContentPartPr>
              <p14:xfrm>
                <a:off x="4516230" y="1463347"/>
                <a:ext cx="73440" cy="137880"/>
              </p14:xfrm>
            </p:contentPart>
          </mc:Choice>
          <mc:Fallback xmlns="">
            <p:pic>
              <p:nvPicPr>
                <p:cNvPr id="54" name="Ink 53">
                  <a:extLst>
                    <a:ext uri="{FF2B5EF4-FFF2-40B4-BE49-F238E27FC236}">
                      <a16:creationId xmlns:a16="http://schemas.microsoft.com/office/drawing/2014/main" id="{1522BEA2-D4DC-456C-A2F6-7A33211A7E13}"/>
                    </a:ext>
                  </a:extLst>
                </p:cNvPr>
                <p:cNvPicPr/>
                <p:nvPr/>
              </p:nvPicPr>
              <p:blipFill>
                <a:blip r:embed="rId78"/>
                <a:stretch>
                  <a:fillRect/>
                </a:stretch>
              </p:blipFill>
              <p:spPr>
                <a:xfrm>
                  <a:off x="4507230" y="1454347"/>
                  <a:ext cx="91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Ink 54">
                  <a:extLst>
                    <a:ext uri="{FF2B5EF4-FFF2-40B4-BE49-F238E27FC236}">
                      <a16:creationId xmlns:a16="http://schemas.microsoft.com/office/drawing/2014/main" id="{BEDEA679-798B-4696-A110-186341A7538C}"/>
                    </a:ext>
                  </a:extLst>
                </p14:cNvPr>
                <p14:cNvContentPartPr/>
                <p14:nvPr/>
              </p14:nvContentPartPr>
              <p14:xfrm>
                <a:off x="4721070" y="1460107"/>
                <a:ext cx="380520" cy="155520"/>
              </p14:xfrm>
            </p:contentPart>
          </mc:Choice>
          <mc:Fallback xmlns="">
            <p:pic>
              <p:nvPicPr>
                <p:cNvPr id="55" name="Ink 54">
                  <a:extLst>
                    <a:ext uri="{FF2B5EF4-FFF2-40B4-BE49-F238E27FC236}">
                      <a16:creationId xmlns:a16="http://schemas.microsoft.com/office/drawing/2014/main" id="{BEDEA679-798B-4696-A110-186341A7538C}"/>
                    </a:ext>
                  </a:extLst>
                </p:cNvPr>
                <p:cNvPicPr/>
                <p:nvPr/>
              </p:nvPicPr>
              <p:blipFill>
                <a:blip r:embed="rId80"/>
                <a:stretch>
                  <a:fillRect/>
                </a:stretch>
              </p:blipFill>
              <p:spPr>
                <a:xfrm>
                  <a:off x="4712430" y="1451107"/>
                  <a:ext cx="398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Ink 55">
                  <a:extLst>
                    <a:ext uri="{FF2B5EF4-FFF2-40B4-BE49-F238E27FC236}">
                      <a16:creationId xmlns:a16="http://schemas.microsoft.com/office/drawing/2014/main" id="{AD343083-DBA4-4A53-B53B-5A2E1F55153D}"/>
                    </a:ext>
                  </a:extLst>
                </p14:cNvPr>
                <p14:cNvContentPartPr/>
                <p14:nvPr/>
              </p14:nvContentPartPr>
              <p14:xfrm>
                <a:off x="5151270" y="1418347"/>
                <a:ext cx="27360" cy="137160"/>
              </p14:xfrm>
            </p:contentPart>
          </mc:Choice>
          <mc:Fallback xmlns="">
            <p:pic>
              <p:nvPicPr>
                <p:cNvPr id="56" name="Ink 55">
                  <a:extLst>
                    <a:ext uri="{FF2B5EF4-FFF2-40B4-BE49-F238E27FC236}">
                      <a16:creationId xmlns:a16="http://schemas.microsoft.com/office/drawing/2014/main" id="{AD343083-DBA4-4A53-B53B-5A2E1F55153D}"/>
                    </a:ext>
                  </a:extLst>
                </p:cNvPr>
                <p:cNvPicPr/>
                <p:nvPr/>
              </p:nvPicPr>
              <p:blipFill>
                <a:blip r:embed="rId82"/>
                <a:stretch>
                  <a:fillRect/>
                </a:stretch>
              </p:blipFill>
              <p:spPr>
                <a:xfrm>
                  <a:off x="5142630" y="1409707"/>
                  <a:ext cx="45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Ink 56">
                  <a:extLst>
                    <a:ext uri="{FF2B5EF4-FFF2-40B4-BE49-F238E27FC236}">
                      <a16:creationId xmlns:a16="http://schemas.microsoft.com/office/drawing/2014/main" id="{7F22B3A0-A08A-4468-9C69-787485D19992}"/>
                    </a:ext>
                  </a:extLst>
                </p14:cNvPr>
                <p14:cNvContentPartPr/>
                <p14:nvPr/>
              </p14:nvContentPartPr>
              <p14:xfrm>
                <a:off x="5253870" y="1395667"/>
                <a:ext cx="308880" cy="172440"/>
              </p14:xfrm>
            </p:contentPart>
          </mc:Choice>
          <mc:Fallback xmlns="">
            <p:pic>
              <p:nvPicPr>
                <p:cNvPr id="57" name="Ink 56">
                  <a:extLst>
                    <a:ext uri="{FF2B5EF4-FFF2-40B4-BE49-F238E27FC236}">
                      <a16:creationId xmlns:a16="http://schemas.microsoft.com/office/drawing/2014/main" id="{7F22B3A0-A08A-4468-9C69-787485D19992}"/>
                    </a:ext>
                  </a:extLst>
                </p:cNvPr>
                <p:cNvPicPr/>
                <p:nvPr/>
              </p:nvPicPr>
              <p:blipFill>
                <a:blip r:embed="rId84"/>
                <a:stretch>
                  <a:fillRect/>
                </a:stretch>
              </p:blipFill>
              <p:spPr>
                <a:xfrm>
                  <a:off x="5245230" y="1386667"/>
                  <a:ext cx="326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A1FB2162-CF0D-44DF-B1FF-ECE14BC1FF45}"/>
                    </a:ext>
                  </a:extLst>
                </p14:cNvPr>
                <p14:cNvContentPartPr/>
                <p14:nvPr/>
              </p14:nvContentPartPr>
              <p14:xfrm>
                <a:off x="5460870" y="1390267"/>
                <a:ext cx="74160" cy="21240"/>
              </p14:xfrm>
            </p:contentPart>
          </mc:Choice>
          <mc:Fallback xmlns="">
            <p:pic>
              <p:nvPicPr>
                <p:cNvPr id="58" name="Ink 57">
                  <a:extLst>
                    <a:ext uri="{FF2B5EF4-FFF2-40B4-BE49-F238E27FC236}">
                      <a16:creationId xmlns:a16="http://schemas.microsoft.com/office/drawing/2014/main" id="{A1FB2162-CF0D-44DF-B1FF-ECE14BC1FF45}"/>
                    </a:ext>
                  </a:extLst>
                </p:cNvPr>
                <p:cNvPicPr/>
                <p:nvPr/>
              </p:nvPicPr>
              <p:blipFill>
                <a:blip r:embed="rId86"/>
                <a:stretch>
                  <a:fillRect/>
                </a:stretch>
              </p:blipFill>
              <p:spPr>
                <a:xfrm>
                  <a:off x="5451870" y="1381267"/>
                  <a:ext cx="91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 58">
                  <a:extLst>
                    <a:ext uri="{FF2B5EF4-FFF2-40B4-BE49-F238E27FC236}">
                      <a16:creationId xmlns:a16="http://schemas.microsoft.com/office/drawing/2014/main" id="{E077A64F-C858-4298-A5FE-1BA896DA4CB5}"/>
                    </a:ext>
                  </a:extLst>
                </p14:cNvPr>
                <p14:cNvContentPartPr/>
                <p14:nvPr/>
              </p14:nvContentPartPr>
              <p14:xfrm>
                <a:off x="5257110" y="1427707"/>
                <a:ext cx="99360" cy="12600"/>
              </p14:xfrm>
            </p:contentPart>
          </mc:Choice>
          <mc:Fallback xmlns="">
            <p:pic>
              <p:nvPicPr>
                <p:cNvPr id="59" name="Ink 58">
                  <a:extLst>
                    <a:ext uri="{FF2B5EF4-FFF2-40B4-BE49-F238E27FC236}">
                      <a16:creationId xmlns:a16="http://schemas.microsoft.com/office/drawing/2014/main" id="{E077A64F-C858-4298-A5FE-1BA896DA4CB5}"/>
                    </a:ext>
                  </a:extLst>
                </p:cNvPr>
                <p:cNvPicPr/>
                <p:nvPr/>
              </p:nvPicPr>
              <p:blipFill>
                <a:blip r:embed="rId88"/>
                <a:stretch>
                  <a:fillRect/>
                </a:stretch>
              </p:blipFill>
              <p:spPr>
                <a:xfrm>
                  <a:off x="5248470" y="1419067"/>
                  <a:ext cx="117000" cy="30240"/>
                </a:xfrm>
                <a:prstGeom prst="rect">
                  <a:avLst/>
                </a:prstGeom>
              </p:spPr>
            </p:pic>
          </mc:Fallback>
        </mc:AlternateContent>
      </p:grpSp>
      <p:grpSp>
        <p:nvGrpSpPr>
          <p:cNvPr id="65" name="Group 64">
            <a:extLst>
              <a:ext uri="{FF2B5EF4-FFF2-40B4-BE49-F238E27FC236}">
                <a16:creationId xmlns:a16="http://schemas.microsoft.com/office/drawing/2014/main" id="{5676EBE7-B72E-4A11-98E4-B5F037D11368}"/>
              </a:ext>
            </a:extLst>
          </p:cNvPr>
          <p:cNvGrpSpPr/>
          <p:nvPr/>
        </p:nvGrpSpPr>
        <p:grpSpPr>
          <a:xfrm>
            <a:off x="6247470" y="1427347"/>
            <a:ext cx="454680" cy="292680"/>
            <a:chOff x="6247470" y="1427347"/>
            <a:chExt cx="454680" cy="292680"/>
          </a:xfrm>
        </p:grpSpPr>
        <mc:AlternateContent xmlns:mc="http://schemas.openxmlformats.org/markup-compatibility/2006" xmlns:p14="http://schemas.microsoft.com/office/powerpoint/2010/main">
          <mc:Choice Requires="p14">
            <p:contentPart p14:bwMode="auto" r:id="rId89">
              <p14:nvContentPartPr>
                <p14:cNvPr id="62" name="Ink 61">
                  <a:extLst>
                    <a:ext uri="{FF2B5EF4-FFF2-40B4-BE49-F238E27FC236}">
                      <a16:creationId xmlns:a16="http://schemas.microsoft.com/office/drawing/2014/main" id="{3E618690-7E05-45A9-B29E-9A506A71EB54}"/>
                    </a:ext>
                  </a:extLst>
                </p14:cNvPr>
                <p14:cNvContentPartPr/>
                <p14:nvPr/>
              </p14:nvContentPartPr>
              <p14:xfrm>
                <a:off x="6247470" y="1427347"/>
                <a:ext cx="184680" cy="127800"/>
              </p14:xfrm>
            </p:contentPart>
          </mc:Choice>
          <mc:Fallback xmlns="">
            <p:pic>
              <p:nvPicPr>
                <p:cNvPr id="62" name="Ink 61">
                  <a:extLst>
                    <a:ext uri="{FF2B5EF4-FFF2-40B4-BE49-F238E27FC236}">
                      <a16:creationId xmlns:a16="http://schemas.microsoft.com/office/drawing/2014/main" id="{3E618690-7E05-45A9-B29E-9A506A71EB54}"/>
                    </a:ext>
                  </a:extLst>
                </p:cNvPr>
                <p:cNvPicPr/>
                <p:nvPr/>
              </p:nvPicPr>
              <p:blipFill>
                <a:blip r:embed="rId90"/>
                <a:stretch>
                  <a:fillRect/>
                </a:stretch>
              </p:blipFill>
              <p:spPr>
                <a:xfrm>
                  <a:off x="6238830" y="1418707"/>
                  <a:ext cx="202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Ink 62">
                  <a:extLst>
                    <a:ext uri="{FF2B5EF4-FFF2-40B4-BE49-F238E27FC236}">
                      <a16:creationId xmlns:a16="http://schemas.microsoft.com/office/drawing/2014/main" id="{04F67AD7-D087-4AAA-90B9-45797B77DFC9}"/>
                    </a:ext>
                  </a:extLst>
                </p14:cNvPr>
                <p14:cNvContentPartPr/>
                <p14:nvPr/>
              </p14:nvContentPartPr>
              <p14:xfrm>
                <a:off x="6526470" y="1429867"/>
                <a:ext cx="110520" cy="290160"/>
              </p14:xfrm>
            </p:contentPart>
          </mc:Choice>
          <mc:Fallback xmlns="">
            <p:pic>
              <p:nvPicPr>
                <p:cNvPr id="63" name="Ink 62">
                  <a:extLst>
                    <a:ext uri="{FF2B5EF4-FFF2-40B4-BE49-F238E27FC236}">
                      <a16:creationId xmlns:a16="http://schemas.microsoft.com/office/drawing/2014/main" id="{04F67AD7-D087-4AAA-90B9-45797B77DFC9}"/>
                    </a:ext>
                  </a:extLst>
                </p:cNvPr>
                <p:cNvPicPr/>
                <p:nvPr/>
              </p:nvPicPr>
              <p:blipFill>
                <a:blip r:embed="rId92"/>
                <a:stretch>
                  <a:fillRect/>
                </a:stretch>
              </p:blipFill>
              <p:spPr>
                <a:xfrm>
                  <a:off x="6517830" y="1420867"/>
                  <a:ext cx="1281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Ink 63">
                  <a:extLst>
                    <a:ext uri="{FF2B5EF4-FFF2-40B4-BE49-F238E27FC236}">
                      <a16:creationId xmlns:a16="http://schemas.microsoft.com/office/drawing/2014/main" id="{DD0F9D2F-FA26-4947-AA56-88D9C32CCE82}"/>
                    </a:ext>
                  </a:extLst>
                </p14:cNvPr>
                <p14:cNvContentPartPr/>
                <p14:nvPr/>
              </p14:nvContentPartPr>
              <p14:xfrm>
                <a:off x="6602430" y="1495387"/>
                <a:ext cx="99720" cy="114480"/>
              </p14:xfrm>
            </p:contentPart>
          </mc:Choice>
          <mc:Fallback xmlns="">
            <p:pic>
              <p:nvPicPr>
                <p:cNvPr id="64" name="Ink 63">
                  <a:extLst>
                    <a:ext uri="{FF2B5EF4-FFF2-40B4-BE49-F238E27FC236}">
                      <a16:creationId xmlns:a16="http://schemas.microsoft.com/office/drawing/2014/main" id="{DD0F9D2F-FA26-4947-AA56-88D9C32CCE82}"/>
                    </a:ext>
                  </a:extLst>
                </p:cNvPr>
                <p:cNvPicPr/>
                <p:nvPr/>
              </p:nvPicPr>
              <p:blipFill>
                <a:blip r:embed="rId94"/>
                <a:stretch>
                  <a:fillRect/>
                </a:stretch>
              </p:blipFill>
              <p:spPr>
                <a:xfrm>
                  <a:off x="6593430" y="1486747"/>
                  <a:ext cx="117360" cy="132120"/>
                </a:xfrm>
                <a:prstGeom prst="rect">
                  <a:avLst/>
                </a:prstGeom>
              </p:spPr>
            </p:pic>
          </mc:Fallback>
        </mc:AlternateContent>
      </p:grpSp>
      <p:grpSp>
        <p:nvGrpSpPr>
          <p:cNvPr id="68" name="Group 67">
            <a:extLst>
              <a:ext uri="{FF2B5EF4-FFF2-40B4-BE49-F238E27FC236}">
                <a16:creationId xmlns:a16="http://schemas.microsoft.com/office/drawing/2014/main" id="{0D01244B-0790-4B4B-975E-8F424DD52436}"/>
              </a:ext>
            </a:extLst>
          </p:cNvPr>
          <p:cNvGrpSpPr/>
          <p:nvPr/>
        </p:nvGrpSpPr>
        <p:grpSpPr>
          <a:xfrm>
            <a:off x="6910230" y="1333747"/>
            <a:ext cx="628200" cy="223920"/>
            <a:chOff x="6910230" y="1333747"/>
            <a:chExt cx="628200" cy="223920"/>
          </a:xfrm>
        </p:grpSpPr>
        <mc:AlternateContent xmlns:mc="http://schemas.openxmlformats.org/markup-compatibility/2006" xmlns:p14="http://schemas.microsoft.com/office/powerpoint/2010/main">
          <mc:Choice Requires="p14">
            <p:contentPart p14:bwMode="auto" r:id="rId95">
              <p14:nvContentPartPr>
                <p14:cNvPr id="66" name="Ink 65">
                  <a:extLst>
                    <a:ext uri="{FF2B5EF4-FFF2-40B4-BE49-F238E27FC236}">
                      <a16:creationId xmlns:a16="http://schemas.microsoft.com/office/drawing/2014/main" id="{5C455329-9618-477B-B403-30F2E04F4129}"/>
                    </a:ext>
                  </a:extLst>
                </p14:cNvPr>
                <p14:cNvContentPartPr/>
                <p14:nvPr/>
              </p14:nvContentPartPr>
              <p14:xfrm>
                <a:off x="6910230" y="1335907"/>
                <a:ext cx="234360" cy="221760"/>
              </p14:xfrm>
            </p:contentPart>
          </mc:Choice>
          <mc:Fallback xmlns="">
            <p:pic>
              <p:nvPicPr>
                <p:cNvPr id="66" name="Ink 65">
                  <a:extLst>
                    <a:ext uri="{FF2B5EF4-FFF2-40B4-BE49-F238E27FC236}">
                      <a16:creationId xmlns:a16="http://schemas.microsoft.com/office/drawing/2014/main" id="{5C455329-9618-477B-B403-30F2E04F4129}"/>
                    </a:ext>
                  </a:extLst>
                </p:cNvPr>
                <p:cNvPicPr/>
                <p:nvPr/>
              </p:nvPicPr>
              <p:blipFill>
                <a:blip r:embed="rId96"/>
                <a:stretch>
                  <a:fillRect/>
                </a:stretch>
              </p:blipFill>
              <p:spPr>
                <a:xfrm>
                  <a:off x="6901590" y="1326907"/>
                  <a:ext cx="252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Ink 66">
                  <a:extLst>
                    <a:ext uri="{FF2B5EF4-FFF2-40B4-BE49-F238E27FC236}">
                      <a16:creationId xmlns:a16="http://schemas.microsoft.com/office/drawing/2014/main" id="{854DC56F-3677-4D19-8629-305734065F0C}"/>
                    </a:ext>
                  </a:extLst>
                </p14:cNvPr>
                <p14:cNvContentPartPr/>
                <p14:nvPr/>
              </p14:nvContentPartPr>
              <p14:xfrm>
                <a:off x="7258710" y="1333747"/>
                <a:ext cx="279720" cy="197640"/>
              </p14:xfrm>
            </p:contentPart>
          </mc:Choice>
          <mc:Fallback xmlns="">
            <p:pic>
              <p:nvPicPr>
                <p:cNvPr id="67" name="Ink 66">
                  <a:extLst>
                    <a:ext uri="{FF2B5EF4-FFF2-40B4-BE49-F238E27FC236}">
                      <a16:creationId xmlns:a16="http://schemas.microsoft.com/office/drawing/2014/main" id="{854DC56F-3677-4D19-8629-305734065F0C}"/>
                    </a:ext>
                  </a:extLst>
                </p:cNvPr>
                <p:cNvPicPr/>
                <p:nvPr/>
              </p:nvPicPr>
              <p:blipFill>
                <a:blip r:embed="rId98"/>
                <a:stretch>
                  <a:fillRect/>
                </a:stretch>
              </p:blipFill>
              <p:spPr>
                <a:xfrm>
                  <a:off x="7249710" y="1324747"/>
                  <a:ext cx="297360" cy="21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69" name="Ink 68">
                <a:extLst>
                  <a:ext uri="{FF2B5EF4-FFF2-40B4-BE49-F238E27FC236}">
                    <a16:creationId xmlns:a16="http://schemas.microsoft.com/office/drawing/2014/main" id="{7158CCC3-9C1F-45DB-AFAA-7B0FB314E625}"/>
                  </a:ext>
                </a:extLst>
              </p14:cNvPr>
              <p14:cNvContentPartPr/>
              <p14:nvPr/>
            </p14:nvContentPartPr>
            <p14:xfrm>
              <a:off x="7828950" y="1345267"/>
              <a:ext cx="206280" cy="225720"/>
            </p14:xfrm>
          </p:contentPart>
        </mc:Choice>
        <mc:Fallback xmlns="">
          <p:pic>
            <p:nvPicPr>
              <p:cNvPr id="69" name="Ink 68">
                <a:extLst>
                  <a:ext uri="{FF2B5EF4-FFF2-40B4-BE49-F238E27FC236}">
                    <a16:creationId xmlns:a16="http://schemas.microsoft.com/office/drawing/2014/main" id="{7158CCC3-9C1F-45DB-AFAA-7B0FB314E625}"/>
                  </a:ext>
                </a:extLst>
              </p:cNvPr>
              <p:cNvPicPr/>
              <p:nvPr/>
            </p:nvPicPr>
            <p:blipFill>
              <a:blip r:embed="rId100"/>
              <a:stretch>
                <a:fillRect/>
              </a:stretch>
            </p:blipFill>
            <p:spPr>
              <a:xfrm>
                <a:off x="7819950" y="1336267"/>
                <a:ext cx="223920" cy="243360"/>
              </a:xfrm>
              <a:prstGeom prst="rect">
                <a:avLst/>
              </a:prstGeom>
            </p:spPr>
          </p:pic>
        </mc:Fallback>
      </mc:AlternateContent>
      <p:grpSp>
        <p:nvGrpSpPr>
          <p:cNvPr id="84" name="Group 83">
            <a:extLst>
              <a:ext uri="{FF2B5EF4-FFF2-40B4-BE49-F238E27FC236}">
                <a16:creationId xmlns:a16="http://schemas.microsoft.com/office/drawing/2014/main" id="{2C8EDD6A-D779-46EE-9D11-3DA9B1BA4181}"/>
              </a:ext>
            </a:extLst>
          </p:cNvPr>
          <p:cNvGrpSpPr/>
          <p:nvPr/>
        </p:nvGrpSpPr>
        <p:grpSpPr>
          <a:xfrm>
            <a:off x="4012950" y="1756747"/>
            <a:ext cx="1780920" cy="268920"/>
            <a:chOff x="4012950" y="1756747"/>
            <a:chExt cx="1780920" cy="268920"/>
          </a:xfrm>
        </p:grpSpPr>
        <mc:AlternateContent xmlns:mc="http://schemas.openxmlformats.org/markup-compatibility/2006" xmlns:p14="http://schemas.microsoft.com/office/powerpoint/2010/main">
          <mc:Choice Requires="p14">
            <p:contentPart p14:bwMode="auto" r:id="rId101">
              <p14:nvContentPartPr>
                <p14:cNvPr id="70" name="Ink 69">
                  <a:extLst>
                    <a:ext uri="{FF2B5EF4-FFF2-40B4-BE49-F238E27FC236}">
                      <a16:creationId xmlns:a16="http://schemas.microsoft.com/office/drawing/2014/main" id="{CA46A5FF-1540-44EF-947C-50588B013BD8}"/>
                    </a:ext>
                  </a:extLst>
                </p14:cNvPr>
                <p14:cNvContentPartPr/>
                <p14:nvPr/>
              </p14:nvContentPartPr>
              <p14:xfrm>
                <a:off x="4012950" y="1859707"/>
                <a:ext cx="273240" cy="165960"/>
              </p14:xfrm>
            </p:contentPart>
          </mc:Choice>
          <mc:Fallback xmlns="">
            <p:pic>
              <p:nvPicPr>
                <p:cNvPr id="70" name="Ink 69">
                  <a:extLst>
                    <a:ext uri="{FF2B5EF4-FFF2-40B4-BE49-F238E27FC236}">
                      <a16:creationId xmlns:a16="http://schemas.microsoft.com/office/drawing/2014/main" id="{CA46A5FF-1540-44EF-947C-50588B013BD8}"/>
                    </a:ext>
                  </a:extLst>
                </p:cNvPr>
                <p:cNvPicPr/>
                <p:nvPr/>
              </p:nvPicPr>
              <p:blipFill>
                <a:blip r:embed="rId102"/>
                <a:stretch>
                  <a:fillRect/>
                </a:stretch>
              </p:blipFill>
              <p:spPr>
                <a:xfrm>
                  <a:off x="4003950" y="1850707"/>
                  <a:ext cx="290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Ink 70">
                  <a:extLst>
                    <a:ext uri="{FF2B5EF4-FFF2-40B4-BE49-F238E27FC236}">
                      <a16:creationId xmlns:a16="http://schemas.microsoft.com/office/drawing/2014/main" id="{1B9B32A7-022A-44EC-9878-83406F3F16D2}"/>
                    </a:ext>
                  </a:extLst>
                </p14:cNvPr>
                <p14:cNvContentPartPr/>
                <p14:nvPr/>
              </p14:nvContentPartPr>
              <p14:xfrm>
                <a:off x="4289430" y="1917667"/>
                <a:ext cx="163440" cy="89280"/>
              </p14:xfrm>
            </p:contentPart>
          </mc:Choice>
          <mc:Fallback xmlns="">
            <p:pic>
              <p:nvPicPr>
                <p:cNvPr id="71" name="Ink 70">
                  <a:extLst>
                    <a:ext uri="{FF2B5EF4-FFF2-40B4-BE49-F238E27FC236}">
                      <a16:creationId xmlns:a16="http://schemas.microsoft.com/office/drawing/2014/main" id="{1B9B32A7-022A-44EC-9878-83406F3F16D2}"/>
                    </a:ext>
                  </a:extLst>
                </p:cNvPr>
                <p:cNvPicPr/>
                <p:nvPr/>
              </p:nvPicPr>
              <p:blipFill>
                <a:blip r:embed="rId104"/>
                <a:stretch>
                  <a:fillRect/>
                </a:stretch>
              </p:blipFill>
              <p:spPr>
                <a:xfrm>
                  <a:off x="4280430" y="1909027"/>
                  <a:ext cx="181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Ink 71">
                  <a:extLst>
                    <a:ext uri="{FF2B5EF4-FFF2-40B4-BE49-F238E27FC236}">
                      <a16:creationId xmlns:a16="http://schemas.microsoft.com/office/drawing/2014/main" id="{8C4925B2-BDD9-4EED-B6E8-A68BD912C6CC}"/>
                    </a:ext>
                  </a:extLst>
                </p14:cNvPr>
                <p14:cNvContentPartPr/>
                <p14:nvPr/>
              </p14:nvContentPartPr>
              <p14:xfrm>
                <a:off x="4493910" y="1914787"/>
                <a:ext cx="138960" cy="97560"/>
              </p14:xfrm>
            </p:contentPart>
          </mc:Choice>
          <mc:Fallback xmlns="">
            <p:pic>
              <p:nvPicPr>
                <p:cNvPr id="72" name="Ink 71">
                  <a:extLst>
                    <a:ext uri="{FF2B5EF4-FFF2-40B4-BE49-F238E27FC236}">
                      <a16:creationId xmlns:a16="http://schemas.microsoft.com/office/drawing/2014/main" id="{8C4925B2-BDD9-4EED-B6E8-A68BD912C6CC}"/>
                    </a:ext>
                  </a:extLst>
                </p:cNvPr>
                <p:cNvPicPr/>
                <p:nvPr/>
              </p:nvPicPr>
              <p:blipFill>
                <a:blip r:embed="rId106"/>
                <a:stretch>
                  <a:fillRect/>
                </a:stretch>
              </p:blipFill>
              <p:spPr>
                <a:xfrm>
                  <a:off x="4484910" y="1905787"/>
                  <a:ext cx="1566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Ink 72">
                  <a:extLst>
                    <a:ext uri="{FF2B5EF4-FFF2-40B4-BE49-F238E27FC236}">
                      <a16:creationId xmlns:a16="http://schemas.microsoft.com/office/drawing/2014/main" id="{24BED3E2-EE1D-4841-B541-35760F53B977}"/>
                    </a:ext>
                  </a:extLst>
                </p14:cNvPr>
                <p14:cNvContentPartPr/>
                <p14:nvPr/>
              </p14:nvContentPartPr>
              <p14:xfrm>
                <a:off x="4644030" y="1839187"/>
                <a:ext cx="180360" cy="153720"/>
              </p14:xfrm>
            </p:contentPart>
          </mc:Choice>
          <mc:Fallback xmlns="">
            <p:pic>
              <p:nvPicPr>
                <p:cNvPr id="73" name="Ink 72">
                  <a:extLst>
                    <a:ext uri="{FF2B5EF4-FFF2-40B4-BE49-F238E27FC236}">
                      <a16:creationId xmlns:a16="http://schemas.microsoft.com/office/drawing/2014/main" id="{24BED3E2-EE1D-4841-B541-35760F53B977}"/>
                    </a:ext>
                  </a:extLst>
                </p:cNvPr>
                <p:cNvPicPr/>
                <p:nvPr/>
              </p:nvPicPr>
              <p:blipFill>
                <a:blip r:embed="rId108"/>
                <a:stretch>
                  <a:fillRect/>
                </a:stretch>
              </p:blipFill>
              <p:spPr>
                <a:xfrm>
                  <a:off x="4635030" y="1830187"/>
                  <a:ext cx="198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Ink 73">
                  <a:extLst>
                    <a:ext uri="{FF2B5EF4-FFF2-40B4-BE49-F238E27FC236}">
                      <a16:creationId xmlns:a16="http://schemas.microsoft.com/office/drawing/2014/main" id="{CE256484-DE42-4980-933B-84E64ABACD99}"/>
                    </a:ext>
                  </a:extLst>
                </p14:cNvPr>
                <p14:cNvContentPartPr/>
                <p14:nvPr/>
              </p14:nvContentPartPr>
              <p14:xfrm>
                <a:off x="4828350" y="1805707"/>
                <a:ext cx="67320" cy="146520"/>
              </p14:xfrm>
            </p:contentPart>
          </mc:Choice>
          <mc:Fallback xmlns="">
            <p:pic>
              <p:nvPicPr>
                <p:cNvPr id="74" name="Ink 73">
                  <a:extLst>
                    <a:ext uri="{FF2B5EF4-FFF2-40B4-BE49-F238E27FC236}">
                      <a16:creationId xmlns:a16="http://schemas.microsoft.com/office/drawing/2014/main" id="{CE256484-DE42-4980-933B-84E64ABACD99}"/>
                    </a:ext>
                  </a:extLst>
                </p:cNvPr>
                <p:cNvPicPr/>
                <p:nvPr/>
              </p:nvPicPr>
              <p:blipFill>
                <a:blip r:embed="rId110"/>
                <a:stretch>
                  <a:fillRect/>
                </a:stretch>
              </p:blipFill>
              <p:spPr>
                <a:xfrm>
                  <a:off x="4819710" y="1796707"/>
                  <a:ext cx="84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Ink 74">
                  <a:extLst>
                    <a:ext uri="{FF2B5EF4-FFF2-40B4-BE49-F238E27FC236}">
                      <a16:creationId xmlns:a16="http://schemas.microsoft.com/office/drawing/2014/main" id="{258AFAA7-F420-4D79-8612-BC3E5E1165D1}"/>
                    </a:ext>
                  </a:extLst>
                </p14:cNvPr>
                <p14:cNvContentPartPr/>
                <p14:nvPr/>
              </p14:nvContentPartPr>
              <p14:xfrm>
                <a:off x="4904670" y="1849267"/>
                <a:ext cx="126720" cy="75960"/>
              </p14:xfrm>
            </p:contentPart>
          </mc:Choice>
          <mc:Fallback xmlns="">
            <p:pic>
              <p:nvPicPr>
                <p:cNvPr id="75" name="Ink 74">
                  <a:extLst>
                    <a:ext uri="{FF2B5EF4-FFF2-40B4-BE49-F238E27FC236}">
                      <a16:creationId xmlns:a16="http://schemas.microsoft.com/office/drawing/2014/main" id="{258AFAA7-F420-4D79-8612-BC3E5E1165D1}"/>
                    </a:ext>
                  </a:extLst>
                </p:cNvPr>
                <p:cNvPicPr/>
                <p:nvPr/>
              </p:nvPicPr>
              <p:blipFill>
                <a:blip r:embed="rId112"/>
                <a:stretch>
                  <a:fillRect/>
                </a:stretch>
              </p:blipFill>
              <p:spPr>
                <a:xfrm>
                  <a:off x="4895670" y="1840267"/>
                  <a:ext cx="144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Ink 75">
                  <a:extLst>
                    <a:ext uri="{FF2B5EF4-FFF2-40B4-BE49-F238E27FC236}">
                      <a16:creationId xmlns:a16="http://schemas.microsoft.com/office/drawing/2014/main" id="{F1A60419-879D-4F5D-8CAA-A99D8E543232}"/>
                    </a:ext>
                  </a:extLst>
                </p14:cNvPr>
                <p14:cNvContentPartPr/>
                <p14:nvPr/>
              </p14:nvContentPartPr>
              <p14:xfrm>
                <a:off x="5082150" y="1929187"/>
                <a:ext cx="9360" cy="19800"/>
              </p14:xfrm>
            </p:contentPart>
          </mc:Choice>
          <mc:Fallback xmlns="">
            <p:pic>
              <p:nvPicPr>
                <p:cNvPr id="76" name="Ink 75">
                  <a:extLst>
                    <a:ext uri="{FF2B5EF4-FFF2-40B4-BE49-F238E27FC236}">
                      <a16:creationId xmlns:a16="http://schemas.microsoft.com/office/drawing/2014/main" id="{F1A60419-879D-4F5D-8CAA-A99D8E543232}"/>
                    </a:ext>
                  </a:extLst>
                </p:cNvPr>
                <p:cNvPicPr/>
                <p:nvPr/>
              </p:nvPicPr>
              <p:blipFill>
                <a:blip r:embed="rId114"/>
                <a:stretch>
                  <a:fillRect/>
                </a:stretch>
              </p:blipFill>
              <p:spPr>
                <a:xfrm>
                  <a:off x="5073150" y="1920187"/>
                  <a:ext cx="27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Ink 76">
                  <a:extLst>
                    <a:ext uri="{FF2B5EF4-FFF2-40B4-BE49-F238E27FC236}">
                      <a16:creationId xmlns:a16="http://schemas.microsoft.com/office/drawing/2014/main" id="{DDF8551B-51E3-45C3-B28D-7EBE412BF8D0}"/>
                    </a:ext>
                  </a:extLst>
                </p14:cNvPr>
                <p14:cNvContentPartPr/>
                <p14:nvPr/>
              </p14:nvContentPartPr>
              <p14:xfrm>
                <a:off x="5091870" y="1848547"/>
                <a:ext cx="264960" cy="84600"/>
              </p14:xfrm>
            </p:contentPart>
          </mc:Choice>
          <mc:Fallback xmlns="">
            <p:pic>
              <p:nvPicPr>
                <p:cNvPr id="77" name="Ink 76">
                  <a:extLst>
                    <a:ext uri="{FF2B5EF4-FFF2-40B4-BE49-F238E27FC236}">
                      <a16:creationId xmlns:a16="http://schemas.microsoft.com/office/drawing/2014/main" id="{DDF8551B-51E3-45C3-B28D-7EBE412BF8D0}"/>
                    </a:ext>
                  </a:extLst>
                </p:cNvPr>
                <p:cNvPicPr/>
                <p:nvPr/>
              </p:nvPicPr>
              <p:blipFill>
                <a:blip r:embed="rId116"/>
                <a:stretch>
                  <a:fillRect/>
                </a:stretch>
              </p:blipFill>
              <p:spPr>
                <a:xfrm>
                  <a:off x="5082870" y="1839547"/>
                  <a:ext cx="282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Ink 77">
                  <a:extLst>
                    <a:ext uri="{FF2B5EF4-FFF2-40B4-BE49-F238E27FC236}">
                      <a16:creationId xmlns:a16="http://schemas.microsoft.com/office/drawing/2014/main" id="{550F380A-40DB-4335-952F-6BDBE63C218C}"/>
                    </a:ext>
                  </a:extLst>
                </p14:cNvPr>
                <p14:cNvContentPartPr/>
                <p14:nvPr/>
              </p14:nvContentPartPr>
              <p14:xfrm>
                <a:off x="5238030" y="1756747"/>
                <a:ext cx="90720" cy="43200"/>
              </p14:xfrm>
            </p:contentPart>
          </mc:Choice>
          <mc:Fallback xmlns="">
            <p:pic>
              <p:nvPicPr>
                <p:cNvPr id="78" name="Ink 77">
                  <a:extLst>
                    <a:ext uri="{FF2B5EF4-FFF2-40B4-BE49-F238E27FC236}">
                      <a16:creationId xmlns:a16="http://schemas.microsoft.com/office/drawing/2014/main" id="{550F380A-40DB-4335-952F-6BDBE63C218C}"/>
                    </a:ext>
                  </a:extLst>
                </p:cNvPr>
                <p:cNvPicPr/>
                <p:nvPr/>
              </p:nvPicPr>
              <p:blipFill>
                <a:blip r:embed="rId118"/>
                <a:stretch>
                  <a:fillRect/>
                </a:stretch>
              </p:blipFill>
              <p:spPr>
                <a:xfrm>
                  <a:off x="5229030" y="1747747"/>
                  <a:ext cx="108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Ink 78">
                  <a:extLst>
                    <a:ext uri="{FF2B5EF4-FFF2-40B4-BE49-F238E27FC236}">
                      <a16:creationId xmlns:a16="http://schemas.microsoft.com/office/drawing/2014/main" id="{27681B90-98EF-436D-8745-A82DB26E1CA6}"/>
                    </a:ext>
                  </a:extLst>
                </p14:cNvPr>
                <p14:cNvContentPartPr/>
                <p14:nvPr/>
              </p14:nvContentPartPr>
              <p14:xfrm>
                <a:off x="5349630" y="1767907"/>
                <a:ext cx="182880" cy="154440"/>
              </p14:xfrm>
            </p:contentPart>
          </mc:Choice>
          <mc:Fallback xmlns="">
            <p:pic>
              <p:nvPicPr>
                <p:cNvPr id="79" name="Ink 78">
                  <a:extLst>
                    <a:ext uri="{FF2B5EF4-FFF2-40B4-BE49-F238E27FC236}">
                      <a16:creationId xmlns:a16="http://schemas.microsoft.com/office/drawing/2014/main" id="{27681B90-98EF-436D-8745-A82DB26E1CA6}"/>
                    </a:ext>
                  </a:extLst>
                </p:cNvPr>
                <p:cNvPicPr/>
                <p:nvPr/>
              </p:nvPicPr>
              <p:blipFill>
                <a:blip r:embed="rId120"/>
                <a:stretch>
                  <a:fillRect/>
                </a:stretch>
              </p:blipFill>
              <p:spPr>
                <a:xfrm>
                  <a:off x="5340990" y="1759267"/>
                  <a:ext cx="200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Ink 79">
                  <a:extLst>
                    <a:ext uri="{FF2B5EF4-FFF2-40B4-BE49-F238E27FC236}">
                      <a16:creationId xmlns:a16="http://schemas.microsoft.com/office/drawing/2014/main" id="{AFF44440-8EC4-4CE5-AF9E-AB052DE04192}"/>
                    </a:ext>
                  </a:extLst>
                </p14:cNvPr>
                <p14:cNvContentPartPr/>
                <p14:nvPr/>
              </p14:nvContentPartPr>
              <p14:xfrm>
                <a:off x="5528550" y="1776187"/>
                <a:ext cx="360" cy="360"/>
              </p14:xfrm>
            </p:contentPart>
          </mc:Choice>
          <mc:Fallback xmlns="">
            <p:pic>
              <p:nvPicPr>
                <p:cNvPr id="80" name="Ink 79">
                  <a:extLst>
                    <a:ext uri="{FF2B5EF4-FFF2-40B4-BE49-F238E27FC236}">
                      <a16:creationId xmlns:a16="http://schemas.microsoft.com/office/drawing/2014/main" id="{AFF44440-8EC4-4CE5-AF9E-AB052DE04192}"/>
                    </a:ext>
                  </a:extLst>
                </p:cNvPr>
                <p:cNvPicPr/>
                <p:nvPr/>
              </p:nvPicPr>
              <p:blipFill>
                <a:blip r:embed="rId9"/>
                <a:stretch>
                  <a:fillRect/>
                </a:stretch>
              </p:blipFill>
              <p:spPr>
                <a:xfrm>
                  <a:off x="5519910" y="1767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64B43745-9D8E-4328-8080-D4DA9481053A}"/>
                    </a:ext>
                  </a:extLst>
                </p14:cNvPr>
                <p14:cNvContentPartPr/>
                <p14:nvPr/>
              </p14:nvContentPartPr>
              <p14:xfrm>
                <a:off x="5608470" y="1774027"/>
                <a:ext cx="185400" cy="115200"/>
              </p14:xfrm>
            </p:contentPart>
          </mc:Choice>
          <mc:Fallback xmlns="">
            <p:pic>
              <p:nvPicPr>
                <p:cNvPr id="81" name="Ink 80">
                  <a:extLst>
                    <a:ext uri="{FF2B5EF4-FFF2-40B4-BE49-F238E27FC236}">
                      <a16:creationId xmlns:a16="http://schemas.microsoft.com/office/drawing/2014/main" id="{64B43745-9D8E-4328-8080-D4DA9481053A}"/>
                    </a:ext>
                  </a:extLst>
                </p:cNvPr>
                <p:cNvPicPr/>
                <p:nvPr/>
              </p:nvPicPr>
              <p:blipFill>
                <a:blip r:embed="rId123"/>
                <a:stretch>
                  <a:fillRect/>
                </a:stretch>
              </p:blipFill>
              <p:spPr>
                <a:xfrm>
                  <a:off x="5599830" y="1765027"/>
                  <a:ext cx="20304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9094A277-8CDF-415A-8088-CBB48B15B26B}"/>
                  </a:ext>
                </a:extLst>
              </p14:cNvPr>
              <p14:cNvContentPartPr/>
              <p14:nvPr/>
            </p14:nvContentPartPr>
            <p14:xfrm>
              <a:off x="6170070" y="1699507"/>
              <a:ext cx="111960" cy="185040"/>
            </p14:xfrm>
          </p:contentPart>
        </mc:Choice>
        <mc:Fallback xmlns="">
          <p:pic>
            <p:nvPicPr>
              <p:cNvPr id="82" name="Ink 81">
                <a:extLst>
                  <a:ext uri="{FF2B5EF4-FFF2-40B4-BE49-F238E27FC236}">
                    <a16:creationId xmlns:a16="http://schemas.microsoft.com/office/drawing/2014/main" id="{9094A277-8CDF-415A-8088-CBB48B15B26B}"/>
                  </a:ext>
                </a:extLst>
              </p:cNvPr>
              <p:cNvPicPr/>
              <p:nvPr/>
            </p:nvPicPr>
            <p:blipFill>
              <a:blip r:embed="rId125"/>
              <a:stretch>
                <a:fillRect/>
              </a:stretch>
            </p:blipFill>
            <p:spPr>
              <a:xfrm>
                <a:off x="6161430" y="1690867"/>
                <a:ext cx="129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0A8D7F94-74E5-471B-89B8-991BF9748878}"/>
                  </a:ext>
                </a:extLst>
              </p14:cNvPr>
              <p14:cNvContentPartPr/>
              <p14:nvPr/>
            </p14:nvContentPartPr>
            <p14:xfrm>
              <a:off x="6572550" y="1710667"/>
              <a:ext cx="104400" cy="151200"/>
            </p14:xfrm>
          </p:contentPart>
        </mc:Choice>
        <mc:Fallback xmlns="">
          <p:pic>
            <p:nvPicPr>
              <p:cNvPr id="83" name="Ink 82">
                <a:extLst>
                  <a:ext uri="{FF2B5EF4-FFF2-40B4-BE49-F238E27FC236}">
                    <a16:creationId xmlns:a16="http://schemas.microsoft.com/office/drawing/2014/main" id="{0A8D7F94-74E5-471B-89B8-991BF9748878}"/>
                  </a:ext>
                </a:extLst>
              </p:cNvPr>
              <p:cNvPicPr/>
              <p:nvPr/>
            </p:nvPicPr>
            <p:blipFill>
              <a:blip r:embed="rId127"/>
              <a:stretch>
                <a:fillRect/>
              </a:stretch>
            </p:blipFill>
            <p:spPr>
              <a:xfrm>
                <a:off x="6563910" y="1701667"/>
                <a:ext cx="122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065292B0-E85A-4436-A7CF-BD552AE6227B}"/>
                  </a:ext>
                </a:extLst>
              </p14:cNvPr>
              <p14:cNvContentPartPr/>
              <p14:nvPr/>
            </p14:nvContentPartPr>
            <p14:xfrm>
              <a:off x="6896910" y="1704187"/>
              <a:ext cx="198000" cy="155520"/>
            </p14:xfrm>
          </p:contentPart>
        </mc:Choice>
        <mc:Fallback xmlns="">
          <p:pic>
            <p:nvPicPr>
              <p:cNvPr id="85" name="Ink 84">
                <a:extLst>
                  <a:ext uri="{FF2B5EF4-FFF2-40B4-BE49-F238E27FC236}">
                    <a16:creationId xmlns:a16="http://schemas.microsoft.com/office/drawing/2014/main" id="{065292B0-E85A-4436-A7CF-BD552AE6227B}"/>
                  </a:ext>
                </a:extLst>
              </p:cNvPr>
              <p:cNvPicPr/>
              <p:nvPr/>
            </p:nvPicPr>
            <p:blipFill>
              <a:blip r:embed="rId129"/>
              <a:stretch>
                <a:fillRect/>
              </a:stretch>
            </p:blipFill>
            <p:spPr>
              <a:xfrm>
                <a:off x="6888270" y="1695547"/>
                <a:ext cx="2156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EAB3C53C-0C21-46A4-9CC7-D1F95161DA5E}"/>
                  </a:ext>
                </a:extLst>
              </p14:cNvPr>
              <p14:cNvContentPartPr/>
              <p14:nvPr/>
            </p14:nvContentPartPr>
            <p14:xfrm>
              <a:off x="7304790" y="1702387"/>
              <a:ext cx="199440" cy="135720"/>
            </p14:xfrm>
          </p:contentPart>
        </mc:Choice>
        <mc:Fallback xmlns="">
          <p:pic>
            <p:nvPicPr>
              <p:cNvPr id="86" name="Ink 85">
                <a:extLst>
                  <a:ext uri="{FF2B5EF4-FFF2-40B4-BE49-F238E27FC236}">
                    <a16:creationId xmlns:a16="http://schemas.microsoft.com/office/drawing/2014/main" id="{EAB3C53C-0C21-46A4-9CC7-D1F95161DA5E}"/>
                  </a:ext>
                </a:extLst>
              </p:cNvPr>
              <p:cNvPicPr/>
              <p:nvPr/>
            </p:nvPicPr>
            <p:blipFill>
              <a:blip r:embed="rId131"/>
              <a:stretch>
                <a:fillRect/>
              </a:stretch>
            </p:blipFill>
            <p:spPr>
              <a:xfrm>
                <a:off x="7296150" y="1693747"/>
                <a:ext cx="217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A56261C9-BF9B-4B74-A517-6A645A0B74D6}"/>
                  </a:ext>
                </a:extLst>
              </p14:cNvPr>
              <p14:cNvContentPartPr/>
              <p14:nvPr/>
            </p14:nvContentPartPr>
            <p14:xfrm>
              <a:off x="7807350" y="1699147"/>
              <a:ext cx="189720" cy="120240"/>
            </p14:xfrm>
          </p:contentPart>
        </mc:Choice>
        <mc:Fallback xmlns="">
          <p:pic>
            <p:nvPicPr>
              <p:cNvPr id="87" name="Ink 86">
                <a:extLst>
                  <a:ext uri="{FF2B5EF4-FFF2-40B4-BE49-F238E27FC236}">
                    <a16:creationId xmlns:a16="http://schemas.microsoft.com/office/drawing/2014/main" id="{A56261C9-BF9B-4B74-A517-6A645A0B74D6}"/>
                  </a:ext>
                </a:extLst>
              </p:cNvPr>
              <p:cNvPicPr/>
              <p:nvPr/>
            </p:nvPicPr>
            <p:blipFill>
              <a:blip r:embed="rId133"/>
              <a:stretch>
                <a:fillRect/>
              </a:stretch>
            </p:blipFill>
            <p:spPr>
              <a:xfrm>
                <a:off x="7798710" y="1690147"/>
                <a:ext cx="207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BF147534-BA32-4C1C-992F-F7AE7FDAF9CB}"/>
                  </a:ext>
                </a:extLst>
              </p14:cNvPr>
              <p14:cNvContentPartPr/>
              <p14:nvPr/>
            </p14:nvContentPartPr>
            <p14:xfrm>
              <a:off x="6195270" y="1980667"/>
              <a:ext cx="446400" cy="93960"/>
            </p14:xfrm>
          </p:contentPart>
        </mc:Choice>
        <mc:Fallback xmlns="">
          <p:pic>
            <p:nvPicPr>
              <p:cNvPr id="88" name="Ink 87">
                <a:extLst>
                  <a:ext uri="{FF2B5EF4-FFF2-40B4-BE49-F238E27FC236}">
                    <a16:creationId xmlns:a16="http://schemas.microsoft.com/office/drawing/2014/main" id="{BF147534-BA32-4C1C-992F-F7AE7FDAF9CB}"/>
                  </a:ext>
                </a:extLst>
              </p:cNvPr>
              <p:cNvPicPr/>
              <p:nvPr/>
            </p:nvPicPr>
            <p:blipFill>
              <a:blip r:embed="rId135"/>
              <a:stretch>
                <a:fillRect/>
              </a:stretch>
            </p:blipFill>
            <p:spPr>
              <a:xfrm>
                <a:off x="6186630" y="1972027"/>
                <a:ext cx="464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6" name="Ink 95">
                <a:extLst>
                  <a:ext uri="{FF2B5EF4-FFF2-40B4-BE49-F238E27FC236}">
                    <a16:creationId xmlns:a16="http://schemas.microsoft.com/office/drawing/2014/main" id="{FBEB0FFF-CE7C-4789-AE07-1153ACD7A4D2}"/>
                  </a:ext>
                </a:extLst>
              </p14:cNvPr>
              <p14:cNvContentPartPr/>
              <p14:nvPr/>
            </p14:nvContentPartPr>
            <p14:xfrm>
              <a:off x="1467030" y="2693107"/>
              <a:ext cx="489960" cy="133920"/>
            </p14:xfrm>
          </p:contentPart>
        </mc:Choice>
        <mc:Fallback xmlns="">
          <p:pic>
            <p:nvPicPr>
              <p:cNvPr id="96" name="Ink 95">
                <a:extLst>
                  <a:ext uri="{FF2B5EF4-FFF2-40B4-BE49-F238E27FC236}">
                    <a16:creationId xmlns:a16="http://schemas.microsoft.com/office/drawing/2014/main" id="{FBEB0FFF-CE7C-4789-AE07-1153ACD7A4D2}"/>
                  </a:ext>
                </a:extLst>
              </p:cNvPr>
              <p:cNvPicPr/>
              <p:nvPr/>
            </p:nvPicPr>
            <p:blipFill>
              <a:blip r:embed="rId137"/>
              <a:stretch>
                <a:fillRect/>
              </a:stretch>
            </p:blipFill>
            <p:spPr>
              <a:xfrm>
                <a:off x="1458390" y="2684467"/>
                <a:ext cx="507600" cy="151560"/>
              </a:xfrm>
              <a:prstGeom prst="rect">
                <a:avLst/>
              </a:prstGeom>
            </p:spPr>
          </p:pic>
        </mc:Fallback>
      </mc:AlternateContent>
      <p:grpSp>
        <p:nvGrpSpPr>
          <p:cNvPr id="141" name="Group 140">
            <a:extLst>
              <a:ext uri="{FF2B5EF4-FFF2-40B4-BE49-F238E27FC236}">
                <a16:creationId xmlns:a16="http://schemas.microsoft.com/office/drawing/2014/main" id="{75ECEC2C-7257-4DEE-BE38-89C6144C2E0F}"/>
              </a:ext>
            </a:extLst>
          </p:cNvPr>
          <p:cNvGrpSpPr/>
          <p:nvPr/>
        </p:nvGrpSpPr>
        <p:grpSpPr>
          <a:xfrm>
            <a:off x="2125470" y="2209987"/>
            <a:ext cx="7145280" cy="754200"/>
            <a:chOff x="2125470" y="2209987"/>
            <a:chExt cx="7145280" cy="754200"/>
          </a:xfrm>
        </p:grpSpPr>
        <mc:AlternateContent xmlns:mc="http://schemas.openxmlformats.org/markup-compatibility/2006" xmlns:p14="http://schemas.microsoft.com/office/powerpoint/2010/main">
          <mc:Choice Requires="p14">
            <p:contentPart p14:bwMode="auto" r:id="rId138">
              <p14:nvContentPartPr>
                <p14:cNvPr id="89" name="Ink 88">
                  <a:extLst>
                    <a:ext uri="{FF2B5EF4-FFF2-40B4-BE49-F238E27FC236}">
                      <a16:creationId xmlns:a16="http://schemas.microsoft.com/office/drawing/2014/main" id="{EB1CCF02-E093-4715-AEAA-B83817F73F27}"/>
                    </a:ext>
                  </a:extLst>
                </p14:cNvPr>
                <p14:cNvContentPartPr/>
                <p14:nvPr/>
              </p14:nvContentPartPr>
              <p14:xfrm>
                <a:off x="5609910" y="2209987"/>
                <a:ext cx="452160" cy="274320"/>
              </p14:xfrm>
            </p:contentPart>
          </mc:Choice>
          <mc:Fallback xmlns="">
            <p:pic>
              <p:nvPicPr>
                <p:cNvPr id="89" name="Ink 88">
                  <a:extLst>
                    <a:ext uri="{FF2B5EF4-FFF2-40B4-BE49-F238E27FC236}">
                      <a16:creationId xmlns:a16="http://schemas.microsoft.com/office/drawing/2014/main" id="{EB1CCF02-E093-4715-AEAA-B83817F73F27}"/>
                    </a:ext>
                  </a:extLst>
                </p:cNvPr>
                <p:cNvPicPr/>
                <p:nvPr/>
              </p:nvPicPr>
              <p:blipFill>
                <a:blip r:embed="rId139"/>
                <a:stretch>
                  <a:fillRect/>
                </a:stretch>
              </p:blipFill>
              <p:spPr>
                <a:xfrm>
                  <a:off x="5601270" y="2201347"/>
                  <a:ext cx="4698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Ink 89">
                  <a:extLst>
                    <a:ext uri="{FF2B5EF4-FFF2-40B4-BE49-F238E27FC236}">
                      <a16:creationId xmlns:a16="http://schemas.microsoft.com/office/drawing/2014/main" id="{F67BFAAC-3DCD-490D-BF84-28F0C2299829}"/>
                    </a:ext>
                  </a:extLst>
                </p14:cNvPr>
                <p14:cNvContentPartPr/>
                <p14:nvPr/>
              </p14:nvContentPartPr>
              <p14:xfrm>
                <a:off x="6114630" y="2365867"/>
                <a:ext cx="30960" cy="49680"/>
              </p14:xfrm>
            </p:contentPart>
          </mc:Choice>
          <mc:Fallback xmlns="">
            <p:pic>
              <p:nvPicPr>
                <p:cNvPr id="90" name="Ink 89">
                  <a:extLst>
                    <a:ext uri="{FF2B5EF4-FFF2-40B4-BE49-F238E27FC236}">
                      <a16:creationId xmlns:a16="http://schemas.microsoft.com/office/drawing/2014/main" id="{F67BFAAC-3DCD-490D-BF84-28F0C2299829}"/>
                    </a:ext>
                  </a:extLst>
                </p:cNvPr>
                <p:cNvPicPr/>
                <p:nvPr/>
              </p:nvPicPr>
              <p:blipFill>
                <a:blip r:embed="rId141"/>
                <a:stretch>
                  <a:fillRect/>
                </a:stretch>
              </p:blipFill>
              <p:spPr>
                <a:xfrm>
                  <a:off x="6105990" y="2357227"/>
                  <a:ext cx="486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Ink 90">
                  <a:extLst>
                    <a:ext uri="{FF2B5EF4-FFF2-40B4-BE49-F238E27FC236}">
                      <a16:creationId xmlns:a16="http://schemas.microsoft.com/office/drawing/2014/main" id="{B2DCE6DC-DAB1-4506-91F0-0216713A1563}"/>
                    </a:ext>
                  </a:extLst>
                </p14:cNvPr>
                <p14:cNvContentPartPr/>
                <p14:nvPr/>
              </p14:nvContentPartPr>
              <p14:xfrm>
                <a:off x="6114630" y="2220427"/>
                <a:ext cx="561240" cy="194400"/>
              </p14:xfrm>
            </p:contentPart>
          </mc:Choice>
          <mc:Fallback xmlns="">
            <p:pic>
              <p:nvPicPr>
                <p:cNvPr id="91" name="Ink 90">
                  <a:extLst>
                    <a:ext uri="{FF2B5EF4-FFF2-40B4-BE49-F238E27FC236}">
                      <a16:creationId xmlns:a16="http://schemas.microsoft.com/office/drawing/2014/main" id="{B2DCE6DC-DAB1-4506-91F0-0216713A1563}"/>
                    </a:ext>
                  </a:extLst>
                </p:cNvPr>
                <p:cNvPicPr/>
                <p:nvPr/>
              </p:nvPicPr>
              <p:blipFill>
                <a:blip r:embed="rId143"/>
                <a:stretch>
                  <a:fillRect/>
                </a:stretch>
              </p:blipFill>
              <p:spPr>
                <a:xfrm>
                  <a:off x="6105990" y="2211427"/>
                  <a:ext cx="578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Ink 92">
                  <a:extLst>
                    <a:ext uri="{FF2B5EF4-FFF2-40B4-BE49-F238E27FC236}">
                      <a16:creationId xmlns:a16="http://schemas.microsoft.com/office/drawing/2014/main" id="{F9A8E0A4-55C0-4995-8BBF-3C2B55CF6B69}"/>
                    </a:ext>
                  </a:extLst>
                </p14:cNvPr>
                <p14:cNvContentPartPr/>
                <p14:nvPr/>
              </p14:nvContentPartPr>
              <p14:xfrm>
                <a:off x="6714390" y="2262547"/>
                <a:ext cx="200160" cy="221040"/>
              </p14:xfrm>
            </p:contentPart>
          </mc:Choice>
          <mc:Fallback xmlns="">
            <p:pic>
              <p:nvPicPr>
                <p:cNvPr id="93" name="Ink 92">
                  <a:extLst>
                    <a:ext uri="{FF2B5EF4-FFF2-40B4-BE49-F238E27FC236}">
                      <a16:creationId xmlns:a16="http://schemas.microsoft.com/office/drawing/2014/main" id="{F9A8E0A4-55C0-4995-8BBF-3C2B55CF6B69}"/>
                    </a:ext>
                  </a:extLst>
                </p:cNvPr>
                <p:cNvPicPr/>
                <p:nvPr/>
              </p:nvPicPr>
              <p:blipFill>
                <a:blip r:embed="rId145"/>
                <a:stretch>
                  <a:fillRect/>
                </a:stretch>
              </p:blipFill>
              <p:spPr>
                <a:xfrm>
                  <a:off x="6705390" y="2253907"/>
                  <a:ext cx="217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Ink 93">
                  <a:extLst>
                    <a:ext uri="{FF2B5EF4-FFF2-40B4-BE49-F238E27FC236}">
                      <a16:creationId xmlns:a16="http://schemas.microsoft.com/office/drawing/2014/main" id="{4D89B678-A1BC-4CD1-81E4-A91049BBD6C6}"/>
                    </a:ext>
                  </a:extLst>
                </p14:cNvPr>
                <p14:cNvContentPartPr/>
                <p14:nvPr/>
              </p14:nvContentPartPr>
              <p14:xfrm>
                <a:off x="6958110" y="2278027"/>
                <a:ext cx="237240" cy="95040"/>
              </p14:xfrm>
            </p:contentPart>
          </mc:Choice>
          <mc:Fallback xmlns="">
            <p:pic>
              <p:nvPicPr>
                <p:cNvPr id="94" name="Ink 93">
                  <a:extLst>
                    <a:ext uri="{FF2B5EF4-FFF2-40B4-BE49-F238E27FC236}">
                      <a16:creationId xmlns:a16="http://schemas.microsoft.com/office/drawing/2014/main" id="{4D89B678-A1BC-4CD1-81E4-A91049BBD6C6}"/>
                    </a:ext>
                  </a:extLst>
                </p:cNvPr>
                <p:cNvPicPr/>
                <p:nvPr/>
              </p:nvPicPr>
              <p:blipFill>
                <a:blip r:embed="rId147"/>
                <a:stretch>
                  <a:fillRect/>
                </a:stretch>
              </p:blipFill>
              <p:spPr>
                <a:xfrm>
                  <a:off x="6949470" y="2269387"/>
                  <a:ext cx="254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E2F635FB-958D-43D3-BD49-3949AC20EEA3}"/>
                    </a:ext>
                  </a:extLst>
                </p14:cNvPr>
                <p14:cNvContentPartPr/>
                <p14:nvPr/>
              </p14:nvContentPartPr>
              <p14:xfrm>
                <a:off x="2125470" y="2690227"/>
                <a:ext cx="186120" cy="113400"/>
              </p14:xfrm>
            </p:contentPart>
          </mc:Choice>
          <mc:Fallback xmlns="">
            <p:pic>
              <p:nvPicPr>
                <p:cNvPr id="97" name="Ink 96">
                  <a:extLst>
                    <a:ext uri="{FF2B5EF4-FFF2-40B4-BE49-F238E27FC236}">
                      <a16:creationId xmlns:a16="http://schemas.microsoft.com/office/drawing/2014/main" id="{E2F635FB-958D-43D3-BD49-3949AC20EEA3}"/>
                    </a:ext>
                  </a:extLst>
                </p:cNvPr>
                <p:cNvPicPr/>
                <p:nvPr/>
              </p:nvPicPr>
              <p:blipFill>
                <a:blip r:embed="rId149"/>
                <a:stretch>
                  <a:fillRect/>
                </a:stretch>
              </p:blipFill>
              <p:spPr>
                <a:xfrm>
                  <a:off x="2116470" y="2681587"/>
                  <a:ext cx="203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BA16482D-0D78-474D-BEEC-5E31DBBAA56D}"/>
                    </a:ext>
                  </a:extLst>
                </p14:cNvPr>
                <p14:cNvContentPartPr/>
                <p14:nvPr/>
              </p14:nvContentPartPr>
              <p14:xfrm>
                <a:off x="2353710" y="2709307"/>
                <a:ext cx="205560" cy="254880"/>
              </p14:xfrm>
            </p:contentPart>
          </mc:Choice>
          <mc:Fallback xmlns="">
            <p:pic>
              <p:nvPicPr>
                <p:cNvPr id="98" name="Ink 97">
                  <a:extLst>
                    <a:ext uri="{FF2B5EF4-FFF2-40B4-BE49-F238E27FC236}">
                      <a16:creationId xmlns:a16="http://schemas.microsoft.com/office/drawing/2014/main" id="{BA16482D-0D78-474D-BEEC-5E31DBBAA56D}"/>
                    </a:ext>
                  </a:extLst>
                </p:cNvPr>
                <p:cNvPicPr/>
                <p:nvPr/>
              </p:nvPicPr>
              <p:blipFill>
                <a:blip r:embed="rId151"/>
                <a:stretch>
                  <a:fillRect/>
                </a:stretch>
              </p:blipFill>
              <p:spPr>
                <a:xfrm>
                  <a:off x="2344710" y="2700667"/>
                  <a:ext cx="2232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44D7108E-7C57-4CB7-BC59-3862341C76EB}"/>
                    </a:ext>
                  </a:extLst>
                </p14:cNvPr>
                <p14:cNvContentPartPr/>
                <p14:nvPr/>
              </p14:nvContentPartPr>
              <p14:xfrm>
                <a:off x="2534790" y="2676547"/>
                <a:ext cx="360" cy="360"/>
              </p14:xfrm>
            </p:contentPart>
          </mc:Choice>
          <mc:Fallback xmlns="">
            <p:pic>
              <p:nvPicPr>
                <p:cNvPr id="99" name="Ink 98">
                  <a:extLst>
                    <a:ext uri="{FF2B5EF4-FFF2-40B4-BE49-F238E27FC236}">
                      <a16:creationId xmlns:a16="http://schemas.microsoft.com/office/drawing/2014/main" id="{44D7108E-7C57-4CB7-BC59-3862341C76EB}"/>
                    </a:ext>
                  </a:extLst>
                </p:cNvPr>
                <p:cNvPicPr/>
                <p:nvPr/>
              </p:nvPicPr>
              <p:blipFill>
                <a:blip r:embed="rId9"/>
                <a:stretch>
                  <a:fillRect/>
                </a:stretch>
              </p:blipFill>
              <p:spPr>
                <a:xfrm>
                  <a:off x="2526150" y="26679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Ink 99">
                  <a:extLst>
                    <a:ext uri="{FF2B5EF4-FFF2-40B4-BE49-F238E27FC236}">
                      <a16:creationId xmlns:a16="http://schemas.microsoft.com/office/drawing/2014/main" id="{7D5A3043-BD0F-460B-8729-F1A3B05173B9}"/>
                    </a:ext>
                  </a:extLst>
                </p14:cNvPr>
                <p14:cNvContentPartPr/>
                <p14:nvPr/>
              </p14:nvContentPartPr>
              <p14:xfrm>
                <a:off x="2603550" y="2698867"/>
                <a:ext cx="159840" cy="108360"/>
              </p14:xfrm>
            </p:contentPart>
          </mc:Choice>
          <mc:Fallback xmlns="">
            <p:pic>
              <p:nvPicPr>
                <p:cNvPr id="100" name="Ink 99">
                  <a:extLst>
                    <a:ext uri="{FF2B5EF4-FFF2-40B4-BE49-F238E27FC236}">
                      <a16:creationId xmlns:a16="http://schemas.microsoft.com/office/drawing/2014/main" id="{7D5A3043-BD0F-460B-8729-F1A3B05173B9}"/>
                    </a:ext>
                  </a:extLst>
                </p:cNvPr>
                <p:cNvPicPr/>
                <p:nvPr/>
              </p:nvPicPr>
              <p:blipFill>
                <a:blip r:embed="rId154"/>
                <a:stretch>
                  <a:fillRect/>
                </a:stretch>
              </p:blipFill>
              <p:spPr>
                <a:xfrm>
                  <a:off x="2594910" y="2690227"/>
                  <a:ext cx="177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1" name="Ink 100">
                  <a:extLst>
                    <a:ext uri="{FF2B5EF4-FFF2-40B4-BE49-F238E27FC236}">
                      <a16:creationId xmlns:a16="http://schemas.microsoft.com/office/drawing/2014/main" id="{0BD8411A-5DB1-4ABF-948B-8C3C9F4AB5C5}"/>
                    </a:ext>
                  </a:extLst>
                </p14:cNvPr>
                <p14:cNvContentPartPr/>
                <p14:nvPr/>
              </p14:nvContentPartPr>
              <p14:xfrm>
                <a:off x="2755470" y="2609587"/>
                <a:ext cx="479880" cy="185040"/>
              </p14:xfrm>
            </p:contentPart>
          </mc:Choice>
          <mc:Fallback xmlns="">
            <p:pic>
              <p:nvPicPr>
                <p:cNvPr id="101" name="Ink 100">
                  <a:extLst>
                    <a:ext uri="{FF2B5EF4-FFF2-40B4-BE49-F238E27FC236}">
                      <a16:creationId xmlns:a16="http://schemas.microsoft.com/office/drawing/2014/main" id="{0BD8411A-5DB1-4ABF-948B-8C3C9F4AB5C5}"/>
                    </a:ext>
                  </a:extLst>
                </p:cNvPr>
                <p:cNvPicPr/>
                <p:nvPr/>
              </p:nvPicPr>
              <p:blipFill>
                <a:blip r:embed="rId156"/>
                <a:stretch>
                  <a:fillRect/>
                </a:stretch>
              </p:blipFill>
              <p:spPr>
                <a:xfrm>
                  <a:off x="2746830" y="2600587"/>
                  <a:ext cx="497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3" name="Ink 102">
                  <a:extLst>
                    <a:ext uri="{FF2B5EF4-FFF2-40B4-BE49-F238E27FC236}">
                      <a16:creationId xmlns:a16="http://schemas.microsoft.com/office/drawing/2014/main" id="{FCE8240B-1FFC-459A-9349-526855727BDF}"/>
                    </a:ext>
                  </a:extLst>
                </p14:cNvPr>
                <p14:cNvContentPartPr/>
                <p14:nvPr/>
              </p14:nvContentPartPr>
              <p14:xfrm>
                <a:off x="3418590" y="2719027"/>
                <a:ext cx="3240" cy="360"/>
              </p14:xfrm>
            </p:contentPart>
          </mc:Choice>
          <mc:Fallback xmlns="">
            <p:pic>
              <p:nvPicPr>
                <p:cNvPr id="103" name="Ink 102">
                  <a:extLst>
                    <a:ext uri="{FF2B5EF4-FFF2-40B4-BE49-F238E27FC236}">
                      <a16:creationId xmlns:a16="http://schemas.microsoft.com/office/drawing/2014/main" id="{FCE8240B-1FFC-459A-9349-526855727BDF}"/>
                    </a:ext>
                  </a:extLst>
                </p:cNvPr>
                <p:cNvPicPr/>
                <p:nvPr/>
              </p:nvPicPr>
              <p:blipFill>
                <a:blip r:embed="rId9"/>
                <a:stretch>
                  <a:fillRect/>
                </a:stretch>
              </p:blipFill>
              <p:spPr>
                <a:xfrm>
                  <a:off x="3409590" y="2710027"/>
                  <a:ext cx="20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4E8F71C1-FA3F-471D-877E-BE93B4A1DAE7}"/>
                    </a:ext>
                  </a:extLst>
                </p14:cNvPr>
                <p14:cNvContentPartPr/>
                <p14:nvPr/>
              </p14:nvContentPartPr>
              <p14:xfrm>
                <a:off x="3429030" y="2795347"/>
                <a:ext cx="10800" cy="1800"/>
              </p14:xfrm>
            </p:contentPart>
          </mc:Choice>
          <mc:Fallback xmlns="">
            <p:pic>
              <p:nvPicPr>
                <p:cNvPr id="104" name="Ink 103">
                  <a:extLst>
                    <a:ext uri="{FF2B5EF4-FFF2-40B4-BE49-F238E27FC236}">
                      <a16:creationId xmlns:a16="http://schemas.microsoft.com/office/drawing/2014/main" id="{4E8F71C1-FA3F-471D-877E-BE93B4A1DAE7}"/>
                    </a:ext>
                  </a:extLst>
                </p:cNvPr>
                <p:cNvPicPr/>
                <p:nvPr/>
              </p:nvPicPr>
              <p:blipFill>
                <a:blip r:embed="rId159"/>
                <a:stretch>
                  <a:fillRect/>
                </a:stretch>
              </p:blipFill>
              <p:spPr>
                <a:xfrm>
                  <a:off x="3420030" y="2786707"/>
                  <a:ext cx="28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C700E94F-03CB-4EE3-A252-CF5FE8D21645}"/>
                    </a:ext>
                  </a:extLst>
                </p14:cNvPr>
                <p14:cNvContentPartPr/>
                <p14:nvPr/>
              </p14:nvContentPartPr>
              <p14:xfrm>
                <a:off x="3645030" y="2678347"/>
                <a:ext cx="257760" cy="108360"/>
              </p14:xfrm>
            </p:contentPart>
          </mc:Choice>
          <mc:Fallback xmlns="">
            <p:pic>
              <p:nvPicPr>
                <p:cNvPr id="105" name="Ink 104">
                  <a:extLst>
                    <a:ext uri="{FF2B5EF4-FFF2-40B4-BE49-F238E27FC236}">
                      <a16:creationId xmlns:a16="http://schemas.microsoft.com/office/drawing/2014/main" id="{C700E94F-03CB-4EE3-A252-CF5FE8D21645}"/>
                    </a:ext>
                  </a:extLst>
                </p:cNvPr>
                <p:cNvPicPr/>
                <p:nvPr/>
              </p:nvPicPr>
              <p:blipFill>
                <a:blip r:embed="rId161"/>
                <a:stretch>
                  <a:fillRect/>
                </a:stretch>
              </p:blipFill>
              <p:spPr>
                <a:xfrm>
                  <a:off x="3636390" y="2669347"/>
                  <a:ext cx="27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6CD936E2-E19A-41F0-A7AD-251679E71102}"/>
                    </a:ext>
                  </a:extLst>
                </p14:cNvPr>
                <p14:cNvContentPartPr/>
                <p14:nvPr/>
              </p14:nvContentPartPr>
              <p14:xfrm>
                <a:off x="3949590" y="2681587"/>
                <a:ext cx="150840" cy="217080"/>
              </p14:xfrm>
            </p:contentPart>
          </mc:Choice>
          <mc:Fallback xmlns="">
            <p:pic>
              <p:nvPicPr>
                <p:cNvPr id="106" name="Ink 105">
                  <a:extLst>
                    <a:ext uri="{FF2B5EF4-FFF2-40B4-BE49-F238E27FC236}">
                      <a16:creationId xmlns:a16="http://schemas.microsoft.com/office/drawing/2014/main" id="{6CD936E2-E19A-41F0-A7AD-251679E71102}"/>
                    </a:ext>
                  </a:extLst>
                </p:cNvPr>
                <p:cNvPicPr/>
                <p:nvPr/>
              </p:nvPicPr>
              <p:blipFill>
                <a:blip r:embed="rId163"/>
                <a:stretch>
                  <a:fillRect/>
                </a:stretch>
              </p:blipFill>
              <p:spPr>
                <a:xfrm>
                  <a:off x="3940590" y="2672947"/>
                  <a:ext cx="1684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D5681D1C-685B-43F2-8DF9-3A04B236E3A6}"/>
                    </a:ext>
                  </a:extLst>
                </p14:cNvPr>
                <p14:cNvContentPartPr/>
                <p14:nvPr/>
              </p14:nvContentPartPr>
              <p14:xfrm>
                <a:off x="4130310" y="2707867"/>
                <a:ext cx="104400" cy="86400"/>
              </p14:xfrm>
            </p:contentPart>
          </mc:Choice>
          <mc:Fallback xmlns="">
            <p:pic>
              <p:nvPicPr>
                <p:cNvPr id="107" name="Ink 106">
                  <a:extLst>
                    <a:ext uri="{FF2B5EF4-FFF2-40B4-BE49-F238E27FC236}">
                      <a16:creationId xmlns:a16="http://schemas.microsoft.com/office/drawing/2014/main" id="{D5681D1C-685B-43F2-8DF9-3A04B236E3A6}"/>
                    </a:ext>
                  </a:extLst>
                </p:cNvPr>
                <p:cNvPicPr/>
                <p:nvPr/>
              </p:nvPicPr>
              <p:blipFill>
                <a:blip r:embed="rId165"/>
                <a:stretch>
                  <a:fillRect/>
                </a:stretch>
              </p:blipFill>
              <p:spPr>
                <a:xfrm>
                  <a:off x="4121310" y="2698867"/>
                  <a:ext cx="122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8" name="Ink 107">
                  <a:extLst>
                    <a:ext uri="{FF2B5EF4-FFF2-40B4-BE49-F238E27FC236}">
                      <a16:creationId xmlns:a16="http://schemas.microsoft.com/office/drawing/2014/main" id="{E343D8EB-E870-491A-A85F-C760EFB989EA}"/>
                    </a:ext>
                  </a:extLst>
                </p14:cNvPr>
                <p14:cNvContentPartPr/>
                <p14:nvPr/>
              </p14:nvContentPartPr>
              <p14:xfrm>
                <a:off x="4234350" y="2667907"/>
                <a:ext cx="143640" cy="110520"/>
              </p14:xfrm>
            </p:contentPart>
          </mc:Choice>
          <mc:Fallback xmlns="">
            <p:pic>
              <p:nvPicPr>
                <p:cNvPr id="108" name="Ink 107">
                  <a:extLst>
                    <a:ext uri="{FF2B5EF4-FFF2-40B4-BE49-F238E27FC236}">
                      <a16:creationId xmlns:a16="http://schemas.microsoft.com/office/drawing/2014/main" id="{E343D8EB-E870-491A-A85F-C760EFB989EA}"/>
                    </a:ext>
                  </a:extLst>
                </p:cNvPr>
                <p:cNvPicPr/>
                <p:nvPr/>
              </p:nvPicPr>
              <p:blipFill>
                <a:blip r:embed="rId167"/>
                <a:stretch>
                  <a:fillRect/>
                </a:stretch>
              </p:blipFill>
              <p:spPr>
                <a:xfrm>
                  <a:off x="4225350" y="2658907"/>
                  <a:ext cx="161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9" name="Ink 108">
                  <a:extLst>
                    <a:ext uri="{FF2B5EF4-FFF2-40B4-BE49-F238E27FC236}">
                      <a16:creationId xmlns:a16="http://schemas.microsoft.com/office/drawing/2014/main" id="{4E26CB0F-D6CB-459D-AF6C-385E4E0FF0B5}"/>
                    </a:ext>
                  </a:extLst>
                </p14:cNvPr>
                <p14:cNvContentPartPr/>
                <p14:nvPr/>
              </p14:nvContentPartPr>
              <p14:xfrm>
                <a:off x="4413270" y="2626867"/>
                <a:ext cx="33840" cy="131040"/>
              </p14:xfrm>
            </p:contentPart>
          </mc:Choice>
          <mc:Fallback xmlns="">
            <p:pic>
              <p:nvPicPr>
                <p:cNvPr id="109" name="Ink 108">
                  <a:extLst>
                    <a:ext uri="{FF2B5EF4-FFF2-40B4-BE49-F238E27FC236}">
                      <a16:creationId xmlns:a16="http://schemas.microsoft.com/office/drawing/2014/main" id="{4E26CB0F-D6CB-459D-AF6C-385E4E0FF0B5}"/>
                    </a:ext>
                  </a:extLst>
                </p:cNvPr>
                <p:cNvPicPr/>
                <p:nvPr/>
              </p:nvPicPr>
              <p:blipFill>
                <a:blip r:embed="rId169"/>
                <a:stretch>
                  <a:fillRect/>
                </a:stretch>
              </p:blipFill>
              <p:spPr>
                <a:xfrm>
                  <a:off x="4404270" y="2618227"/>
                  <a:ext cx="51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681E9FA3-D17F-429A-A336-66E6ABD316E3}"/>
                    </a:ext>
                  </a:extLst>
                </p14:cNvPr>
                <p14:cNvContentPartPr/>
                <p14:nvPr/>
              </p14:nvContentPartPr>
              <p14:xfrm>
                <a:off x="4511550" y="2619667"/>
                <a:ext cx="96480" cy="143280"/>
              </p14:xfrm>
            </p:contentPart>
          </mc:Choice>
          <mc:Fallback xmlns="">
            <p:pic>
              <p:nvPicPr>
                <p:cNvPr id="110" name="Ink 109">
                  <a:extLst>
                    <a:ext uri="{FF2B5EF4-FFF2-40B4-BE49-F238E27FC236}">
                      <a16:creationId xmlns:a16="http://schemas.microsoft.com/office/drawing/2014/main" id="{681E9FA3-D17F-429A-A336-66E6ABD316E3}"/>
                    </a:ext>
                  </a:extLst>
                </p:cNvPr>
                <p:cNvPicPr/>
                <p:nvPr/>
              </p:nvPicPr>
              <p:blipFill>
                <a:blip r:embed="rId171"/>
                <a:stretch>
                  <a:fillRect/>
                </a:stretch>
              </p:blipFill>
              <p:spPr>
                <a:xfrm>
                  <a:off x="4502910" y="2610667"/>
                  <a:ext cx="1141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2" name="Ink 111">
                  <a:extLst>
                    <a:ext uri="{FF2B5EF4-FFF2-40B4-BE49-F238E27FC236}">
                      <a16:creationId xmlns:a16="http://schemas.microsoft.com/office/drawing/2014/main" id="{A626491C-2795-4EFD-8CA7-E6CBBB8BD315}"/>
                    </a:ext>
                  </a:extLst>
                </p14:cNvPr>
                <p14:cNvContentPartPr/>
                <p14:nvPr/>
              </p14:nvContentPartPr>
              <p14:xfrm>
                <a:off x="4652310" y="2586187"/>
                <a:ext cx="285480" cy="172080"/>
              </p14:xfrm>
            </p:contentPart>
          </mc:Choice>
          <mc:Fallback xmlns="">
            <p:pic>
              <p:nvPicPr>
                <p:cNvPr id="112" name="Ink 111">
                  <a:extLst>
                    <a:ext uri="{FF2B5EF4-FFF2-40B4-BE49-F238E27FC236}">
                      <a16:creationId xmlns:a16="http://schemas.microsoft.com/office/drawing/2014/main" id="{A626491C-2795-4EFD-8CA7-E6CBBB8BD315}"/>
                    </a:ext>
                  </a:extLst>
                </p:cNvPr>
                <p:cNvPicPr/>
                <p:nvPr/>
              </p:nvPicPr>
              <p:blipFill>
                <a:blip r:embed="rId173"/>
                <a:stretch>
                  <a:fillRect/>
                </a:stretch>
              </p:blipFill>
              <p:spPr>
                <a:xfrm>
                  <a:off x="4643670" y="2577547"/>
                  <a:ext cx="303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3" name="Ink 112">
                  <a:extLst>
                    <a:ext uri="{FF2B5EF4-FFF2-40B4-BE49-F238E27FC236}">
                      <a16:creationId xmlns:a16="http://schemas.microsoft.com/office/drawing/2014/main" id="{AF0169D5-1297-4649-B0DD-3FEFBD4996AE}"/>
                    </a:ext>
                  </a:extLst>
                </p14:cNvPr>
                <p14:cNvContentPartPr/>
                <p14:nvPr/>
              </p14:nvContentPartPr>
              <p14:xfrm>
                <a:off x="4817190" y="2639107"/>
                <a:ext cx="109080" cy="20520"/>
              </p14:xfrm>
            </p:contentPart>
          </mc:Choice>
          <mc:Fallback xmlns="">
            <p:pic>
              <p:nvPicPr>
                <p:cNvPr id="113" name="Ink 112">
                  <a:extLst>
                    <a:ext uri="{FF2B5EF4-FFF2-40B4-BE49-F238E27FC236}">
                      <a16:creationId xmlns:a16="http://schemas.microsoft.com/office/drawing/2014/main" id="{AF0169D5-1297-4649-B0DD-3FEFBD4996AE}"/>
                    </a:ext>
                  </a:extLst>
                </p:cNvPr>
                <p:cNvPicPr/>
                <p:nvPr/>
              </p:nvPicPr>
              <p:blipFill>
                <a:blip r:embed="rId175"/>
                <a:stretch>
                  <a:fillRect/>
                </a:stretch>
              </p:blipFill>
              <p:spPr>
                <a:xfrm>
                  <a:off x="4808550" y="2630107"/>
                  <a:ext cx="12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4" name="Ink 113">
                  <a:extLst>
                    <a:ext uri="{FF2B5EF4-FFF2-40B4-BE49-F238E27FC236}">
                      <a16:creationId xmlns:a16="http://schemas.microsoft.com/office/drawing/2014/main" id="{B683AE3C-F4D8-427F-812D-172E674D643A}"/>
                    </a:ext>
                  </a:extLst>
                </p14:cNvPr>
                <p14:cNvContentPartPr/>
                <p14:nvPr/>
              </p14:nvContentPartPr>
              <p14:xfrm>
                <a:off x="4977750" y="2571427"/>
                <a:ext cx="82440" cy="63720"/>
              </p14:xfrm>
            </p:contentPart>
          </mc:Choice>
          <mc:Fallback xmlns="">
            <p:pic>
              <p:nvPicPr>
                <p:cNvPr id="114" name="Ink 113">
                  <a:extLst>
                    <a:ext uri="{FF2B5EF4-FFF2-40B4-BE49-F238E27FC236}">
                      <a16:creationId xmlns:a16="http://schemas.microsoft.com/office/drawing/2014/main" id="{B683AE3C-F4D8-427F-812D-172E674D643A}"/>
                    </a:ext>
                  </a:extLst>
                </p:cNvPr>
                <p:cNvPicPr/>
                <p:nvPr/>
              </p:nvPicPr>
              <p:blipFill>
                <a:blip r:embed="rId177"/>
                <a:stretch>
                  <a:fillRect/>
                </a:stretch>
              </p:blipFill>
              <p:spPr>
                <a:xfrm>
                  <a:off x="4968750" y="2562787"/>
                  <a:ext cx="1000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2A63ECD3-15E3-4404-9390-310734DE3E81}"/>
                    </a:ext>
                  </a:extLst>
                </p14:cNvPr>
                <p14:cNvContentPartPr/>
                <p14:nvPr/>
              </p14:nvContentPartPr>
              <p14:xfrm>
                <a:off x="5266830" y="2628307"/>
                <a:ext cx="356040" cy="101880"/>
              </p14:xfrm>
            </p:contentPart>
          </mc:Choice>
          <mc:Fallback xmlns="">
            <p:pic>
              <p:nvPicPr>
                <p:cNvPr id="115" name="Ink 114">
                  <a:extLst>
                    <a:ext uri="{FF2B5EF4-FFF2-40B4-BE49-F238E27FC236}">
                      <a16:creationId xmlns:a16="http://schemas.microsoft.com/office/drawing/2014/main" id="{2A63ECD3-15E3-4404-9390-310734DE3E81}"/>
                    </a:ext>
                  </a:extLst>
                </p:cNvPr>
                <p:cNvPicPr/>
                <p:nvPr/>
              </p:nvPicPr>
              <p:blipFill>
                <a:blip r:embed="rId179"/>
                <a:stretch>
                  <a:fillRect/>
                </a:stretch>
              </p:blipFill>
              <p:spPr>
                <a:xfrm>
                  <a:off x="5258190" y="2619307"/>
                  <a:ext cx="373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Ink 115">
                  <a:extLst>
                    <a:ext uri="{FF2B5EF4-FFF2-40B4-BE49-F238E27FC236}">
                      <a16:creationId xmlns:a16="http://schemas.microsoft.com/office/drawing/2014/main" id="{2DD16BA9-310D-4510-B629-2D5248151305}"/>
                    </a:ext>
                  </a:extLst>
                </p14:cNvPr>
                <p14:cNvContentPartPr/>
                <p14:nvPr/>
              </p14:nvContentPartPr>
              <p14:xfrm>
                <a:off x="5838150" y="2636587"/>
                <a:ext cx="185040" cy="101880"/>
              </p14:xfrm>
            </p:contentPart>
          </mc:Choice>
          <mc:Fallback xmlns="">
            <p:pic>
              <p:nvPicPr>
                <p:cNvPr id="116" name="Ink 115">
                  <a:extLst>
                    <a:ext uri="{FF2B5EF4-FFF2-40B4-BE49-F238E27FC236}">
                      <a16:creationId xmlns:a16="http://schemas.microsoft.com/office/drawing/2014/main" id="{2DD16BA9-310D-4510-B629-2D5248151305}"/>
                    </a:ext>
                  </a:extLst>
                </p:cNvPr>
                <p:cNvPicPr/>
                <p:nvPr/>
              </p:nvPicPr>
              <p:blipFill>
                <a:blip r:embed="rId181"/>
                <a:stretch>
                  <a:fillRect/>
                </a:stretch>
              </p:blipFill>
              <p:spPr>
                <a:xfrm>
                  <a:off x="5829510" y="2627587"/>
                  <a:ext cx="202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16D17095-4118-40F8-BF0E-EC150005F4B4}"/>
                    </a:ext>
                  </a:extLst>
                </p14:cNvPr>
                <p14:cNvContentPartPr/>
                <p14:nvPr/>
              </p14:nvContentPartPr>
              <p14:xfrm>
                <a:off x="6072150" y="2589427"/>
                <a:ext cx="115920" cy="98280"/>
              </p14:xfrm>
            </p:contentPart>
          </mc:Choice>
          <mc:Fallback xmlns="">
            <p:pic>
              <p:nvPicPr>
                <p:cNvPr id="117" name="Ink 116">
                  <a:extLst>
                    <a:ext uri="{FF2B5EF4-FFF2-40B4-BE49-F238E27FC236}">
                      <a16:creationId xmlns:a16="http://schemas.microsoft.com/office/drawing/2014/main" id="{16D17095-4118-40F8-BF0E-EC150005F4B4}"/>
                    </a:ext>
                  </a:extLst>
                </p:cNvPr>
                <p:cNvPicPr/>
                <p:nvPr/>
              </p:nvPicPr>
              <p:blipFill>
                <a:blip r:embed="rId183"/>
                <a:stretch>
                  <a:fillRect/>
                </a:stretch>
              </p:blipFill>
              <p:spPr>
                <a:xfrm>
                  <a:off x="6063510" y="2580427"/>
                  <a:ext cx="133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3CDE93C2-9793-4749-B29B-985D7EF33A04}"/>
                    </a:ext>
                  </a:extLst>
                </p14:cNvPr>
                <p14:cNvContentPartPr/>
                <p14:nvPr/>
              </p14:nvContentPartPr>
              <p14:xfrm>
                <a:off x="6251070" y="2612107"/>
                <a:ext cx="143280" cy="87840"/>
              </p14:xfrm>
            </p:contentPart>
          </mc:Choice>
          <mc:Fallback xmlns="">
            <p:pic>
              <p:nvPicPr>
                <p:cNvPr id="118" name="Ink 117">
                  <a:extLst>
                    <a:ext uri="{FF2B5EF4-FFF2-40B4-BE49-F238E27FC236}">
                      <a16:creationId xmlns:a16="http://schemas.microsoft.com/office/drawing/2014/main" id="{3CDE93C2-9793-4749-B29B-985D7EF33A04}"/>
                    </a:ext>
                  </a:extLst>
                </p:cNvPr>
                <p:cNvPicPr/>
                <p:nvPr/>
              </p:nvPicPr>
              <p:blipFill>
                <a:blip r:embed="rId185"/>
                <a:stretch>
                  <a:fillRect/>
                </a:stretch>
              </p:blipFill>
              <p:spPr>
                <a:xfrm>
                  <a:off x="6242070" y="2603467"/>
                  <a:ext cx="160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FB834AA3-41A2-47CD-8414-9707F20C2445}"/>
                    </a:ext>
                  </a:extLst>
                </p14:cNvPr>
                <p14:cNvContentPartPr/>
                <p14:nvPr/>
              </p14:nvContentPartPr>
              <p14:xfrm>
                <a:off x="6418830" y="2612107"/>
                <a:ext cx="199440" cy="81720"/>
              </p14:xfrm>
            </p:contentPart>
          </mc:Choice>
          <mc:Fallback xmlns="">
            <p:pic>
              <p:nvPicPr>
                <p:cNvPr id="119" name="Ink 118">
                  <a:extLst>
                    <a:ext uri="{FF2B5EF4-FFF2-40B4-BE49-F238E27FC236}">
                      <a16:creationId xmlns:a16="http://schemas.microsoft.com/office/drawing/2014/main" id="{FB834AA3-41A2-47CD-8414-9707F20C2445}"/>
                    </a:ext>
                  </a:extLst>
                </p:cNvPr>
                <p:cNvPicPr/>
                <p:nvPr/>
              </p:nvPicPr>
              <p:blipFill>
                <a:blip r:embed="rId187"/>
                <a:stretch>
                  <a:fillRect/>
                </a:stretch>
              </p:blipFill>
              <p:spPr>
                <a:xfrm>
                  <a:off x="6410190" y="2603107"/>
                  <a:ext cx="217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E73EC838-9CAC-489D-A880-256D6E9ADDD9}"/>
                    </a:ext>
                  </a:extLst>
                </p14:cNvPr>
                <p14:cNvContentPartPr/>
                <p14:nvPr/>
              </p14:nvContentPartPr>
              <p14:xfrm>
                <a:off x="6597750" y="2623267"/>
                <a:ext cx="415080" cy="90000"/>
              </p14:xfrm>
            </p:contentPart>
          </mc:Choice>
          <mc:Fallback xmlns="">
            <p:pic>
              <p:nvPicPr>
                <p:cNvPr id="120" name="Ink 119">
                  <a:extLst>
                    <a:ext uri="{FF2B5EF4-FFF2-40B4-BE49-F238E27FC236}">
                      <a16:creationId xmlns:a16="http://schemas.microsoft.com/office/drawing/2014/main" id="{E73EC838-9CAC-489D-A880-256D6E9ADDD9}"/>
                    </a:ext>
                  </a:extLst>
                </p:cNvPr>
                <p:cNvPicPr/>
                <p:nvPr/>
              </p:nvPicPr>
              <p:blipFill>
                <a:blip r:embed="rId189"/>
                <a:stretch>
                  <a:fillRect/>
                </a:stretch>
              </p:blipFill>
              <p:spPr>
                <a:xfrm>
                  <a:off x="6589110" y="2614267"/>
                  <a:ext cx="432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Ink 122">
                  <a:extLst>
                    <a:ext uri="{FF2B5EF4-FFF2-40B4-BE49-F238E27FC236}">
                      <a16:creationId xmlns:a16="http://schemas.microsoft.com/office/drawing/2014/main" id="{DD8E5B77-1F50-43A6-AF88-8A73FE8734D1}"/>
                    </a:ext>
                  </a:extLst>
                </p14:cNvPr>
                <p14:cNvContentPartPr/>
                <p14:nvPr/>
              </p14:nvContentPartPr>
              <p14:xfrm>
                <a:off x="7185270" y="2536867"/>
                <a:ext cx="110880" cy="234000"/>
              </p14:xfrm>
            </p:contentPart>
          </mc:Choice>
          <mc:Fallback xmlns="">
            <p:pic>
              <p:nvPicPr>
                <p:cNvPr id="123" name="Ink 122">
                  <a:extLst>
                    <a:ext uri="{FF2B5EF4-FFF2-40B4-BE49-F238E27FC236}">
                      <a16:creationId xmlns:a16="http://schemas.microsoft.com/office/drawing/2014/main" id="{DD8E5B77-1F50-43A6-AF88-8A73FE8734D1}"/>
                    </a:ext>
                  </a:extLst>
                </p:cNvPr>
                <p:cNvPicPr/>
                <p:nvPr/>
              </p:nvPicPr>
              <p:blipFill>
                <a:blip r:embed="rId191"/>
                <a:stretch>
                  <a:fillRect/>
                </a:stretch>
              </p:blipFill>
              <p:spPr>
                <a:xfrm>
                  <a:off x="7176630" y="2528227"/>
                  <a:ext cx="128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Ink 123">
                  <a:extLst>
                    <a:ext uri="{FF2B5EF4-FFF2-40B4-BE49-F238E27FC236}">
                      <a16:creationId xmlns:a16="http://schemas.microsoft.com/office/drawing/2014/main" id="{DDB0A08C-EBE5-4479-8EBC-2D9D03F7A253}"/>
                    </a:ext>
                  </a:extLst>
                </p14:cNvPr>
                <p14:cNvContentPartPr/>
                <p14:nvPr/>
              </p14:nvContentPartPr>
              <p14:xfrm>
                <a:off x="7395150" y="2432827"/>
                <a:ext cx="408960" cy="267120"/>
              </p14:xfrm>
            </p:contentPart>
          </mc:Choice>
          <mc:Fallback xmlns="">
            <p:pic>
              <p:nvPicPr>
                <p:cNvPr id="124" name="Ink 123">
                  <a:extLst>
                    <a:ext uri="{FF2B5EF4-FFF2-40B4-BE49-F238E27FC236}">
                      <a16:creationId xmlns:a16="http://schemas.microsoft.com/office/drawing/2014/main" id="{DDB0A08C-EBE5-4479-8EBC-2D9D03F7A253}"/>
                    </a:ext>
                  </a:extLst>
                </p:cNvPr>
                <p:cNvPicPr/>
                <p:nvPr/>
              </p:nvPicPr>
              <p:blipFill>
                <a:blip r:embed="rId193"/>
                <a:stretch>
                  <a:fillRect/>
                </a:stretch>
              </p:blipFill>
              <p:spPr>
                <a:xfrm>
                  <a:off x="7386150" y="2423827"/>
                  <a:ext cx="4266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5" name="Ink 124">
                  <a:extLst>
                    <a:ext uri="{FF2B5EF4-FFF2-40B4-BE49-F238E27FC236}">
                      <a16:creationId xmlns:a16="http://schemas.microsoft.com/office/drawing/2014/main" id="{87BA70F3-94F8-4F86-9F46-80504BC2EEA7}"/>
                    </a:ext>
                  </a:extLst>
                </p14:cNvPr>
                <p14:cNvContentPartPr/>
                <p14:nvPr/>
              </p14:nvContentPartPr>
              <p14:xfrm>
                <a:off x="7818510" y="2554507"/>
                <a:ext cx="137520" cy="97560"/>
              </p14:xfrm>
            </p:contentPart>
          </mc:Choice>
          <mc:Fallback xmlns="">
            <p:pic>
              <p:nvPicPr>
                <p:cNvPr id="125" name="Ink 124">
                  <a:extLst>
                    <a:ext uri="{FF2B5EF4-FFF2-40B4-BE49-F238E27FC236}">
                      <a16:creationId xmlns:a16="http://schemas.microsoft.com/office/drawing/2014/main" id="{87BA70F3-94F8-4F86-9F46-80504BC2EEA7}"/>
                    </a:ext>
                  </a:extLst>
                </p:cNvPr>
                <p:cNvPicPr/>
                <p:nvPr/>
              </p:nvPicPr>
              <p:blipFill>
                <a:blip r:embed="rId195"/>
                <a:stretch>
                  <a:fillRect/>
                </a:stretch>
              </p:blipFill>
              <p:spPr>
                <a:xfrm>
                  <a:off x="7809870" y="2545507"/>
                  <a:ext cx="155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6" name="Ink 125">
                  <a:extLst>
                    <a:ext uri="{FF2B5EF4-FFF2-40B4-BE49-F238E27FC236}">
                      <a16:creationId xmlns:a16="http://schemas.microsoft.com/office/drawing/2014/main" id="{D0B738C8-F98F-42EC-B65A-8930B7D76205}"/>
                    </a:ext>
                  </a:extLst>
                </p14:cNvPr>
                <p14:cNvContentPartPr/>
                <p14:nvPr/>
              </p14:nvContentPartPr>
              <p14:xfrm>
                <a:off x="7836510" y="2557747"/>
                <a:ext cx="83160" cy="95760"/>
              </p14:xfrm>
            </p:contentPart>
          </mc:Choice>
          <mc:Fallback xmlns="">
            <p:pic>
              <p:nvPicPr>
                <p:cNvPr id="126" name="Ink 125">
                  <a:extLst>
                    <a:ext uri="{FF2B5EF4-FFF2-40B4-BE49-F238E27FC236}">
                      <a16:creationId xmlns:a16="http://schemas.microsoft.com/office/drawing/2014/main" id="{D0B738C8-F98F-42EC-B65A-8930B7D76205}"/>
                    </a:ext>
                  </a:extLst>
                </p:cNvPr>
                <p:cNvPicPr/>
                <p:nvPr/>
              </p:nvPicPr>
              <p:blipFill>
                <a:blip r:embed="rId197"/>
                <a:stretch>
                  <a:fillRect/>
                </a:stretch>
              </p:blipFill>
              <p:spPr>
                <a:xfrm>
                  <a:off x="7827510" y="2549107"/>
                  <a:ext cx="100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Ink 126">
                  <a:extLst>
                    <a:ext uri="{FF2B5EF4-FFF2-40B4-BE49-F238E27FC236}">
                      <a16:creationId xmlns:a16="http://schemas.microsoft.com/office/drawing/2014/main" id="{86CDDED3-23B0-43D1-9ECB-8F9BAB16BB23}"/>
                    </a:ext>
                  </a:extLst>
                </p14:cNvPr>
                <p14:cNvContentPartPr/>
                <p14:nvPr/>
              </p14:nvContentPartPr>
              <p14:xfrm>
                <a:off x="8026230" y="2581867"/>
                <a:ext cx="162720" cy="99000"/>
              </p14:xfrm>
            </p:contentPart>
          </mc:Choice>
          <mc:Fallback xmlns="">
            <p:pic>
              <p:nvPicPr>
                <p:cNvPr id="127" name="Ink 126">
                  <a:extLst>
                    <a:ext uri="{FF2B5EF4-FFF2-40B4-BE49-F238E27FC236}">
                      <a16:creationId xmlns:a16="http://schemas.microsoft.com/office/drawing/2014/main" id="{86CDDED3-23B0-43D1-9ECB-8F9BAB16BB23}"/>
                    </a:ext>
                  </a:extLst>
                </p:cNvPr>
                <p:cNvPicPr/>
                <p:nvPr/>
              </p:nvPicPr>
              <p:blipFill>
                <a:blip r:embed="rId199"/>
                <a:stretch>
                  <a:fillRect/>
                </a:stretch>
              </p:blipFill>
              <p:spPr>
                <a:xfrm>
                  <a:off x="8017230" y="2572867"/>
                  <a:ext cx="180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Ink 127">
                  <a:extLst>
                    <a:ext uri="{FF2B5EF4-FFF2-40B4-BE49-F238E27FC236}">
                      <a16:creationId xmlns:a16="http://schemas.microsoft.com/office/drawing/2014/main" id="{A4425BCA-D768-4042-87AA-3C1E4B691BCD}"/>
                    </a:ext>
                  </a:extLst>
                </p14:cNvPr>
                <p14:cNvContentPartPr/>
                <p14:nvPr/>
              </p14:nvContentPartPr>
              <p14:xfrm>
                <a:off x="8244390" y="2551987"/>
                <a:ext cx="268200" cy="90000"/>
              </p14:xfrm>
            </p:contentPart>
          </mc:Choice>
          <mc:Fallback xmlns="">
            <p:pic>
              <p:nvPicPr>
                <p:cNvPr id="128" name="Ink 127">
                  <a:extLst>
                    <a:ext uri="{FF2B5EF4-FFF2-40B4-BE49-F238E27FC236}">
                      <a16:creationId xmlns:a16="http://schemas.microsoft.com/office/drawing/2014/main" id="{A4425BCA-D768-4042-87AA-3C1E4B691BCD}"/>
                    </a:ext>
                  </a:extLst>
                </p:cNvPr>
                <p:cNvPicPr/>
                <p:nvPr/>
              </p:nvPicPr>
              <p:blipFill>
                <a:blip r:embed="rId201"/>
                <a:stretch>
                  <a:fillRect/>
                </a:stretch>
              </p:blipFill>
              <p:spPr>
                <a:xfrm>
                  <a:off x="8235390" y="2542987"/>
                  <a:ext cx="285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28D6266F-2A1F-445B-B297-8BA287E80AD0}"/>
                    </a:ext>
                  </a:extLst>
                </p14:cNvPr>
                <p14:cNvContentPartPr/>
                <p14:nvPr/>
              </p14:nvContentPartPr>
              <p14:xfrm>
                <a:off x="8460750" y="2471347"/>
                <a:ext cx="24840" cy="21240"/>
              </p14:xfrm>
            </p:contentPart>
          </mc:Choice>
          <mc:Fallback xmlns="">
            <p:pic>
              <p:nvPicPr>
                <p:cNvPr id="129" name="Ink 128">
                  <a:extLst>
                    <a:ext uri="{FF2B5EF4-FFF2-40B4-BE49-F238E27FC236}">
                      <a16:creationId xmlns:a16="http://schemas.microsoft.com/office/drawing/2014/main" id="{28D6266F-2A1F-445B-B297-8BA287E80AD0}"/>
                    </a:ext>
                  </a:extLst>
                </p:cNvPr>
                <p:cNvPicPr/>
                <p:nvPr/>
              </p:nvPicPr>
              <p:blipFill>
                <a:blip r:embed="rId203"/>
                <a:stretch>
                  <a:fillRect/>
                </a:stretch>
              </p:blipFill>
              <p:spPr>
                <a:xfrm>
                  <a:off x="8451750" y="2462347"/>
                  <a:ext cx="42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38ABBF0F-AE2C-4CC0-80F2-B71A0FAEC840}"/>
                    </a:ext>
                  </a:extLst>
                </p14:cNvPr>
                <p14:cNvContentPartPr/>
                <p14:nvPr/>
              </p14:nvContentPartPr>
              <p14:xfrm>
                <a:off x="8556150" y="2540467"/>
                <a:ext cx="321480" cy="101160"/>
              </p14:xfrm>
            </p:contentPart>
          </mc:Choice>
          <mc:Fallback xmlns="">
            <p:pic>
              <p:nvPicPr>
                <p:cNvPr id="130" name="Ink 129">
                  <a:extLst>
                    <a:ext uri="{FF2B5EF4-FFF2-40B4-BE49-F238E27FC236}">
                      <a16:creationId xmlns:a16="http://schemas.microsoft.com/office/drawing/2014/main" id="{38ABBF0F-AE2C-4CC0-80F2-B71A0FAEC840}"/>
                    </a:ext>
                  </a:extLst>
                </p:cNvPr>
                <p:cNvPicPr/>
                <p:nvPr/>
              </p:nvPicPr>
              <p:blipFill>
                <a:blip r:embed="rId205"/>
                <a:stretch>
                  <a:fillRect/>
                </a:stretch>
              </p:blipFill>
              <p:spPr>
                <a:xfrm>
                  <a:off x="8547150" y="2531827"/>
                  <a:ext cx="3391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39E99938-078C-47D1-8A8C-A6A52FAEFC30}"/>
                    </a:ext>
                  </a:extLst>
                </p14:cNvPr>
                <p14:cNvContentPartPr/>
                <p14:nvPr/>
              </p14:nvContentPartPr>
              <p14:xfrm>
                <a:off x="8961510" y="2410147"/>
                <a:ext cx="97200" cy="344880"/>
              </p14:xfrm>
            </p:contentPart>
          </mc:Choice>
          <mc:Fallback xmlns="">
            <p:pic>
              <p:nvPicPr>
                <p:cNvPr id="131" name="Ink 130">
                  <a:extLst>
                    <a:ext uri="{FF2B5EF4-FFF2-40B4-BE49-F238E27FC236}">
                      <a16:creationId xmlns:a16="http://schemas.microsoft.com/office/drawing/2014/main" id="{39E99938-078C-47D1-8A8C-A6A52FAEFC30}"/>
                    </a:ext>
                  </a:extLst>
                </p:cNvPr>
                <p:cNvPicPr/>
                <p:nvPr/>
              </p:nvPicPr>
              <p:blipFill>
                <a:blip r:embed="rId207"/>
                <a:stretch>
                  <a:fillRect/>
                </a:stretch>
              </p:blipFill>
              <p:spPr>
                <a:xfrm>
                  <a:off x="8952870" y="2401507"/>
                  <a:ext cx="1148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Ink 132">
                  <a:extLst>
                    <a:ext uri="{FF2B5EF4-FFF2-40B4-BE49-F238E27FC236}">
                      <a16:creationId xmlns:a16="http://schemas.microsoft.com/office/drawing/2014/main" id="{012A0B7C-640C-4CF1-A19B-2AF0C06AFE8A}"/>
                    </a:ext>
                  </a:extLst>
                </p14:cNvPr>
                <p14:cNvContentPartPr/>
                <p14:nvPr/>
              </p14:nvContentPartPr>
              <p14:xfrm>
                <a:off x="9127110" y="2553067"/>
                <a:ext cx="143640" cy="15840"/>
              </p14:xfrm>
            </p:contentPart>
          </mc:Choice>
          <mc:Fallback xmlns="">
            <p:pic>
              <p:nvPicPr>
                <p:cNvPr id="133" name="Ink 132">
                  <a:extLst>
                    <a:ext uri="{FF2B5EF4-FFF2-40B4-BE49-F238E27FC236}">
                      <a16:creationId xmlns:a16="http://schemas.microsoft.com/office/drawing/2014/main" id="{012A0B7C-640C-4CF1-A19B-2AF0C06AFE8A}"/>
                    </a:ext>
                  </a:extLst>
                </p:cNvPr>
                <p:cNvPicPr/>
                <p:nvPr/>
              </p:nvPicPr>
              <p:blipFill>
                <a:blip r:embed="rId209"/>
                <a:stretch>
                  <a:fillRect/>
                </a:stretch>
              </p:blipFill>
              <p:spPr>
                <a:xfrm>
                  <a:off x="9118470" y="2544427"/>
                  <a:ext cx="161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Ink 133">
                  <a:extLst>
                    <a:ext uri="{FF2B5EF4-FFF2-40B4-BE49-F238E27FC236}">
                      <a16:creationId xmlns:a16="http://schemas.microsoft.com/office/drawing/2014/main" id="{0FD0AA4A-3319-493F-AF46-639020AFA93E}"/>
                    </a:ext>
                  </a:extLst>
                </p14:cNvPr>
                <p14:cNvContentPartPr/>
                <p14:nvPr/>
              </p14:nvContentPartPr>
              <p14:xfrm>
                <a:off x="9133950" y="2626867"/>
                <a:ext cx="118080" cy="4320"/>
              </p14:xfrm>
            </p:contentPart>
          </mc:Choice>
          <mc:Fallback xmlns="">
            <p:pic>
              <p:nvPicPr>
                <p:cNvPr id="134" name="Ink 133">
                  <a:extLst>
                    <a:ext uri="{FF2B5EF4-FFF2-40B4-BE49-F238E27FC236}">
                      <a16:creationId xmlns:a16="http://schemas.microsoft.com/office/drawing/2014/main" id="{0FD0AA4A-3319-493F-AF46-639020AFA93E}"/>
                    </a:ext>
                  </a:extLst>
                </p:cNvPr>
                <p:cNvPicPr/>
                <p:nvPr/>
              </p:nvPicPr>
              <p:blipFill>
                <a:blip r:embed="rId211"/>
                <a:stretch>
                  <a:fillRect/>
                </a:stretch>
              </p:blipFill>
              <p:spPr>
                <a:xfrm>
                  <a:off x="9124950" y="2618227"/>
                  <a:ext cx="135720" cy="21960"/>
                </a:xfrm>
                <a:prstGeom prst="rect">
                  <a:avLst/>
                </a:prstGeom>
              </p:spPr>
            </p:pic>
          </mc:Fallback>
        </mc:AlternateContent>
      </p:grpSp>
      <p:grpSp>
        <p:nvGrpSpPr>
          <p:cNvPr id="140" name="Group 139">
            <a:extLst>
              <a:ext uri="{FF2B5EF4-FFF2-40B4-BE49-F238E27FC236}">
                <a16:creationId xmlns:a16="http://schemas.microsoft.com/office/drawing/2014/main" id="{35871879-B071-406B-957F-3082E4709C95}"/>
              </a:ext>
            </a:extLst>
          </p:cNvPr>
          <p:cNvGrpSpPr/>
          <p:nvPr/>
        </p:nvGrpSpPr>
        <p:grpSpPr>
          <a:xfrm>
            <a:off x="9627150" y="2191267"/>
            <a:ext cx="1527120" cy="223920"/>
            <a:chOff x="9627150" y="2191267"/>
            <a:chExt cx="1527120" cy="223920"/>
          </a:xfrm>
        </p:grpSpPr>
        <mc:AlternateContent xmlns:mc="http://schemas.openxmlformats.org/markup-compatibility/2006" xmlns:p14="http://schemas.microsoft.com/office/powerpoint/2010/main">
          <mc:Choice Requires="p14">
            <p:contentPart p14:bwMode="auto" r:id="rId212">
              <p14:nvContentPartPr>
                <p14:cNvPr id="135" name="Ink 134">
                  <a:extLst>
                    <a:ext uri="{FF2B5EF4-FFF2-40B4-BE49-F238E27FC236}">
                      <a16:creationId xmlns:a16="http://schemas.microsoft.com/office/drawing/2014/main" id="{646E7560-AD18-47E9-AF76-05051683C75C}"/>
                    </a:ext>
                  </a:extLst>
                </p14:cNvPr>
                <p14:cNvContentPartPr/>
                <p14:nvPr/>
              </p14:nvContentPartPr>
              <p14:xfrm>
                <a:off x="9627150" y="2249947"/>
                <a:ext cx="341280" cy="165240"/>
              </p14:xfrm>
            </p:contentPart>
          </mc:Choice>
          <mc:Fallback xmlns="">
            <p:pic>
              <p:nvPicPr>
                <p:cNvPr id="135" name="Ink 134">
                  <a:extLst>
                    <a:ext uri="{FF2B5EF4-FFF2-40B4-BE49-F238E27FC236}">
                      <a16:creationId xmlns:a16="http://schemas.microsoft.com/office/drawing/2014/main" id="{646E7560-AD18-47E9-AF76-05051683C75C}"/>
                    </a:ext>
                  </a:extLst>
                </p:cNvPr>
                <p:cNvPicPr/>
                <p:nvPr/>
              </p:nvPicPr>
              <p:blipFill>
                <a:blip r:embed="rId213"/>
                <a:stretch>
                  <a:fillRect/>
                </a:stretch>
              </p:blipFill>
              <p:spPr>
                <a:xfrm>
                  <a:off x="9618510" y="2240947"/>
                  <a:ext cx="358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6" name="Ink 135">
                  <a:extLst>
                    <a:ext uri="{FF2B5EF4-FFF2-40B4-BE49-F238E27FC236}">
                      <a16:creationId xmlns:a16="http://schemas.microsoft.com/office/drawing/2014/main" id="{A32FD183-9E66-4E80-8554-ACD9DBB03C99}"/>
                    </a:ext>
                  </a:extLst>
                </p14:cNvPr>
                <p14:cNvContentPartPr/>
                <p14:nvPr/>
              </p14:nvContentPartPr>
              <p14:xfrm>
                <a:off x="10004070" y="2191267"/>
                <a:ext cx="252360" cy="203400"/>
              </p14:xfrm>
            </p:contentPart>
          </mc:Choice>
          <mc:Fallback xmlns="">
            <p:pic>
              <p:nvPicPr>
                <p:cNvPr id="136" name="Ink 135">
                  <a:extLst>
                    <a:ext uri="{FF2B5EF4-FFF2-40B4-BE49-F238E27FC236}">
                      <a16:creationId xmlns:a16="http://schemas.microsoft.com/office/drawing/2014/main" id="{A32FD183-9E66-4E80-8554-ACD9DBB03C99}"/>
                    </a:ext>
                  </a:extLst>
                </p:cNvPr>
                <p:cNvPicPr/>
                <p:nvPr/>
              </p:nvPicPr>
              <p:blipFill>
                <a:blip r:embed="rId215"/>
                <a:stretch>
                  <a:fillRect/>
                </a:stretch>
              </p:blipFill>
              <p:spPr>
                <a:xfrm>
                  <a:off x="9995430" y="2182627"/>
                  <a:ext cx="270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Ink 136">
                  <a:extLst>
                    <a:ext uri="{FF2B5EF4-FFF2-40B4-BE49-F238E27FC236}">
                      <a16:creationId xmlns:a16="http://schemas.microsoft.com/office/drawing/2014/main" id="{0308B7B5-3AED-4542-AA95-994136922CEA}"/>
                    </a:ext>
                  </a:extLst>
                </p14:cNvPr>
                <p14:cNvContentPartPr/>
                <p14:nvPr/>
              </p14:nvContentPartPr>
              <p14:xfrm>
                <a:off x="10312950" y="2255347"/>
                <a:ext cx="111600" cy="127080"/>
              </p14:xfrm>
            </p:contentPart>
          </mc:Choice>
          <mc:Fallback xmlns="">
            <p:pic>
              <p:nvPicPr>
                <p:cNvPr id="137" name="Ink 136">
                  <a:extLst>
                    <a:ext uri="{FF2B5EF4-FFF2-40B4-BE49-F238E27FC236}">
                      <a16:creationId xmlns:a16="http://schemas.microsoft.com/office/drawing/2014/main" id="{0308B7B5-3AED-4542-AA95-994136922CEA}"/>
                    </a:ext>
                  </a:extLst>
                </p:cNvPr>
                <p:cNvPicPr/>
                <p:nvPr/>
              </p:nvPicPr>
              <p:blipFill>
                <a:blip r:embed="rId217"/>
                <a:stretch>
                  <a:fillRect/>
                </a:stretch>
              </p:blipFill>
              <p:spPr>
                <a:xfrm>
                  <a:off x="10304310" y="2246707"/>
                  <a:ext cx="129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Ink 137">
                  <a:extLst>
                    <a:ext uri="{FF2B5EF4-FFF2-40B4-BE49-F238E27FC236}">
                      <a16:creationId xmlns:a16="http://schemas.microsoft.com/office/drawing/2014/main" id="{3D92B0EB-3666-4659-B4B3-47ECD4FC72CA}"/>
                    </a:ext>
                  </a:extLst>
                </p14:cNvPr>
                <p14:cNvContentPartPr/>
                <p14:nvPr/>
              </p14:nvContentPartPr>
              <p14:xfrm>
                <a:off x="10480350" y="2285587"/>
                <a:ext cx="340560" cy="106200"/>
              </p14:xfrm>
            </p:contentPart>
          </mc:Choice>
          <mc:Fallback xmlns="">
            <p:pic>
              <p:nvPicPr>
                <p:cNvPr id="138" name="Ink 137">
                  <a:extLst>
                    <a:ext uri="{FF2B5EF4-FFF2-40B4-BE49-F238E27FC236}">
                      <a16:creationId xmlns:a16="http://schemas.microsoft.com/office/drawing/2014/main" id="{3D92B0EB-3666-4659-B4B3-47ECD4FC72CA}"/>
                    </a:ext>
                  </a:extLst>
                </p:cNvPr>
                <p:cNvPicPr/>
                <p:nvPr/>
              </p:nvPicPr>
              <p:blipFill>
                <a:blip r:embed="rId219"/>
                <a:stretch>
                  <a:fillRect/>
                </a:stretch>
              </p:blipFill>
              <p:spPr>
                <a:xfrm>
                  <a:off x="10471710" y="2276947"/>
                  <a:ext cx="358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Ink 138">
                  <a:extLst>
                    <a:ext uri="{FF2B5EF4-FFF2-40B4-BE49-F238E27FC236}">
                      <a16:creationId xmlns:a16="http://schemas.microsoft.com/office/drawing/2014/main" id="{8BDF41DA-3A30-4308-BD71-F3BAEF40E987}"/>
                    </a:ext>
                  </a:extLst>
                </p14:cNvPr>
                <p14:cNvContentPartPr/>
                <p14:nvPr/>
              </p14:nvContentPartPr>
              <p14:xfrm>
                <a:off x="10841430" y="2281267"/>
                <a:ext cx="312840" cy="99000"/>
              </p14:xfrm>
            </p:contentPart>
          </mc:Choice>
          <mc:Fallback xmlns="">
            <p:pic>
              <p:nvPicPr>
                <p:cNvPr id="139" name="Ink 138">
                  <a:extLst>
                    <a:ext uri="{FF2B5EF4-FFF2-40B4-BE49-F238E27FC236}">
                      <a16:creationId xmlns:a16="http://schemas.microsoft.com/office/drawing/2014/main" id="{8BDF41DA-3A30-4308-BD71-F3BAEF40E987}"/>
                    </a:ext>
                  </a:extLst>
                </p:cNvPr>
                <p:cNvPicPr/>
                <p:nvPr/>
              </p:nvPicPr>
              <p:blipFill>
                <a:blip r:embed="rId221"/>
                <a:stretch>
                  <a:fillRect/>
                </a:stretch>
              </p:blipFill>
              <p:spPr>
                <a:xfrm>
                  <a:off x="10832790" y="2272267"/>
                  <a:ext cx="330480" cy="116640"/>
                </a:xfrm>
                <a:prstGeom prst="rect">
                  <a:avLst/>
                </a:prstGeom>
              </p:spPr>
            </p:pic>
          </mc:Fallback>
        </mc:AlternateContent>
      </p:grpSp>
      <p:grpSp>
        <p:nvGrpSpPr>
          <p:cNvPr id="152" name="Group 151">
            <a:extLst>
              <a:ext uri="{FF2B5EF4-FFF2-40B4-BE49-F238E27FC236}">
                <a16:creationId xmlns:a16="http://schemas.microsoft.com/office/drawing/2014/main" id="{8C381646-AFAF-48A9-939A-34E6816D6191}"/>
              </a:ext>
            </a:extLst>
          </p:cNvPr>
          <p:cNvGrpSpPr/>
          <p:nvPr/>
        </p:nvGrpSpPr>
        <p:grpSpPr>
          <a:xfrm>
            <a:off x="9560910" y="2510227"/>
            <a:ext cx="1954080" cy="210960"/>
            <a:chOff x="9560910" y="2510227"/>
            <a:chExt cx="1954080" cy="210960"/>
          </a:xfrm>
        </p:grpSpPr>
        <mc:AlternateContent xmlns:mc="http://schemas.openxmlformats.org/markup-compatibility/2006" xmlns:p14="http://schemas.microsoft.com/office/powerpoint/2010/main">
          <mc:Choice Requires="p14">
            <p:contentPart p14:bwMode="auto" r:id="rId222">
              <p14:nvContentPartPr>
                <p14:cNvPr id="142" name="Ink 141">
                  <a:extLst>
                    <a:ext uri="{FF2B5EF4-FFF2-40B4-BE49-F238E27FC236}">
                      <a16:creationId xmlns:a16="http://schemas.microsoft.com/office/drawing/2014/main" id="{AB8887D4-99E6-4DB0-8EFF-69F3AF257CE3}"/>
                    </a:ext>
                  </a:extLst>
                </p14:cNvPr>
                <p14:cNvContentPartPr/>
                <p14:nvPr/>
              </p14:nvContentPartPr>
              <p14:xfrm>
                <a:off x="9560910" y="2541547"/>
                <a:ext cx="267480" cy="158400"/>
              </p14:xfrm>
            </p:contentPart>
          </mc:Choice>
          <mc:Fallback xmlns="">
            <p:pic>
              <p:nvPicPr>
                <p:cNvPr id="142" name="Ink 141">
                  <a:extLst>
                    <a:ext uri="{FF2B5EF4-FFF2-40B4-BE49-F238E27FC236}">
                      <a16:creationId xmlns:a16="http://schemas.microsoft.com/office/drawing/2014/main" id="{AB8887D4-99E6-4DB0-8EFF-69F3AF257CE3}"/>
                    </a:ext>
                  </a:extLst>
                </p:cNvPr>
                <p:cNvPicPr/>
                <p:nvPr/>
              </p:nvPicPr>
              <p:blipFill>
                <a:blip r:embed="rId223"/>
                <a:stretch>
                  <a:fillRect/>
                </a:stretch>
              </p:blipFill>
              <p:spPr>
                <a:xfrm>
                  <a:off x="9552270" y="2532907"/>
                  <a:ext cx="285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3" name="Ink 142">
                  <a:extLst>
                    <a:ext uri="{FF2B5EF4-FFF2-40B4-BE49-F238E27FC236}">
                      <a16:creationId xmlns:a16="http://schemas.microsoft.com/office/drawing/2014/main" id="{9B8E901D-FB2F-4869-901C-079ACAE8C9BA}"/>
                    </a:ext>
                  </a:extLst>
                </p14:cNvPr>
                <p14:cNvContentPartPr/>
                <p14:nvPr/>
              </p14:nvContentPartPr>
              <p14:xfrm>
                <a:off x="9965910" y="2593027"/>
                <a:ext cx="383760" cy="118080"/>
              </p14:xfrm>
            </p:contentPart>
          </mc:Choice>
          <mc:Fallback xmlns="">
            <p:pic>
              <p:nvPicPr>
                <p:cNvPr id="143" name="Ink 142">
                  <a:extLst>
                    <a:ext uri="{FF2B5EF4-FFF2-40B4-BE49-F238E27FC236}">
                      <a16:creationId xmlns:a16="http://schemas.microsoft.com/office/drawing/2014/main" id="{9B8E901D-FB2F-4869-901C-079ACAE8C9BA}"/>
                    </a:ext>
                  </a:extLst>
                </p:cNvPr>
                <p:cNvPicPr/>
                <p:nvPr/>
              </p:nvPicPr>
              <p:blipFill>
                <a:blip r:embed="rId225"/>
                <a:stretch>
                  <a:fillRect/>
                </a:stretch>
              </p:blipFill>
              <p:spPr>
                <a:xfrm>
                  <a:off x="9957270" y="2584387"/>
                  <a:ext cx="401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4" name="Ink 143">
                  <a:extLst>
                    <a:ext uri="{FF2B5EF4-FFF2-40B4-BE49-F238E27FC236}">
                      <a16:creationId xmlns:a16="http://schemas.microsoft.com/office/drawing/2014/main" id="{7F0CD978-E9DD-47B0-B03A-19DC727D0ABD}"/>
                    </a:ext>
                  </a:extLst>
                </p14:cNvPr>
                <p14:cNvContentPartPr/>
                <p14:nvPr/>
              </p14:nvContentPartPr>
              <p14:xfrm>
                <a:off x="10368390" y="2589427"/>
                <a:ext cx="105120" cy="125280"/>
              </p14:xfrm>
            </p:contentPart>
          </mc:Choice>
          <mc:Fallback xmlns="">
            <p:pic>
              <p:nvPicPr>
                <p:cNvPr id="144" name="Ink 143">
                  <a:extLst>
                    <a:ext uri="{FF2B5EF4-FFF2-40B4-BE49-F238E27FC236}">
                      <a16:creationId xmlns:a16="http://schemas.microsoft.com/office/drawing/2014/main" id="{7F0CD978-E9DD-47B0-B03A-19DC727D0ABD}"/>
                    </a:ext>
                  </a:extLst>
                </p:cNvPr>
                <p:cNvPicPr/>
                <p:nvPr/>
              </p:nvPicPr>
              <p:blipFill>
                <a:blip r:embed="rId227"/>
                <a:stretch>
                  <a:fillRect/>
                </a:stretch>
              </p:blipFill>
              <p:spPr>
                <a:xfrm>
                  <a:off x="10359750" y="2580427"/>
                  <a:ext cx="122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5" name="Ink 144">
                  <a:extLst>
                    <a:ext uri="{FF2B5EF4-FFF2-40B4-BE49-F238E27FC236}">
                      <a16:creationId xmlns:a16="http://schemas.microsoft.com/office/drawing/2014/main" id="{C06BCA5C-D3CE-4033-BDDF-B5FCA483AD2B}"/>
                    </a:ext>
                  </a:extLst>
                </p14:cNvPr>
                <p14:cNvContentPartPr/>
                <p14:nvPr/>
              </p14:nvContentPartPr>
              <p14:xfrm>
                <a:off x="10631190" y="2605987"/>
                <a:ext cx="301680" cy="115200"/>
              </p14:xfrm>
            </p:contentPart>
          </mc:Choice>
          <mc:Fallback xmlns="">
            <p:pic>
              <p:nvPicPr>
                <p:cNvPr id="145" name="Ink 144">
                  <a:extLst>
                    <a:ext uri="{FF2B5EF4-FFF2-40B4-BE49-F238E27FC236}">
                      <a16:creationId xmlns:a16="http://schemas.microsoft.com/office/drawing/2014/main" id="{C06BCA5C-D3CE-4033-BDDF-B5FCA483AD2B}"/>
                    </a:ext>
                  </a:extLst>
                </p:cNvPr>
                <p:cNvPicPr/>
                <p:nvPr/>
              </p:nvPicPr>
              <p:blipFill>
                <a:blip r:embed="rId229"/>
                <a:stretch>
                  <a:fillRect/>
                </a:stretch>
              </p:blipFill>
              <p:spPr>
                <a:xfrm>
                  <a:off x="10622550" y="2597347"/>
                  <a:ext cx="319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Ink 145">
                  <a:extLst>
                    <a:ext uri="{FF2B5EF4-FFF2-40B4-BE49-F238E27FC236}">
                      <a16:creationId xmlns:a16="http://schemas.microsoft.com/office/drawing/2014/main" id="{90DA50FE-11D9-4B6D-AA91-C900FAD68D53}"/>
                    </a:ext>
                  </a:extLst>
                </p14:cNvPr>
                <p14:cNvContentPartPr/>
                <p14:nvPr/>
              </p14:nvContentPartPr>
              <p14:xfrm>
                <a:off x="10940790" y="2674027"/>
                <a:ext cx="360" cy="360"/>
              </p14:xfrm>
            </p:contentPart>
          </mc:Choice>
          <mc:Fallback xmlns="">
            <p:pic>
              <p:nvPicPr>
                <p:cNvPr id="146" name="Ink 145">
                  <a:extLst>
                    <a:ext uri="{FF2B5EF4-FFF2-40B4-BE49-F238E27FC236}">
                      <a16:creationId xmlns:a16="http://schemas.microsoft.com/office/drawing/2014/main" id="{90DA50FE-11D9-4B6D-AA91-C900FAD68D53}"/>
                    </a:ext>
                  </a:extLst>
                </p:cNvPr>
                <p:cNvPicPr/>
                <p:nvPr/>
              </p:nvPicPr>
              <p:blipFill>
                <a:blip r:embed="rId9"/>
                <a:stretch>
                  <a:fillRect/>
                </a:stretch>
              </p:blipFill>
              <p:spPr>
                <a:xfrm>
                  <a:off x="10931790" y="26650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7" name="Ink 146">
                  <a:extLst>
                    <a:ext uri="{FF2B5EF4-FFF2-40B4-BE49-F238E27FC236}">
                      <a16:creationId xmlns:a16="http://schemas.microsoft.com/office/drawing/2014/main" id="{542AFE42-344F-4663-A27F-F983C8FC69EC}"/>
                    </a:ext>
                  </a:extLst>
                </p14:cNvPr>
                <p14:cNvContentPartPr/>
                <p14:nvPr/>
              </p14:nvContentPartPr>
              <p14:xfrm>
                <a:off x="10890030" y="2635147"/>
                <a:ext cx="218880" cy="57960"/>
              </p14:xfrm>
            </p:contentPart>
          </mc:Choice>
          <mc:Fallback xmlns="">
            <p:pic>
              <p:nvPicPr>
                <p:cNvPr id="147" name="Ink 146">
                  <a:extLst>
                    <a:ext uri="{FF2B5EF4-FFF2-40B4-BE49-F238E27FC236}">
                      <a16:creationId xmlns:a16="http://schemas.microsoft.com/office/drawing/2014/main" id="{542AFE42-344F-4663-A27F-F983C8FC69EC}"/>
                    </a:ext>
                  </a:extLst>
                </p:cNvPr>
                <p:cNvPicPr/>
                <p:nvPr/>
              </p:nvPicPr>
              <p:blipFill>
                <a:blip r:embed="rId232"/>
                <a:stretch>
                  <a:fillRect/>
                </a:stretch>
              </p:blipFill>
              <p:spPr>
                <a:xfrm>
                  <a:off x="10881030" y="2626507"/>
                  <a:ext cx="236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8" name="Ink 147">
                  <a:extLst>
                    <a:ext uri="{FF2B5EF4-FFF2-40B4-BE49-F238E27FC236}">
                      <a16:creationId xmlns:a16="http://schemas.microsoft.com/office/drawing/2014/main" id="{EC599CE8-B51D-4171-986E-0DF9737645C7}"/>
                    </a:ext>
                  </a:extLst>
                </p14:cNvPr>
                <p14:cNvContentPartPr/>
                <p14:nvPr/>
              </p14:nvContentPartPr>
              <p14:xfrm>
                <a:off x="11118990" y="2549827"/>
                <a:ext cx="36720" cy="149400"/>
              </p14:xfrm>
            </p:contentPart>
          </mc:Choice>
          <mc:Fallback xmlns="">
            <p:pic>
              <p:nvPicPr>
                <p:cNvPr id="148" name="Ink 147">
                  <a:extLst>
                    <a:ext uri="{FF2B5EF4-FFF2-40B4-BE49-F238E27FC236}">
                      <a16:creationId xmlns:a16="http://schemas.microsoft.com/office/drawing/2014/main" id="{EC599CE8-B51D-4171-986E-0DF9737645C7}"/>
                    </a:ext>
                  </a:extLst>
                </p:cNvPr>
                <p:cNvPicPr/>
                <p:nvPr/>
              </p:nvPicPr>
              <p:blipFill>
                <a:blip r:embed="rId234"/>
                <a:stretch>
                  <a:fillRect/>
                </a:stretch>
              </p:blipFill>
              <p:spPr>
                <a:xfrm>
                  <a:off x="11109990" y="2540827"/>
                  <a:ext cx="54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9" name="Ink 148">
                  <a:extLst>
                    <a:ext uri="{FF2B5EF4-FFF2-40B4-BE49-F238E27FC236}">
                      <a16:creationId xmlns:a16="http://schemas.microsoft.com/office/drawing/2014/main" id="{9E69D79F-18CF-45E6-8F93-8752B96B5E93}"/>
                    </a:ext>
                  </a:extLst>
                </p14:cNvPr>
                <p14:cNvContentPartPr/>
                <p14:nvPr/>
              </p14:nvContentPartPr>
              <p14:xfrm>
                <a:off x="11229870" y="2510227"/>
                <a:ext cx="277920" cy="191520"/>
              </p14:xfrm>
            </p:contentPart>
          </mc:Choice>
          <mc:Fallback xmlns="">
            <p:pic>
              <p:nvPicPr>
                <p:cNvPr id="149" name="Ink 148">
                  <a:extLst>
                    <a:ext uri="{FF2B5EF4-FFF2-40B4-BE49-F238E27FC236}">
                      <a16:creationId xmlns:a16="http://schemas.microsoft.com/office/drawing/2014/main" id="{9E69D79F-18CF-45E6-8F93-8752B96B5E93}"/>
                    </a:ext>
                  </a:extLst>
                </p:cNvPr>
                <p:cNvPicPr/>
                <p:nvPr/>
              </p:nvPicPr>
              <p:blipFill>
                <a:blip r:embed="rId236"/>
                <a:stretch>
                  <a:fillRect/>
                </a:stretch>
              </p:blipFill>
              <p:spPr>
                <a:xfrm>
                  <a:off x="11221230" y="2501227"/>
                  <a:ext cx="2955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0" name="Ink 149">
                  <a:extLst>
                    <a:ext uri="{FF2B5EF4-FFF2-40B4-BE49-F238E27FC236}">
                      <a16:creationId xmlns:a16="http://schemas.microsoft.com/office/drawing/2014/main" id="{F9C7D983-3EF7-4EDF-9FC6-A55A4C39F743}"/>
                    </a:ext>
                  </a:extLst>
                </p14:cNvPr>
                <p14:cNvContentPartPr/>
                <p14:nvPr/>
              </p14:nvContentPartPr>
              <p14:xfrm>
                <a:off x="11387910" y="2520307"/>
                <a:ext cx="127080" cy="29880"/>
              </p14:xfrm>
            </p:contentPart>
          </mc:Choice>
          <mc:Fallback xmlns="">
            <p:pic>
              <p:nvPicPr>
                <p:cNvPr id="150" name="Ink 149">
                  <a:extLst>
                    <a:ext uri="{FF2B5EF4-FFF2-40B4-BE49-F238E27FC236}">
                      <a16:creationId xmlns:a16="http://schemas.microsoft.com/office/drawing/2014/main" id="{F9C7D983-3EF7-4EDF-9FC6-A55A4C39F743}"/>
                    </a:ext>
                  </a:extLst>
                </p:cNvPr>
                <p:cNvPicPr/>
                <p:nvPr/>
              </p:nvPicPr>
              <p:blipFill>
                <a:blip r:embed="rId238"/>
                <a:stretch>
                  <a:fillRect/>
                </a:stretch>
              </p:blipFill>
              <p:spPr>
                <a:xfrm>
                  <a:off x="11379270" y="2511307"/>
                  <a:ext cx="1447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1" name="Ink 150">
                  <a:extLst>
                    <a:ext uri="{FF2B5EF4-FFF2-40B4-BE49-F238E27FC236}">
                      <a16:creationId xmlns:a16="http://schemas.microsoft.com/office/drawing/2014/main" id="{5D1BA1AE-78F2-480A-95AC-D0A36EC43FAB}"/>
                    </a:ext>
                  </a:extLst>
                </p14:cNvPr>
                <p14:cNvContentPartPr/>
                <p14:nvPr/>
              </p14:nvContentPartPr>
              <p14:xfrm>
                <a:off x="11176230" y="2553067"/>
                <a:ext cx="154800" cy="360"/>
              </p14:xfrm>
            </p:contentPart>
          </mc:Choice>
          <mc:Fallback xmlns="">
            <p:pic>
              <p:nvPicPr>
                <p:cNvPr id="151" name="Ink 150">
                  <a:extLst>
                    <a:ext uri="{FF2B5EF4-FFF2-40B4-BE49-F238E27FC236}">
                      <a16:creationId xmlns:a16="http://schemas.microsoft.com/office/drawing/2014/main" id="{5D1BA1AE-78F2-480A-95AC-D0A36EC43FAB}"/>
                    </a:ext>
                  </a:extLst>
                </p:cNvPr>
                <p:cNvPicPr/>
                <p:nvPr/>
              </p:nvPicPr>
              <p:blipFill>
                <a:blip r:embed="rId240"/>
                <a:stretch>
                  <a:fillRect/>
                </a:stretch>
              </p:blipFill>
              <p:spPr>
                <a:xfrm>
                  <a:off x="11167590" y="2544427"/>
                  <a:ext cx="172440" cy="18000"/>
                </a:xfrm>
                <a:prstGeom prst="rect">
                  <a:avLst/>
                </a:prstGeom>
              </p:spPr>
            </p:pic>
          </mc:Fallback>
        </mc:AlternateContent>
      </p:grpSp>
      <p:grpSp>
        <p:nvGrpSpPr>
          <p:cNvPr id="165" name="Group 164">
            <a:extLst>
              <a:ext uri="{FF2B5EF4-FFF2-40B4-BE49-F238E27FC236}">
                <a16:creationId xmlns:a16="http://schemas.microsoft.com/office/drawing/2014/main" id="{3EF511B5-D1DC-455C-9285-8F6CB4508B29}"/>
              </a:ext>
            </a:extLst>
          </p:cNvPr>
          <p:cNvGrpSpPr/>
          <p:nvPr/>
        </p:nvGrpSpPr>
        <p:grpSpPr>
          <a:xfrm>
            <a:off x="9740190" y="2861947"/>
            <a:ext cx="1011600" cy="335880"/>
            <a:chOff x="9740190" y="2861947"/>
            <a:chExt cx="1011600" cy="335880"/>
          </a:xfrm>
        </p:grpSpPr>
        <mc:AlternateContent xmlns:mc="http://schemas.openxmlformats.org/markup-compatibility/2006" xmlns:p14="http://schemas.microsoft.com/office/powerpoint/2010/main">
          <mc:Choice Requires="p14">
            <p:contentPart p14:bwMode="auto" r:id="rId241">
              <p14:nvContentPartPr>
                <p14:cNvPr id="159" name="Ink 158">
                  <a:extLst>
                    <a:ext uri="{FF2B5EF4-FFF2-40B4-BE49-F238E27FC236}">
                      <a16:creationId xmlns:a16="http://schemas.microsoft.com/office/drawing/2014/main" id="{3BD998B7-2A6E-4D89-BBED-918A4613A3F3}"/>
                    </a:ext>
                  </a:extLst>
                </p14:cNvPr>
                <p14:cNvContentPartPr/>
                <p14:nvPr/>
              </p14:nvContentPartPr>
              <p14:xfrm>
                <a:off x="9740190" y="2874907"/>
                <a:ext cx="182520" cy="177840"/>
              </p14:xfrm>
            </p:contentPart>
          </mc:Choice>
          <mc:Fallback xmlns="">
            <p:pic>
              <p:nvPicPr>
                <p:cNvPr id="159" name="Ink 158">
                  <a:extLst>
                    <a:ext uri="{FF2B5EF4-FFF2-40B4-BE49-F238E27FC236}">
                      <a16:creationId xmlns:a16="http://schemas.microsoft.com/office/drawing/2014/main" id="{3BD998B7-2A6E-4D89-BBED-918A4613A3F3}"/>
                    </a:ext>
                  </a:extLst>
                </p:cNvPr>
                <p:cNvPicPr/>
                <p:nvPr/>
              </p:nvPicPr>
              <p:blipFill>
                <a:blip r:embed="rId242"/>
                <a:stretch>
                  <a:fillRect/>
                </a:stretch>
              </p:blipFill>
              <p:spPr>
                <a:xfrm>
                  <a:off x="9731190" y="2865907"/>
                  <a:ext cx="200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Ink 159">
                  <a:extLst>
                    <a:ext uri="{FF2B5EF4-FFF2-40B4-BE49-F238E27FC236}">
                      <a16:creationId xmlns:a16="http://schemas.microsoft.com/office/drawing/2014/main" id="{BBFD07A7-E8EE-4C22-A3E3-AC751865F932}"/>
                    </a:ext>
                  </a:extLst>
                </p14:cNvPr>
                <p14:cNvContentPartPr/>
                <p14:nvPr/>
              </p14:nvContentPartPr>
              <p14:xfrm>
                <a:off x="10024230" y="2932147"/>
                <a:ext cx="156240" cy="95400"/>
              </p14:xfrm>
            </p:contentPart>
          </mc:Choice>
          <mc:Fallback xmlns="">
            <p:pic>
              <p:nvPicPr>
                <p:cNvPr id="160" name="Ink 159">
                  <a:extLst>
                    <a:ext uri="{FF2B5EF4-FFF2-40B4-BE49-F238E27FC236}">
                      <a16:creationId xmlns:a16="http://schemas.microsoft.com/office/drawing/2014/main" id="{BBFD07A7-E8EE-4C22-A3E3-AC751865F932}"/>
                    </a:ext>
                  </a:extLst>
                </p:cNvPr>
                <p:cNvPicPr/>
                <p:nvPr/>
              </p:nvPicPr>
              <p:blipFill>
                <a:blip r:embed="rId244"/>
                <a:stretch>
                  <a:fillRect/>
                </a:stretch>
              </p:blipFill>
              <p:spPr>
                <a:xfrm>
                  <a:off x="10015590" y="2923507"/>
                  <a:ext cx="173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Ink 160">
                  <a:extLst>
                    <a:ext uri="{FF2B5EF4-FFF2-40B4-BE49-F238E27FC236}">
                      <a16:creationId xmlns:a16="http://schemas.microsoft.com/office/drawing/2014/main" id="{3B0A71CF-1040-4D65-BEFC-69C3A77AF4E3}"/>
                    </a:ext>
                  </a:extLst>
                </p14:cNvPr>
                <p14:cNvContentPartPr/>
                <p14:nvPr/>
              </p14:nvContentPartPr>
              <p14:xfrm>
                <a:off x="10197390" y="2861947"/>
                <a:ext cx="19800" cy="140760"/>
              </p14:xfrm>
            </p:contentPart>
          </mc:Choice>
          <mc:Fallback xmlns="">
            <p:pic>
              <p:nvPicPr>
                <p:cNvPr id="161" name="Ink 160">
                  <a:extLst>
                    <a:ext uri="{FF2B5EF4-FFF2-40B4-BE49-F238E27FC236}">
                      <a16:creationId xmlns:a16="http://schemas.microsoft.com/office/drawing/2014/main" id="{3B0A71CF-1040-4D65-BEFC-69C3A77AF4E3}"/>
                    </a:ext>
                  </a:extLst>
                </p:cNvPr>
                <p:cNvPicPr/>
                <p:nvPr/>
              </p:nvPicPr>
              <p:blipFill>
                <a:blip r:embed="rId246"/>
                <a:stretch>
                  <a:fillRect/>
                </a:stretch>
              </p:blipFill>
              <p:spPr>
                <a:xfrm>
                  <a:off x="10188390" y="2852947"/>
                  <a:ext cx="37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2" name="Ink 161">
                  <a:extLst>
                    <a:ext uri="{FF2B5EF4-FFF2-40B4-BE49-F238E27FC236}">
                      <a16:creationId xmlns:a16="http://schemas.microsoft.com/office/drawing/2014/main" id="{98898BCD-4861-4FFF-9EC5-572C9719260A}"/>
                    </a:ext>
                  </a:extLst>
                </p14:cNvPr>
                <p14:cNvContentPartPr/>
                <p14:nvPr/>
              </p14:nvContentPartPr>
              <p14:xfrm>
                <a:off x="10168950" y="2954467"/>
                <a:ext cx="113040" cy="8280"/>
              </p14:xfrm>
            </p:contentPart>
          </mc:Choice>
          <mc:Fallback xmlns="">
            <p:pic>
              <p:nvPicPr>
                <p:cNvPr id="162" name="Ink 161">
                  <a:extLst>
                    <a:ext uri="{FF2B5EF4-FFF2-40B4-BE49-F238E27FC236}">
                      <a16:creationId xmlns:a16="http://schemas.microsoft.com/office/drawing/2014/main" id="{98898BCD-4861-4FFF-9EC5-572C9719260A}"/>
                    </a:ext>
                  </a:extLst>
                </p:cNvPr>
                <p:cNvPicPr/>
                <p:nvPr/>
              </p:nvPicPr>
              <p:blipFill>
                <a:blip r:embed="rId248"/>
                <a:stretch>
                  <a:fillRect/>
                </a:stretch>
              </p:blipFill>
              <p:spPr>
                <a:xfrm>
                  <a:off x="10159950" y="2945467"/>
                  <a:ext cx="130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3" name="Ink 162">
                  <a:extLst>
                    <a:ext uri="{FF2B5EF4-FFF2-40B4-BE49-F238E27FC236}">
                      <a16:creationId xmlns:a16="http://schemas.microsoft.com/office/drawing/2014/main" id="{0A162C93-FA90-4600-A556-C36F622A2C5C}"/>
                    </a:ext>
                  </a:extLst>
                </p14:cNvPr>
                <p14:cNvContentPartPr/>
                <p14:nvPr/>
              </p14:nvContentPartPr>
              <p14:xfrm>
                <a:off x="10388910" y="2903707"/>
                <a:ext cx="164160" cy="294120"/>
              </p14:xfrm>
            </p:contentPart>
          </mc:Choice>
          <mc:Fallback xmlns="">
            <p:pic>
              <p:nvPicPr>
                <p:cNvPr id="163" name="Ink 162">
                  <a:extLst>
                    <a:ext uri="{FF2B5EF4-FFF2-40B4-BE49-F238E27FC236}">
                      <a16:creationId xmlns:a16="http://schemas.microsoft.com/office/drawing/2014/main" id="{0A162C93-FA90-4600-A556-C36F622A2C5C}"/>
                    </a:ext>
                  </a:extLst>
                </p:cNvPr>
                <p:cNvPicPr/>
                <p:nvPr/>
              </p:nvPicPr>
              <p:blipFill>
                <a:blip r:embed="rId250"/>
                <a:stretch>
                  <a:fillRect/>
                </a:stretch>
              </p:blipFill>
              <p:spPr>
                <a:xfrm>
                  <a:off x="10379910" y="2894707"/>
                  <a:ext cx="1818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4" name="Ink 163">
                  <a:extLst>
                    <a:ext uri="{FF2B5EF4-FFF2-40B4-BE49-F238E27FC236}">
                      <a16:creationId xmlns:a16="http://schemas.microsoft.com/office/drawing/2014/main" id="{20A6132D-123D-4CAD-8744-5BEA8F1FC356}"/>
                    </a:ext>
                  </a:extLst>
                </p14:cNvPr>
                <p14:cNvContentPartPr/>
                <p14:nvPr/>
              </p14:nvContentPartPr>
              <p14:xfrm>
                <a:off x="10751430" y="3050227"/>
                <a:ext cx="360" cy="360"/>
              </p14:xfrm>
            </p:contentPart>
          </mc:Choice>
          <mc:Fallback xmlns="">
            <p:pic>
              <p:nvPicPr>
                <p:cNvPr id="164" name="Ink 163">
                  <a:extLst>
                    <a:ext uri="{FF2B5EF4-FFF2-40B4-BE49-F238E27FC236}">
                      <a16:creationId xmlns:a16="http://schemas.microsoft.com/office/drawing/2014/main" id="{20A6132D-123D-4CAD-8744-5BEA8F1FC356}"/>
                    </a:ext>
                  </a:extLst>
                </p:cNvPr>
                <p:cNvPicPr/>
                <p:nvPr/>
              </p:nvPicPr>
              <p:blipFill>
                <a:blip r:embed="rId9"/>
                <a:stretch>
                  <a:fillRect/>
                </a:stretch>
              </p:blipFill>
              <p:spPr>
                <a:xfrm>
                  <a:off x="10742430" y="3041587"/>
                  <a:ext cx="18000" cy="18000"/>
                </a:xfrm>
                <a:prstGeom prst="rect">
                  <a:avLst/>
                </a:prstGeom>
              </p:spPr>
            </p:pic>
          </mc:Fallback>
        </mc:AlternateContent>
      </p:grpSp>
      <p:grpSp>
        <p:nvGrpSpPr>
          <p:cNvPr id="243" name="Group 242">
            <a:extLst>
              <a:ext uri="{FF2B5EF4-FFF2-40B4-BE49-F238E27FC236}">
                <a16:creationId xmlns:a16="http://schemas.microsoft.com/office/drawing/2014/main" id="{3EF91A61-6629-484F-9612-B75F1826AE50}"/>
              </a:ext>
            </a:extLst>
          </p:cNvPr>
          <p:cNvGrpSpPr/>
          <p:nvPr/>
        </p:nvGrpSpPr>
        <p:grpSpPr>
          <a:xfrm>
            <a:off x="9231510" y="3427507"/>
            <a:ext cx="2104200" cy="249120"/>
            <a:chOff x="9231510" y="3427507"/>
            <a:chExt cx="2104200" cy="249120"/>
          </a:xfrm>
        </p:grpSpPr>
        <mc:AlternateContent xmlns:mc="http://schemas.openxmlformats.org/markup-compatibility/2006" xmlns:p14="http://schemas.microsoft.com/office/powerpoint/2010/main">
          <mc:Choice Requires="p14">
            <p:contentPart p14:bwMode="auto" r:id="rId252">
              <p14:nvContentPartPr>
                <p14:cNvPr id="234" name="Ink 233">
                  <a:extLst>
                    <a:ext uri="{FF2B5EF4-FFF2-40B4-BE49-F238E27FC236}">
                      <a16:creationId xmlns:a16="http://schemas.microsoft.com/office/drawing/2014/main" id="{524F2BDF-AFFE-4980-A681-E758BEBB111F}"/>
                    </a:ext>
                  </a:extLst>
                </p14:cNvPr>
                <p14:cNvContentPartPr/>
                <p14:nvPr/>
              </p14:nvContentPartPr>
              <p14:xfrm>
                <a:off x="9231510" y="3530107"/>
                <a:ext cx="489240" cy="146520"/>
              </p14:xfrm>
            </p:contentPart>
          </mc:Choice>
          <mc:Fallback xmlns="">
            <p:pic>
              <p:nvPicPr>
                <p:cNvPr id="234" name="Ink 233">
                  <a:extLst>
                    <a:ext uri="{FF2B5EF4-FFF2-40B4-BE49-F238E27FC236}">
                      <a16:creationId xmlns:a16="http://schemas.microsoft.com/office/drawing/2014/main" id="{524F2BDF-AFFE-4980-A681-E758BEBB111F}"/>
                    </a:ext>
                  </a:extLst>
                </p:cNvPr>
                <p:cNvPicPr/>
                <p:nvPr/>
              </p:nvPicPr>
              <p:blipFill>
                <a:blip r:embed="rId253"/>
                <a:stretch>
                  <a:fillRect/>
                </a:stretch>
              </p:blipFill>
              <p:spPr>
                <a:xfrm>
                  <a:off x="9222870" y="3521107"/>
                  <a:ext cx="5068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35" name="Ink 234">
                  <a:extLst>
                    <a:ext uri="{FF2B5EF4-FFF2-40B4-BE49-F238E27FC236}">
                      <a16:creationId xmlns:a16="http://schemas.microsoft.com/office/drawing/2014/main" id="{E6E6F9AA-E43D-462A-B7E7-75C7F1071287}"/>
                    </a:ext>
                  </a:extLst>
                </p14:cNvPr>
                <p14:cNvContentPartPr/>
                <p14:nvPr/>
              </p14:nvContentPartPr>
              <p14:xfrm>
                <a:off x="9884190" y="3531547"/>
                <a:ext cx="378360" cy="123840"/>
              </p14:xfrm>
            </p:contentPart>
          </mc:Choice>
          <mc:Fallback xmlns="">
            <p:pic>
              <p:nvPicPr>
                <p:cNvPr id="235" name="Ink 234">
                  <a:extLst>
                    <a:ext uri="{FF2B5EF4-FFF2-40B4-BE49-F238E27FC236}">
                      <a16:creationId xmlns:a16="http://schemas.microsoft.com/office/drawing/2014/main" id="{E6E6F9AA-E43D-462A-B7E7-75C7F1071287}"/>
                    </a:ext>
                  </a:extLst>
                </p:cNvPr>
                <p:cNvPicPr/>
                <p:nvPr/>
              </p:nvPicPr>
              <p:blipFill>
                <a:blip r:embed="rId255"/>
                <a:stretch>
                  <a:fillRect/>
                </a:stretch>
              </p:blipFill>
              <p:spPr>
                <a:xfrm>
                  <a:off x="9875190" y="3522907"/>
                  <a:ext cx="396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6" name="Ink 235">
                  <a:extLst>
                    <a:ext uri="{FF2B5EF4-FFF2-40B4-BE49-F238E27FC236}">
                      <a16:creationId xmlns:a16="http://schemas.microsoft.com/office/drawing/2014/main" id="{2A59E467-86AA-4673-A89F-B94E0626EA39}"/>
                    </a:ext>
                  </a:extLst>
                </p14:cNvPr>
                <p14:cNvContentPartPr/>
                <p14:nvPr/>
              </p14:nvContentPartPr>
              <p14:xfrm>
                <a:off x="10295670" y="3543427"/>
                <a:ext cx="110880" cy="108000"/>
              </p14:xfrm>
            </p:contentPart>
          </mc:Choice>
          <mc:Fallback xmlns="">
            <p:pic>
              <p:nvPicPr>
                <p:cNvPr id="236" name="Ink 235">
                  <a:extLst>
                    <a:ext uri="{FF2B5EF4-FFF2-40B4-BE49-F238E27FC236}">
                      <a16:creationId xmlns:a16="http://schemas.microsoft.com/office/drawing/2014/main" id="{2A59E467-86AA-4673-A89F-B94E0626EA39}"/>
                    </a:ext>
                  </a:extLst>
                </p:cNvPr>
                <p:cNvPicPr/>
                <p:nvPr/>
              </p:nvPicPr>
              <p:blipFill>
                <a:blip r:embed="rId257"/>
                <a:stretch>
                  <a:fillRect/>
                </a:stretch>
              </p:blipFill>
              <p:spPr>
                <a:xfrm>
                  <a:off x="10286670" y="3534787"/>
                  <a:ext cx="128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7" name="Ink 236">
                  <a:extLst>
                    <a:ext uri="{FF2B5EF4-FFF2-40B4-BE49-F238E27FC236}">
                      <a16:creationId xmlns:a16="http://schemas.microsoft.com/office/drawing/2014/main" id="{BE570865-8484-494C-95D1-692B5446F9A9}"/>
                    </a:ext>
                  </a:extLst>
                </p14:cNvPr>
                <p14:cNvContentPartPr/>
                <p14:nvPr/>
              </p14:nvContentPartPr>
              <p14:xfrm>
                <a:off x="10537230" y="3545587"/>
                <a:ext cx="138600" cy="103320"/>
              </p14:xfrm>
            </p:contentPart>
          </mc:Choice>
          <mc:Fallback xmlns="">
            <p:pic>
              <p:nvPicPr>
                <p:cNvPr id="237" name="Ink 236">
                  <a:extLst>
                    <a:ext uri="{FF2B5EF4-FFF2-40B4-BE49-F238E27FC236}">
                      <a16:creationId xmlns:a16="http://schemas.microsoft.com/office/drawing/2014/main" id="{BE570865-8484-494C-95D1-692B5446F9A9}"/>
                    </a:ext>
                  </a:extLst>
                </p:cNvPr>
                <p:cNvPicPr/>
                <p:nvPr/>
              </p:nvPicPr>
              <p:blipFill>
                <a:blip r:embed="rId259"/>
                <a:stretch>
                  <a:fillRect/>
                </a:stretch>
              </p:blipFill>
              <p:spPr>
                <a:xfrm>
                  <a:off x="10528590" y="3536587"/>
                  <a:ext cx="156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8" name="Ink 237">
                  <a:extLst>
                    <a:ext uri="{FF2B5EF4-FFF2-40B4-BE49-F238E27FC236}">
                      <a16:creationId xmlns:a16="http://schemas.microsoft.com/office/drawing/2014/main" id="{EE92399E-80CD-4A3C-A45B-F669D059ED55}"/>
                    </a:ext>
                  </a:extLst>
                </p14:cNvPr>
                <p14:cNvContentPartPr/>
                <p14:nvPr/>
              </p14:nvContentPartPr>
              <p14:xfrm>
                <a:off x="10714710" y="3548827"/>
                <a:ext cx="128520" cy="79560"/>
              </p14:xfrm>
            </p:contentPart>
          </mc:Choice>
          <mc:Fallback xmlns="">
            <p:pic>
              <p:nvPicPr>
                <p:cNvPr id="238" name="Ink 237">
                  <a:extLst>
                    <a:ext uri="{FF2B5EF4-FFF2-40B4-BE49-F238E27FC236}">
                      <a16:creationId xmlns:a16="http://schemas.microsoft.com/office/drawing/2014/main" id="{EE92399E-80CD-4A3C-A45B-F669D059ED55}"/>
                    </a:ext>
                  </a:extLst>
                </p:cNvPr>
                <p:cNvPicPr/>
                <p:nvPr/>
              </p:nvPicPr>
              <p:blipFill>
                <a:blip r:embed="rId261"/>
                <a:stretch>
                  <a:fillRect/>
                </a:stretch>
              </p:blipFill>
              <p:spPr>
                <a:xfrm>
                  <a:off x="10706070" y="3540187"/>
                  <a:ext cx="146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9" name="Ink 238">
                  <a:extLst>
                    <a:ext uri="{FF2B5EF4-FFF2-40B4-BE49-F238E27FC236}">
                      <a16:creationId xmlns:a16="http://schemas.microsoft.com/office/drawing/2014/main" id="{C1D0C537-177F-4F4F-AC53-EF3F8CCA7341}"/>
                    </a:ext>
                  </a:extLst>
                </p14:cNvPr>
                <p14:cNvContentPartPr/>
                <p14:nvPr/>
              </p14:nvContentPartPr>
              <p14:xfrm>
                <a:off x="10895790" y="3427507"/>
                <a:ext cx="58680" cy="185400"/>
              </p14:xfrm>
            </p:contentPart>
          </mc:Choice>
          <mc:Fallback xmlns="">
            <p:pic>
              <p:nvPicPr>
                <p:cNvPr id="239" name="Ink 238">
                  <a:extLst>
                    <a:ext uri="{FF2B5EF4-FFF2-40B4-BE49-F238E27FC236}">
                      <a16:creationId xmlns:a16="http://schemas.microsoft.com/office/drawing/2014/main" id="{C1D0C537-177F-4F4F-AC53-EF3F8CCA7341}"/>
                    </a:ext>
                  </a:extLst>
                </p:cNvPr>
                <p:cNvPicPr/>
                <p:nvPr/>
              </p:nvPicPr>
              <p:blipFill>
                <a:blip r:embed="rId263"/>
                <a:stretch>
                  <a:fillRect/>
                </a:stretch>
              </p:blipFill>
              <p:spPr>
                <a:xfrm>
                  <a:off x="10887150" y="3418867"/>
                  <a:ext cx="763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0" name="Ink 239">
                  <a:extLst>
                    <a:ext uri="{FF2B5EF4-FFF2-40B4-BE49-F238E27FC236}">
                      <a16:creationId xmlns:a16="http://schemas.microsoft.com/office/drawing/2014/main" id="{57C04BDB-E309-4F22-BF2C-ABA55C88CAB8}"/>
                    </a:ext>
                  </a:extLst>
                </p14:cNvPr>
                <p14:cNvContentPartPr/>
                <p14:nvPr/>
              </p14:nvContentPartPr>
              <p14:xfrm>
                <a:off x="11017470" y="3432187"/>
                <a:ext cx="245160" cy="189720"/>
              </p14:xfrm>
            </p:contentPart>
          </mc:Choice>
          <mc:Fallback xmlns="">
            <p:pic>
              <p:nvPicPr>
                <p:cNvPr id="240" name="Ink 239">
                  <a:extLst>
                    <a:ext uri="{FF2B5EF4-FFF2-40B4-BE49-F238E27FC236}">
                      <a16:creationId xmlns:a16="http://schemas.microsoft.com/office/drawing/2014/main" id="{57C04BDB-E309-4F22-BF2C-ABA55C88CAB8}"/>
                    </a:ext>
                  </a:extLst>
                </p:cNvPr>
                <p:cNvPicPr/>
                <p:nvPr/>
              </p:nvPicPr>
              <p:blipFill>
                <a:blip r:embed="rId265"/>
                <a:stretch>
                  <a:fillRect/>
                </a:stretch>
              </p:blipFill>
              <p:spPr>
                <a:xfrm>
                  <a:off x="11008470" y="3423547"/>
                  <a:ext cx="262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1" name="Ink 240">
                  <a:extLst>
                    <a:ext uri="{FF2B5EF4-FFF2-40B4-BE49-F238E27FC236}">
                      <a16:creationId xmlns:a16="http://schemas.microsoft.com/office/drawing/2014/main" id="{9515034E-26FF-4432-8C4B-009A0CBEBC4A}"/>
                    </a:ext>
                  </a:extLst>
                </p14:cNvPr>
                <p14:cNvContentPartPr/>
                <p14:nvPr/>
              </p14:nvContentPartPr>
              <p14:xfrm>
                <a:off x="11233830" y="3453787"/>
                <a:ext cx="101880" cy="43920"/>
              </p14:xfrm>
            </p:contentPart>
          </mc:Choice>
          <mc:Fallback xmlns="">
            <p:pic>
              <p:nvPicPr>
                <p:cNvPr id="241" name="Ink 240">
                  <a:extLst>
                    <a:ext uri="{FF2B5EF4-FFF2-40B4-BE49-F238E27FC236}">
                      <a16:creationId xmlns:a16="http://schemas.microsoft.com/office/drawing/2014/main" id="{9515034E-26FF-4432-8C4B-009A0CBEBC4A}"/>
                    </a:ext>
                  </a:extLst>
                </p:cNvPr>
                <p:cNvPicPr/>
                <p:nvPr/>
              </p:nvPicPr>
              <p:blipFill>
                <a:blip r:embed="rId267"/>
                <a:stretch>
                  <a:fillRect/>
                </a:stretch>
              </p:blipFill>
              <p:spPr>
                <a:xfrm>
                  <a:off x="11224830" y="3444787"/>
                  <a:ext cx="119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2" name="Ink 241">
                  <a:extLst>
                    <a:ext uri="{FF2B5EF4-FFF2-40B4-BE49-F238E27FC236}">
                      <a16:creationId xmlns:a16="http://schemas.microsoft.com/office/drawing/2014/main" id="{803E7DDB-E8A3-4A94-BC8E-F49BEF673025}"/>
                    </a:ext>
                  </a:extLst>
                </p14:cNvPr>
                <p14:cNvContentPartPr/>
                <p14:nvPr/>
              </p14:nvContentPartPr>
              <p14:xfrm>
                <a:off x="10998750" y="3465667"/>
                <a:ext cx="75600" cy="360"/>
              </p14:xfrm>
            </p:contentPart>
          </mc:Choice>
          <mc:Fallback xmlns="">
            <p:pic>
              <p:nvPicPr>
                <p:cNvPr id="242" name="Ink 241">
                  <a:extLst>
                    <a:ext uri="{FF2B5EF4-FFF2-40B4-BE49-F238E27FC236}">
                      <a16:creationId xmlns:a16="http://schemas.microsoft.com/office/drawing/2014/main" id="{803E7DDB-E8A3-4A94-BC8E-F49BEF673025}"/>
                    </a:ext>
                  </a:extLst>
                </p:cNvPr>
                <p:cNvPicPr/>
                <p:nvPr/>
              </p:nvPicPr>
              <p:blipFill>
                <a:blip r:embed="rId269"/>
                <a:stretch>
                  <a:fillRect/>
                </a:stretch>
              </p:blipFill>
              <p:spPr>
                <a:xfrm>
                  <a:off x="10990110" y="3457027"/>
                  <a:ext cx="93240" cy="18000"/>
                </a:xfrm>
                <a:prstGeom prst="rect">
                  <a:avLst/>
                </a:prstGeom>
              </p:spPr>
            </p:pic>
          </mc:Fallback>
        </mc:AlternateContent>
      </p:grpSp>
      <p:grpSp>
        <p:nvGrpSpPr>
          <p:cNvPr id="261" name="Group 260">
            <a:extLst>
              <a:ext uri="{FF2B5EF4-FFF2-40B4-BE49-F238E27FC236}">
                <a16:creationId xmlns:a16="http://schemas.microsoft.com/office/drawing/2014/main" id="{B34BEE99-5371-4B66-AFD8-2BDED29EFBC1}"/>
              </a:ext>
            </a:extLst>
          </p:cNvPr>
          <p:cNvGrpSpPr/>
          <p:nvPr/>
        </p:nvGrpSpPr>
        <p:grpSpPr>
          <a:xfrm>
            <a:off x="3873990" y="2928187"/>
            <a:ext cx="5606280" cy="1316160"/>
            <a:chOff x="3873990" y="2928187"/>
            <a:chExt cx="5606280" cy="1316160"/>
          </a:xfrm>
        </p:grpSpPr>
        <mc:AlternateContent xmlns:mc="http://schemas.openxmlformats.org/markup-compatibility/2006" xmlns:p14="http://schemas.microsoft.com/office/powerpoint/2010/main">
          <mc:Choice Requires="p14">
            <p:contentPart p14:bwMode="auto" r:id="rId270">
              <p14:nvContentPartPr>
                <p14:cNvPr id="201" name="Ink 200">
                  <a:extLst>
                    <a:ext uri="{FF2B5EF4-FFF2-40B4-BE49-F238E27FC236}">
                      <a16:creationId xmlns:a16="http://schemas.microsoft.com/office/drawing/2014/main" id="{CAD9966C-04DB-402E-9B93-E4A0D3115614}"/>
                    </a:ext>
                  </a:extLst>
                </p14:cNvPr>
                <p14:cNvContentPartPr/>
                <p14:nvPr/>
              </p14:nvContentPartPr>
              <p14:xfrm>
                <a:off x="8993550" y="3185947"/>
                <a:ext cx="223560" cy="130320"/>
              </p14:xfrm>
            </p:contentPart>
          </mc:Choice>
          <mc:Fallback xmlns="">
            <p:pic>
              <p:nvPicPr>
                <p:cNvPr id="201" name="Ink 200">
                  <a:extLst>
                    <a:ext uri="{FF2B5EF4-FFF2-40B4-BE49-F238E27FC236}">
                      <a16:creationId xmlns:a16="http://schemas.microsoft.com/office/drawing/2014/main" id="{CAD9966C-04DB-402E-9B93-E4A0D3115614}"/>
                    </a:ext>
                  </a:extLst>
                </p:cNvPr>
                <p:cNvPicPr/>
                <p:nvPr/>
              </p:nvPicPr>
              <p:blipFill>
                <a:blip r:embed="rId271"/>
                <a:stretch>
                  <a:fillRect/>
                </a:stretch>
              </p:blipFill>
              <p:spPr>
                <a:xfrm>
                  <a:off x="8984910" y="3177307"/>
                  <a:ext cx="241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2" name="Ink 201">
                  <a:extLst>
                    <a:ext uri="{FF2B5EF4-FFF2-40B4-BE49-F238E27FC236}">
                      <a16:creationId xmlns:a16="http://schemas.microsoft.com/office/drawing/2014/main" id="{87D1F244-186B-44AE-B67E-BF76FD560C38}"/>
                    </a:ext>
                  </a:extLst>
                </p14:cNvPr>
                <p14:cNvContentPartPr/>
                <p14:nvPr/>
              </p14:nvContentPartPr>
              <p14:xfrm>
                <a:off x="9285870" y="3148507"/>
                <a:ext cx="55080" cy="317520"/>
              </p14:xfrm>
            </p:contentPart>
          </mc:Choice>
          <mc:Fallback xmlns="">
            <p:pic>
              <p:nvPicPr>
                <p:cNvPr id="202" name="Ink 201">
                  <a:extLst>
                    <a:ext uri="{FF2B5EF4-FFF2-40B4-BE49-F238E27FC236}">
                      <a16:creationId xmlns:a16="http://schemas.microsoft.com/office/drawing/2014/main" id="{87D1F244-186B-44AE-B67E-BF76FD560C38}"/>
                    </a:ext>
                  </a:extLst>
                </p:cNvPr>
                <p:cNvPicPr/>
                <p:nvPr/>
              </p:nvPicPr>
              <p:blipFill>
                <a:blip r:embed="rId273"/>
                <a:stretch>
                  <a:fillRect/>
                </a:stretch>
              </p:blipFill>
              <p:spPr>
                <a:xfrm>
                  <a:off x="9277230" y="3139867"/>
                  <a:ext cx="727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3" name="Ink 202">
                  <a:extLst>
                    <a:ext uri="{FF2B5EF4-FFF2-40B4-BE49-F238E27FC236}">
                      <a16:creationId xmlns:a16="http://schemas.microsoft.com/office/drawing/2014/main" id="{C1492655-B0C6-4E93-BFCC-B3406969EA14}"/>
                    </a:ext>
                  </a:extLst>
                </p14:cNvPr>
                <p14:cNvContentPartPr/>
                <p14:nvPr/>
              </p14:nvContentPartPr>
              <p14:xfrm>
                <a:off x="9340590" y="3242827"/>
                <a:ext cx="79920" cy="78480"/>
              </p14:xfrm>
            </p:contentPart>
          </mc:Choice>
          <mc:Fallback xmlns="">
            <p:pic>
              <p:nvPicPr>
                <p:cNvPr id="203" name="Ink 202">
                  <a:extLst>
                    <a:ext uri="{FF2B5EF4-FFF2-40B4-BE49-F238E27FC236}">
                      <a16:creationId xmlns:a16="http://schemas.microsoft.com/office/drawing/2014/main" id="{C1492655-B0C6-4E93-BFCC-B3406969EA14}"/>
                    </a:ext>
                  </a:extLst>
                </p:cNvPr>
                <p:cNvPicPr/>
                <p:nvPr/>
              </p:nvPicPr>
              <p:blipFill>
                <a:blip r:embed="rId275"/>
                <a:stretch>
                  <a:fillRect/>
                </a:stretch>
              </p:blipFill>
              <p:spPr>
                <a:xfrm>
                  <a:off x="9331590" y="3234187"/>
                  <a:ext cx="975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4" name="Ink 203">
                  <a:extLst>
                    <a:ext uri="{FF2B5EF4-FFF2-40B4-BE49-F238E27FC236}">
                      <a16:creationId xmlns:a16="http://schemas.microsoft.com/office/drawing/2014/main" id="{8BB99B64-930B-4504-ABE3-8CE4C9E0E4AD}"/>
                    </a:ext>
                  </a:extLst>
                </p14:cNvPr>
                <p14:cNvContentPartPr/>
                <p14:nvPr/>
              </p14:nvContentPartPr>
              <p14:xfrm>
                <a:off x="9479910" y="3343627"/>
                <a:ext cx="360" cy="360"/>
              </p14:xfrm>
            </p:contentPart>
          </mc:Choice>
          <mc:Fallback xmlns="">
            <p:pic>
              <p:nvPicPr>
                <p:cNvPr id="204" name="Ink 203">
                  <a:extLst>
                    <a:ext uri="{FF2B5EF4-FFF2-40B4-BE49-F238E27FC236}">
                      <a16:creationId xmlns:a16="http://schemas.microsoft.com/office/drawing/2014/main" id="{8BB99B64-930B-4504-ABE3-8CE4C9E0E4AD}"/>
                    </a:ext>
                  </a:extLst>
                </p:cNvPr>
                <p:cNvPicPr/>
                <p:nvPr/>
              </p:nvPicPr>
              <p:blipFill>
                <a:blip r:embed="rId9"/>
                <a:stretch>
                  <a:fillRect/>
                </a:stretch>
              </p:blipFill>
              <p:spPr>
                <a:xfrm>
                  <a:off x="9471270" y="33349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6" name="Ink 165">
                  <a:extLst>
                    <a:ext uri="{FF2B5EF4-FFF2-40B4-BE49-F238E27FC236}">
                      <a16:creationId xmlns:a16="http://schemas.microsoft.com/office/drawing/2014/main" id="{0C8CBD7D-1672-44E5-9689-8DA1A386DA5E}"/>
                    </a:ext>
                  </a:extLst>
                </p14:cNvPr>
                <p14:cNvContentPartPr/>
                <p14:nvPr/>
              </p14:nvContentPartPr>
              <p14:xfrm>
                <a:off x="3873990" y="3121867"/>
                <a:ext cx="477360" cy="110880"/>
              </p14:xfrm>
            </p:contentPart>
          </mc:Choice>
          <mc:Fallback xmlns="">
            <p:pic>
              <p:nvPicPr>
                <p:cNvPr id="166" name="Ink 165">
                  <a:extLst>
                    <a:ext uri="{FF2B5EF4-FFF2-40B4-BE49-F238E27FC236}">
                      <a16:creationId xmlns:a16="http://schemas.microsoft.com/office/drawing/2014/main" id="{0C8CBD7D-1672-44E5-9689-8DA1A386DA5E}"/>
                    </a:ext>
                  </a:extLst>
                </p:cNvPr>
                <p:cNvPicPr/>
                <p:nvPr/>
              </p:nvPicPr>
              <p:blipFill>
                <a:blip r:embed="rId278"/>
                <a:stretch>
                  <a:fillRect/>
                </a:stretch>
              </p:blipFill>
              <p:spPr>
                <a:xfrm>
                  <a:off x="3865350" y="3112867"/>
                  <a:ext cx="495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7" name="Ink 166">
                  <a:extLst>
                    <a:ext uri="{FF2B5EF4-FFF2-40B4-BE49-F238E27FC236}">
                      <a16:creationId xmlns:a16="http://schemas.microsoft.com/office/drawing/2014/main" id="{518F8BD2-C471-4239-BAD2-A67B11FB7133}"/>
                    </a:ext>
                  </a:extLst>
                </p14:cNvPr>
                <p14:cNvContentPartPr/>
                <p14:nvPr/>
              </p14:nvContentPartPr>
              <p14:xfrm>
                <a:off x="4491390" y="3109987"/>
                <a:ext cx="207720" cy="87840"/>
              </p14:xfrm>
            </p:contentPart>
          </mc:Choice>
          <mc:Fallback xmlns="">
            <p:pic>
              <p:nvPicPr>
                <p:cNvPr id="167" name="Ink 166">
                  <a:extLst>
                    <a:ext uri="{FF2B5EF4-FFF2-40B4-BE49-F238E27FC236}">
                      <a16:creationId xmlns:a16="http://schemas.microsoft.com/office/drawing/2014/main" id="{518F8BD2-C471-4239-BAD2-A67B11FB7133}"/>
                    </a:ext>
                  </a:extLst>
                </p:cNvPr>
                <p:cNvPicPr/>
                <p:nvPr/>
              </p:nvPicPr>
              <p:blipFill>
                <a:blip r:embed="rId280"/>
                <a:stretch>
                  <a:fillRect/>
                </a:stretch>
              </p:blipFill>
              <p:spPr>
                <a:xfrm>
                  <a:off x="4482750" y="3100987"/>
                  <a:ext cx="225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8" name="Ink 167">
                  <a:extLst>
                    <a:ext uri="{FF2B5EF4-FFF2-40B4-BE49-F238E27FC236}">
                      <a16:creationId xmlns:a16="http://schemas.microsoft.com/office/drawing/2014/main" id="{F25C4A9D-BF7D-457E-93AB-7FA98A8C5A71}"/>
                    </a:ext>
                  </a:extLst>
                </p14:cNvPr>
                <p14:cNvContentPartPr/>
                <p14:nvPr/>
              </p14:nvContentPartPr>
              <p14:xfrm>
                <a:off x="4718190" y="3078667"/>
                <a:ext cx="159840" cy="109800"/>
              </p14:xfrm>
            </p:contentPart>
          </mc:Choice>
          <mc:Fallback xmlns="">
            <p:pic>
              <p:nvPicPr>
                <p:cNvPr id="168" name="Ink 167">
                  <a:extLst>
                    <a:ext uri="{FF2B5EF4-FFF2-40B4-BE49-F238E27FC236}">
                      <a16:creationId xmlns:a16="http://schemas.microsoft.com/office/drawing/2014/main" id="{F25C4A9D-BF7D-457E-93AB-7FA98A8C5A71}"/>
                    </a:ext>
                  </a:extLst>
                </p:cNvPr>
                <p:cNvPicPr/>
                <p:nvPr/>
              </p:nvPicPr>
              <p:blipFill>
                <a:blip r:embed="rId282"/>
                <a:stretch>
                  <a:fillRect/>
                </a:stretch>
              </p:blipFill>
              <p:spPr>
                <a:xfrm>
                  <a:off x="4709190" y="3069667"/>
                  <a:ext cx="177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9" name="Ink 168">
                  <a:extLst>
                    <a:ext uri="{FF2B5EF4-FFF2-40B4-BE49-F238E27FC236}">
                      <a16:creationId xmlns:a16="http://schemas.microsoft.com/office/drawing/2014/main" id="{1CC16CE9-3F8C-4E4C-A499-ECD642ABE0F6}"/>
                    </a:ext>
                  </a:extLst>
                </p14:cNvPr>
                <p14:cNvContentPartPr/>
                <p14:nvPr/>
              </p14:nvContentPartPr>
              <p14:xfrm>
                <a:off x="4730070" y="3104587"/>
                <a:ext cx="210600" cy="81720"/>
              </p14:xfrm>
            </p:contentPart>
          </mc:Choice>
          <mc:Fallback xmlns="">
            <p:pic>
              <p:nvPicPr>
                <p:cNvPr id="169" name="Ink 168">
                  <a:extLst>
                    <a:ext uri="{FF2B5EF4-FFF2-40B4-BE49-F238E27FC236}">
                      <a16:creationId xmlns:a16="http://schemas.microsoft.com/office/drawing/2014/main" id="{1CC16CE9-3F8C-4E4C-A499-ECD642ABE0F6}"/>
                    </a:ext>
                  </a:extLst>
                </p:cNvPr>
                <p:cNvPicPr/>
                <p:nvPr/>
              </p:nvPicPr>
              <p:blipFill>
                <a:blip r:embed="rId284"/>
                <a:stretch>
                  <a:fillRect/>
                </a:stretch>
              </p:blipFill>
              <p:spPr>
                <a:xfrm>
                  <a:off x="4721430" y="3095947"/>
                  <a:ext cx="228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0" name="Ink 169">
                  <a:extLst>
                    <a:ext uri="{FF2B5EF4-FFF2-40B4-BE49-F238E27FC236}">
                      <a16:creationId xmlns:a16="http://schemas.microsoft.com/office/drawing/2014/main" id="{FAF9FF50-F00F-4979-A1A3-083872AB7891}"/>
                    </a:ext>
                  </a:extLst>
                </p14:cNvPr>
                <p14:cNvContentPartPr/>
                <p14:nvPr/>
              </p14:nvContentPartPr>
              <p14:xfrm>
                <a:off x="4936710" y="3046267"/>
                <a:ext cx="14400" cy="1800"/>
              </p14:xfrm>
            </p:contentPart>
          </mc:Choice>
          <mc:Fallback xmlns="">
            <p:pic>
              <p:nvPicPr>
                <p:cNvPr id="170" name="Ink 169">
                  <a:extLst>
                    <a:ext uri="{FF2B5EF4-FFF2-40B4-BE49-F238E27FC236}">
                      <a16:creationId xmlns:a16="http://schemas.microsoft.com/office/drawing/2014/main" id="{FAF9FF50-F00F-4979-A1A3-083872AB7891}"/>
                    </a:ext>
                  </a:extLst>
                </p:cNvPr>
                <p:cNvPicPr/>
                <p:nvPr/>
              </p:nvPicPr>
              <p:blipFill>
                <a:blip r:embed="rId159"/>
                <a:stretch>
                  <a:fillRect/>
                </a:stretch>
              </p:blipFill>
              <p:spPr>
                <a:xfrm>
                  <a:off x="4927710" y="3037627"/>
                  <a:ext cx="32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1" name="Ink 170">
                  <a:extLst>
                    <a:ext uri="{FF2B5EF4-FFF2-40B4-BE49-F238E27FC236}">
                      <a16:creationId xmlns:a16="http://schemas.microsoft.com/office/drawing/2014/main" id="{A078B68F-0236-49F8-A775-B7076B36A13B}"/>
                    </a:ext>
                  </a:extLst>
                </p14:cNvPr>
                <p14:cNvContentPartPr/>
                <p14:nvPr/>
              </p14:nvContentPartPr>
              <p14:xfrm>
                <a:off x="5002950" y="3017107"/>
                <a:ext cx="360000" cy="181440"/>
              </p14:xfrm>
            </p:contentPart>
          </mc:Choice>
          <mc:Fallback xmlns="">
            <p:pic>
              <p:nvPicPr>
                <p:cNvPr id="171" name="Ink 170">
                  <a:extLst>
                    <a:ext uri="{FF2B5EF4-FFF2-40B4-BE49-F238E27FC236}">
                      <a16:creationId xmlns:a16="http://schemas.microsoft.com/office/drawing/2014/main" id="{A078B68F-0236-49F8-A775-B7076B36A13B}"/>
                    </a:ext>
                  </a:extLst>
                </p:cNvPr>
                <p:cNvPicPr/>
                <p:nvPr/>
              </p:nvPicPr>
              <p:blipFill>
                <a:blip r:embed="rId287"/>
                <a:stretch>
                  <a:fillRect/>
                </a:stretch>
              </p:blipFill>
              <p:spPr>
                <a:xfrm>
                  <a:off x="4993950" y="3008107"/>
                  <a:ext cx="377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2" name="Ink 171">
                  <a:extLst>
                    <a:ext uri="{FF2B5EF4-FFF2-40B4-BE49-F238E27FC236}">
                      <a16:creationId xmlns:a16="http://schemas.microsoft.com/office/drawing/2014/main" id="{542C506C-8600-4CF3-A1D0-C0D12588E719}"/>
                    </a:ext>
                  </a:extLst>
                </p14:cNvPr>
                <p14:cNvContentPartPr/>
                <p14:nvPr/>
              </p14:nvContentPartPr>
              <p14:xfrm>
                <a:off x="5109510" y="3046267"/>
                <a:ext cx="147240" cy="9000"/>
              </p14:xfrm>
            </p:contentPart>
          </mc:Choice>
          <mc:Fallback xmlns="">
            <p:pic>
              <p:nvPicPr>
                <p:cNvPr id="172" name="Ink 171">
                  <a:extLst>
                    <a:ext uri="{FF2B5EF4-FFF2-40B4-BE49-F238E27FC236}">
                      <a16:creationId xmlns:a16="http://schemas.microsoft.com/office/drawing/2014/main" id="{542C506C-8600-4CF3-A1D0-C0D12588E719}"/>
                    </a:ext>
                  </a:extLst>
                </p:cNvPr>
                <p:cNvPicPr/>
                <p:nvPr/>
              </p:nvPicPr>
              <p:blipFill>
                <a:blip r:embed="rId289"/>
                <a:stretch>
                  <a:fillRect/>
                </a:stretch>
              </p:blipFill>
              <p:spPr>
                <a:xfrm>
                  <a:off x="5100870" y="3037627"/>
                  <a:ext cx="1648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3" name="Ink 172">
                  <a:extLst>
                    <a:ext uri="{FF2B5EF4-FFF2-40B4-BE49-F238E27FC236}">
                      <a16:creationId xmlns:a16="http://schemas.microsoft.com/office/drawing/2014/main" id="{C0DDC002-B3F9-4461-A636-B8CD286778B3}"/>
                    </a:ext>
                  </a:extLst>
                </p14:cNvPr>
                <p14:cNvContentPartPr/>
                <p14:nvPr/>
              </p14:nvContentPartPr>
              <p14:xfrm>
                <a:off x="5697390" y="2972827"/>
                <a:ext cx="155880" cy="201600"/>
              </p14:xfrm>
            </p:contentPart>
          </mc:Choice>
          <mc:Fallback xmlns="">
            <p:pic>
              <p:nvPicPr>
                <p:cNvPr id="173" name="Ink 172">
                  <a:extLst>
                    <a:ext uri="{FF2B5EF4-FFF2-40B4-BE49-F238E27FC236}">
                      <a16:creationId xmlns:a16="http://schemas.microsoft.com/office/drawing/2014/main" id="{C0DDC002-B3F9-4461-A636-B8CD286778B3}"/>
                    </a:ext>
                  </a:extLst>
                </p:cNvPr>
                <p:cNvPicPr/>
                <p:nvPr/>
              </p:nvPicPr>
              <p:blipFill>
                <a:blip r:embed="rId291"/>
                <a:stretch>
                  <a:fillRect/>
                </a:stretch>
              </p:blipFill>
              <p:spPr>
                <a:xfrm>
                  <a:off x="5688390" y="2963827"/>
                  <a:ext cx="1735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 name="Ink 173">
                  <a:extLst>
                    <a:ext uri="{FF2B5EF4-FFF2-40B4-BE49-F238E27FC236}">
                      <a16:creationId xmlns:a16="http://schemas.microsoft.com/office/drawing/2014/main" id="{1A17D7C7-0B3C-4A7D-8D0C-BC702197FB44}"/>
                    </a:ext>
                  </a:extLst>
                </p14:cNvPr>
                <p14:cNvContentPartPr/>
                <p14:nvPr/>
              </p14:nvContentPartPr>
              <p14:xfrm>
                <a:off x="6070710" y="3016387"/>
                <a:ext cx="393120" cy="149400"/>
              </p14:xfrm>
            </p:contentPart>
          </mc:Choice>
          <mc:Fallback xmlns="">
            <p:pic>
              <p:nvPicPr>
                <p:cNvPr id="174" name="Ink 173">
                  <a:extLst>
                    <a:ext uri="{FF2B5EF4-FFF2-40B4-BE49-F238E27FC236}">
                      <a16:creationId xmlns:a16="http://schemas.microsoft.com/office/drawing/2014/main" id="{1A17D7C7-0B3C-4A7D-8D0C-BC702197FB44}"/>
                    </a:ext>
                  </a:extLst>
                </p:cNvPr>
                <p:cNvPicPr/>
                <p:nvPr/>
              </p:nvPicPr>
              <p:blipFill>
                <a:blip r:embed="rId293"/>
                <a:stretch>
                  <a:fillRect/>
                </a:stretch>
              </p:blipFill>
              <p:spPr>
                <a:xfrm>
                  <a:off x="6062070" y="3007747"/>
                  <a:ext cx="410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5" name="Ink 174">
                  <a:extLst>
                    <a:ext uri="{FF2B5EF4-FFF2-40B4-BE49-F238E27FC236}">
                      <a16:creationId xmlns:a16="http://schemas.microsoft.com/office/drawing/2014/main" id="{34FC5234-D401-4A9A-B0CE-7EA008831926}"/>
                    </a:ext>
                  </a:extLst>
                </p14:cNvPr>
                <p14:cNvContentPartPr/>
                <p14:nvPr/>
              </p14:nvContentPartPr>
              <p14:xfrm>
                <a:off x="6541950" y="3021427"/>
                <a:ext cx="84600" cy="128880"/>
              </p14:xfrm>
            </p:contentPart>
          </mc:Choice>
          <mc:Fallback xmlns="">
            <p:pic>
              <p:nvPicPr>
                <p:cNvPr id="175" name="Ink 174">
                  <a:extLst>
                    <a:ext uri="{FF2B5EF4-FFF2-40B4-BE49-F238E27FC236}">
                      <a16:creationId xmlns:a16="http://schemas.microsoft.com/office/drawing/2014/main" id="{34FC5234-D401-4A9A-B0CE-7EA008831926}"/>
                    </a:ext>
                  </a:extLst>
                </p:cNvPr>
                <p:cNvPicPr/>
                <p:nvPr/>
              </p:nvPicPr>
              <p:blipFill>
                <a:blip r:embed="rId295"/>
                <a:stretch>
                  <a:fillRect/>
                </a:stretch>
              </p:blipFill>
              <p:spPr>
                <a:xfrm>
                  <a:off x="6532950" y="3012427"/>
                  <a:ext cx="102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6" name="Ink 175">
                  <a:extLst>
                    <a:ext uri="{FF2B5EF4-FFF2-40B4-BE49-F238E27FC236}">
                      <a16:creationId xmlns:a16="http://schemas.microsoft.com/office/drawing/2014/main" id="{937D47D1-273A-4280-A0B9-487CB0EC1814}"/>
                    </a:ext>
                  </a:extLst>
                </p14:cNvPr>
                <p14:cNvContentPartPr/>
                <p14:nvPr/>
              </p14:nvContentPartPr>
              <p14:xfrm>
                <a:off x="6757590" y="3005587"/>
                <a:ext cx="412560" cy="124200"/>
              </p14:xfrm>
            </p:contentPart>
          </mc:Choice>
          <mc:Fallback xmlns="">
            <p:pic>
              <p:nvPicPr>
                <p:cNvPr id="176" name="Ink 175">
                  <a:extLst>
                    <a:ext uri="{FF2B5EF4-FFF2-40B4-BE49-F238E27FC236}">
                      <a16:creationId xmlns:a16="http://schemas.microsoft.com/office/drawing/2014/main" id="{937D47D1-273A-4280-A0B9-487CB0EC1814}"/>
                    </a:ext>
                  </a:extLst>
                </p:cNvPr>
                <p:cNvPicPr/>
                <p:nvPr/>
              </p:nvPicPr>
              <p:blipFill>
                <a:blip r:embed="rId297"/>
                <a:stretch>
                  <a:fillRect/>
                </a:stretch>
              </p:blipFill>
              <p:spPr>
                <a:xfrm>
                  <a:off x="6748590" y="2996587"/>
                  <a:ext cx="430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7" name="Ink 176">
                  <a:extLst>
                    <a:ext uri="{FF2B5EF4-FFF2-40B4-BE49-F238E27FC236}">
                      <a16:creationId xmlns:a16="http://schemas.microsoft.com/office/drawing/2014/main" id="{C6144B43-69EB-48A0-9BCD-4C17774E2B10}"/>
                    </a:ext>
                  </a:extLst>
                </p14:cNvPr>
                <p14:cNvContentPartPr/>
                <p14:nvPr/>
              </p14:nvContentPartPr>
              <p14:xfrm>
                <a:off x="7215510" y="2928187"/>
                <a:ext cx="26280" cy="182880"/>
              </p14:xfrm>
            </p:contentPart>
          </mc:Choice>
          <mc:Fallback xmlns="">
            <p:pic>
              <p:nvPicPr>
                <p:cNvPr id="177" name="Ink 176">
                  <a:extLst>
                    <a:ext uri="{FF2B5EF4-FFF2-40B4-BE49-F238E27FC236}">
                      <a16:creationId xmlns:a16="http://schemas.microsoft.com/office/drawing/2014/main" id="{C6144B43-69EB-48A0-9BCD-4C17774E2B10}"/>
                    </a:ext>
                  </a:extLst>
                </p:cNvPr>
                <p:cNvPicPr/>
                <p:nvPr/>
              </p:nvPicPr>
              <p:blipFill>
                <a:blip r:embed="rId299"/>
                <a:stretch>
                  <a:fillRect/>
                </a:stretch>
              </p:blipFill>
              <p:spPr>
                <a:xfrm>
                  <a:off x="7206510" y="2919547"/>
                  <a:ext cx="439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8" name="Ink 177">
                  <a:extLst>
                    <a:ext uri="{FF2B5EF4-FFF2-40B4-BE49-F238E27FC236}">
                      <a16:creationId xmlns:a16="http://schemas.microsoft.com/office/drawing/2014/main" id="{DB013B66-D3FB-4DAB-A9B8-842B0C221811}"/>
                    </a:ext>
                  </a:extLst>
                </p14:cNvPr>
                <p14:cNvContentPartPr/>
                <p14:nvPr/>
              </p14:nvContentPartPr>
              <p14:xfrm>
                <a:off x="7329270" y="2929627"/>
                <a:ext cx="292320" cy="182520"/>
              </p14:xfrm>
            </p:contentPart>
          </mc:Choice>
          <mc:Fallback xmlns="">
            <p:pic>
              <p:nvPicPr>
                <p:cNvPr id="178" name="Ink 177">
                  <a:extLst>
                    <a:ext uri="{FF2B5EF4-FFF2-40B4-BE49-F238E27FC236}">
                      <a16:creationId xmlns:a16="http://schemas.microsoft.com/office/drawing/2014/main" id="{DB013B66-D3FB-4DAB-A9B8-842B0C221811}"/>
                    </a:ext>
                  </a:extLst>
                </p:cNvPr>
                <p:cNvPicPr/>
                <p:nvPr/>
              </p:nvPicPr>
              <p:blipFill>
                <a:blip r:embed="rId301"/>
                <a:stretch>
                  <a:fillRect/>
                </a:stretch>
              </p:blipFill>
              <p:spPr>
                <a:xfrm>
                  <a:off x="7320630" y="2920627"/>
                  <a:ext cx="309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9" name="Ink 178">
                  <a:extLst>
                    <a:ext uri="{FF2B5EF4-FFF2-40B4-BE49-F238E27FC236}">
                      <a16:creationId xmlns:a16="http://schemas.microsoft.com/office/drawing/2014/main" id="{84B1CD01-EABC-4ED6-B589-768F10C214CB}"/>
                    </a:ext>
                  </a:extLst>
                </p14:cNvPr>
                <p14:cNvContentPartPr/>
                <p14:nvPr/>
              </p14:nvContentPartPr>
              <p14:xfrm>
                <a:off x="7545630" y="2945107"/>
                <a:ext cx="74880" cy="42120"/>
              </p14:xfrm>
            </p:contentPart>
          </mc:Choice>
          <mc:Fallback xmlns="">
            <p:pic>
              <p:nvPicPr>
                <p:cNvPr id="179" name="Ink 178">
                  <a:extLst>
                    <a:ext uri="{FF2B5EF4-FFF2-40B4-BE49-F238E27FC236}">
                      <a16:creationId xmlns:a16="http://schemas.microsoft.com/office/drawing/2014/main" id="{84B1CD01-EABC-4ED6-B589-768F10C214CB}"/>
                    </a:ext>
                  </a:extLst>
                </p:cNvPr>
                <p:cNvPicPr/>
                <p:nvPr/>
              </p:nvPicPr>
              <p:blipFill>
                <a:blip r:embed="rId303"/>
                <a:stretch>
                  <a:fillRect/>
                </a:stretch>
              </p:blipFill>
              <p:spPr>
                <a:xfrm>
                  <a:off x="7536990" y="2936107"/>
                  <a:ext cx="92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0" name="Ink 179">
                  <a:extLst>
                    <a:ext uri="{FF2B5EF4-FFF2-40B4-BE49-F238E27FC236}">
                      <a16:creationId xmlns:a16="http://schemas.microsoft.com/office/drawing/2014/main" id="{AFAB50A9-B60C-4FF9-B2EC-446933FFD450}"/>
                    </a:ext>
                  </a:extLst>
                </p14:cNvPr>
                <p14:cNvContentPartPr/>
                <p14:nvPr/>
              </p14:nvContentPartPr>
              <p14:xfrm>
                <a:off x="7282470" y="2980747"/>
                <a:ext cx="168840" cy="8280"/>
              </p14:xfrm>
            </p:contentPart>
          </mc:Choice>
          <mc:Fallback xmlns="">
            <p:pic>
              <p:nvPicPr>
                <p:cNvPr id="180" name="Ink 179">
                  <a:extLst>
                    <a:ext uri="{FF2B5EF4-FFF2-40B4-BE49-F238E27FC236}">
                      <a16:creationId xmlns:a16="http://schemas.microsoft.com/office/drawing/2014/main" id="{AFAB50A9-B60C-4FF9-B2EC-446933FFD450}"/>
                    </a:ext>
                  </a:extLst>
                </p:cNvPr>
                <p:cNvPicPr/>
                <p:nvPr/>
              </p:nvPicPr>
              <p:blipFill>
                <a:blip r:embed="rId305"/>
                <a:stretch>
                  <a:fillRect/>
                </a:stretch>
              </p:blipFill>
              <p:spPr>
                <a:xfrm>
                  <a:off x="7273830" y="2971747"/>
                  <a:ext cx="186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1" name="Ink 180">
                  <a:extLst>
                    <a:ext uri="{FF2B5EF4-FFF2-40B4-BE49-F238E27FC236}">
                      <a16:creationId xmlns:a16="http://schemas.microsoft.com/office/drawing/2014/main" id="{3A5BEEE4-84A1-4F5F-8334-62AE75B3D368}"/>
                    </a:ext>
                  </a:extLst>
                </p14:cNvPr>
                <p14:cNvContentPartPr/>
                <p14:nvPr/>
              </p14:nvContentPartPr>
              <p14:xfrm>
                <a:off x="4381230" y="3395827"/>
                <a:ext cx="217080" cy="84600"/>
              </p14:xfrm>
            </p:contentPart>
          </mc:Choice>
          <mc:Fallback xmlns="">
            <p:pic>
              <p:nvPicPr>
                <p:cNvPr id="181" name="Ink 180">
                  <a:extLst>
                    <a:ext uri="{FF2B5EF4-FFF2-40B4-BE49-F238E27FC236}">
                      <a16:creationId xmlns:a16="http://schemas.microsoft.com/office/drawing/2014/main" id="{3A5BEEE4-84A1-4F5F-8334-62AE75B3D368}"/>
                    </a:ext>
                  </a:extLst>
                </p:cNvPr>
                <p:cNvPicPr/>
                <p:nvPr/>
              </p:nvPicPr>
              <p:blipFill>
                <a:blip r:embed="rId307"/>
                <a:stretch>
                  <a:fillRect/>
                </a:stretch>
              </p:blipFill>
              <p:spPr>
                <a:xfrm>
                  <a:off x="4372230" y="3386827"/>
                  <a:ext cx="234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2" name="Ink 181">
                  <a:extLst>
                    <a:ext uri="{FF2B5EF4-FFF2-40B4-BE49-F238E27FC236}">
                      <a16:creationId xmlns:a16="http://schemas.microsoft.com/office/drawing/2014/main" id="{3CE63410-9565-4FD0-967B-EE01C1299C16}"/>
                    </a:ext>
                  </a:extLst>
                </p14:cNvPr>
                <p14:cNvContentPartPr/>
                <p14:nvPr/>
              </p14:nvContentPartPr>
              <p14:xfrm>
                <a:off x="4564110" y="3363067"/>
                <a:ext cx="275400" cy="111240"/>
              </p14:xfrm>
            </p:contentPart>
          </mc:Choice>
          <mc:Fallback xmlns="">
            <p:pic>
              <p:nvPicPr>
                <p:cNvPr id="182" name="Ink 181">
                  <a:extLst>
                    <a:ext uri="{FF2B5EF4-FFF2-40B4-BE49-F238E27FC236}">
                      <a16:creationId xmlns:a16="http://schemas.microsoft.com/office/drawing/2014/main" id="{3CE63410-9565-4FD0-967B-EE01C1299C16}"/>
                    </a:ext>
                  </a:extLst>
                </p:cNvPr>
                <p:cNvPicPr/>
                <p:nvPr/>
              </p:nvPicPr>
              <p:blipFill>
                <a:blip r:embed="rId309"/>
                <a:stretch>
                  <a:fillRect/>
                </a:stretch>
              </p:blipFill>
              <p:spPr>
                <a:xfrm>
                  <a:off x="4555110" y="3354427"/>
                  <a:ext cx="293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3" name="Ink 182">
                  <a:extLst>
                    <a:ext uri="{FF2B5EF4-FFF2-40B4-BE49-F238E27FC236}">
                      <a16:creationId xmlns:a16="http://schemas.microsoft.com/office/drawing/2014/main" id="{8535B055-9B65-4636-ADA5-D0257F0EEFE4}"/>
                    </a:ext>
                  </a:extLst>
                </p14:cNvPr>
                <p14:cNvContentPartPr/>
                <p14:nvPr/>
              </p14:nvContentPartPr>
              <p14:xfrm>
                <a:off x="4824750" y="3315547"/>
                <a:ext cx="125640" cy="176760"/>
              </p14:xfrm>
            </p:contentPart>
          </mc:Choice>
          <mc:Fallback xmlns="">
            <p:pic>
              <p:nvPicPr>
                <p:cNvPr id="183" name="Ink 182">
                  <a:extLst>
                    <a:ext uri="{FF2B5EF4-FFF2-40B4-BE49-F238E27FC236}">
                      <a16:creationId xmlns:a16="http://schemas.microsoft.com/office/drawing/2014/main" id="{8535B055-9B65-4636-ADA5-D0257F0EEFE4}"/>
                    </a:ext>
                  </a:extLst>
                </p:cNvPr>
                <p:cNvPicPr/>
                <p:nvPr/>
              </p:nvPicPr>
              <p:blipFill>
                <a:blip r:embed="rId311"/>
                <a:stretch>
                  <a:fillRect/>
                </a:stretch>
              </p:blipFill>
              <p:spPr>
                <a:xfrm>
                  <a:off x="4816110" y="3306547"/>
                  <a:ext cx="143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4" name="Ink 183">
                  <a:extLst>
                    <a:ext uri="{FF2B5EF4-FFF2-40B4-BE49-F238E27FC236}">
                      <a16:creationId xmlns:a16="http://schemas.microsoft.com/office/drawing/2014/main" id="{2D7D559A-CDC9-4FFB-B9E7-E968ED79F57D}"/>
                    </a:ext>
                  </a:extLst>
                </p14:cNvPr>
                <p14:cNvContentPartPr/>
                <p14:nvPr/>
              </p14:nvContentPartPr>
              <p14:xfrm>
                <a:off x="4962270" y="3289987"/>
                <a:ext cx="688320" cy="358920"/>
              </p14:xfrm>
            </p:contentPart>
          </mc:Choice>
          <mc:Fallback xmlns="">
            <p:pic>
              <p:nvPicPr>
                <p:cNvPr id="184" name="Ink 183">
                  <a:extLst>
                    <a:ext uri="{FF2B5EF4-FFF2-40B4-BE49-F238E27FC236}">
                      <a16:creationId xmlns:a16="http://schemas.microsoft.com/office/drawing/2014/main" id="{2D7D559A-CDC9-4FFB-B9E7-E968ED79F57D}"/>
                    </a:ext>
                  </a:extLst>
                </p:cNvPr>
                <p:cNvPicPr/>
                <p:nvPr/>
              </p:nvPicPr>
              <p:blipFill>
                <a:blip r:embed="rId313"/>
                <a:stretch>
                  <a:fillRect/>
                </a:stretch>
              </p:blipFill>
              <p:spPr>
                <a:xfrm>
                  <a:off x="4953630" y="3280987"/>
                  <a:ext cx="70596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5" name="Ink 184">
                  <a:extLst>
                    <a:ext uri="{FF2B5EF4-FFF2-40B4-BE49-F238E27FC236}">
                      <a16:creationId xmlns:a16="http://schemas.microsoft.com/office/drawing/2014/main" id="{84F40FAC-C1CF-4CBA-8703-D2D273657727}"/>
                    </a:ext>
                  </a:extLst>
                </p14:cNvPr>
                <p14:cNvContentPartPr/>
                <p14:nvPr/>
              </p14:nvContentPartPr>
              <p14:xfrm>
                <a:off x="5644110" y="3345787"/>
                <a:ext cx="360" cy="360"/>
              </p14:xfrm>
            </p:contentPart>
          </mc:Choice>
          <mc:Fallback xmlns="">
            <p:pic>
              <p:nvPicPr>
                <p:cNvPr id="185" name="Ink 184">
                  <a:extLst>
                    <a:ext uri="{FF2B5EF4-FFF2-40B4-BE49-F238E27FC236}">
                      <a16:creationId xmlns:a16="http://schemas.microsoft.com/office/drawing/2014/main" id="{84F40FAC-C1CF-4CBA-8703-D2D273657727}"/>
                    </a:ext>
                  </a:extLst>
                </p:cNvPr>
                <p:cNvPicPr/>
                <p:nvPr/>
              </p:nvPicPr>
              <p:blipFill>
                <a:blip r:embed="rId9"/>
                <a:stretch>
                  <a:fillRect/>
                </a:stretch>
              </p:blipFill>
              <p:spPr>
                <a:xfrm>
                  <a:off x="5635470" y="3336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86" name="Ink 185">
                  <a:extLst>
                    <a:ext uri="{FF2B5EF4-FFF2-40B4-BE49-F238E27FC236}">
                      <a16:creationId xmlns:a16="http://schemas.microsoft.com/office/drawing/2014/main" id="{6682C293-96A2-4776-9468-035B6473F57B}"/>
                    </a:ext>
                  </a:extLst>
                </p14:cNvPr>
                <p14:cNvContentPartPr/>
                <p14:nvPr/>
              </p14:nvContentPartPr>
              <p14:xfrm>
                <a:off x="5744910" y="3358387"/>
                <a:ext cx="138240" cy="248400"/>
              </p14:xfrm>
            </p:contentPart>
          </mc:Choice>
          <mc:Fallback xmlns="">
            <p:pic>
              <p:nvPicPr>
                <p:cNvPr id="186" name="Ink 185">
                  <a:extLst>
                    <a:ext uri="{FF2B5EF4-FFF2-40B4-BE49-F238E27FC236}">
                      <a16:creationId xmlns:a16="http://schemas.microsoft.com/office/drawing/2014/main" id="{6682C293-96A2-4776-9468-035B6473F57B}"/>
                    </a:ext>
                  </a:extLst>
                </p:cNvPr>
                <p:cNvPicPr/>
                <p:nvPr/>
              </p:nvPicPr>
              <p:blipFill>
                <a:blip r:embed="rId316"/>
                <a:stretch>
                  <a:fillRect/>
                </a:stretch>
              </p:blipFill>
              <p:spPr>
                <a:xfrm>
                  <a:off x="5736270" y="3349387"/>
                  <a:ext cx="1558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87" name="Ink 186">
                  <a:extLst>
                    <a:ext uri="{FF2B5EF4-FFF2-40B4-BE49-F238E27FC236}">
                      <a16:creationId xmlns:a16="http://schemas.microsoft.com/office/drawing/2014/main" id="{05671816-81B6-492E-987E-5F095F04FB63}"/>
                    </a:ext>
                  </a:extLst>
                </p14:cNvPr>
                <p14:cNvContentPartPr/>
                <p14:nvPr/>
              </p14:nvContentPartPr>
              <p14:xfrm>
                <a:off x="5863350" y="3352987"/>
                <a:ext cx="554400" cy="136440"/>
              </p14:xfrm>
            </p:contentPart>
          </mc:Choice>
          <mc:Fallback xmlns="">
            <p:pic>
              <p:nvPicPr>
                <p:cNvPr id="187" name="Ink 186">
                  <a:extLst>
                    <a:ext uri="{FF2B5EF4-FFF2-40B4-BE49-F238E27FC236}">
                      <a16:creationId xmlns:a16="http://schemas.microsoft.com/office/drawing/2014/main" id="{05671816-81B6-492E-987E-5F095F04FB63}"/>
                    </a:ext>
                  </a:extLst>
                </p:cNvPr>
                <p:cNvPicPr/>
                <p:nvPr/>
              </p:nvPicPr>
              <p:blipFill>
                <a:blip r:embed="rId318"/>
                <a:stretch>
                  <a:fillRect/>
                </a:stretch>
              </p:blipFill>
              <p:spPr>
                <a:xfrm>
                  <a:off x="5854710" y="3344347"/>
                  <a:ext cx="572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1" name="Ink 190">
                  <a:extLst>
                    <a:ext uri="{FF2B5EF4-FFF2-40B4-BE49-F238E27FC236}">
                      <a16:creationId xmlns:a16="http://schemas.microsoft.com/office/drawing/2014/main" id="{6C954AF6-8A2E-42F5-A685-9057801F6658}"/>
                    </a:ext>
                  </a:extLst>
                </p14:cNvPr>
                <p14:cNvContentPartPr/>
                <p14:nvPr/>
              </p14:nvContentPartPr>
              <p14:xfrm>
                <a:off x="6653910" y="3353707"/>
                <a:ext cx="154080" cy="9720"/>
              </p14:xfrm>
            </p:contentPart>
          </mc:Choice>
          <mc:Fallback xmlns="">
            <p:pic>
              <p:nvPicPr>
                <p:cNvPr id="191" name="Ink 190">
                  <a:extLst>
                    <a:ext uri="{FF2B5EF4-FFF2-40B4-BE49-F238E27FC236}">
                      <a16:creationId xmlns:a16="http://schemas.microsoft.com/office/drawing/2014/main" id="{6C954AF6-8A2E-42F5-A685-9057801F6658}"/>
                    </a:ext>
                  </a:extLst>
                </p:cNvPr>
                <p:cNvPicPr/>
                <p:nvPr/>
              </p:nvPicPr>
              <p:blipFill>
                <a:blip r:embed="rId320"/>
                <a:stretch>
                  <a:fillRect/>
                </a:stretch>
              </p:blipFill>
              <p:spPr>
                <a:xfrm>
                  <a:off x="6644910" y="3345067"/>
                  <a:ext cx="171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2" name="Ink 191">
                  <a:extLst>
                    <a:ext uri="{FF2B5EF4-FFF2-40B4-BE49-F238E27FC236}">
                      <a16:creationId xmlns:a16="http://schemas.microsoft.com/office/drawing/2014/main" id="{541181C7-3E7A-4D63-AD24-6F0DD2E1AE95}"/>
                    </a:ext>
                  </a:extLst>
                </p14:cNvPr>
                <p14:cNvContentPartPr/>
                <p14:nvPr/>
              </p14:nvContentPartPr>
              <p14:xfrm>
                <a:off x="6652470" y="3435427"/>
                <a:ext cx="120960" cy="11160"/>
              </p14:xfrm>
            </p:contentPart>
          </mc:Choice>
          <mc:Fallback xmlns="">
            <p:pic>
              <p:nvPicPr>
                <p:cNvPr id="192" name="Ink 191">
                  <a:extLst>
                    <a:ext uri="{FF2B5EF4-FFF2-40B4-BE49-F238E27FC236}">
                      <a16:creationId xmlns:a16="http://schemas.microsoft.com/office/drawing/2014/main" id="{541181C7-3E7A-4D63-AD24-6F0DD2E1AE95}"/>
                    </a:ext>
                  </a:extLst>
                </p:cNvPr>
                <p:cNvPicPr/>
                <p:nvPr/>
              </p:nvPicPr>
              <p:blipFill>
                <a:blip r:embed="rId322"/>
                <a:stretch>
                  <a:fillRect/>
                </a:stretch>
              </p:blipFill>
              <p:spPr>
                <a:xfrm>
                  <a:off x="6643470" y="3426787"/>
                  <a:ext cx="138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3" name="Ink 192">
                  <a:extLst>
                    <a:ext uri="{FF2B5EF4-FFF2-40B4-BE49-F238E27FC236}">
                      <a16:creationId xmlns:a16="http://schemas.microsoft.com/office/drawing/2014/main" id="{FE9BEB8D-C31E-40F0-BC55-27F9CECD43A8}"/>
                    </a:ext>
                  </a:extLst>
                </p14:cNvPr>
                <p14:cNvContentPartPr/>
                <p14:nvPr/>
              </p14:nvContentPartPr>
              <p14:xfrm>
                <a:off x="7096710" y="3247147"/>
                <a:ext cx="250200" cy="178920"/>
              </p14:xfrm>
            </p:contentPart>
          </mc:Choice>
          <mc:Fallback xmlns="">
            <p:pic>
              <p:nvPicPr>
                <p:cNvPr id="193" name="Ink 192">
                  <a:extLst>
                    <a:ext uri="{FF2B5EF4-FFF2-40B4-BE49-F238E27FC236}">
                      <a16:creationId xmlns:a16="http://schemas.microsoft.com/office/drawing/2014/main" id="{FE9BEB8D-C31E-40F0-BC55-27F9CECD43A8}"/>
                    </a:ext>
                  </a:extLst>
                </p:cNvPr>
                <p:cNvPicPr/>
                <p:nvPr/>
              </p:nvPicPr>
              <p:blipFill>
                <a:blip r:embed="rId324"/>
                <a:stretch>
                  <a:fillRect/>
                </a:stretch>
              </p:blipFill>
              <p:spPr>
                <a:xfrm>
                  <a:off x="7088070" y="3238507"/>
                  <a:ext cx="267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4" name="Ink 193">
                  <a:extLst>
                    <a:ext uri="{FF2B5EF4-FFF2-40B4-BE49-F238E27FC236}">
                      <a16:creationId xmlns:a16="http://schemas.microsoft.com/office/drawing/2014/main" id="{F83006FB-5EF5-4B33-A7C1-F8829695C6BD}"/>
                    </a:ext>
                  </a:extLst>
                </p14:cNvPr>
                <p14:cNvContentPartPr/>
                <p14:nvPr/>
              </p14:nvContentPartPr>
              <p14:xfrm>
                <a:off x="7512870" y="3191347"/>
                <a:ext cx="129600" cy="236520"/>
              </p14:xfrm>
            </p:contentPart>
          </mc:Choice>
          <mc:Fallback xmlns="">
            <p:pic>
              <p:nvPicPr>
                <p:cNvPr id="194" name="Ink 193">
                  <a:extLst>
                    <a:ext uri="{FF2B5EF4-FFF2-40B4-BE49-F238E27FC236}">
                      <a16:creationId xmlns:a16="http://schemas.microsoft.com/office/drawing/2014/main" id="{F83006FB-5EF5-4B33-A7C1-F8829695C6BD}"/>
                    </a:ext>
                  </a:extLst>
                </p:cNvPr>
                <p:cNvPicPr/>
                <p:nvPr/>
              </p:nvPicPr>
              <p:blipFill>
                <a:blip r:embed="rId326"/>
                <a:stretch>
                  <a:fillRect/>
                </a:stretch>
              </p:blipFill>
              <p:spPr>
                <a:xfrm>
                  <a:off x="7504230" y="3182707"/>
                  <a:ext cx="147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5" name="Ink 194">
                  <a:extLst>
                    <a:ext uri="{FF2B5EF4-FFF2-40B4-BE49-F238E27FC236}">
                      <a16:creationId xmlns:a16="http://schemas.microsoft.com/office/drawing/2014/main" id="{E16F5200-11B7-4FA1-84C9-0EB29B1FABB0}"/>
                    </a:ext>
                  </a:extLst>
                </p14:cNvPr>
                <p14:cNvContentPartPr/>
                <p14:nvPr/>
              </p14:nvContentPartPr>
              <p14:xfrm>
                <a:off x="7813110" y="3179107"/>
                <a:ext cx="291240" cy="194760"/>
              </p14:xfrm>
            </p:contentPart>
          </mc:Choice>
          <mc:Fallback xmlns="">
            <p:pic>
              <p:nvPicPr>
                <p:cNvPr id="195" name="Ink 194">
                  <a:extLst>
                    <a:ext uri="{FF2B5EF4-FFF2-40B4-BE49-F238E27FC236}">
                      <a16:creationId xmlns:a16="http://schemas.microsoft.com/office/drawing/2014/main" id="{E16F5200-11B7-4FA1-84C9-0EB29B1FABB0}"/>
                    </a:ext>
                  </a:extLst>
                </p:cNvPr>
                <p:cNvPicPr/>
                <p:nvPr/>
              </p:nvPicPr>
              <p:blipFill>
                <a:blip r:embed="rId328"/>
                <a:stretch>
                  <a:fillRect/>
                </a:stretch>
              </p:blipFill>
              <p:spPr>
                <a:xfrm>
                  <a:off x="7804470" y="3170467"/>
                  <a:ext cx="308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6" name="Ink 195">
                  <a:extLst>
                    <a:ext uri="{FF2B5EF4-FFF2-40B4-BE49-F238E27FC236}">
                      <a16:creationId xmlns:a16="http://schemas.microsoft.com/office/drawing/2014/main" id="{C06782DF-E572-493D-8616-7F714776FCCE}"/>
                    </a:ext>
                  </a:extLst>
                </p14:cNvPr>
                <p14:cNvContentPartPr/>
                <p14:nvPr/>
              </p14:nvContentPartPr>
              <p14:xfrm>
                <a:off x="8090670" y="3203227"/>
                <a:ext cx="360" cy="360"/>
              </p14:xfrm>
            </p:contentPart>
          </mc:Choice>
          <mc:Fallback xmlns="">
            <p:pic>
              <p:nvPicPr>
                <p:cNvPr id="196" name="Ink 195">
                  <a:extLst>
                    <a:ext uri="{FF2B5EF4-FFF2-40B4-BE49-F238E27FC236}">
                      <a16:creationId xmlns:a16="http://schemas.microsoft.com/office/drawing/2014/main" id="{C06782DF-E572-493D-8616-7F714776FCCE}"/>
                    </a:ext>
                  </a:extLst>
                </p:cNvPr>
                <p:cNvPicPr/>
                <p:nvPr/>
              </p:nvPicPr>
              <p:blipFill>
                <a:blip r:embed="rId9"/>
                <a:stretch>
                  <a:fillRect/>
                </a:stretch>
              </p:blipFill>
              <p:spPr>
                <a:xfrm>
                  <a:off x="8082030" y="3194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7" name="Ink 196">
                  <a:extLst>
                    <a:ext uri="{FF2B5EF4-FFF2-40B4-BE49-F238E27FC236}">
                      <a16:creationId xmlns:a16="http://schemas.microsoft.com/office/drawing/2014/main" id="{F7B55D6E-39E3-4758-94A6-D294EE3BF805}"/>
                    </a:ext>
                  </a:extLst>
                </p14:cNvPr>
                <p14:cNvContentPartPr/>
                <p14:nvPr/>
              </p14:nvContentPartPr>
              <p14:xfrm>
                <a:off x="8148270" y="3251827"/>
                <a:ext cx="309960" cy="96120"/>
              </p14:xfrm>
            </p:contentPart>
          </mc:Choice>
          <mc:Fallback xmlns="">
            <p:pic>
              <p:nvPicPr>
                <p:cNvPr id="197" name="Ink 196">
                  <a:extLst>
                    <a:ext uri="{FF2B5EF4-FFF2-40B4-BE49-F238E27FC236}">
                      <a16:creationId xmlns:a16="http://schemas.microsoft.com/office/drawing/2014/main" id="{F7B55D6E-39E3-4758-94A6-D294EE3BF805}"/>
                    </a:ext>
                  </a:extLst>
                </p:cNvPr>
                <p:cNvPicPr/>
                <p:nvPr/>
              </p:nvPicPr>
              <p:blipFill>
                <a:blip r:embed="rId331"/>
                <a:stretch>
                  <a:fillRect/>
                </a:stretch>
              </p:blipFill>
              <p:spPr>
                <a:xfrm>
                  <a:off x="8139270" y="3243187"/>
                  <a:ext cx="327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Ink 197">
                  <a:extLst>
                    <a:ext uri="{FF2B5EF4-FFF2-40B4-BE49-F238E27FC236}">
                      <a16:creationId xmlns:a16="http://schemas.microsoft.com/office/drawing/2014/main" id="{7A350EEA-F43B-4A07-B81E-604B21396CD0}"/>
                    </a:ext>
                  </a:extLst>
                </p14:cNvPr>
                <p14:cNvContentPartPr/>
                <p14:nvPr/>
              </p14:nvContentPartPr>
              <p14:xfrm>
                <a:off x="8415750" y="3206107"/>
                <a:ext cx="360" cy="360"/>
              </p14:xfrm>
            </p:contentPart>
          </mc:Choice>
          <mc:Fallback xmlns="">
            <p:pic>
              <p:nvPicPr>
                <p:cNvPr id="198" name="Ink 197">
                  <a:extLst>
                    <a:ext uri="{FF2B5EF4-FFF2-40B4-BE49-F238E27FC236}">
                      <a16:creationId xmlns:a16="http://schemas.microsoft.com/office/drawing/2014/main" id="{7A350EEA-F43B-4A07-B81E-604B21396CD0}"/>
                    </a:ext>
                  </a:extLst>
                </p:cNvPr>
                <p:cNvPicPr/>
                <p:nvPr/>
              </p:nvPicPr>
              <p:blipFill>
                <a:blip r:embed="rId9"/>
                <a:stretch>
                  <a:fillRect/>
                </a:stretch>
              </p:blipFill>
              <p:spPr>
                <a:xfrm>
                  <a:off x="8407110" y="3197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Ink 198">
                  <a:extLst>
                    <a:ext uri="{FF2B5EF4-FFF2-40B4-BE49-F238E27FC236}">
                      <a16:creationId xmlns:a16="http://schemas.microsoft.com/office/drawing/2014/main" id="{2F013095-D23D-421F-8DB0-1673D7158D4E}"/>
                    </a:ext>
                  </a:extLst>
                </p14:cNvPr>
                <p14:cNvContentPartPr/>
                <p14:nvPr/>
              </p14:nvContentPartPr>
              <p14:xfrm>
                <a:off x="8510430" y="3229507"/>
                <a:ext cx="252000" cy="109080"/>
              </p14:xfrm>
            </p:contentPart>
          </mc:Choice>
          <mc:Fallback xmlns="">
            <p:pic>
              <p:nvPicPr>
                <p:cNvPr id="199" name="Ink 198">
                  <a:extLst>
                    <a:ext uri="{FF2B5EF4-FFF2-40B4-BE49-F238E27FC236}">
                      <a16:creationId xmlns:a16="http://schemas.microsoft.com/office/drawing/2014/main" id="{2F013095-D23D-421F-8DB0-1673D7158D4E}"/>
                    </a:ext>
                  </a:extLst>
                </p:cNvPr>
                <p:cNvPicPr/>
                <p:nvPr/>
              </p:nvPicPr>
              <p:blipFill>
                <a:blip r:embed="rId334"/>
                <a:stretch>
                  <a:fillRect/>
                </a:stretch>
              </p:blipFill>
              <p:spPr>
                <a:xfrm>
                  <a:off x="8501790" y="3220867"/>
                  <a:ext cx="269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6" name="Ink 205">
                  <a:extLst>
                    <a:ext uri="{FF2B5EF4-FFF2-40B4-BE49-F238E27FC236}">
                      <a16:creationId xmlns:a16="http://schemas.microsoft.com/office/drawing/2014/main" id="{37C32746-8057-47AB-AF8A-C3D14F0D28E0}"/>
                    </a:ext>
                  </a:extLst>
                </p14:cNvPr>
                <p14:cNvContentPartPr/>
                <p14:nvPr/>
              </p14:nvContentPartPr>
              <p14:xfrm>
                <a:off x="4079190" y="3822787"/>
                <a:ext cx="238320" cy="100440"/>
              </p14:xfrm>
            </p:contentPart>
          </mc:Choice>
          <mc:Fallback xmlns="">
            <p:pic>
              <p:nvPicPr>
                <p:cNvPr id="206" name="Ink 205">
                  <a:extLst>
                    <a:ext uri="{FF2B5EF4-FFF2-40B4-BE49-F238E27FC236}">
                      <a16:creationId xmlns:a16="http://schemas.microsoft.com/office/drawing/2014/main" id="{37C32746-8057-47AB-AF8A-C3D14F0D28E0}"/>
                    </a:ext>
                  </a:extLst>
                </p:cNvPr>
                <p:cNvPicPr/>
                <p:nvPr/>
              </p:nvPicPr>
              <p:blipFill>
                <a:blip r:embed="rId336"/>
                <a:stretch>
                  <a:fillRect/>
                </a:stretch>
              </p:blipFill>
              <p:spPr>
                <a:xfrm>
                  <a:off x="4070190" y="3814147"/>
                  <a:ext cx="255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7" name="Ink 206">
                  <a:extLst>
                    <a:ext uri="{FF2B5EF4-FFF2-40B4-BE49-F238E27FC236}">
                      <a16:creationId xmlns:a16="http://schemas.microsoft.com/office/drawing/2014/main" id="{9235E3D0-359D-46AC-8288-033D894FE13F}"/>
                    </a:ext>
                  </a:extLst>
                </p14:cNvPr>
                <p14:cNvContentPartPr/>
                <p14:nvPr/>
              </p14:nvContentPartPr>
              <p14:xfrm>
                <a:off x="4313910" y="3789307"/>
                <a:ext cx="113760" cy="105840"/>
              </p14:xfrm>
            </p:contentPart>
          </mc:Choice>
          <mc:Fallback xmlns="">
            <p:pic>
              <p:nvPicPr>
                <p:cNvPr id="207" name="Ink 206">
                  <a:extLst>
                    <a:ext uri="{FF2B5EF4-FFF2-40B4-BE49-F238E27FC236}">
                      <a16:creationId xmlns:a16="http://schemas.microsoft.com/office/drawing/2014/main" id="{9235E3D0-359D-46AC-8288-033D894FE13F}"/>
                    </a:ext>
                  </a:extLst>
                </p:cNvPr>
                <p:cNvPicPr/>
                <p:nvPr/>
              </p:nvPicPr>
              <p:blipFill>
                <a:blip r:embed="rId338"/>
                <a:stretch>
                  <a:fillRect/>
                </a:stretch>
              </p:blipFill>
              <p:spPr>
                <a:xfrm>
                  <a:off x="4305270" y="3780307"/>
                  <a:ext cx="1314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8" name="Ink 207">
                  <a:extLst>
                    <a:ext uri="{FF2B5EF4-FFF2-40B4-BE49-F238E27FC236}">
                      <a16:creationId xmlns:a16="http://schemas.microsoft.com/office/drawing/2014/main" id="{EB017250-A059-41EF-87B0-A5E7D2AF27FD}"/>
                    </a:ext>
                  </a:extLst>
                </p14:cNvPr>
                <p14:cNvContentPartPr/>
                <p14:nvPr/>
              </p14:nvContentPartPr>
              <p14:xfrm>
                <a:off x="4460790" y="3796507"/>
                <a:ext cx="148680" cy="82800"/>
              </p14:xfrm>
            </p:contentPart>
          </mc:Choice>
          <mc:Fallback xmlns="">
            <p:pic>
              <p:nvPicPr>
                <p:cNvPr id="208" name="Ink 207">
                  <a:extLst>
                    <a:ext uri="{FF2B5EF4-FFF2-40B4-BE49-F238E27FC236}">
                      <a16:creationId xmlns:a16="http://schemas.microsoft.com/office/drawing/2014/main" id="{EB017250-A059-41EF-87B0-A5E7D2AF27FD}"/>
                    </a:ext>
                  </a:extLst>
                </p:cNvPr>
                <p:cNvPicPr/>
                <p:nvPr/>
              </p:nvPicPr>
              <p:blipFill>
                <a:blip r:embed="rId340"/>
                <a:stretch>
                  <a:fillRect/>
                </a:stretch>
              </p:blipFill>
              <p:spPr>
                <a:xfrm>
                  <a:off x="4452150" y="3787867"/>
                  <a:ext cx="166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9" name="Ink 208">
                  <a:extLst>
                    <a:ext uri="{FF2B5EF4-FFF2-40B4-BE49-F238E27FC236}">
                      <a16:creationId xmlns:a16="http://schemas.microsoft.com/office/drawing/2014/main" id="{5661D263-4F55-4EF6-83CD-AE2F329F5A80}"/>
                    </a:ext>
                  </a:extLst>
                </p14:cNvPr>
                <p14:cNvContentPartPr/>
                <p14:nvPr/>
              </p14:nvContentPartPr>
              <p14:xfrm>
                <a:off x="4636830" y="3795787"/>
                <a:ext cx="170640" cy="104400"/>
              </p14:xfrm>
            </p:contentPart>
          </mc:Choice>
          <mc:Fallback xmlns="">
            <p:pic>
              <p:nvPicPr>
                <p:cNvPr id="209" name="Ink 208">
                  <a:extLst>
                    <a:ext uri="{FF2B5EF4-FFF2-40B4-BE49-F238E27FC236}">
                      <a16:creationId xmlns:a16="http://schemas.microsoft.com/office/drawing/2014/main" id="{5661D263-4F55-4EF6-83CD-AE2F329F5A80}"/>
                    </a:ext>
                  </a:extLst>
                </p:cNvPr>
                <p:cNvPicPr/>
                <p:nvPr/>
              </p:nvPicPr>
              <p:blipFill>
                <a:blip r:embed="rId342"/>
                <a:stretch>
                  <a:fillRect/>
                </a:stretch>
              </p:blipFill>
              <p:spPr>
                <a:xfrm>
                  <a:off x="4627830" y="3787147"/>
                  <a:ext cx="188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0" name="Ink 209">
                  <a:extLst>
                    <a:ext uri="{FF2B5EF4-FFF2-40B4-BE49-F238E27FC236}">
                      <a16:creationId xmlns:a16="http://schemas.microsoft.com/office/drawing/2014/main" id="{EE53B16B-E90E-47F4-BE6C-F49A3666CD38}"/>
                    </a:ext>
                  </a:extLst>
                </p14:cNvPr>
                <p14:cNvContentPartPr/>
                <p14:nvPr/>
              </p14:nvContentPartPr>
              <p14:xfrm>
                <a:off x="5045790" y="3732427"/>
                <a:ext cx="141840" cy="134280"/>
              </p14:xfrm>
            </p:contentPart>
          </mc:Choice>
          <mc:Fallback xmlns="">
            <p:pic>
              <p:nvPicPr>
                <p:cNvPr id="210" name="Ink 209">
                  <a:extLst>
                    <a:ext uri="{FF2B5EF4-FFF2-40B4-BE49-F238E27FC236}">
                      <a16:creationId xmlns:a16="http://schemas.microsoft.com/office/drawing/2014/main" id="{EE53B16B-E90E-47F4-BE6C-F49A3666CD38}"/>
                    </a:ext>
                  </a:extLst>
                </p:cNvPr>
                <p:cNvPicPr/>
                <p:nvPr/>
              </p:nvPicPr>
              <p:blipFill>
                <a:blip r:embed="rId344"/>
                <a:stretch>
                  <a:fillRect/>
                </a:stretch>
              </p:blipFill>
              <p:spPr>
                <a:xfrm>
                  <a:off x="5036790" y="3723427"/>
                  <a:ext cx="159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1" name="Ink 210">
                  <a:extLst>
                    <a:ext uri="{FF2B5EF4-FFF2-40B4-BE49-F238E27FC236}">
                      <a16:creationId xmlns:a16="http://schemas.microsoft.com/office/drawing/2014/main" id="{3DAD2A13-6577-411A-9477-C10445D5D103}"/>
                    </a:ext>
                  </a:extLst>
                </p14:cNvPr>
                <p14:cNvContentPartPr/>
                <p14:nvPr/>
              </p14:nvContentPartPr>
              <p14:xfrm>
                <a:off x="5197710" y="3710107"/>
                <a:ext cx="14400" cy="43920"/>
              </p14:xfrm>
            </p:contentPart>
          </mc:Choice>
          <mc:Fallback xmlns="">
            <p:pic>
              <p:nvPicPr>
                <p:cNvPr id="211" name="Ink 210">
                  <a:extLst>
                    <a:ext uri="{FF2B5EF4-FFF2-40B4-BE49-F238E27FC236}">
                      <a16:creationId xmlns:a16="http://schemas.microsoft.com/office/drawing/2014/main" id="{3DAD2A13-6577-411A-9477-C10445D5D103}"/>
                    </a:ext>
                  </a:extLst>
                </p:cNvPr>
                <p:cNvPicPr/>
                <p:nvPr/>
              </p:nvPicPr>
              <p:blipFill>
                <a:blip r:embed="rId346"/>
                <a:stretch>
                  <a:fillRect/>
                </a:stretch>
              </p:blipFill>
              <p:spPr>
                <a:xfrm>
                  <a:off x="5188710" y="3701107"/>
                  <a:ext cx="3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2" name="Ink 211">
                  <a:extLst>
                    <a:ext uri="{FF2B5EF4-FFF2-40B4-BE49-F238E27FC236}">
                      <a16:creationId xmlns:a16="http://schemas.microsoft.com/office/drawing/2014/main" id="{2E503540-5941-42D4-B3F2-4789625D8DFA}"/>
                    </a:ext>
                  </a:extLst>
                </p14:cNvPr>
                <p14:cNvContentPartPr/>
                <p14:nvPr/>
              </p14:nvContentPartPr>
              <p14:xfrm>
                <a:off x="5292390" y="3696427"/>
                <a:ext cx="327240" cy="152280"/>
              </p14:xfrm>
            </p:contentPart>
          </mc:Choice>
          <mc:Fallback xmlns="">
            <p:pic>
              <p:nvPicPr>
                <p:cNvPr id="212" name="Ink 211">
                  <a:extLst>
                    <a:ext uri="{FF2B5EF4-FFF2-40B4-BE49-F238E27FC236}">
                      <a16:creationId xmlns:a16="http://schemas.microsoft.com/office/drawing/2014/main" id="{2E503540-5941-42D4-B3F2-4789625D8DFA}"/>
                    </a:ext>
                  </a:extLst>
                </p:cNvPr>
                <p:cNvPicPr/>
                <p:nvPr/>
              </p:nvPicPr>
              <p:blipFill>
                <a:blip r:embed="rId348"/>
                <a:stretch>
                  <a:fillRect/>
                </a:stretch>
              </p:blipFill>
              <p:spPr>
                <a:xfrm>
                  <a:off x="5283390" y="3687787"/>
                  <a:ext cx="344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3" name="Ink 212">
                  <a:extLst>
                    <a:ext uri="{FF2B5EF4-FFF2-40B4-BE49-F238E27FC236}">
                      <a16:creationId xmlns:a16="http://schemas.microsoft.com/office/drawing/2014/main" id="{39D328D4-BF96-4029-A70A-72B2B933D73D}"/>
                    </a:ext>
                  </a:extLst>
                </p14:cNvPr>
                <p14:cNvContentPartPr/>
                <p14:nvPr/>
              </p14:nvContentPartPr>
              <p14:xfrm>
                <a:off x="5258910" y="3732067"/>
                <a:ext cx="138240" cy="23760"/>
              </p14:xfrm>
            </p:contentPart>
          </mc:Choice>
          <mc:Fallback xmlns="">
            <p:pic>
              <p:nvPicPr>
                <p:cNvPr id="213" name="Ink 212">
                  <a:extLst>
                    <a:ext uri="{FF2B5EF4-FFF2-40B4-BE49-F238E27FC236}">
                      <a16:creationId xmlns:a16="http://schemas.microsoft.com/office/drawing/2014/main" id="{39D328D4-BF96-4029-A70A-72B2B933D73D}"/>
                    </a:ext>
                  </a:extLst>
                </p:cNvPr>
                <p:cNvPicPr/>
                <p:nvPr/>
              </p:nvPicPr>
              <p:blipFill>
                <a:blip r:embed="rId350"/>
                <a:stretch>
                  <a:fillRect/>
                </a:stretch>
              </p:blipFill>
              <p:spPr>
                <a:xfrm>
                  <a:off x="5249910" y="3723427"/>
                  <a:ext cx="1558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6" name="Ink 215">
                  <a:extLst>
                    <a:ext uri="{FF2B5EF4-FFF2-40B4-BE49-F238E27FC236}">
                      <a16:creationId xmlns:a16="http://schemas.microsoft.com/office/drawing/2014/main" id="{7D4384DC-18CF-4868-AD04-F1B16A5BF758}"/>
                    </a:ext>
                  </a:extLst>
                </p14:cNvPr>
                <p14:cNvContentPartPr/>
                <p14:nvPr/>
              </p14:nvContentPartPr>
              <p14:xfrm>
                <a:off x="5835270" y="3751507"/>
                <a:ext cx="135360" cy="97200"/>
              </p14:xfrm>
            </p:contentPart>
          </mc:Choice>
          <mc:Fallback xmlns="">
            <p:pic>
              <p:nvPicPr>
                <p:cNvPr id="216" name="Ink 215">
                  <a:extLst>
                    <a:ext uri="{FF2B5EF4-FFF2-40B4-BE49-F238E27FC236}">
                      <a16:creationId xmlns:a16="http://schemas.microsoft.com/office/drawing/2014/main" id="{7D4384DC-18CF-4868-AD04-F1B16A5BF758}"/>
                    </a:ext>
                  </a:extLst>
                </p:cNvPr>
                <p:cNvPicPr/>
                <p:nvPr/>
              </p:nvPicPr>
              <p:blipFill>
                <a:blip r:embed="rId352"/>
                <a:stretch>
                  <a:fillRect/>
                </a:stretch>
              </p:blipFill>
              <p:spPr>
                <a:xfrm>
                  <a:off x="5826270" y="3742867"/>
                  <a:ext cx="153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7" name="Ink 216">
                  <a:extLst>
                    <a:ext uri="{FF2B5EF4-FFF2-40B4-BE49-F238E27FC236}">
                      <a16:creationId xmlns:a16="http://schemas.microsoft.com/office/drawing/2014/main" id="{F7C88F01-F1AD-48F2-86F9-C46DFBEE6965}"/>
                    </a:ext>
                  </a:extLst>
                </p14:cNvPr>
                <p14:cNvContentPartPr/>
                <p14:nvPr/>
              </p14:nvContentPartPr>
              <p14:xfrm>
                <a:off x="5965950" y="3779587"/>
                <a:ext cx="222480" cy="77400"/>
              </p14:xfrm>
            </p:contentPart>
          </mc:Choice>
          <mc:Fallback xmlns="">
            <p:pic>
              <p:nvPicPr>
                <p:cNvPr id="217" name="Ink 216">
                  <a:extLst>
                    <a:ext uri="{FF2B5EF4-FFF2-40B4-BE49-F238E27FC236}">
                      <a16:creationId xmlns:a16="http://schemas.microsoft.com/office/drawing/2014/main" id="{F7C88F01-F1AD-48F2-86F9-C46DFBEE6965}"/>
                    </a:ext>
                  </a:extLst>
                </p:cNvPr>
                <p:cNvPicPr/>
                <p:nvPr/>
              </p:nvPicPr>
              <p:blipFill>
                <a:blip r:embed="rId354"/>
                <a:stretch>
                  <a:fillRect/>
                </a:stretch>
              </p:blipFill>
              <p:spPr>
                <a:xfrm>
                  <a:off x="5956950" y="3770947"/>
                  <a:ext cx="240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8" name="Ink 217">
                  <a:extLst>
                    <a:ext uri="{FF2B5EF4-FFF2-40B4-BE49-F238E27FC236}">
                      <a16:creationId xmlns:a16="http://schemas.microsoft.com/office/drawing/2014/main" id="{FA44D7B6-9476-4458-9D7A-12DB4B602A16}"/>
                    </a:ext>
                  </a:extLst>
                </p14:cNvPr>
                <p14:cNvContentPartPr/>
                <p14:nvPr/>
              </p14:nvContentPartPr>
              <p14:xfrm>
                <a:off x="6207150" y="3700027"/>
                <a:ext cx="34560" cy="114480"/>
              </p14:xfrm>
            </p:contentPart>
          </mc:Choice>
          <mc:Fallback xmlns="">
            <p:pic>
              <p:nvPicPr>
                <p:cNvPr id="218" name="Ink 217">
                  <a:extLst>
                    <a:ext uri="{FF2B5EF4-FFF2-40B4-BE49-F238E27FC236}">
                      <a16:creationId xmlns:a16="http://schemas.microsoft.com/office/drawing/2014/main" id="{FA44D7B6-9476-4458-9D7A-12DB4B602A16}"/>
                    </a:ext>
                  </a:extLst>
                </p:cNvPr>
                <p:cNvPicPr/>
                <p:nvPr/>
              </p:nvPicPr>
              <p:blipFill>
                <a:blip r:embed="rId356"/>
                <a:stretch>
                  <a:fillRect/>
                </a:stretch>
              </p:blipFill>
              <p:spPr>
                <a:xfrm>
                  <a:off x="6198510" y="3691027"/>
                  <a:ext cx="52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9" name="Ink 218">
                  <a:extLst>
                    <a:ext uri="{FF2B5EF4-FFF2-40B4-BE49-F238E27FC236}">
                      <a16:creationId xmlns:a16="http://schemas.microsoft.com/office/drawing/2014/main" id="{0AFCE2A1-997A-474C-A804-0C5A09E36EE7}"/>
                    </a:ext>
                  </a:extLst>
                </p14:cNvPr>
                <p14:cNvContentPartPr/>
                <p14:nvPr/>
              </p14:nvContentPartPr>
              <p14:xfrm>
                <a:off x="6167550" y="3761227"/>
                <a:ext cx="131760" cy="9000"/>
              </p14:xfrm>
            </p:contentPart>
          </mc:Choice>
          <mc:Fallback xmlns="">
            <p:pic>
              <p:nvPicPr>
                <p:cNvPr id="219" name="Ink 218">
                  <a:extLst>
                    <a:ext uri="{FF2B5EF4-FFF2-40B4-BE49-F238E27FC236}">
                      <a16:creationId xmlns:a16="http://schemas.microsoft.com/office/drawing/2014/main" id="{0AFCE2A1-997A-474C-A804-0C5A09E36EE7}"/>
                    </a:ext>
                  </a:extLst>
                </p:cNvPr>
                <p:cNvPicPr/>
                <p:nvPr/>
              </p:nvPicPr>
              <p:blipFill>
                <a:blip r:embed="rId358"/>
                <a:stretch>
                  <a:fillRect/>
                </a:stretch>
              </p:blipFill>
              <p:spPr>
                <a:xfrm>
                  <a:off x="6158910" y="3752227"/>
                  <a:ext cx="149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0" name="Ink 219">
                  <a:extLst>
                    <a:ext uri="{FF2B5EF4-FFF2-40B4-BE49-F238E27FC236}">
                      <a16:creationId xmlns:a16="http://schemas.microsoft.com/office/drawing/2014/main" id="{F1CC5E22-5C65-42B8-9385-38EC7DE9F9C9}"/>
                    </a:ext>
                  </a:extLst>
                </p14:cNvPr>
                <p14:cNvContentPartPr/>
                <p14:nvPr/>
              </p14:nvContentPartPr>
              <p14:xfrm>
                <a:off x="6308310" y="3625507"/>
                <a:ext cx="664560" cy="294840"/>
              </p14:xfrm>
            </p:contentPart>
          </mc:Choice>
          <mc:Fallback xmlns="">
            <p:pic>
              <p:nvPicPr>
                <p:cNvPr id="220" name="Ink 219">
                  <a:extLst>
                    <a:ext uri="{FF2B5EF4-FFF2-40B4-BE49-F238E27FC236}">
                      <a16:creationId xmlns:a16="http://schemas.microsoft.com/office/drawing/2014/main" id="{F1CC5E22-5C65-42B8-9385-38EC7DE9F9C9}"/>
                    </a:ext>
                  </a:extLst>
                </p:cNvPr>
                <p:cNvPicPr/>
                <p:nvPr/>
              </p:nvPicPr>
              <p:blipFill>
                <a:blip r:embed="rId360"/>
                <a:stretch>
                  <a:fillRect/>
                </a:stretch>
              </p:blipFill>
              <p:spPr>
                <a:xfrm>
                  <a:off x="6299310" y="3616507"/>
                  <a:ext cx="6822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1" name="Ink 220">
                  <a:extLst>
                    <a:ext uri="{FF2B5EF4-FFF2-40B4-BE49-F238E27FC236}">
                      <a16:creationId xmlns:a16="http://schemas.microsoft.com/office/drawing/2014/main" id="{330C615C-79EF-41DF-918F-B9BD0BFB662B}"/>
                    </a:ext>
                  </a:extLst>
                </p14:cNvPr>
                <p14:cNvContentPartPr/>
                <p14:nvPr/>
              </p14:nvContentPartPr>
              <p14:xfrm>
                <a:off x="6981150" y="3648907"/>
                <a:ext cx="3960" cy="33120"/>
              </p14:xfrm>
            </p:contentPart>
          </mc:Choice>
          <mc:Fallback xmlns="">
            <p:pic>
              <p:nvPicPr>
                <p:cNvPr id="221" name="Ink 220">
                  <a:extLst>
                    <a:ext uri="{FF2B5EF4-FFF2-40B4-BE49-F238E27FC236}">
                      <a16:creationId xmlns:a16="http://schemas.microsoft.com/office/drawing/2014/main" id="{330C615C-79EF-41DF-918F-B9BD0BFB662B}"/>
                    </a:ext>
                  </a:extLst>
                </p:cNvPr>
                <p:cNvPicPr/>
                <p:nvPr/>
              </p:nvPicPr>
              <p:blipFill>
                <a:blip r:embed="rId362"/>
                <a:stretch>
                  <a:fillRect/>
                </a:stretch>
              </p:blipFill>
              <p:spPr>
                <a:xfrm>
                  <a:off x="6972510" y="3640267"/>
                  <a:ext cx="21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2" name="Ink 221">
                  <a:extLst>
                    <a:ext uri="{FF2B5EF4-FFF2-40B4-BE49-F238E27FC236}">
                      <a16:creationId xmlns:a16="http://schemas.microsoft.com/office/drawing/2014/main" id="{6F13250A-CCA1-47ED-A57D-DC8BB83874AF}"/>
                    </a:ext>
                  </a:extLst>
                </p14:cNvPr>
                <p14:cNvContentPartPr/>
                <p14:nvPr/>
              </p14:nvContentPartPr>
              <p14:xfrm>
                <a:off x="6797910" y="3660427"/>
                <a:ext cx="109800" cy="1080"/>
              </p14:xfrm>
            </p:contentPart>
          </mc:Choice>
          <mc:Fallback xmlns="">
            <p:pic>
              <p:nvPicPr>
                <p:cNvPr id="222" name="Ink 221">
                  <a:extLst>
                    <a:ext uri="{FF2B5EF4-FFF2-40B4-BE49-F238E27FC236}">
                      <a16:creationId xmlns:a16="http://schemas.microsoft.com/office/drawing/2014/main" id="{6F13250A-CCA1-47ED-A57D-DC8BB83874AF}"/>
                    </a:ext>
                  </a:extLst>
                </p:cNvPr>
                <p:cNvPicPr/>
                <p:nvPr/>
              </p:nvPicPr>
              <p:blipFill>
                <a:blip r:embed="rId364"/>
                <a:stretch>
                  <a:fillRect/>
                </a:stretch>
              </p:blipFill>
              <p:spPr>
                <a:xfrm>
                  <a:off x="6788910" y="3651427"/>
                  <a:ext cx="127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3" name="Ink 222">
                  <a:extLst>
                    <a:ext uri="{FF2B5EF4-FFF2-40B4-BE49-F238E27FC236}">
                      <a16:creationId xmlns:a16="http://schemas.microsoft.com/office/drawing/2014/main" id="{152BA2C1-723C-494C-95BC-0452524CE784}"/>
                    </a:ext>
                  </a:extLst>
                </p14:cNvPr>
                <p14:cNvContentPartPr/>
                <p14:nvPr/>
              </p14:nvContentPartPr>
              <p14:xfrm>
                <a:off x="7045950" y="3714427"/>
                <a:ext cx="159840" cy="179640"/>
              </p14:xfrm>
            </p:contentPart>
          </mc:Choice>
          <mc:Fallback xmlns="">
            <p:pic>
              <p:nvPicPr>
                <p:cNvPr id="223" name="Ink 222">
                  <a:extLst>
                    <a:ext uri="{FF2B5EF4-FFF2-40B4-BE49-F238E27FC236}">
                      <a16:creationId xmlns:a16="http://schemas.microsoft.com/office/drawing/2014/main" id="{152BA2C1-723C-494C-95BC-0452524CE784}"/>
                    </a:ext>
                  </a:extLst>
                </p:cNvPr>
                <p:cNvPicPr/>
                <p:nvPr/>
              </p:nvPicPr>
              <p:blipFill>
                <a:blip r:embed="rId366"/>
                <a:stretch>
                  <a:fillRect/>
                </a:stretch>
              </p:blipFill>
              <p:spPr>
                <a:xfrm>
                  <a:off x="7037310" y="3705427"/>
                  <a:ext cx="177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5" name="Ink 224">
                  <a:extLst>
                    <a:ext uri="{FF2B5EF4-FFF2-40B4-BE49-F238E27FC236}">
                      <a16:creationId xmlns:a16="http://schemas.microsoft.com/office/drawing/2014/main" id="{1391856E-E3DB-4EED-8B99-483F47B753B5}"/>
                    </a:ext>
                  </a:extLst>
                </p14:cNvPr>
                <p14:cNvContentPartPr/>
                <p14:nvPr/>
              </p14:nvContentPartPr>
              <p14:xfrm>
                <a:off x="7359150" y="3644947"/>
                <a:ext cx="260640" cy="115920"/>
              </p14:xfrm>
            </p:contentPart>
          </mc:Choice>
          <mc:Fallback xmlns="">
            <p:pic>
              <p:nvPicPr>
                <p:cNvPr id="225" name="Ink 224">
                  <a:extLst>
                    <a:ext uri="{FF2B5EF4-FFF2-40B4-BE49-F238E27FC236}">
                      <a16:creationId xmlns:a16="http://schemas.microsoft.com/office/drawing/2014/main" id="{1391856E-E3DB-4EED-8B99-483F47B753B5}"/>
                    </a:ext>
                  </a:extLst>
                </p:cNvPr>
                <p:cNvPicPr/>
                <p:nvPr/>
              </p:nvPicPr>
              <p:blipFill>
                <a:blip r:embed="rId368"/>
                <a:stretch>
                  <a:fillRect/>
                </a:stretch>
              </p:blipFill>
              <p:spPr>
                <a:xfrm>
                  <a:off x="7350510" y="3636307"/>
                  <a:ext cx="278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6" name="Ink 225">
                  <a:extLst>
                    <a:ext uri="{FF2B5EF4-FFF2-40B4-BE49-F238E27FC236}">
                      <a16:creationId xmlns:a16="http://schemas.microsoft.com/office/drawing/2014/main" id="{65F96331-BAF0-4707-BB36-66896CDD1701}"/>
                    </a:ext>
                  </a:extLst>
                </p14:cNvPr>
                <p14:cNvContentPartPr/>
                <p14:nvPr/>
              </p14:nvContentPartPr>
              <p14:xfrm>
                <a:off x="7591350" y="3583387"/>
                <a:ext cx="360" cy="360"/>
              </p14:xfrm>
            </p:contentPart>
          </mc:Choice>
          <mc:Fallback xmlns="">
            <p:pic>
              <p:nvPicPr>
                <p:cNvPr id="226" name="Ink 225">
                  <a:extLst>
                    <a:ext uri="{FF2B5EF4-FFF2-40B4-BE49-F238E27FC236}">
                      <a16:creationId xmlns:a16="http://schemas.microsoft.com/office/drawing/2014/main" id="{65F96331-BAF0-4707-BB36-66896CDD1701}"/>
                    </a:ext>
                  </a:extLst>
                </p:cNvPr>
                <p:cNvPicPr/>
                <p:nvPr/>
              </p:nvPicPr>
              <p:blipFill>
                <a:blip r:embed="rId9"/>
                <a:stretch>
                  <a:fillRect/>
                </a:stretch>
              </p:blipFill>
              <p:spPr>
                <a:xfrm>
                  <a:off x="7582350" y="3574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7" name="Ink 226">
                  <a:extLst>
                    <a:ext uri="{FF2B5EF4-FFF2-40B4-BE49-F238E27FC236}">
                      <a16:creationId xmlns:a16="http://schemas.microsoft.com/office/drawing/2014/main" id="{9CB1751F-04E8-4368-BA9B-A01390303320}"/>
                    </a:ext>
                  </a:extLst>
                </p14:cNvPr>
                <p14:cNvContentPartPr/>
                <p14:nvPr/>
              </p14:nvContentPartPr>
              <p14:xfrm>
                <a:off x="7707630" y="3537667"/>
                <a:ext cx="500400" cy="180360"/>
              </p14:xfrm>
            </p:contentPart>
          </mc:Choice>
          <mc:Fallback xmlns="">
            <p:pic>
              <p:nvPicPr>
                <p:cNvPr id="227" name="Ink 226">
                  <a:extLst>
                    <a:ext uri="{FF2B5EF4-FFF2-40B4-BE49-F238E27FC236}">
                      <a16:creationId xmlns:a16="http://schemas.microsoft.com/office/drawing/2014/main" id="{9CB1751F-04E8-4368-BA9B-A01390303320}"/>
                    </a:ext>
                  </a:extLst>
                </p:cNvPr>
                <p:cNvPicPr/>
                <p:nvPr/>
              </p:nvPicPr>
              <p:blipFill>
                <a:blip r:embed="rId371"/>
                <a:stretch>
                  <a:fillRect/>
                </a:stretch>
              </p:blipFill>
              <p:spPr>
                <a:xfrm>
                  <a:off x="7698630" y="3528667"/>
                  <a:ext cx="518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8" name="Ink 227">
                  <a:extLst>
                    <a:ext uri="{FF2B5EF4-FFF2-40B4-BE49-F238E27FC236}">
                      <a16:creationId xmlns:a16="http://schemas.microsoft.com/office/drawing/2014/main" id="{28CC4661-7CDC-42C6-9261-C91064C7A91D}"/>
                    </a:ext>
                  </a:extLst>
                </p14:cNvPr>
                <p14:cNvContentPartPr/>
                <p14:nvPr/>
              </p14:nvContentPartPr>
              <p14:xfrm>
                <a:off x="8084910" y="3523627"/>
                <a:ext cx="106920" cy="46080"/>
              </p14:xfrm>
            </p:contentPart>
          </mc:Choice>
          <mc:Fallback xmlns="">
            <p:pic>
              <p:nvPicPr>
                <p:cNvPr id="228" name="Ink 227">
                  <a:extLst>
                    <a:ext uri="{FF2B5EF4-FFF2-40B4-BE49-F238E27FC236}">
                      <a16:creationId xmlns:a16="http://schemas.microsoft.com/office/drawing/2014/main" id="{28CC4661-7CDC-42C6-9261-C91064C7A91D}"/>
                    </a:ext>
                  </a:extLst>
                </p:cNvPr>
                <p:cNvPicPr/>
                <p:nvPr/>
              </p:nvPicPr>
              <p:blipFill>
                <a:blip r:embed="rId373"/>
                <a:stretch>
                  <a:fillRect/>
                </a:stretch>
              </p:blipFill>
              <p:spPr>
                <a:xfrm>
                  <a:off x="8075910" y="3514627"/>
                  <a:ext cx="124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9" name="Ink 228">
                  <a:extLst>
                    <a:ext uri="{FF2B5EF4-FFF2-40B4-BE49-F238E27FC236}">
                      <a16:creationId xmlns:a16="http://schemas.microsoft.com/office/drawing/2014/main" id="{2D89CEA7-BC5C-4B63-8EE5-E65937C77DD3}"/>
                    </a:ext>
                  </a:extLst>
                </p14:cNvPr>
                <p14:cNvContentPartPr/>
                <p14:nvPr/>
              </p14:nvContentPartPr>
              <p14:xfrm>
                <a:off x="7671630" y="3599947"/>
                <a:ext cx="77040" cy="1800"/>
              </p14:xfrm>
            </p:contentPart>
          </mc:Choice>
          <mc:Fallback xmlns="">
            <p:pic>
              <p:nvPicPr>
                <p:cNvPr id="229" name="Ink 228">
                  <a:extLst>
                    <a:ext uri="{FF2B5EF4-FFF2-40B4-BE49-F238E27FC236}">
                      <a16:creationId xmlns:a16="http://schemas.microsoft.com/office/drawing/2014/main" id="{2D89CEA7-BC5C-4B63-8EE5-E65937C77DD3}"/>
                    </a:ext>
                  </a:extLst>
                </p:cNvPr>
                <p:cNvPicPr/>
                <p:nvPr/>
              </p:nvPicPr>
              <p:blipFill>
                <a:blip r:embed="rId375"/>
                <a:stretch>
                  <a:fillRect/>
                </a:stretch>
              </p:blipFill>
              <p:spPr>
                <a:xfrm>
                  <a:off x="7662990" y="3591307"/>
                  <a:ext cx="94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0" name="Ink 229">
                  <a:extLst>
                    <a:ext uri="{FF2B5EF4-FFF2-40B4-BE49-F238E27FC236}">
                      <a16:creationId xmlns:a16="http://schemas.microsoft.com/office/drawing/2014/main" id="{E0784775-AF92-4275-A507-8E1A5C036D35}"/>
                    </a:ext>
                  </a:extLst>
                </p14:cNvPr>
                <p14:cNvContentPartPr/>
                <p14:nvPr/>
              </p14:nvContentPartPr>
              <p14:xfrm>
                <a:off x="8361390" y="3617947"/>
                <a:ext cx="397080" cy="107640"/>
              </p14:xfrm>
            </p:contentPart>
          </mc:Choice>
          <mc:Fallback xmlns="">
            <p:pic>
              <p:nvPicPr>
                <p:cNvPr id="230" name="Ink 229">
                  <a:extLst>
                    <a:ext uri="{FF2B5EF4-FFF2-40B4-BE49-F238E27FC236}">
                      <a16:creationId xmlns:a16="http://schemas.microsoft.com/office/drawing/2014/main" id="{E0784775-AF92-4275-A507-8E1A5C036D35}"/>
                    </a:ext>
                  </a:extLst>
                </p:cNvPr>
                <p:cNvPicPr/>
                <p:nvPr/>
              </p:nvPicPr>
              <p:blipFill>
                <a:blip r:embed="rId377"/>
                <a:stretch>
                  <a:fillRect/>
                </a:stretch>
              </p:blipFill>
              <p:spPr>
                <a:xfrm>
                  <a:off x="8352750" y="3609307"/>
                  <a:ext cx="414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1" name="Ink 230">
                  <a:extLst>
                    <a:ext uri="{FF2B5EF4-FFF2-40B4-BE49-F238E27FC236}">
                      <a16:creationId xmlns:a16="http://schemas.microsoft.com/office/drawing/2014/main" id="{C5C191AD-F9F0-4B56-9714-65839EFB4993}"/>
                    </a:ext>
                  </a:extLst>
                </p14:cNvPr>
                <p14:cNvContentPartPr/>
                <p14:nvPr/>
              </p14:nvContentPartPr>
              <p14:xfrm>
                <a:off x="8756670" y="3511387"/>
                <a:ext cx="159840" cy="178920"/>
              </p14:xfrm>
            </p:contentPart>
          </mc:Choice>
          <mc:Fallback xmlns="">
            <p:pic>
              <p:nvPicPr>
                <p:cNvPr id="231" name="Ink 230">
                  <a:extLst>
                    <a:ext uri="{FF2B5EF4-FFF2-40B4-BE49-F238E27FC236}">
                      <a16:creationId xmlns:a16="http://schemas.microsoft.com/office/drawing/2014/main" id="{C5C191AD-F9F0-4B56-9714-65839EFB4993}"/>
                    </a:ext>
                  </a:extLst>
                </p:cNvPr>
                <p:cNvPicPr/>
                <p:nvPr/>
              </p:nvPicPr>
              <p:blipFill>
                <a:blip r:embed="rId379"/>
                <a:stretch>
                  <a:fillRect/>
                </a:stretch>
              </p:blipFill>
              <p:spPr>
                <a:xfrm>
                  <a:off x="8747670" y="3502747"/>
                  <a:ext cx="177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2" name="Ink 231">
                  <a:extLst>
                    <a:ext uri="{FF2B5EF4-FFF2-40B4-BE49-F238E27FC236}">
                      <a16:creationId xmlns:a16="http://schemas.microsoft.com/office/drawing/2014/main" id="{EC7EB70B-1A32-48A3-A78B-1E3709EC7DDA}"/>
                    </a:ext>
                  </a:extLst>
                </p14:cNvPr>
                <p14:cNvContentPartPr/>
                <p14:nvPr/>
              </p14:nvContentPartPr>
              <p14:xfrm>
                <a:off x="8985630" y="3596347"/>
                <a:ext cx="124200" cy="87840"/>
              </p14:xfrm>
            </p:contentPart>
          </mc:Choice>
          <mc:Fallback xmlns="">
            <p:pic>
              <p:nvPicPr>
                <p:cNvPr id="232" name="Ink 231">
                  <a:extLst>
                    <a:ext uri="{FF2B5EF4-FFF2-40B4-BE49-F238E27FC236}">
                      <a16:creationId xmlns:a16="http://schemas.microsoft.com/office/drawing/2014/main" id="{EC7EB70B-1A32-48A3-A78B-1E3709EC7DDA}"/>
                    </a:ext>
                  </a:extLst>
                </p:cNvPr>
                <p:cNvPicPr/>
                <p:nvPr/>
              </p:nvPicPr>
              <p:blipFill>
                <a:blip r:embed="rId381"/>
                <a:stretch>
                  <a:fillRect/>
                </a:stretch>
              </p:blipFill>
              <p:spPr>
                <a:xfrm>
                  <a:off x="8976630" y="3587707"/>
                  <a:ext cx="141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4" name="Ink 243">
                  <a:extLst>
                    <a:ext uri="{FF2B5EF4-FFF2-40B4-BE49-F238E27FC236}">
                      <a16:creationId xmlns:a16="http://schemas.microsoft.com/office/drawing/2014/main" id="{F4098191-A901-4687-8C20-4C433CECD0FB}"/>
                    </a:ext>
                  </a:extLst>
                </p14:cNvPr>
                <p14:cNvContentPartPr/>
                <p14:nvPr/>
              </p14:nvContentPartPr>
              <p14:xfrm>
                <a:off x="4439190" y="4046347"/>
                <a:ext cx="149400" cy="108720"/>
              </p14:xfrm>
            </p:contentPart>
          </mc:Choice>
          <mc:Fallback xmlns="">
            <p:pic>
              <p:nvPicPr>
                <p:cNvPr id="244" name="Ink 243">
                  <a:extLst>
                    <a:ext uri="{FF2B5EF4-FFF2-40B4-BE49-F238E27FC236}">
                      <a16:creationId xmlns:a16="http://schemas.microsoft.com/office/drawing/2014/main" id="{F4098191-A901-4687-8C20-4C433CECD0FB}"/>
                    </a:ext>
                  </a:extLst>
                </p:cNvPr>
                <p:cNvPicPr/>
                <p:nvPr/>
              </p:nvPicPr>
              <p:blipFill>
                <a:blip r:embed="rId383"/>
                <a:stretch>
                  <a:fillRect/>
                </a:stretch>
              </p:blipFill>
              <p:spPr>
                <a:xfrm>
                  <a:off x="4430550" y="4037347"/>
                  <a:ext cx="1670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5" name="Ink 244">
                  <a:extLst>
                    <a:ext uri="{FF2B5EF4-FFF2-40B4-BE49-F238E27FC236}">
                      <a16:creationId xmlns:a16="http://schemas.microsoft.com/office/drawing/2014/main" id="{1C13C2BA-C39B-4824-A04E-A80E76AB0A23}"/>
                    </a:ext>
                  </a:extLst>
                </p14:cNvPr>
                <p14:cNvContentPartPr/>
                <p14:nvPr/>
              </p14:nvContentPartPr>
              <p14:xfrm>
                <a:off x="4698750" y="4062907"/>
                <a:ext cx="220320" cy="84960"/>
              </p14:xfrm>
            </p:contentPart>
          </mc:Choice>
          <mc:Fallback xmlns="">
            <p:pic>
              <p:nvPicPr>
                <p:cNvPr id="245" name="Ink 244">
                  <a:extLst>
                    <a:ext uri="{FF2B5EF4-FFF2-40B4-BE49-F238E27FC236}">
                      <a16:creationId xmlns:a16="http://schemas.microsoft.com/office/drawing/2014/main" id="{1C13C2BA-C39B-4824-A04E-A80E76AB0A23}"/>
                    </a:ext>
                  </a:extLst>
                </p:cNvPr>
                <p:cNvPicPr/>
                <p:nvPr/>
              </p:nvPicPr>
              <p:blipFill>
                <a:blip r:embed="rId385"/>
                <a:stretch>
                  <a:fillRect/>
                </a:stretch>
              </p:blipFill>
              <p:spPr>
                <a:xfrm>
                  <a:off x="4690110" y="4053907"/>
                  <a:ext cx="2379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6" name="Ink 245">
                  <a:extLst>
                    <a:ext uri="{FF2B5EF4-FFF2-40B4-BE49-F238E27FC236}">
                      <a16:creationId xmlns:a16="http://schemas.microsoft.com/office/drawing/2014/main" id="{28EC60CD-D4E4-4A62-BE0E-C9F57DC14332}"/>
                    </a:ext>
                  </a:extLst>
                </p14:cNvPr>
                <p14:cNvContentPartPr/>
                <p14:nvPr/>
              </p14:nvContentPartPr>
              <p14:xfrm>
                <a:off x="4899990" y="4019347"/>
                <a:ext cx="76320" cy="135360"/>
              </p14:xfrm>
            </p:contentPart>
          </mc:Choice>
          <mc:Fallback xmlns="">
            <p:pic>
              <p:nvPicPr>
                <p:cNvPr id="246" name="Ink 245">
                  <a:extLst>
                    <a:ext uri="{FF2B5EF4-FFF2-40B4-BE49-F238E27FC236}">
                      <a16:creationId xmlns:a16="http://schemas.microsoft.com/office/drawing/2014/main" id="{28EC60CD-D4E4-4A62-BE0E-C9F57DC14332}"/>
                    </a:ext>
                  </a:extLst>
                </p:cNvPr>
                <p:cNvPicPr/>
                <p:nvPr/>
              </p:nvPicPr>
              <p:blipFill>
                <a:blip r:embed="rId387"/>
                <a:stretch>
                  <a:fillRect/>
                </a:stretch>
              </p:blipFill>
              <p:spPr>
                <a:xfrm>
                  <a:off x="4891350" y="4010707"/>
                  <a:ext cx="93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7" name="Ink 246">
                  <a:extLst>
                    <a:ext uri="{FF2B5EF4-FFF2-40B4-BE49-F238E27FC236}">
                      <a16:creationId xmlns:a16="http://schemas.microsoft.com/office/drawing/2014/main" id="{8727A0F8-B18B-40AC-AC22-65BD050373E5}"/>
                    </a:ext>
                  </a:extLst>
                </p14:cNvPr>
                <p14:cNvContentPartPr/>
                <p14:nvPr/>
              </p14:nvContentPartPr>
              <p14:xfrm>
                <a:off x="4896390" y="4087027"/>
                <a:ext cx="166680" cy="12960"/>
              </p14:xfrm>
            </p:contentPart>
          </mc:Choice>
          <mc:Fallback xmlns="">
            <p:pic>
              <p:nvPicPr>
                <p:cNvPr id="247" name="Ink 246">
                  <a:extLst>
                    <a:ext uri="{FF2B5EF4-FFF2-40B4-BE49-F238E27FC236}">
                      <a16:creationId xmlns:a16="http://schemas.microsoft.com/office/drawing/2014/main" id="{8727A0F8-B18B-40AC-AC22-65BD050373E5}"/>
                    </a:ext>
                  </a:extLst>
                </p:cNvPr>
                <p:cNvPicPr/>
                <p:nvPr/>
              </p:nvPicPr>
              <p:blipFill>
                <a:blip r:embed="rId389"/>
                <a:stretch>
                  <a:fillRect/>
                </a:stretch>
              </p:blipFill>
              <p:spPr>
                <a:xfrm>
                  <a:off x="4887390" y="4078387"/>
                  <a:ext cx="184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8" name="Ink 247">
                  <a:extLst>
                    <a:ext uri="{FF2B5EF4-FFF2-40B4-BE49-F238E27FC236}">
                      <a16:creationId xmlns:a16="http://schemas.microsoft.com/office/drawing/2014/main" id="{1C710114-E21B-4F50-A13A-9BF69C8E2802}"/>
                    </a:ext>
                  </a:extLst>
                </p14:cNvPr>
                <p14:cNvContentPartPr/>
                <p14:nvPr/>
              </p14:nvContentPartPr>
              <p14:xfrm>
                <a:off x="5185470" y="4020427"/>
                <a:ext cx="162360" cy="223920"/>
              </p14:xfrm>
            </p:contentPart>
          </mc:Choice>
          <mc:Fallback xmlns="">
            <p:pic>
              <p:nvPicPr>
                <p:cNvPr id="248" name="Ink 247">
                  <a:extLst>
                    <a:ext uri="{FF2B5EF4-FFF2-40B4-BE49-F238E27FC236}">
                      <a16:creationId xmlns:a16="http://schemas.microsoft.com/office/drawing/2014/main" id="{1C710114-E21B-4F50-A13A-9BF69C8E2802}"/>
                    </a:ext>
                  </a:extLst>
                </p:cNvPr>
                <p:cNvPicPr/>
                <p:nvPr/>
              </p:nvPicPr>
              <p:blipFill>
                <a:blip r:embed="rId391"/>
                <a:stretch>
                  <a:fillRect/>
                </a:stretch>
              </p:blipFill>
              <p:spPr>
                <a:xfrm>
                  <a:off x="5176470" y="4011427"/>
                  <a:ext cx="180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0" name="Ink 249">
                  <a:extLst>
                    <a:ext uri="{FF2B5EF4-FFF2-40B4-BE49-F238E27FC236}">
                      <a16:creationId xmlns:a16="http://schemas.microsoft.com/office/drawing/2014/main" id="{209B2E18-8BDB-419F-BAC9-18954AFC787A}"/>
                    </a:ext>
                  </a:extLst>
                </p14:cNvPr>
                <p14:cNvContentPartPr/>
                <p14:nvPr/>
              </p14:nvContentPartPr>
              <p14:xfrm>
                <a:off x="5620350" y="4043467"/>
                <a:ext cx="144360" cy="128520"/>
              </p14:xfrm>
            </p:contentPart>
          </mc:Choice>
          <mc:Fallback xmlns="">
            <p:pic>
              <p:nvPicPr>
                <p:cNvPr id="250" name="Ink 249">
                  <a:extLst>
                    <a:ext uri="{FF2B5EF4-FFF2-40B4-BE49-F238E27FC236}">
                      <a16:creationId xmlns:a16="http://schemas.microsoft.com/office/drawing/2014/main" id="{209B2E18-8BDB-419F-BAC9-18954AFC787A}"/>
                    </a:ext>
                  </a:extLst>
                </p:cNvPr>
                <p:cNvPicPr/>
                <p:nvPr/>
              </p:nvPicPr>
              <p:blipFill>
                <a:blip r:embed="rId393"/>
                <a:stretch>
                  <a:fillRect/>
                </a:stretch>
              </p:blipFill>
              <p:spPr>
                <a:xfrm>
                  <a:off x="5611710" y="4034827"/>
                  <a:ext cx="162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1" name="Ink 250">
                  <a:extLst>
                    <a:ext uri="{FF2B5EF4-FFF2-40B4-BE49-F238E27FC236}">
                      <a16:creationId xmlns:a16="http://schemas.microsoft.com/office/drawing/2014/main" id="{C8F73D49-6ECC-4761-82C9-31C9EDF98EA1}"/>
                    </a:ext>
                  </a:extLst>
                </p14:cNvPr>
                <p14:cNvContentPartPr/>
                <p14:nvPr/>
              </p14:nvContentPartPr>
              <p14:xfrm>
                <a:off x="5872350" y="3970387"/>
                <a:ext cx="360" cy="360"/>
              </p14:xfrm>
            </p:contentPart>
          </mc:Choice>
          <mc:Fallback xmlns="">
            <p:pic>
              <p:nvPicPr>
                <p:cNvPr id="251" name="Ink 250">
                  <a:extLst>
                    <a:ext uri="{FF2B5EF4-FFF2-40B4-BE49-F238E27FC236}">
                      <a16:creationId xmlns:a16="http://schemas.microsoft.com/office/drawing/2014/main" id="{C8F73D49-6ECC-4761-82C9-31C9EDF98EA1}"/>
                    </a:ext>
                  </a:extLst>
                </p:cNvPr>
                <p:cNvPicPr/>
                <p:nvPr/>
              </p:nvPicPr>
              <p:blipFill>
                <a:blip r:embed="rId9"/>
                <a:stretch>
                  <a:fillRect/>
                </a:stretch>
              </p:blipFill>
              <p:spPr>
                <a:xfrm>
                  <a:off x="5863710" y="39617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2" name="Ink 251">
                  <a:extLst>
                    <a:ext uri="{FF2B5EF4-FFF2-40B4-BE49-F238E27FC236}">
                      <a16:creationId xmlns:a16="http://schemas.microsoft.com/office/drawing/2014/main" id="{3F080591-A98D-4507-94C6-D1625BCAAE5F}"/>
                    </a:ext>
                  </a:extLst>
                </p14:cNvPr>
                <p14:cNvContentPartPr/>
                <p14:nvPr/>
              </p14:nvContentPartPr>
              <p14:xfrm>
                <a:off x="5914110" y="3992707"/>
                <a:ext cx="142920" cy="111600"/>
              </p14:xfrm>
            </p:contentPart>
          </mc:Choice>
          <mc:Fallback xmlns="">
            <p:pic>
              <p:nvPicPr>
                <p:cNvPr id="252" name="Ink 251">
                  <a:extLst>
                    <a:ext uri="{FF2B5EF4-FFF2-40B4-BE49-F238E27FC236}">
                      <a16:creationId xmlns:a16="http://schemas.microsoft.com/office/drawing/2014/main" id="{3F080591-A98D-4507-94C6-D1625BCAAE5F}"/>
                    </a:ext>
                  </a:extLst>
                </p:cNvPr>
                <p:cNvPicPr/>
                <p:nvPr/>
              </p:nvPicPr>
              <p:blipFill>
                <a:blip r:embed="rId396"/>
                <a:stretch>
                  <a:fillRect/>
                </a:stretch>
              </p:blipFill>
              <p:spPr>
                <a:xfrm>
                  <a:off x="5905470" y="3983707"/>
                  <a:ext cx="160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3" name="Ink 252">
                  <a:extLst>
                    <a:ext uri="{FF2B5EF4-FFF2-40B4-BE49-F238E27FC236}">
                      <a16:creationId xmlns:a16="http://schemas.microsoft.com/office/drawing/2014/main" id="{31E464B3-1891-41DE-B48E-9C81B733FACE}"/>
                    </a:ext>
                  </a:extLst>
                </p14:cNvPr>
                <p14:cNvContentPartPr/>
                <p14:nvPr/>
              </p14:nvContentPartPr>
              <p14:xfrm>
                <a:off x="6107430" y="4008187"/>
                <a:ext cx="163800" cy="91800"/>
              </p14:xfrm>
            </p:contentPart>
          </mc:Choice>
          <mc:Fallback xmlns="">
            <p:pic>
              <p:nvPicPr>
                <p:cNvPr id="253" name="Ink 252">
                  <a:extLst>
                    <a:ext uri="{FF2B5EF4-FFF2-40B4-BE49-F238E27FC236}">
                      <a16:creationId xmlns:a16="http://schemas.microsoft.com/office/drawing/2014/main" id="{31E464B3-1891-41DE-B48E-9C81B733FACE}"/>
                    </a:ext>
                  </a:extLst>
                </p:cNvPr>
                <p:cNvPicPr/>
                <p:nvPr/>
              </p:nvPicPr>
              <p:blipFill>
                <a:blip r:embed="rId398"/>
                <a:stretch>
                  <a:fillRect/>
                </a:stretch>
              </p:blipFill>
              <p:spPr>
                <a:xfrm>
                  <a:off x="6098430" y="3999187"/>
                  <a:ext cx="181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4" name="Ink 253">
                  <a:extLst>
                    <a:ext uri="{FF2B5EF4-FFF2-40B4-BE49-F238E27FC236}">
                      <a16:creationId xmlns:a16="http://schemas.microsoft.com/office/drawing/2014/main" id="{015F7F8C-9E3D-44D2-B8F8-E6E800FFCF98}"/>
                    </a:ext>
                  </a:extLst>
                </p14:cNvPr>
                <p14:cNvContentPartPr/>
                <p14:nvPr/>
              </p14:nvContentPartPr>
              <p14:xfrm>
                <a:off x="6521070" y="3941587"/>
                <a:ext cx="254880" cy="171000"/>
              </p14:xfrm>
            </p:contentPart>
          </mc:Choice>
          <mc:Fallback xmlns="">
            <p:pic>
              <p:nvPicPr>
                <p:cNvPr id="254" name="Ink 253">
                  <a:extLst>
                    <a:ext uri="{FF2B5EF4-FFF2-40B4-BE49-F238E27FC236}">
                      <a16:creationId xmlns:a16="http://schemas.microsoft.com/office/drawing/2014/main" id="{015F7F8C-9E3D-44D2-B8F8-E6E800FFCF98}"/>
                    </a:ext>
                  </a:extLst>
                </p:cNvPr>
                <p:cNvPicPr/>
                <p:nvPr/>
              </p:nvPicPr>
              <p:blipFill>
                <a:blip r:embed="rId400"/>
                <a:stretch>
                  <a:fillRect/>
                </a:stretch>
              </p:blipFill>
              <p:spPr>
                <a:xfrm>
                  <a:off x="6512070" y="3932587"/>
                  <a:ext cx="272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5" name="Ink 254">
                  <a:extLst>
                    <a:ext uri="{FF2B5EF4-FFF2-40B4-BE49-F238E27FC236}">
                      <a16:creationId xmlns:a16="http://schemas.microsoft.com/office/drawing/2014/main" id="{01AB9B2D-882C-48F7-8BE3-B6736BDEB353}"/>
                    </a:ext>
                  </a:extLst>
                </p14:cNvPr>
                <p14:cNvContentPartPr/>
                <p14:nvPr/>
              </p14:nvContentPartPr>
              <p14:xfrm>
                <a:off x="6738150" y="3949507"/>
                <a:ext cx="360" cy="360"/>
              </p14:xfrm>
            </p:contentPart>
          </mc:Choice>
          <mc:Fallback xmlns="">
            <p:pic>
              <p:nvPicPr>
                <p:cNvPr id="255" name="Ink 254">
                  <a:extLst>
                    <a:ext uri="{FF2B5EF4-FFF2-40B4-BE49-F238E27FC236}">
                      <a16:creationId xmlns:a16="http://schemas.microsoft.com/office/drawing/2014/main" id="{01AB9B2D-882C-48F7-8BE3-B6736BDEB353}"/>
                    </a:ext>
                  </a:extLst>
                </p:cNvPr>
                <p:cNvPicPr/>
                <p:nvPr/>
              </p:nvPicPr>
              <p:blipFill>
                <a:blip r:embed="rId9"/>
                <a:stretch>
                  <a:fillRect/>
                </a:stretch>
              </p:blipFill>
              <p:spPr>
                <a:xfrm>
                  <a:off x="6729150" y="3940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6" name="Ink 255">
                  <a:extLst>
                    <a:ext uri="{FF2B5EF4-FFF2-40B4-BE49-F238E27FC236}">
                      <a16:creationId xmlns:a16="http://schemas.microsoft.com/office/drawing/2014/main" id="{7A4E4F8B-83C9-42D4-BFC3-3B51D6575BA7}"/>
                    </a:ext>
                  </a:extLst>
                </p14:cNvPr>
                <p14:cNvContentPartPr/>
                <p14:nvPr/>
              </p14:nvContentPartPr>
              <p14:xfrm>
                <a:off x="6799350" y="3985867"/>
                <a:ext cx="339480" cy="109800"/>
              </p14:xfrm>
            </p:contentPart>
          </mc:Choice>
          <mc:Fallback xmlns="">
            <p:pic>
              <p:nvPicPr>
                <p:cNvPr id="256" name="Ink 255">
                  <a:extLst>
                    <a:ext uri="{FF2B5EF4-FFF2-40B4-BE49-F238E27FC236}">
                      <a16:creationId xmlns:a16="http://schemas.microsoft.com/office/drawing/2014/main" id="{7A4E4F8B-83C9-42D4-BFC3-3B51D6575BA7}"/>
                    </a:ext>
                  </a:extLst>
                </p:cNvPr>
                <p:cNvPicPr/>
                <p:nvPr/>
              </p:nvPicPr>
              <p:blipFill>
                <a:blip r:embed="rId403"/>
                <a:stretch>
                  <a:fillRect/>
                </a:stretch>
              </p:blipFill>
              <p:spPr>
                <a:xfrm>
                  <a:off x="6790350" y="3977227"/>
                  <a:ext cx="357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7" name="Ink 256">
                  <a:extLst>
                    <a:ext uri="{FF2B5EF4-FFF2-40B4-BE49-F238E27FC236}">
                      <a16:creationId xmlns:a16="http://schemas.microsoft.com/office/drawing/2014/main" id="{8C4B5D53-FD81-4C3F-B88F-DFF4027A64F9}"/>
                    </a:ext>
                  </a:extLst>
                </p14:cNvPr>
                <p14:cNvContentPartPr/>
                <p14:nvPr/>
              </p14:nvContentPartPr>
              <p14:xfrm>
                <a:off x="7097430" y="3935467"/>
                <a:ext cx="6480" cy="29880"/>
              </p14:xfrm>
            </p:contentPart>
          </mc:Choice>
          <mc:Fallback xmlns="">
            <p:pic>
              <p:nvPicPr>
                <p:cNvPr id="257" name="Ink 256">
                  <a:extLst>
                    <a:ext uri="{FF2B5EF4-FFF2-40B4-BE49-F238E27FC236}">
                      <a16:creationId xmlns:a16="http://schemas.microsoft.com/office/drawing/2014/main" id="{8C4B5D53-FD81-4C3F-B88F-DFF4027A64F9}"/>
                    </a:ext>
                  </a:extLst>
                </p:cNvPr>
                <p:cNvPicPr/>
                <p:nvPr/>
              </p:nvPicPr>
              <p:blipFill>
                <a:blip r:embed="rId405"/>
                <a:stretch>
                  <a:fillRect/>
                </a:stretch>
              </p:blipFill>
              <p:spPr>
                <a:xfrm>
                  <a:off x="7088790" y="3926827"/>
                  <a:ext cx="24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8" name="Ink 257">
                  <a:extLst>
                    <a:ext uri="{FF2B5EF4-FFF2-40B4-BE49-F238E27FC236}">
                      <a16:creationId xmlns:a16="http://schemas.microsoft.com/office/drawing/2014/main" id="{88AC3884-4F54-493A-AB3C-B2D59F740D61}"/>
                    </a:ext>
                  </a:extLst>
                </p14:cNvPr>
                <p14:cNvContentPartPr/>
                <p14:nvPr/>
              </p14:nvContentPartPr>
              <p14:xfrm>
                <a:off x="7196070" y="3964987"/>
                <a:ext cx="298800" cy="119160"/>
              </p14:xfrm>
            </p:contentPart>
          </mc:Choice>
          <mc:Fallback xmlns="">
            <p:pic>
              <p:nvPicPr>
                <p:cNvPr id="258" name="Ink 257">
                  <a:extLst>
                    <a:ext uri="{FF2B5EF4-FFF2-40B4-BE49-F238E27FC236}">
                      <a16:creationId xmlns:a16="http://schemas.microsoft.com/office/drawing/2014/main" id="{88AC3884-4F54-493A-AB3C-B2D59F740D61}"/>
                    </a:ext>
                  </a:extLst>
                </p:cNvPr>
                <p:cNvPicPr/>
                <p:nvPr/>
              </p:nvPicPr>
              <p:blipFill>
                <a:blip r:embed="rId407"/>
                <a:stretch>
                  <a:fillRect/>
                </a:stretch>
              </p:blipFill>
              <p:spPr>
                <a:xfrm>
                  <a:off x="7187070" y="3956347"/>
                  <a:ext cx="316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0" name="Ink 259">
                  <a:extLst>
                    <a:ext uri="{FF2B5EF4-FFF2-40B4-BE49-F238E27FC236}">
                      <a16:creationId xmlns:a16="http://schemas.microsoft.com/office/drawing/2014/main" id="{41BB1960-7818-4617-B09E-01197377999E}"/>
                    </a:ext>
                  </a:extLst>
                </p14:cNvPr>
                <p14:cNvContentPartPr/>
                <p14:nvPr/>
              </p14:nvContentPartPr>
              <p14:xfrm>
                <a:off x="5735190" y="3922147"/>
                <a:ext cx="11520" cy="215280"/>
              </p14:xfrm>
            </p:contentPart>
          </mc:Choice>
          <mc:Fallback xmlns="">
            <p:pic>
              <p:nvPicPr>
                <p:cNvPr id="260" name="Ink 259">
                  <a:extLst>
                    <a:ext uri="{FF2B5EF4-FFF2-40B4-BE49-F238E27FC236}">
                      <a16:creationId xmlns:a16="http://schemas.microsoft.com/office/drawing/2014/main" id="{41BB1960-7818-4617-B09E-01197377999E}"/>
                    </a:ext>
                  </a:extLst>
                </p:cNvPr>
                <p:cNvPicPr/>
                <p:nvPr/>
              </p:nvPicPr>
              <p:blipFill>
                <a:blip r:embed="rId409"/>
                <a:stretch>
                  <a:fillRect/>
                </a:stretch>
              </p:blipFill>
              <p:spPr>
                <a:xfrm>
                  <a:off x="5726190" y="3913147"/>
                  <a:ext cx="29160" cy="23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0">
            <p14:nvContentPartPr>
              <p14:cNvPr id="262" name="Ink 261">
                <a:extLst>
                  <a:ext uri="{FF2B5EF4-FFF2-40B4-BE49-F238E27FC236}">
                    <a16:creationId xmlns:a16="http://schemas.microsoft.com/office/drawing/2014/main" id="{DA0ECD4B-50A6-41DA-B658-23A306A94795}"/>
                  </a:ext>
                </a:extLst>
              </p14:cNvPr>
              <p14:cNvContentPartPr/>
              <p14:nvPr/>
            </p14:nvContentPartPr>
            <p14:xfrm>
              <a:off x="864030" y="2803987"/>
              <a:ext cx="203760" cy="37800"/>
            </p14:xfrm>
          </p:contentPart>
        </mc:Choice>
        <mc:Fallback xmlns="">
          <p:pic>
            <p:nvPicPr>
              <p:cNvPr id="262" name="Ink 261">
                <a:extLst>
                  <a:ext uri="{FF2B5EF4-FFF2-40B4-BE49-F238E27FC236}">
                    <a16:creationId xmlns:a16="http://schemas.microsoft.com/office/drawing/2014/main" id="{DA0ECD4B-50A6-41DA-B658-23A306A94795}"/>
                  </a:ext>
                </a:extLst>
              </p:cNvPr>
              <p:cNvPicPr/>
              <p:nvPr/>
            </p:nvPicPr>
            <p:blipFill>
              <a:blip r:embed="rId411"/>
              <a:stretch>
                <a:fillRect/>
              </a:stretch>
            </p:blipFill>
            <p:spPr>
              <a:xfrm>
                <a:off x="855030" y="2795347"/>
                <a:ext cx="221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3" name="Ink 262">
                <a:extLst>
                  <a:ext uri="{FF2B5EF4-FFF2-40B4-BE49-F238E27FC236}">
                    <a16:creationId xmlns:a16="http://schemas.microsoft.com/office/drawing/2014/main" id="{DD035E0A-020A-4F3A-BCBC-362183540AAC}"/>
                  </a:ext>
                </a:extLst>
              </p14:cNvPr>
              <p14:cNvContentPartPr/>
              <p14:nvPr/>
            </p14:nvContentPartPr>
            <p14:xfrm>
              <a:off x="911550" y="4701907"/>
              <a:ext cx="163080" cy="16560"/>
            </p14:xfrm>
          </p:contentPart>
        </mc:Choice>
        <mc:Fallback xmlns="">
          <p:pic>
            <p:nvPicPr>
              <p:cNvPr id="263" name="Ink 262">
                <a:extLst>
                  <a:ext uri="{FF2B5EF4-FFF2-40B4-BE49-F238E27FC236}">
                    <a16:creationId xmlns:a16="http://schemas.microsoft.com/office/drawing/2014/main" id="{DD035E0A-020A-4F3A-BCBC-362183540AAC}"/>
                  </a:ext>
                </a:extLst>
              </p:cNvPr>
              <p:cNvPicPr/>
              <p:nvPr/>
            </p:nvPicPr>
            <p:blipFill>
              <a:blip r:embed="rId413"/>
              <a:stretch>
                <a:fillRect/>
              </a:stretch>
            </p:blipFill>
            <p:spPr>
              <a:xfrm>
                <a:off x="902910" y="4692907"/>
                <a:ext cx="180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41" name="Ink 340">
                <a:extLst>
                  <a:ext uri="{FF2B5EF4-FFF2-40B4-BE49-F238E27FC236}">
                    <a16:creationId xmlns:a16="http://schemas.microsoft.com/office/drawing/2014/main" id="{28E48987-8CDC-4FF7-B23B-313C8B51B444}"/>
                  </a:ext>
                </a:extLst>
              </p14:cNvPr>
              <p14:cNvContentPartPr/>
              <p14:nvPr/>
            </p14:nvContentPartPr>
            <p14:xfrm>
              <a:off x="878790" y="5443507"/>
              <a:ext cx="221040" cy="40680"/>
            </p14:xfrm>
          </p:contentPart>
        </mc:Choice>
        <mc:Fallback xmlns="">
          <p:pic>
            <p:nvPicPr>
              <p:cNvPr id="341" name="Ink 340">
                <a:extLst>
                  <a:ext uri="{FF2B5EF4-FFF2-40B4-BE49-F238E27FC236}">
                    <a16:creationId xmlns:a16="http://schemas.microsoft.com/office/drawing/2014/main" id="{28E48987-8CDC-4FF7-B23B-313C8B51B444}"/>
                  </a:ext>
                </a:extLst>
              </p:cNvPr>
              <p:cNvPicPr/>
              <p:nvPr/>
            </p:nvPicPr>
            <p:blipFill>
              <a:blip r:embed="rId415"/>
              <a:stretch>
                <a:fillRect/>
              </a:stretch>
            </p:blipFill>
            <p:spPr>
              <a:xfrm>
                <a:off x="870150" y="5434507"/>
                <a:ext cx="238680" cy="58320"/>
              </a:xfrm>
              <a:prstGeom prst="rect">
                <a:avLst/>
              </a:prstGeom>
            </p:spPr>
          </p:pic>
        </mc:Fallback>
      </mc:AlternateContent>
      <p:grpSp>
        <p:nvGrpSpPr>
          <p:cNvPr id="404" name="Group 403">
            <a:extLst>
              <a:ext uri="{FF2B5EF4-FFF2-40B4-BE49-F238E27FC236}">
                <a16:creationId xmlns:a16="http://schemas.microsoft.com/office/drawing/2014/main" id="{30351684-1357-4567-A62B-E2928DE7B69A}"/>
              </a:ext>
            </a:extLst>
          </p:cNvPr>
          <p:cNvGrpSpPr/>
          <p:nvPr/>
        </p:nvGrpSpPr>
        <p:grpSpPr>
          <a:xfrm>
            <a:off x="1337430" y="4244347"/>
            <a:ext cx="10480320" cy="1485360"/>
            <a:chOff x="1337430" y="4244347"/>
            <a:chExt cx="10480320" cy="1485360"/>
          </a:xfrm>
        </p:grpSpPr>
        <mc:AlternateContent xmlns:mc="http://schemas.openxmlformats.org/markup-compatibility/2006" xmlns:p14="http://schemas.microsoft.com/office/powerpoint/2010/main">
          <mc:Choice Requires="p14">
            <p:contentPart p14:bwMode="auto" r:id="rId416">
              <p14:nvContentPartPr>
                <p14:cNvPr id="285" name="Ink 284">
                  <a:extLst>
                    <a:ext uri="{FF2B5EF4-FFF2-40B4-BE49-F238E27FC236}">
                      <a16:creationId xmlns:a16="http://schemas.microsoft.com/office/drawing/2014/main" id="{49816432-97D9-4432-805D-A53D06B4525B}"/>
                    </a:ext>
                  </a:extLst>
                </p14:cNvPr>
                <p14:cNvContentPartPr/>
                <p14:nvPr/>
              </p14:nvContentPartPr>
              <p14:xfrm>
                <a:off x="6257910" y="4340827"/>
                <a:ext cx="144000" cy="403920"/>
              </p14:xfrm>
            </p:contentPart>
          </mc:Choice>
          <mc:Fallback xmlns="">
            <p:pic>
              <p:nvPicPr>
                <p:cNvPr id="285" name="Ink 284">
                  <a:extLst>
                    <a:ext uri="{FF2B5EF4-FFF2-40B4-BE49-F238E27FC236}">
                      <a16:creationId xmlns:a16="http://schemas.microsoft.com/office/drawing/2014/main" id="{49816432-97D9-4432-805D-A53D06B4525B}"/>
                    </a:ext>
                  </a:extLst>
                </p:cNvPr>
                <p:cNvPicPr/>
                <p:nvPr/>
              </p:nvPicPr>
              <p:blipFill>
                <a:blip r:embed="rId417"/>
                <a:stretch>
                  <a:fillRect/>
                </a:stretch>
              </p:blipFill>
              <p:spPr>
                <a:xfrm>
                  <a:off x="6249270" y="4332187"/>
                  <a:ext cx="16164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6" name="Ink 285">
                  <a:extLst>
                    <a:ext uri="{FF2B5EF4-FFF2-40B4-BE49-F238E27FC236}">
                      <a16:creationId xmlns:a16="http://schemas.microsoft.com/office/drawing/2014/main" id="{B84F18A3-256F-49D5-AD64-AD67578F8BB1}"/>
                    </a:ext>
                  </a:extLst>
                </p14:cNvPr>
                <p14:cNvContentPartPr/>
                <p14:nvPr/>
              </p14:nvContentPartPr>
              <p14:xfrm>
                <a:off x="6260790" y="4441267"/>
                <a:ext cx="337320" cy="190440"/>
              </p14:xfrm>
            </p:contentPart>
          </mc:Choice>
          <mc:Fallback xmlns="">
            <p:pic>
              <p:nvPicPr>
                <p:cNvPr id="286" name="Ink 285">
                  <a:extLst>
                    <a:ext uri="{FF2B5EF4-FFF2-40B4-BE49-F238E27FC236}">
                      <a16:creationId xmlns:a16="http://schemas.microsoft.com/office/drawing/2014/main" id="{B84F18A3-256F-49D5-AD64-AD67578F8BB1}"/>
                    </a:ext>
                  </a:extLst>
                </p:cNvPr>
                <p:cNvPicPr/>
                <p:nvPr/>
              </p:nvPicPr>
              <p:blipFill>
                <a:blip r:embed="rId419"/>
                <a:stretch>
                  <a:fillRect/>
                </a:stretch>
              </p:blipFill>
              <p:spPr>
                <a:xfrm>
                  <a:off x="6252150" y="4432627"/>
                  <a:ext cx="354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7" name="Ink 286">
                  <a:extLst>
                    <a:ext uri="{FF2B5EF4-FFF2-40B4-BE49-F238E27FC236}">
                      <a16:creationId xmlns:a16="http://schemas.microsoft.com/office/drawing/2014/main" id="{82C93337-0713-480E-8A46-48B84D3D9885}"/>
                    </a:ext>
                  </a:extLst>
                </p14:cNvPr>
                <p14:cNvContentPartPr/>
                <p14:nvPr/>
              </p14:nvContentPartPr>
              <p14:xfrm>
                <a:off x="6636630" y="4423267"/>
                <a:ext cx="259200" cy="136080"/>
              </p14:xfrm>
            </p:contentPart>
          </mc:Choice>
          <mc:Fallback xmlns="">
            <p:pic>
              <p:nvPicPr>
                <p:cNvPr id="287" name="Ink 286">
                  <a:extLst>
                    <a:ext uri="{FF2B5EF4-FFF2-40B4-BE49-F238E27FC236}">
                      <a16:creationId xmlns:a16="http://schemas.microsoft.com/office/drawing/2014/main" id="{82C93337-0713-480E-8A46-48B84D3D9885}"/>
                    </a:ext>
                  </a:extLst>
                </p:cNvPr>
                <p:cNvPicPr/>
                <p:nvPr/>
              </p:nvPicPr>
              <p:blipFill>
                <a:blip r:embed="rId421"/>
                <a:stretch>
                  <a:fillRect/>
                </a:stretch>
              </p:blipFill>
              <p:spPr>
                <a:xfrm>
                  <a:off x="6627990" y="4414267"/>
                  <a:ext cx="276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8" name="Ink 287">
                  <a:extLst>
                    <a:ext uri="{FF2B5EF4-FFF2-40B4-BE49-F238E27FC236}">
                      <a16:creationId xmlns:a16="http://schemas.microsoft.com/office/drawing/2014/main" id="{5979E209-4283-4FA1-905B-12F524FD497D}"/>
                    </a:ext>
                  </a:extLst>
                </p14:cNvPr>
                <p14:cNvContentPartPr/>
                <p14:nvPr/>
              </p14:nvContentPartPr>
              <p14:xfrm>
                <a:off x="7027590" y="4403827"/>
                <a:ext cx="108000" cy="117720"/>
              </p14:xfrm>
            </p:contentPart>
          </mc:Choice>
          <mc:Fallback xmlns="">
            <p:pic>
              <p:nvPicPr>
                <p:cNvPr id="288" name="Ink 287">
                  <a:extLst>
                    <a:ext uri="{FF2B5EF4-FFF2-40B4-BE49-F238E27FC236}">
                      <a16:creationId xmlns:a16="http://schemas.microsoft.com/office/drawing/2014/main" id="{5979E209-4283-4FA1-905B-12F524FD497D}"/>
                    </a:ext>
                  </a:extLst>
                </p:cNvPr>
                <p:cNvPicPr/>
                <p:nvPr/>
              </p:nvPicPr>
              <p:blipFill>
                <a:blip r:embed="rId423"/>
                <a:stretch>
                  <a:fillRect/>
                </a:stretch>
              </p:blipFill>
              <p:spPr>
                <a:xfrm>
                  <a:off x="7018590" y="4395187"/>
                  <a:ext cx="125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9" name="Ink 288">
                  <a:extLst>
                    <a:ext uri="{FF2B5EF4-FFF2-40B4-BE49-F238E27FC236}">
                      <a16:creationId xmlns:a16="http://schemas.microsoft.com/office/drawing/2014/main" id="{2AFD3DB5-6504-4BD4-82AB-246C867EEF92}"/>
                    </a:ext>
                  </a:extLst>
                </p14:cNvPr>
                <p14:cNvContentPartPr/>
                <p14:nvPr/>
              </p14:nvContentPartPr>
              <p14:xfrm>
                <a:off x="7193910" y="4410667"/>
                <a:ext cx="126360" cy="115920"/>
              </p14:xfrm>
            </p:contentPart>
          </mc:Choice>
          <mc:Fallback xmlns="">
            <p:pic>
              <p:nvPicPr>
                <p:cNvPr id="289" name="Ink 288">
                  <a:extLst>
                    <a:ext uri="{FF2B5EF4-FFF2-40B4-BE49-F238E27FC236}">
                      <a16:creationId xmlns:a16="http://schemas.microsoft.com/office/drawing/2014/main" id="{2AFD3DB5-6504-4BD4-82AB-246C867EEF92}"/>
                    </a:ext>
                  </a:extLst>
                </p:cNvPr>
                <p:cNvPicPr/>
                <p:nvPr/>
              </p:nvPicPr>
              <p:blipFill>
                <a:blip r:embed="rId425"/>
                <a:stretch>
                  <a:fillRect/>
                </a:stretch>
              </p:blipFill>
              <p:spPr>
                <a:xfrm>
                  <a:off x="7184910" y="4401667"/>
                  <a:ext cx="144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90" name="Ink 289">
                  <a:extLst>
                    <a:ext uri="{FF2B5EF4-FFF2-40B4-BE49-F238E27FC236}">
                      <a16:creationId xmlns:a16="http://schemas.microsoft.com/office/drawing/2014/main" id="{49E0A120-05F9-42C3-BA02-B297542F7C0F}"/>
                    </a:ext>
                  </a:extLst>
                </p14:cNvPr>
                <p14:cNvContentPartPr/>
                <p14:nvPr/>
              </p14:nvContentPartPr>
              <p14:xfrm>
                <a:off x="7365990" y="4402747"/>
                <a:ext cx="169560" cy="111240"/>
              </p14:xfrm>
            </p:contentPart>
          </mc:Choice>
          <mc:Fallback xmlns="">
            <p:pic>
              <p:nvPicPr>
                <p:cNvPr id="290" name="Ink 289">
                  <a:extLst>
                    <a:ext uri="{FF2B5EF4-FFF2-40B4-BE49-F238E27FC236}">
                      <a16:creationId xmlns:a16="http://schemas.microsoft.com/office/drawing/2014/main" id="{49E0A120-05F9-42C3-BA02-B297542F7C0F}"/>
                    </a:ext>
                  </a:extLst>
                </p:cNvPr>
                <p:cNvPicPr/>
                <p:nvPr/>
              </p:nvPicPr>
              <p:blipFill>
                <a:blip r:embed="rId427"/>
                <a:stretch>
                  <a:fillRect/>
                </a:stretch>
              </p:blipFill>
              <p:spPr>
                <a:xfrm>
                  <a:off x="7356990" y="4393747"/>
                  <a:ext cx="187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91" name="Ink 290">
                  <a:extLst>
                    <a:ext uri="{FF2B5EF4-FFF2-40B4-BE49-F238E27FC236}">
                      <a16:creationId xmlns:a16="http://schemas.microsoft.com/office/drawing/2014/main" id="{55304822-27EC-4590-895D-2052B5B680FD}"/>
                    </a:ext>
                  </a:extLst>
                </p14:cNvPr>
                <p14:cNvContentPartPr/>
                <p14:nvPr/>
              </p14:nvContentPartPr>
              <p14:xfrm>
                <a:off x="7693950" y="4314187"/>
                <a:ext cx="54720" cy="165960"/>
              </p14:xfrm>
            </p:contentPart>
          </mc:Choice>
          <mc:Fallback xmlns="">
            <p:pic>
              <p:nvPicPr>
                <p:cNvPr id="291" name="Ink 290">
                  <a:extLst>
                    <a:ext uri="{FF2B5EF4-FFF2-40B4-BE49-F238E27FC236}">
                      <a16:creationId xmlns:a16="http://schemas.microsoft.com/office/drawing/2014/main" id="{55304822-27EC-4590-895D-2052B5B680FD}"/>
                    </a:ext>
                  </a:extLst>
                </p:cNvPr>
                <p:cNvPicPr/>
                <p:nvPr/>
              </p:nvPicPr>
              <p:blipFill>
                <a:blip r:embed="rId429"/>
                <a:stretch>
                  <a:fillRect/>
                </a:stretch>
              </p:blipFill>
              <p:spPr>
                <a:xfrm>
                  <a:off x="7685310" y="4305187"/>
                  <a:ext cx="72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2" name="Ink 291">
                  <a:extLst>
                    <a:ext uri="{FF2B5EF4-FFF2-40B4-BE49-F238E27FC236}">
                      <a16:creationId xmlns:a16="http://schemas.microsoft.com/office/drawing/2014/main" id="{3B60C824-1BAE-4BEA-9632-0E935D4440F7}"/>
                    </a:ext>
                  </a:extLst>
                </p14:cNvPr>
                <p14:cNvContentPartPr/>
                <p14:nvPr/>
              </p14:nvContentPartPr>
              <p14:xfrm>
                <a:off x="7725270" y="4354867"/>
                <a:ext cx="153360" cy="122400"/>
              </p14:xfrm>
            </p:contentPart>
          </mc:Choice>
          <mc:Fallback xmlns="">
            <p:pic>
              <p:nvPicPr>
                <p:cNvPr id="292" name="Ink 291">
                  <a:extLst>
                    <a:ext uri="{FF2B5EF4-FFF2-40B4-BE49-F238E27FC236}">
                      <a16:creationId xmlns:a16="http://schemas.microsoft.com/office/drawing/2014/main" id="{3B60C824-1BAE-4BEA-9632-0E935D4440F7}"/>
                    </a:ext>
                  </a:extLst>
                </p:cNvPr>
                <p:cNvPicPr/>
                <p:nvPr/>
              </p:nvPicPr>
              <p:blipFill>
                <a:blip r:embed="rId431"/>
                <a:stretch>
                  <a:fillRect/>
                </a:stretch>
              </p:blipFill>
              <p:spPr>
                <a:xfrm>
                  <a:off x="7716630" y="4346227"/>
                  <a:ext cx="171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3" name="Ink 292">
                  <a:extLst>
                    <a:ext uri="{FF2B5EF4-FFF2-40B4-BE49-F238E27FC236}">
                      <a16:creationId xmlns:a16="http://schemas.microsoft.com/office/drawing/2014/main" id="{90540042-CD98-4FDF-9B8B-F03B892D811E}"/>
                    </a:ext>
                  </a:extLst>
                </p14:cNvPr>
                <p14:cNvContentPartPr/>
                <p14:nvPr/>
              </p14:nvContentPartPr>
              <p14:xfrm>
                <a:off x="7921110" y="4377187"/>
                <a:ext cx="304920" cy="233640"/>
              </p14:xfrm>
            </p:contentPart>
          </mc:Choice>
          <mc:Fallback xmlns="">
            <p:pic>
              <p:nvPicPr>
                <p:cNvPr id="293" name="Ink 292">
                  <a:extLst>
                    <a:ext uri="{FF2B5EF4-FFF2-40B4-BE49-F238E27FC236}">
                      <a16:creationId xmlns:a16="http://schemas.microsoft.com/office/drawing/2014/main" id="{90540042-CD98-4FDF-9B8B-F03B892D811E}"/>
                    </a:ext>
                  </a:extLst>
                </p:cNvPr>
                <p:cNvPicPr/>
                <p:nvPr/>
              </p:nvPicPr>
              <p:blipFill>
                <a:blip r:embed="rId433"/>
                <a:stretch>
                  <a:fillRect/>
                </a:stretch>
              </p:blipFill>
              <p:spPr>
                <a:xfrm>
                  <a:off x="7912470" y="4368187"/>
                  <a:ext cx="3225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4" name="Ink 293">
                  <a:extLst>
                    <a:ext uri="{FF2B5EF4-FFF2-40B4-BE49-F238E27FC236}">
                      <a16:creationId xmlns:a16="http://schemas.microsoft.com/office/drawing/2014/main" id="{8103131B-93D5-4702-A68F-470B1E932A91}"/>
                    </a:ext>
                  </a:extLst>
                </p14:cNvPr>
                <p14:cNvContentPartPr/>
                <p14:nvPr/>
              </p14:nvContentPartPr>
              <p14:xfrm>
                <a:off x="7602510" y="4296547"/>
                <a:ext cx="231480" cy="36720"/>
              </p14:xfrm>
            </p:contentPart>
          </mc:Choice>
          <mc:Fallback xmlns="">
            <p:pic>
              <p:nvPicPr>
                <p:cNvPr id="294" name="Ink 293">
                  <a:extLst>
                    <a:ext uri="{FF2B5EF4-FFF2-40B4-BE49-F238E27FC236}">
                      <a16:creationId xmlns:a16="http://schemas.microsoft.com/office/drawing/2014/main" id="{8103131B-93D5-4702-A68F-470B1E932A91}"/>
                    </a:ext>
                  </a:extLst>
                </p:cNvPr>
                <p:cNvPicPr/>
                <p:nvPr/>
              </p:nvPicPr>
              <p:blipFill>
                <a:blip r:embed="rId435"/>
                <a:stretch>
                  <a:fillRect/>
                </a:stretch>
              </p:blipFill>
              <p:spPr>
                <a:xfrm>
                  <a:off x="7593510" y="4287907"/>
                  <a:ext cx="249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6" name="Ink 295">
                  <a:extLst>
                    <a:ext uri="{FF2B5EF4-FFF2-40B4-BE49-F238E27FC236}">
                      <a16:creationId xmlns:a16="http://schemas.microsoft.com/office/drawing/2014/main" id="{C9C1A401-38B5-430D-8EAC-16BAEEFFDB47}"/>
                    </a:ext>
                  </a:extLst>
                </p14:cNvPr>
                <p14:cNvContentPartPr/>
                <p14:nvPr/>
              </p14:nvContentPartPr>
              <p14:xfrm>
                <a:off x="8403870" y="4427227"/>
                <a:ext cx="215640" cy="78480"/>
              </p14:xfrm>
            </p:contentPart>
          </mc:Choice>
          <mc:Fallback xmlns="">
            <p:pic>
              <p:nvPicPr>
                <p:cNvPr id="296" name="Ink 295">
                  <a:extLst>
                    <a:ext uri="{FF2B5EF4-FFF2-40B4-BE49-F238E27FC236}">
                      <a16:creationId xmlns:a16="http://schemas.microsoft.com/office/drawing/2014/main" id="{C9C1A401-38B5-430D-8EAC-16BAEEFFDB47}"/>
                    </a:ext>
                  </a:extLst>
                </p:cNvPr>
                <p:cNvPicPr/>
                <p:nvPr/>
              </p:nvPicPr>
              <p:blipFill>
                <a:blip r:embed="rId437"/>
                <a:stretch>
                  <a:fillRect/>
                </a:stretch>
              </p:blipFill>
              <p:spPr>
                <a:xfrm>
                  <a:off x="8395230" y="4418227"/>
                  <a:ext cx="233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7" name="Ink 296">
                  <a:extLst>
                    <a:ext uri="{FF2B5EF4-FFF2-40B4-BE49-F238E27FC236}">
                      <a16:creationId xmlns:a16="http://schemas.microsoft.com/office/drawing/2014/main" id="{CA4FA0E4-828D-4EE3-BD43-9673F1FCF6F6}"/>
                    </a:ext>
                  </a:extLst>
                </p14:cNvPr>
                <p14:cNvContentPartPr/>
                <p14:nvPr/>
              </p14:nvContentPartPr>
              <p14:xfrm>
                <a:off x="8484510" y="4279267"/>
                <a:ext cx="73440" cy="68760"/>
              </p14:xfrm>
            </p:contentPart>
          </mc:Choice>
          <mc:Fallback xmlns="">
            <p:pic>
              <p:nvPicPr>
                <p:cNvPr id="297" name="Ink 296">
                  <a:extLst>
                    <a:ext uri="{FF2B5EF4-FFF2-40B4-BE49-F238E27FC236}">
                      <a16:creationId xmlns:a16="http://schemas.microsoft.com/office/drawing/2014/main" id="{CA4FA0E4-828D-4EE3-BD43-9673F1FCF6F6}"/>
                    </a:ext>
                  </a:extLst>
                </p:cNvPr>
                <p:cNvPicPr/>
                <p:nvPr/>
              </p:nvPicPr>
              <p:blipFill>
                <a:blip r:embed="rId439"/>
                <a:stretch>
                  <a:fillRect/>
                </a:stretch>
              </p:blipFill>
              <p:spPr>
                <a:xfrm>
                  <a:off x="8475510" y="4270267"/>
                  <a:ext cx="91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8" name="Ink 297">
                  <a:extLst>
                    <a:ext uri="{FF2B5EF4-FFF2-40B4-BE49-F238E27FC236}">
                      <a16:creationId xmlns:a16="http://schemas.microsoft.com/office/drawing/2014/main" id="{02011730-FF0C-4F57-B553-B3150A50551D}"/>
                    </a:ext>
                  </a:extLst>
                </p14:cNvPr>
                <p14:cNvContentPartPr/>
                <p14:nvPr/>
              </p14:nvContentPartPr>
              <p14:xfrm>
                <a:off x="8732190" y="4301947"/>
                <a:ext cx="236880" cy="177480"/>
              </p14:xfrm>
            </p:contentPart>
          </mc:Choice>
          <mc:Fallback xmlns="">
            <p:pic>
              <p:nvPicPr>
                <p:cNvPr id="298" name="Ink 297">
                  <a:extLst>
                    <a:ext uri="{FF2B5EF4-FFF2-40B4-BE49-F238E27FC236}">
                      <a16:creationId xmlns:a16="http://schemas.microsoft.com/office/drawing/2014/main" id="{02011730-FF0C-4F57-B553-B3150A50551D}"/>
                    </a:ext>
                  </a:extLst>
                </p:cNvPr>
                <p:cNvPicPr/>
                <p:nvPr/>
              </p:nvPicPr>
              <p:blipFill>
                <a:blip r:embed="rId441"/>
                <a:stretch>
                  <a:fillRect/>
                </a:stretch>
              </p:blipFill>
              <p:spPr>
                <a:xfrm>
                  <a:off x="8723190" y="4292947"/>
                  <a:ext cx="254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9" name="Ink 298">
                  <a:extLst>
                    <a:ext uri="{FF2B5EF4-FFF2-40B4-BE49-F238E27FC236}">
                      <a16:creationId xmlns:a16="http://schemas.microsoft.com/office/drawing/2014/main" id="{76E52D4D-666C-4413-A39E-F8424136F701}"/>
                    </a:ext>
                  </a:extLst>
                </p14:cNvPr>
                <p14:cNvContentPartPr/>
                <p14:nvPr/>
              </p14:nvContentPartPr>
              <p14:xfrm>
                <a:off x="9028830" y="4286467"/>
                <a:ext cx="360" cy="360"/>
              </p14:xfrm>
            </p:contentPart>
          </mc:Choice>
          <mc:Fallback xmlns="">
            <p:pic>
              <p:nvPicPr>
                <p:cNvPr id="299" name="Ink 298">
                  <a:extLst>
                    <a:ext uri="{FF2B5EF4-FFF2-40B4-BE49-F238E27FC236}">
                      <a16:creationId xmlns:a16="http://schemas.microsoft.com/office/drawing/2014/main" id="{76E52D4D-666C-4413-A39E-F8424136F701}"/>
                    </a:ext>
                  </a:extLst>
                </p:cNvPr>
                <p:cNvPicPr/>
                <p:nvPr/>
              </p:nvPicPr>
              <p:blipFill>
                <a:blip r:embed="rId9"/>
                <a:stretch>
                  <a:fillRect/>
                </a:stretch>
              </p:blipFill>
              <p:spPr>
                <a:xfrm>
                  <a:off x="9019830" y="4277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0" name="Ink 299">
                  <a:extLst>
                    <a:ext uri="{FF2B5EF4-FFF2-40B4-BE49-F238E27FC236}">
                      <a16:creationId xmlns:a16="http://schemas.microsoft.com/office/drawing/2014/main" id="{9CB0B20D-18FF-4F66-A694-26666EFEFC07}"/>
                    </a:ext>
                  </a:extLst>
                </p14:cNvPr>
                <p14:cNvContentPartPr/>
                <p14:nvPr/>
              </p14:nvContentPartPr>
              <p14:xfrm>
                <a:off x="9081030" y="4315987"/>
                <a:ext cx="239760" cy="149400"/>
              </p14:xfrm>
            </p:contentPart>
          </mc:Choice>
          <mc:Fallback xmlns="">
            <p:pic>
              <p:nvPicPr>
                <p:cNvPr id="300" name="Ink 299">
                  <a:extLst>
                    <a:ext uri="{FF2B5EF4-FFF2-40B4-BE49-F238E27FC236}">
                      <a16:creationId xmlns:a16="http://schemas.microsoft.com/office/drawing/2014/main" id="{9CB0B20D-18FF-4F66-A694-26666EFEFC07}"/>
                    </a:ext>
                  </a:extLst>
                </p:cNvPr>
                <p:cNvPicPr/>
                <p:nvPr/>
              </p:nvPicPr>
              <p:blipFill>
                <a:blip r:embed="rId444"/>
                <a:stretch>
                  <a:fillRect/>
                </a:stretch>
              </p:blipFill>
              <p:spPr>
                <a:xfrm>
                  <a:off x="9072030" y="4307347"/>
                  <a:ext cx="257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1" name="Ink 300">
                  <a:extLst>
                    <a:ext uri="{FF2B5EF4-FFF2-40B4-BE49-F238E27FC236}">
                      <a16:creationId xmlns:a16="http://schemas.microsoft.com/office/drawing/2014/main" id="{CB586857-0C1E-4573-92C1-D359D3C4FF1F}"/>
                    </a:ext>
                  </a:extLst>
                </p14:cNvPr>
                <p14:cNvContentPartPr/>
                <p14:nvPr/>
              </p14:nvContentPartPr>
              <p14:xfrm>
                <a:off x="9328350" y="4296547"/>
                <a:ext cx="142920" cy="133920"/>
              </p14:xfrm>
            </p:contentPart>
          </mc:Choice>
          <mc:Fallback xmlns="">
            <p:pic>
              <p:nvPicPr>
                <p:cNvPr id="301" name="Ink 300">
                  <a:extLst>
                    <a:ext uri="{FF2B5EF4-FFF2-40B4-BE49-F238E27FC236}">
                      <a16:creationId xmlns:a16="http://schemas.microsoft.com/office/drawing/2014/main" id="{CB586857-0C1E-4573-92C1-D359D3C4FF1F}"/>
                    </a:ext>
                  </a:extLst>
                </p:cNvPr>
                <p:cNvPicPr/>
                <p:nvPr/>
              </p:nvPicPr>
              <p:blipFill>
                <a:blip r:embed="rId446"/>
                <a:stretch>
                  <a:fillRect/>
                </a:stretch>
              </p:blipFill>
              <p:spPr>
                <a:xfrm>
                  <a:off x="9319710" y="4287907"/>
                  <a:ext cx="160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2" name="Ink 301">
                  <a:extLst>
                    <a:ext uri="{FF2B5EF4-FFF2-40B4-BE49-F238E27FC236}">
                      <a16:creationId xmlns:a16="http://schemas.microsoft.com/office/drawing/2014/main" id="{25D80102-2729-4AF8-AB52-DB7C313D0380}"/>
                    </a:ext>
                  </a:extLst>
                </p14:cNvPr>
                <p14:cNvContentPartPr/>
                <p14:nvPr/>
              </p14:nvContentPartPr>
              <p14:xfrm>
                <a:off x="9544710" y="4253707"/>
                <a:ext cx="440280" cy="174960"/>
              </p14:xfrm>
            </p:contentPart>
          </mc:Choice>
          <mc:Fallback xmlns="">
            <p:pic>
              <p:nvPicPr>
                <p:cNvPr id="302" name="Ink 301">
                  <a:extLst>
                    <a:ext uri="{FF2B5EF4-FFF2-40B4-BE49-F238E27FC236}">
                      <a16:creationId xmlns:a16="http://schemas.microsoft.com/office/drawing/2014/main" id="{25D80102-2729-4AF8-AB52-DB7C313D0380}"/>
                    </a:ext>
                  </a:extLst>
                </p:cNvPr>
                <p:cNvPicPr/>
                <p:nvPr/>
              </p:nvPicPr>
              <p:blipFill>
                <a:blip r:embed="rId448"/>
                <a:stretch>
                  <a:fillRect/>
                </a:stretch>
              </p:blipFill>
              <p:spPr>
                <a:xfrm>
                  <a:off x="9536070" y="4244707"/>
                  <a:ext cx="457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03" name="Ink 302">
                  <a:extLst>
                    <a:ext uri="{FF2B5EF4-FFF2-40B4-BE49-F238E27FC236}">
                      <a16:creationId xmlns:a16="http://schemas.microsoft.com/office/drawing/2014/main" id="{03C51555-3A8F-4F4E-917C-2BF4F0A35DBF}"/>
                    </a:ext>
                  </a:extLst>
                </p14:cNvPr>
                <p14:cNvContentPartPr/>
                <p14:nvPr/>
              </p14:nvContentPartPr>
              <p14:xfrm>
                <a:off x="9938550" y="4244347"/>
                <a:ext cx="360" cy="360"/>
              </p14:xfrm>
            </p:contentPart>
          </mc:Choice>
          <mc:Fallback xmlns="">
            <p:pic>
              <p:nvPicPr>
                <p:cNvPr id="303" name="Ink 302">
                  <a:extLst>
                    <a:ext uri="{FF2B5EF4-FFF2-40B4-BE49-F238E27FC236}">
                      <a16:creationId xmlns:a16="http://schemas.microsoft.com/office/drawing/2014/main" id="{03C51555-3A8F-4F4E-917C-2BF4F0A35DBF}"/>
                    </a:ext>
                  </a:extLst>
                </p:cNvPr>
                <p:cNvPicPr/>
                <p:nvPr/>
              </p:nvPicPr>
              <p:blipFill>
                <a:blip r:embed="rId9"/>
                <a:stretch>
                  <a:fillRect/>
                </a:stretch>
              </p:blipFill>
              <p:spPr>
                <a:xfrm>
                  <a:off x="9929550" y="42353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4" name="Ink 303">
                  <a:extLst>
                    <a:ext uri="{FF2B5EF4-FFF2-40B4-BE49-F238E27FC236}">
                      <a16:creationId xmlns:a16="http://schemas.microsoft.com/office/drawing/2014/main" id="{56BA25BE-6EAE-40DD-9B89-F1B84E8121A4}"/>
                    </a:ext>
                  </a:extLst>
                </p14:cNvPr>
                <p14:cNvContentPartPr/>
                <p14:nvPr/>
              </p14:nvContentPartPr>
              <p14:xfrm>
                <a:off x="9988590" y="4295107"/>
                <a:ext cx="447840" cy="119160"/>
              </p14:xfrm>
            </p:contentPart>
          </mc:Choice>
          <mc:Fallback xmlns="">
            <p:pic>
              <p:nvPicPr>
                <p:cNvPr id="304" name="Ink 303">
                  <a:extLst>
                    <a:ext uri="{FF2B5EF4-FFF2-40B4-BE49-F238E27FC236}">
                      <a16:creationId xmlns:a16="http://schemas.microsoft.com/office/drawing/2014/main" id="{56BA25BE-6EAE-40DD-9B89-F1B84E8121A4}"/>
                    </a:ext>
                  </a:extLst>
                </p:cNvPr>
                <p:cNvPicPr/>
                <p:nvPr/>
              </p:nvPicPr>
              <p:blipFill>
                <a:blip r:embed="rId451"/>
                <a:stretch>
                  <a:fillRect/>
                </a:stretch>
              </p:blipFill>
              <p:spPr>
                <a:xfrm>
                  <a:off x="9979590" y="4286107"/>
                  <a:ext cx="465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5" name="Ink 304">
                  <a:extLst>
                    <a:ext uri="{FF2B5EF4-FFF2-40B4-BE49-F238E27FC236}">
                      <a16:creationId xmlns:a16="http://schemas.microsoft.com/office/drawing/2014/main" id="{217D35EF-8285-4839-9243-DDE7E1B8B8FD}"/>
                    </a:ext>
                  </a:extLst>
                </p14:cNvPr>
                <p14:cNvContentPartPr/>
                <p14:nvPr/>
              </p14:nvContentPartPr>
              <p14:xfrm>
                <a:off x="10623270" y="4248307"/>
                <a:ext cx="378720" cy="181440"/>
              </p14:xfrm>
            </p:contentPart>
          </mc:Choice>
          <mc:Fallback xmlns="">
            <p:pic>
              <p:nvPicPr>
                <p:cNvPr id="305" name="Ink 304">
                  <a:extLst>
                    <a:ext uri="{FF2B5EF4-FFF2-40B4-BE49-F238E27FC236}">
                      <a16:creationId xmlns:a16="http://schemas.microsoft.com/office/drawing/2014/main" id="{217D35EF-8285-4839-9243-DDE7E1B8B8FD}"/>
                    </a:ext>
                  </a:extLst>
                </p:cNvPr>
                <p:cNvPicPr/>
                <p:nvPr/>
              </p:nvPicPr>
              <p:blipFill>
                <a:blip r:embed="rId453"/>
                <a:stretch>
                  <a:fillRect/>
                </a:stretch>
              </p:blipFill>
              <p:spPr>
                <a:xfrm>
                  <a:off x="10614630" y="4239307"/>
                  <a:ext cx="396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64" name="Ink 263">
                  <a:extLst>
                    <a:ext uri="{FF2B5EF4-FFF2-40B4-BE49-F238E27FC236}">
                      <a16:creationId xmlns:a16="http://schemas.microsoft.com/office/drawing/2014/main" id="{EEA03C13-AB09-4D62-8B71-F7EABFFEE771}"/>
                    </a:ext>
                  </a:extLst>
                </p14:cNvPr>
                <p14:cNvContentPartPr/>
                <p14:nvPr/>
              </p14:nvContentPartPr>
              <p14:xfrm>
                <a:off x="1337430" y="4618027"/>
                <a:ext cx="403560" cy="119520"/>
              </p14:xfrm>
            </p:contentPart>
          </mc:Choice>
          <mc:Fallback xmlns="">
            <p:pic>
              <p:nvPicPr>
                <p:cNvPr id="264" name="Ink 263">
                  <a:extLst>
                    <a:ext uri="{FF2B5EF4-FFF2-40B4-BE49-F238E27FC236}">
                      <a16:creationId xmlns:a16="http://schemas.microsoft.com/office/drawing/2014/main" id="{EEA03C13-AB09-4D62-8B71-F7EABFFEE771}"/>
                    </a:ext>
                  </a:extLst>
                </p:cNvPr>
                <p:cNvPicPr/>
                <p:nvPr/>
              </p:nvPicPr>
              <p:blipFill>
                <a:blip r:embed="rId455"/>
                <a:stretch>
                  <a:fillRect/>
                </a:stretch>
              </p:blipFill>
              <p:spPr>
                <a:xfrm>
                  <a:off x="1328430" y="4609027"/>
                  <a:ext cx="421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65" name="Ink 264">
                  <a:extLst>
                    <a:ext uri="{FF2B5EF4-FFF2-40B4-BE49-F238E27FC236}">
                      <a16:creationId xmlns:a16="http://schemas.microsoft.com/office/drawing/2014/main" id="{2235F85F-9CA4-4936-B599-680FEC94D589}"/>
                    </a:ext>
                  </a:extLst>
                </p14:cNvPr>
                <p14:cNvContentPartPr/>
                <p14:nvPr/>
              </p14:nvContentPartPr>
              <p14:xfrm>
                <a:off x="1815870" y="4575187"/>
                <a:ext cx="88560" cy="118800"/>
              </p14:xfrm>
            </p:contentPart>
          </mc:Choice>
          <mc:Fallback xmlns="">
            <p:pic>
              <p:nvPicPr>
                <p:cNvPr id="265" name="Ink 264">
                  <a:extLst>
                    <a:ext uri="{FF2B5EF4-FFF2-40B4-BE49-F238E27FC236}">
                      <a16:creationId xmlns:a16="http://schemas.microsoft.com/office/drawing/2014/main" id="{2235F85F-9CA4-4936-B599-680FEC94D589}"/>
                    </a:ext>
                  </a:extLst>
                </p:cNvPr>
                <p:cNvPicPr/>
                <p:nvPr/>
              </p:nvPicPr>
              <p:blipFill>
                <a:blip r:embed="rId457"/>
                <a:stretch>
                  <a:fillRect/>
                </a:stretch>
              </p:blipFill>
              <p:spPr>
                <a:xfrm>
                  <a:off x="1806870" y="4566547"/>
                  <a:ext cx="1062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66" name="Ink 265">
                  <a:extLst>
                    <a:ext uri="{FF2B5EF4-FFF2-40B4-BE49-F238E27FC236}">
                      <a16:creationId xmlns:a16="http://schemas.microsoft.com/office/drawing/2014/main" id="{B7048772-DE3C-4B52-BA98-486BD2AD09EA}"/>
                    </a:ext>
                  </a:extLst>
                </p14:cNvPr>
                <p14:cNvContentPartPr/>
                <p14:nvPr/>
              </p14:nvContentPartPr>
              <p14:xfrm>
                <a:off x="2091990" y="4546027"/>
                <a:ext cx="361080" cy="147240"/>
              </p14:xfrm>
            </p:contentPart>
          </mc:Choice>
          <mc:Fallback xmlns="">
            <p:pic>
              <p:nvPicPr>
                <p:cNvPr id="266" name="Ink 265">
                  <a:extLst>
                    <a:ext uri="{FF2B5EF4-FFF2-40B4-BE49-F238E27FC236}">
                      <a16:creationId xmlns:a16="http://schemas.microsoft.com/office/drawing/2014/main" id="{B7048772-DE3C-4B52-BA98-486BD2AD09EA}"/>
                    </a:ext>
                  </a:extLst>
                </p:cNvPr>
                <p:cNvPicPr/>
                <p:nvPr/>
              </p:nvPicPr>
              <p:blipFill>
                <a:blip r:embed="rId459"/>
                <a:stretch>
                  <a:fillRect/>
                </a:stretch>
              </p:blipFill>
              <p:spPr>
                <a:xfrm>
                  <a:off x="2082990" y="4537387"/>
                  <a:ext cx="378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67" name="Ink 266">
                  <a:extLst>
                    <a:ext uri="{FF2B5EF4-FFF2-40B4-BE49-F238E27FC236}">
                      <a16:creationId xmlns:a16="http://schemas.microsoft.com/office/drawing/2014/main" id="{0F50AB06-F207-413F-9719-BD0904955A88}"/>
                    </a:ext>
                  </a:extLst>
                </p14:cNvPr>
                <p14:cNvContentPartPr/>
                <p14:nvPr/>
              </p14:nvContentPartPr>
              <p14:xfrm>
                <a:off x="2508870" y="4461787"/>
                <a:ext cx="30960" cy="159480"/>
              </p14:xfrm>
            </p:contentPart>
          </mc:Choice>
          <mc:Fallback xmlns="">
            <p:pic>
              <p:nvPicPr>
                <p:cNvPr id="267" name="Ink 266">
                  <a:extLst>
                    <a:ext uri="{FF2B5EF4-FFF2-40B4-BE49-F238E27FC236}">
                      <a16:creationId xmlns:a16="http://schemas.microsoft.com/office/drawing/2014/main" id="{0F50AB06-F207-413F-9719-BD0904955A88}"/>
                    </a:ext>
                  </a:extLst>
                </p:cNvPr>
                <p:cNvPicPr/>
                <p:nvPr/>
              </p:nvPicPr>
              <p:blipFill>
                <a:blip r:embed="rId461"/>
                <a:stretch>
                  <a:fillRect/>
                </a:stretch>
              </p:blipFill>
              <p:spPr>
                <a:xfrm>
                  <a:off x="2499870" y="4452787"/>
                  <a:ext cx="4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8" name="Ink 267">
                  <a:extLst>
                    <a:ext uri="{FF2B5EF4-FFF2-40B4-BE49-F238E27FC236}">
                      <a16:creationId xmlns:a16="http://schemas.microsoft.com/office/drawing/2014/main" id="{DEE05322-9F75-4E24-9C82-DC492C51A9D5}"/>
                    </a:ext>
                  </a:extLst>
                </p14:cNvPr>
                <p14:cNvContentPartPr/>
                <p14:nvPr/>
              </p14:nvContentPartPr>
              <p14:xfrm>
                <a:off x="2658630" y="4422907"/>
                <a:ext cx="211320" cy="187200"/>
              </p14:xfrm>
            </p:contentPart>
          </mc:Choice>
          <mc:Fallback xmlns="">
            <p:pic>
              <p:nvPicPr>
                <p:cNvPr id="268" name="Ink 267">
                  <a:extLst>
                    <a:ext uri="{FF2B5EF4-FFF2-40B4-BE49-F238E27FC236}">
                      <a16:creationId xmlns:a16="http://schemas.microsoft.com/office/drawing/2014/main" id="{DEE05322-9F75-4E24-9C82-DC492C51A9D5}"/>
                    </a:ext>
                  </a:extLst>
                </p:cNvPr>
                <p:cNvPicPr/>
                <p:nvPr/>
              </p:nvPicPr>
              <p:blipFill>
                <a:blip r:embed="rId463"/>
                <a:stretch>
                  <a:fillRect/>
                </a:stretch>
              </p:blipFill>
              <p:spPr>
                <a:xfrm>
                  <a:off x="2649990" y="4413907"/>
                  <a:ext cx="228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9" name="Ink 268">
                  <a:extLst>
                    <a:ext uri="{FF2B5EF4-FFF2-40B4-BE49-F238E27FC236}">
                      <a16:creationId xmlns:a16="http://schemas.microsoft.com/office/drawing/2014/main" id="{D04AD821-3142-4788-BCDF-EDDB3784F8B2}"/>
                    </a:ext>
                  </a:extLst>
                </p14:cNvPr>
                <p14:cNvContentPartPr/>
                <p14:nvPr/>
              </p14:nvContentPartPr>
              <p14:xfrm>
                <a:off x="2595990" y="4457107"/>
                <a:ext cx="278640" cy="81000"/>
              </p14:xfrm>
            </p:contentPart>
          </mc:Choice>
          <mc:Fallback xmlns="">
            <p:pic>
              <p:nvPicPr>
                <p:cNvPr id="269" name="Ink 268">
                  <a:extLst>
                    <a:ext uri="{FF2B5EF4-FFF2-40B4-BE49-F238E27FC236}">
                      <a16:creationId xmlns:a16="http://schemas.microsoft.com/office/drawing/2014/main" id="{D04AD821-3142-4788-BCDF-EDDB3784F8B2}"/>
                    </a:ext>
                  </a:extLst>
                </p:cNvPr>
                <p:cNvPicPr/>
                <p:nvPr/>
              </p:nvPicPr>
              <p:blipFill>
                <a:blip r:embed="rId465"/>
                <a:stretch>
                  <a:fillRect/>
                </a:stretch>
              </p:blipFill>
              <p:spPr>
                <a:xfrm>
                  <a:off x="2587350" y="4448107"/>
                  <a:ext cx="2962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1" name="Ink 270">
                  <a:extLst>
                    <a:ext uri="{FF2B5EF4-FFF2-40B4-BE49-F238E27FC236}">
                      <a16:creationId xmlns:a16="http://schemas.microsoft.com/office/drawing/2014/main" id="{6BBEB8A7-6950-4B79-A4EB-8667CB929493}"/>
                    </a:ext>
                  </a:extLst>
                </p14:cNvPr>
                <p14:cNvContentPartPr/>
                <p14:nvPr/>
              </p14:nvContentPartPr>
              <p14:xfrm>
                <a:off x="3033030" y="4439467"/>
                <a:ext cx="280440" cy="216360"/>
              </p14:xfrm>
            </p:contentPart>
          </mc:Choice>
          <mc:Fallback xmlns="">
            <p:pic>
              <p:nvPicPr>
                <p:cNvPr id="271" name="Ink 270">
                  <a:extLst>
                    <a:ext uri="{FF2B5EF4-FFF2-40B4-BE49-F238E27FC236}">
                      <a16:creationId xmlns:a16="http://schemas.microsoft.com/office/drawing/2014/main" id="{6BBEB8A7-6950-4B79-A4EB-8667CB929493}"/>
                    </a:ext>
                  </a:extLst>
                </p:cNvPr>
                <p:cNvPicPr/>
                <p:nvPr/>
              </p:nvPicPr>
              <p:blipFill>
                <a:blip r:embed="rId467"/>
                <a:stretch>
                  <a:fillRect/>
                </a:stretch>
              </p:blipFill>
              <p:spPr>
                <a:xfrm>
                  <a:off x="3024030" y="4430827"/>
                  <a:ext cx="298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73" name="Ink 272">
                  <a:extLst>
                    <a:ext uri="{FF2B5EF4-FFF2-40B4-BE49-F238E27FC236}">
                      <a16:creationId xmlns:a16="http://schemas.microsoft.com/office/drawing/2014/main" id="{DDECE03D-3148-43C8-828E-876A4E9FC372}"/>
                    </a:ext>
                  </a:extLst>
                </p14:cNvPr>
                <p14:cNvContentPartPr/>
                <p14:nvPr/>
              </p14:nvContentPartPr>
              <p14:xfrm>
                <a:off x="3499950" y="4363867"/>
                <a:ext cx="582120" cy="270000"/>
              </p14:xfrm>
            </p:contentPart>
          </mc:Choice>
          <mc:Fallback xmlns="">
            <p:pic>
              <p:nvPicPr>
                <p:cNvPr id="273" name="Ink 272">
                  <a:extLst>
                    <a:ext uri="{FF2B5EF4-FFF2-40B4-BE49-F238E27FC236}">
                      <a16:creationId xmlns:a16="http://schemas.microsoft.com/office/drawing/2014/main" id="{DDECE03D-3148-43C8-828E-876A4E9FC372}"/>
                    </a:ext>
                  </a:extLst>
                </p:cNvPr>
                <p:cNvPicPr/>
                <p:nvPr/>
              </p:nvPicPr>
              <p:blipFill>
                <a:blip r:embed="rId469"/>
                <a:stretch>
                  <a:fillRect/>
                </a:stretch>
              </p:blipFill>
              <p:spPr>
                <a:xfrm>
                  <a:off x="3490950" y="4355227"/>
                  <a:ext cx="5997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74" name="Ink 273">
                  <a:extLst>
                    <a:ext uri="{FF2B5EF4-FFF2-40B4-BE49-F238E27FC236}">
                      <a16:creationId xmlns:a16="http://schemas.microsoft.com/office/drawing/2014/main" id="{2530B129-5ADF-42D9-8534-74FDFE604020}"/>
                    </a:ext>
                  </a:extLst>
                </p14:cNvPr>
                <p14:cNvContentPartPr/>
                <p14:nvPr/>
              </p14:nvContentPartPr>
              <p14:xfrm>
                <a:off x="4049310" y="4418587"/>
                <a:ext cx="360" cy="360"/>
              </p14:xfrm>
            </p:contentPart>
          </mc:Choice>
          <mc:Fallback xmlns="">
            <p:pic>
              <p:nvPicPr>
                <p:cNvPr id="274" name="Ink 273">
                  <a:extLst>
                    <a:ext uri="{FF2B5EF4-FFF2-40B4-BE49-F238E27FC236}">
                      <a16:creationId xmlns:a16="http://schemas.microsoft.com/office/drawing/2014/main" id="{2530B129-5ADF-42D9-8534-74FDFE604020}"/>
                    </a:ext>
                  </a:extLst>
                </p:cNvPr>
                <p:cNvPicPr/>
                <p:nvPr/>
              </p:nvPicPr>
              <p:blipFill>
                <a:blip r:embed="rId9"/>
                <a:stretch>
                  <a:fillRect/>
                </a:stretch>
              </p:blipFill>
              <p:spPr>
                <a:xfrm>
                  <a:off x="4040670" y="4409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5" name="Ink 274">
                  <a:extLst>
                    <a:ext uri="{FF2B5EF4-FFF2-40B4-BE49-F238E27FC236}">
                      <a16:creationId xmlns:a16="http://schemas.microsoft.com/office/drawing/2014/main" id="{540635ED-22F9-47F7-BB6B-AB4A7815ACB8}"/>
                    </a:ext>
                  </a:extLst>
                </p14:cNvPr>
                <p14:cNvContentPartPr/>
                <p14:nvPr/>
              </p14:nvContentPartPr>
              <p14:xfrm>
                <a:off x="4151910" y="4394467"/>
                <a:ext cx="139320" cy="198360"/>
              </p14:xfrm>
            </p:contentPart>
          </mc:Choice>
          <mc:Fallback xmlns="">
            <p:pic>
              <p:nvPicPr>
                <p:cNvPr id="275" name="Ink 274">
                  <a:extLst>
                    <a:ext uri="{FF2B5EF4-FFF2-40B4-BE49-F238E27FC236}">
                      <a16:creationId xmlns:a16="http://schemas.microsoft.com/office/drawing/2014/main" id="{540635ED-22F9-47F7-BB6B-AB4A7815ACB8}"/>
                    </a:ext>
                  </a:extLst>
                </p:cNvPr>
                <p:cNvPicPr/>
                <p:nvPr/>
              </p:nvPicPr>
              <p:blipFill>
                <a:blip r:embed="rId472"/>
                <a:stretch>
                  <a:fillRect/>
                </a:stretch>
              </p:blipFill>
              <p:spPr>
                <a:xfrm>
                  <a:off x="4143270" y="4385827"/>
                  <a:ext cx="156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6" name="Ink 275">
                  <a:extLst>
                    <a:ext uri="{FF2B5EF4-FFF2-40B4-BE49-F238E27FC236}">
                      <a16:creationId xmlns:a16="http://schemas.microsoft.com/office/drawing/2014/main" id="{854A643A-0390-44D8-BF1D-0F5DA7B6D746}"/>
                    </a:ext>
                  </a:extLst>
                </p14:cNvPr>
                <p14:cNvContentPartPr/>
                <p14:nvPr/>
              </p14:nvContentPartPr>
              <p14:xfrm>
                <a:off x="4311030" y="4488787"/>
                <a:ext cx="337320" cy="108360"/>
              </p14:xfrm>
            </p:contentPart>
          </mc:Choice>
          <mc:Fallback xmlns="">
            <p:pic>
              <p:nvPicPr>
                <p:cNvPr id="276" name="Ink 275">
                  <a:extLst>
                    <a:ext uri="{FF2B5EF4-FFF2-40B4-BE49-F238E27FC236}">
                      <a16:creationId xmlns:a16="http://schemas.microsoft.com/office/drawing/2014/main" id="{854A643A-0390-44D8-BF1D-0F5DA7B6D746}"/>
                    </a:ext>
                  </a:extLst>
                </p:cNvPr>
                <p:cNvPicPr/>
                <p:nvPr/>
              </p:nvPicPr>
              <p:blipFill>
                <a:blip r:embed="rId474"/>
                <a:stretch>
                  <a:fillRect/>
                </a:stretch>
              </p:blipFill>
              <p:spPr>
                <a:xfrm>
                  <a:off x="4302390" y="4479787"/>
                  <a:ext cx="354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7" name="Ink 276">
                  <a:extLst>
                    <a:ext uri="{FF2B5EF4-FFF2-40B4-BE49-F238E27FC236}">
                      <a16:creationId xmlns:a16="http://schemas.microsoft.com/office/drawing/2014/main" id="{9A1627AF-5D04-49ED-A240-9AF2F6B2690C}"/>
                    </a:ext>
                  </a:extLst>
                </p14:cNvPr>
                <p14:cNvContentPartPr/>
                <p14:nvPr/>
              </p14:nvContentPartPr>
              <p14:xfrm>
                <a:off x="4668870" y="4472947"/>
                <a:ext cx="205560" cy="92880"/>
              </p14:xfrm>
            </p:contentPart>
          </mc:Choice>
          <mc:Fallback xmlns="">
            <p:pic>
              <p:nvPicPr>
                <p:cNvPr id="277" name="Ink 276">
                  <a:extLst>
                    <a:ext uri="{FF2B5EF4-FFF2-40B4-BE49-F238E27FC236}">
                      <a16:creationId xmlns:a16="http://schemas.microsoft.com/office/drawing/2014/main" id="{9A1627AF-5D04-49ED-A240-9AF2F6B2690C}"/>
                    </a:ext>
                  </a:extLst>
                </p:cNvPr>
                <p:cNvPicPr/>
                <p:nvPr/>
              </p:nvPicPr>
              <p:blipFill>
                <a:blip r:embed="rId476"/>
                <a:stretch>
                  <a:fillRect/>
                </a:stretch>
              </p:blipFill>
              <p:spPr>
                <a:xfrm>
                  <a:off x="4660230" y="4464307"/>
                  <a:ext cx="223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78" name="Ink 277">
                  <a:extLst>
                    <a:ext uri="{FF2B5EF4-FFF2-40B4-BE49-F238E27FC236}">
                      <a16:creationId xmlns:a16="http://schemas.microsoft.com/office/drawing/2014/main" id="{13C64B54-3F8B-4BC0-B198-364ECB754133}"/>
                    </a:ext>
                  </a:extLst>
                </p14:cNvPr>
                <p14:cNvContentPartPr/>
                <p14:nvPr/>
              </p14:nvContentPartPr>
              <p14:xfrm>
                <a:off x="4563030" y="4380427"/>
                <a:ext cx="7920" cy="9000"/>
              </p14:xfrm>
            </p:contentPart>
          </mc:Choice>
          <mc:Fallback xmlns="">
            <p:pic>
              <p:nvPicPr>
                <p:cNvPr id="278" name="Ink 277">
                  <a:extLst>
                    <a:ext uri="{FF2B5EF4-FFF2-40B4-BE49-F238E27FC236}">
                      <a16:creationId xmlns:a16="http://schemas.microsoft.com/office/drawing/2014/main" id="{13C64B54-3F8B-4BC0-B198-364ECB754133}"/>
                    </a:ext>
                  </a:extLst>
                </p:cNvPr>
                <p:cNvPicPr/>
                <p:nvPr/>
              </p:nvPicPr>
              <p:blipFill>
                <a:blip r:embed="rId478"/>
                <a:stretch>
                  <a:fillRect/>
                </a:stretch>
              </p:blipFill>
              <p:spPr>
                <a:xfrm>
                  <a:off x="4554390" y="4371787"/>
                  <a:ext cx="25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79" name="Ink 278">
                  <a:extLst>
                    <a:ext uri="{FF2B5EF4-FFF2-40B4-BE49-F238E27FC236}">
                      <a16:creationId xmlns:a16="http://schemas.microsoft.com/office/drawing/2014/main" id="{AFAF76F7-6439-441A-BE73-554B4458218E}"/>
                    </a:ext>
                  </a:extLst>
                </p14:cNvPr>
                <p14:cNvContentPartPr/>
                <p14:nvPr/>
              </p14:nvContentPartPr>
              <p14:xfrm>
                <a:off x="5085030" y="4399147"/>
                <a:ext cx="329400" cy="182880"/>
              </p14:xfrm>
            </p:contentPart>
          </mc:Choice>
          <mc:Fallback xmlns="">
            <p:pic>
              <p:nvPicPr>
                <p:cNvPr id="279" name="Ink 278">
                  <a:extLst>
                    <a:ext uri="{FF2B5EF4-FFF2-40B4-BE49-F238E27FC236}">
                      <a16:creationId xmlns:a16="http://schemas.microsoft.com/office/drawing/2014/main" id="{AFAF76F7-6439-441A-BE73-554B4458218E}"/>
                    </a:ext>
                  </a:extLst>
                </p:cNvPr>
                <p:cNvPicPr/>
                <p:nvPr/>
              </p:nvPicPr>
              <p:blipFill>
                <a:blip r:embed="rId480"/>
                <a:stretch>
                  <a:fillRect/>
                </a:stretch>
              </p:blipFill>
              <p:spPr>
                <a:xfrm>
                  <a:off x="5076030" y="4390507"/>
                  <a:ext cx="347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1" name="Ink 280">
                  <a:extLst>
                    <a:ext uri="{FF2B5EF4-FFF2-40B4-BE49-F238E27FC236}">
                      <a16:creationId xmlns:a16="http://schemas.microsoft.com/office/drawing/2014/main" id="{E4FB596F-B007-4E71-973D-48BC542DE0D8}"/>
                    </a:ext>
                  </a:extLst>
                </p14:cNvPr>
                <p14:cNvContentPartPr/>
                <p14:nvPr/>
              </p14:nvContentPartPr>
              <p14:xfrm>
                <a:off x="5657070" y="4353787"/>
                <a:ext cx="191160" cy="187560"/>
              </p14:xfrm>
            </p:contentPart>
          </mc:Choice>
          <mc:Fallback xmlns="">
            <p:pic>
              <p:nvPicPr>
                <p:cNvPr id="281" name="Ink 280">
                  <a:extLst>
                    <a:ext uri="{FF2B5EF4-FFF2-40B4-BE49-F238E27FC236}">
                      <a16:creationId xmlns:a16="http://schemas.microsoft.com/office/drawing/2014/main" id="{E4FB596F-B007-4E71-973D-48BC542DE0D8}"/>
                    </a:ext>
                  </a:extLst>
                </p:cNvPr>
                <p:cNvPicPr/>
                <p:nvPr/>
              </p:nvPicPr>
              <p:blipFill>
                <a:blip r:embed="rId482"/>
                <a:stretch>
                  <a:fillRect/>
                </a:stretch>
              </p:blipFill>
              <p:spPr>
                <a:xfrm>
                  <a:off x="5648070" y="4344787"/>
                  <a:ext cx="208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2" name="Ink 281">
                  <a:extLst>
                    <a:ext uri="{FF2B5EF4-FFF2-40B4-BE49-F238E27FC236}">
                      <a16:creationId xmlns:a16="http://schemas.microsoft.com/office/drawing/2014/main" id="{60070415-8886-4857-AF2D-B49A16BF9B17}"/>
                    </a:ext>
                  </a:extLst>
                </p14:cNvPr>
                <p14:cNvContentPartPr/>
                <p14:nvPr/>
              </p14:nvContentPartPr>
              <p14:xfrm>
                <a:off x="5630790" y="4444867"/>
                <a:ext cx="136800" cy="2880"/>
              </p14:xfrm>
            </p:contentPart>
          </mc:Choice>
          <mc:Fallback xmlns="">
            <p:pic>
              <p:nvPicPr>
                <p:cNvPr id="282" name="Ink 281">
                  <a:extLst>
                    <a:ext uri="{FF2B5EF4-FFF2-40B4-BE49-F238E27FC236}">
                      <a16:creationId xmlns:a16="http://schemas.microsoft.com/office/drawing/2014/main" id="{60070415-8886-4857-AF2D-B49A16BF9B17}"/>
                    </a:ext>
                  </a:extLst>
                </p:cNvPr>
                <p:cNvPicPr/>
                <p:nvPr/>
              </p:nvPicPr>
              <p:blipFill>
                <a:blip r:embed="rId484"/>
                <a:stretch>
                  <a:fillRect/>
                </a:stretch>
              </p:blipFill>
              <p:spPr>
                <a:xfrm>
                  <a:off x="5622150" y="4436227"/>
                  <a:ext cx="154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3" name="Ink 282">
                  <a:extLst>
                    <a:ext uri="{FF2B5EF4-FFF2-40B4-BE49-F238E27FC236}">
                      <a16:creationId xmlns:a16="http://schemas.microsoft.com/office/drawing/2014/main" id="{E9676219-E97B-4774-8895-C10F424D0F3B}"/>
                    </a:ext>
                  </a:extLst>
                </p14:cNvPr>
                <p14:cNvContentPartPr/>
                <p14:nvPr/>
              </p14:nvContentPartPr>
              <p14:xfrm>
                <a:off x="5845710" y="4486627"/>
                <a:ext cx="106200" cy="99360"/>
              </p14:xfrm>
            </p:contentPart>
          </mc:Choice>
          <mc:Fallback xmlns="">
            <p:pic>
              <p:nvPicPr>
                <p:cNvPr id="283" name="Ink 282">
                  <a:extLst>
                    <a:ext uri="{FF2B5EF4-FFF2-40B4-BE49-F238E27FC236}">
                      <a16:creationId xmlns:a16="http://schemas.microsoft.com/office/drawing/2014/main" id="{E9676219-E97B-4774-8895-C10F424D0F3B}"/>
                    </a:ext>
                  </a:extLst>
                </p:cNvPr>
                <p:cNvPicPr/>
                <p:nvPr/>
              </p:nvPicPr>
              <p:blipFill>
                <a:blip r:embed="rId486"/>
                <a:stretch>
                  <a:fillRect/>
                </a:stretch>
              </p:blipFill>
              <p:spPr>
                <a:xfrm>
                  <a:off x="5836710" y="4477627"/>
                  <a:ext cx="123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7" name="Ink 306">
                  <a:extLst>
                    <a:ext uri="{FF2B5EF4-FFF2-40B4-BE49-F238E27FC236}">
                      <a16:creationId xmlns:a16="http://schemas.microsoft.com/office/drawing/2014/main" id="{DB73B9DE-D6C8-4ADB-8264-100CC159BF83}"/>
                    </a:ext>
                  </a:extLst>
                </p14:cNvPr>
                <p14:cNvContentPartPr/>
                <p14:nvPr/>
              </p14:nvContentPartPr>
              <p14:xfrm>
                <a:off x="1432110" y="4839787"/>
                <a:ext cx="303120" cy="182880"/>
              </p14:xfrm>
            </p:contentPart>
          </mc:Choice>
          <mc:Fallback xmlns="">
            <p:pic>
              <p:nvPicPr>
                <p:cNvPr id="307" name="Ink 306">
                  <a:extLst>
                    <a:ext uri="{FF2B5EF4-FFF2-40B4-BE49-F238E27FC236}">
                      <a16:creationId xmlns:a16="http://schemas.microsoft.com/office/drawing/2014/main" id="{DB73B9DE-D6C8-4ADB-8264-100CC159BF83}"/>
                    </a:ext>
                  </a:extLst>
                </p:cNvPr>
                <p:cNvPicPr/>
                <p:nvPr/>
              </p:nvPicPr>
              <p:blipFill>
                <a:blip r:embed="rId488"/>
                <a:stretch>
                  <a:fillRect/>
                </a:stretch>
              </p:blipFill>
              <p:spPr>
                <a:xfrm>
                  <a:off x="1423110" y="4830787"/>
                  <a:ext cx="320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08" name="Ink 307">
                  <a:extLst>
                    <a:ext uri="{FF2B5EF4-FFF2-40B4-BE49-F238E27FC236}">
                      <a16:creationId xmlns:a16="http://schemas.microsoft.com/office/drawing/2014/main" id="{FD3BD2CC-3C35-46EA-BA7F-8D3F10DC2A8B}"/>
                    </a:ext>
                  </a:extLst>
                </p14:cNvPr>
                <p14:cNvContentPartPr/>
                <p14:nvPr/>
              </p14:nvContentPartPr>
              <p14:xfrm>
                <a:off x="1819830" y="4795867"/>
                <a:ext cx="360" cy="360"/>
              </p14:xfrm>
            </p:contentPart>
          </mc:Choice>
          <mc:Fallback xmlns="">
            <p:pic>
              <p:nvPicPr>
                <p:cNvPr id="308" name="Ink 307">
                  <a:extLst>
                    <a:ext uri="{FF2B5EF4-FFF2-40B4-BE49-F238E27FC236}">
                      <a16:creationId xmlns:a16="http://schemas.microsoft.com/office/drawing/2014/main" id="{FD3BD2CC-3C35-46EA-BA7F-8D3F10DC2A8B}"/>
                    </a:ext>
                  </a:extLst>
                </p:cNvPr>
                <p:cNvPicPr/>
                <p:nvPr/>
              </p:nvPicPr>
              <p:blipFill>
                <a:blip r:embed="rId9"/>
                <a:stretch>
                  <a:fillRect/>
                </a:stretch>
              </p:blipFill>
              <p:spPr>
                <a:xfrm>
                  <a:off x="1810830" y="4786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09" name="Ink 308">
                  <a:extLst>
                    <a:ext uri="{FF2B5EF4-FFF2-40B4-BE49-F238E27FC236}">
                      <a16:creationId xmlns:a16="http://schemas.microsoft.com/office/drawing/2014/main" id="{E55CCEC7-806B-42BC-AA72-CA1555D3C586}"/>
                    </a:ext>
                  </a:extLst>
                </p14:cNvPr>
                <p14:cNvContentPartPr/>
                <p14:nvPr/>
              </p14:nvContentPartPr>
              <p14:xfrm>
                <a:off x="1854390" y="4869307"/>
                <a:ext cx="163080" cy="119160"/>
              </p14:xfrm>
            </p:contentPart>
          </mc:Choice>
          <mc:Fallback xmlns="">
            <p:pic>
              <p:nvPicPr>
                <p:cNvPr id="309" name="Ink 308">
                  <a:extLst>
                    <a:ext uri="{FF2B5EF4-FFF2-40B4-BE49-F238E27FC236}">
                      <a16:creationId xmlns:a16="http://schemas.microsoft.com/office/drawing/2014/main" id="{E55CCEC7-806B-42BC-AA72-CA1555D3C586}"/>
                    </a:ext>
                  </a:extLst>
                </p:cNvPr>
                <p:cNvPicPr/>
                <p:nvPr/>
              </p:nvPicPr>
              <p:blipFill>
                <a:blip r:embed="rId491"/>
                <a:stretch>
                  <a:fillRect/>
                </a:stretch>
              </p:blipFill>
              <p:spPr>
                <a:xfrm>
                  <a:off x="1845750" y="4860307"/>
                  <a:ext cx="180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0" name="Ink 309">
                  <a:extLst>
                    <a:ext uri="{FF2B5EF4-FFF2-40B4-BE49-F238E27FC236}">
                      <a16:creationId xmlns:a16="http://schemas.microsoft.com/office/drawing/2014/main" id="{75D5F7E0-4B81-4FF5-9B95-8601B06614D7}"/>
                    </a:ext>
                  </a:extLst>
                </p14:cNvPr>
                <p14:cNvContentPartPr/>
                <p14:nvPr/>
              </p14:nvContentPartPr>
              <p14:xfrm>
                <a:off x="2059230" y="4860307"/>
                <a:ext cx="111960" cy="117720"/>
              </p14:xfrm>
            </p:contentPart>
          </mc:Choice>
          <mc:Fallback xmlns="">
            <p:pic>
              <p:nvPicPr>
                <p:cNvPr id="310" name="Ink 309">
                  <a:extLst>
                    <a:ext uri="{FF2B5EF4-FFF2-40B4-BE49-F238E27FC236}">
                      <a16:creationId xmlns:a16="http://schemas.microsoft.com/office/drawing/2014/main" id="{75D5F7E0-4B81-4FF5-9B95-8601B06614D7}"/>
                    </a:ext>
                  </a:extLst>
                </p:cNvPr>
                <p:cNvPicPr/>
                <p:nvPr/>
              </p:nvPicPr>
              <p:blipFill>
                <a:blip r:embed="rId493"/>
                <a:stretch>
                  <a:fillRect/>
                </a:stretch>
              </p:blipFill>
              <p:spPr>
                <a:xfrm>
                  <a:off x="2050230" y="4851307"/>
                  <a:ext cx="1296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1" name="Ink 310">
                  <a:extLst>
                    <a:ext uri="{FF2B5EF4-FFF2-40B4-BE49-F238E27FC236}">
                      <a16:creationId xmlns:a16="http://schemas.microsoft.com/office/drawing/2014/main" id="{E1EE2524-D465-46C6-9A00-A6D8ED341382}"/>
                    </a:ext>
                  </a:extLst>
                </p14:cNvPr>
                <p14:cNvContentPartPr/>
                <p14:nvPr/>
              </p14:nvContentPartPr>
              <p14:xfrm>
                <a:off x="2205390" y="4837627"/>
                <a:ext cx="146520" cy="108000"/>
              </p14:xfrm>
            </p:contentPart>
          </mc:Choice>
          <mc:Fallback xmlns="">
            <p:pic>
              <p:nvPicPr>
                <p:cNvPr id="311" name="Ink 310">
                  <a:extLst>
                    <a:ext uri="{FF2B5EF4-FFF2-40B4-BE49-F238E27FC236}">
                      <a16:creationId xmlns:a16="http://schemas.microsoft.com/office/drawing/2014/main" id="{E1EE2524-D465-46C6-9A00-A6D8ED341382}"/>
                    </a:ext>
                  </a:extLst>
                </p:cNvPr>
                <p:cNvPicPr/>
                <p:nvPr/>
              </p:nvPicPr>
              <p:blipFill>
                <a:blip r:embed="rId495"/>
                <a:stretch>
                  <a:fillRect/>
                </a:stretch>
              </p:blipFill>
              <p:spPr>
                <a:xfrm>
                  <a:off x="2196390" y="4828987"/>
                  <a:ext cx="164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2" name="Ink 311">
                  <a:extLst>
                    <a:ext uri="{FF2B5EF4-FFF2-40B4-BE49-F238E27FC236}">
                      <a16:creationId xmlns:a16="http://schemas.microsoft.com/office/drawing/2014/main" id="{27C3C895-AE1E-47F2-9968-56B1116FD75F}"/>
                    </a:ext>
                  </a:extLst>
                </p14:cNvPr>
                <p14:cNvContentPartPr/>
                <p14:nvPr/>
              </p14:nvContentPartPr>
              <p14:xfrm>
                <a:off x="2368470" y="4826107"/>
                <a:ext cx="182880" cy="86400"/>
              </p14:xfrm>
            </p:contentPart>
          </mc:Choice>
          <mc:Fallback xmlns="">
            <p:pic>
              <p:nvPicPr>
                <p:cNvPr id="312" name="Ink 311">
                  <a:extLst>
                    <a:ext uri="{FF2B5EF4-FFF2-40B4-BE49-F238E27FC236}">
                      <a16:creationId xmlns:a16="http://schemas.microsoft.com/office/drawing/2014/main" id="{27C3C895-AE1E-47F2-9968-56B1116FD75F}"/>
                    </a:ext>
                  </a:extLst>
                </p:cNvPr>
                <p:cNvPicPr/>
                <p:nvPr/>
              </p:nvPicPr>
              <p:blipFill>
                <a:blip r:embed="rId497"/>
                <a:stretch>
                  <a:fillRect/>
                </a:stretch>
              </p:blipFill>
              <p:spPr>
                <a:xfrm>
                  <a:off x="2359830" y="4817467"/>
                  <a:ext cx="200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3" name="Ink 312">
                  <a:extLst>
                    <a:ext uri="{FF2B5EF4-FFF2-40B4-BE49-F238E27FC236}">
                      <a16:creationId xmlns:a16="http://schemas.microsoft.com/office/drawing/2014/main" id="{92E8A423-ADBF-40E8-B41B-B001F0F12BE7}"/>
                    </a:ext>
                  </a:extLst>
                </p14:cNvPr>
                <p14:cNvContentPartPr/>
                <p14:nvPr/>
              </p14:nvContentPartPr>
              <p14:xfrm>
                <a:off x="2552430" y="4822507"/>
                <a:ext cx="434520" cy="112680"/>
              </p14:xfrm>
            </p:contentPart>
          </mc:Choice>
          <mc:Fallback xmlns="">
            <p:pic>
              <p:nvPicPr>
                <p:cNvPr id="313" name="Ink 312">
                  <a:extLst>
                    <a:ext uri="{FF2B5EF4-FFF2-40B4-BE49-F238E27FC236}">
                      <a16:creationId xmlns:a16="http://schemas.microsoft.com/office/drawing/2014/main" id="{92E8A423-ADBF-40E8-B41B-B001F0F12BE7}"/>
                    </a:ext>
                  </a:extLst>
                </p:cNvPr>
                <p:cNvPicPr/>
                <p:nvPr/>
              </p:nvPicPr>
              <p:blipFill>
                <a:blip r:embed="rId499"/>
                <a:stretch>
                  <a:fillRect/>
                </a:stretch>
              </p:blipFill>
              <p:spPr>
                <a:xfrm>
                  <a:off x="2543790" y="4813867"/>
                  <a:ext cx="452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5" name="Ink 314">
                  <a:extLst>
                    <a:ext uri="{FF2B5EF4-FFF2-40B4-BE49-F238E27FC236}">
                      <a16:creationId xmlns:a16="http://schemas.microsoft.com/office/drawing/2014/main" id="{71FC9E95-5C30-469B-8569-7FE82D0192E8}"/>
                    </a:ext>
                  </a:extLst>
                </p14:cNvPr>
                <p14:cNvContentPartPr/>
                <p14:nvPr/>
              </p14:nvContentPartPr>
              <p14:xfrm>
                <a:off x="3201150" y="4764547"/>
                <a:ext cx="579600" cy="129600"/>
              </p14:xfrm>
            </p:contentPart>
          </mc:Choice>
          <mc:Fallback xmlns="">
            <p:pic>
              <p:nvPicPr>
                <p:cNvPr id="315" name="Ink 314">
                  <a:extLst>
                    <a:ext uri="{FF2B5EF4-FFF2-40B4-BE49-F238E27FC236}">
                      <a16:creationId xmlns:a16="http://schemas.microsoft.com/office/drawing/2014/main" id="{71FC9E95-5C30-469B-8569-7FE82D0192E8}"/>
                    </a:ext>
                  </a:extLst>
                </p:cNvPr>
                <p:cNvPicPr/>
                <p:nvPr/>
              </p:nvPicPr>
              <p:blipFill>
                <a:blip r:embed="rId501"/>
                <a:stretch>
                  <a:fillRect/>
                </a:stretch>
              </p:blipFill>
              <p:spPr>
                <a:xfrm>
                  <a:off x="3192150" y="4755547"/>
                  <a:ext cx="597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6" name="Ink 315">
                  <a:extLst>
                    <a:ext uri="{FF2B5EF4-FFF2-40B4-BE49-F238E27FC236}">
                      <a16:creationId xmlns:a16="http://schemas.microsoft.com/office/drawing/2014/main" id="{0FA6E753-82DD-403C-97E9-229A0EE8E074}"/>
                    </a:ext>
                  </a:extLst>
                </p14:cNvPr>
                <p14:cNvContentPartPr/>
                <p14:nvPr/>
              </p14:nvContentPartPr>
              <p14:xfrm>
                <a:off x="3812790" y="4726027"/>
                <a:ext cx="168480" cy="146160"/>
              </p14:xfrm>
            </p:contentPart>
          </mc:Choice>
          <mc:Fallback xmlns="">
            <p:pic>
              <p:nvPicPr>
                <p:cNvPr id="316" name="Ink 315">
                  <a:extLst>
                    <a:ext uri="{FF2B5EF4-FFF2-40B4-BE49-F238E27FC236}">
                      <a16:creationId xmlns:a16="http://schemas.microsoft.com/office/drawing/2014/main" id="{0FA6E753-82DD-403C-97E9-229A0EE8E074}"/>
                    </a:ext>
                  </a:extLst>
                </p:cNvPr>
                <p:cNvPicPr/>
                <p:nvPr/>
              </p:nvPicPr>
              <p:blipFill>
                <a:blip r:embed="rId503"/>
                <a:stretch>
                  <a:fillRect/>
                </a:stretch>
              </p:blipFill>
              <p:spPr>
                <a:xfrm>
                  <a:off x="3803790" y="4717387"/>
                  <a:ext cx="186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7" name="Ink 316">
                  <a:extLst>
                    <a:ext uri="{FF2B5EF4-FFF2-40B4-BE49-F238E27FC236}">
                      <a16:creationId xmlns:a16="http://schemas.microsoft.com/office/drawing/2014/main" id="{8D01413E-CCD9-45EE-B742-2235E63D6CEB}"/>
                    </a:ext>
                  </a:extLst>
                </p14:cNvPr>
                <p14:cNvContentPartPr/>
                <p14:nvPr/>
              </p14:nvContentPartPr>
              <p14:xfrm>
                <a:off x="3963630" y="4745467"/>
                <a:ext cx="360" cy="360"/>
              </p14:xfrm>
            </p:contentPart>
          </mc:Choice>
          <mc:Fallback xmlns="">
            <p:pic>
              <p:nvPicPr>
                <p:cNvPr id="317" name="Ink 316">
                  <a:extLst>
                    <a:ext uri="{FF2B5EF4-FFF2-40B4-BE49-F238E27FC236}">
                      <a16:creationId xmlns:a16="http://schemas.microsoft.com/office/drawing/2014/main" id="{8D01413E-CCD9-45EE-B742-2235E63D6CEB}"/>
                    </a:ext>
                  </a:extLst>
                </p:cNvPr>
                <p:cNvPicPr/>
                <p:nvPr/>
              </p:nvPicPr>
              <p:blipFill>
                <a:blip r:embed="rId9"/>
                <a:stretch>
                  <a:fillRect/>
                </a:stretch>
              </p:blipFill>
              <p:spPr>
                <a:xfrm>
                  <a:off x="3954630" y="4736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8" name="Ink 317">
                  <a:extLst>
                    <a:ext uri="{FF2B5EF4-FFF2-40B4-BE49-F238E27FC236}">
                      <a16:creationId xmlns:a16="http://schemas.microsoft.com/office/drawing/2014/main" id="{AC241751-4063-4998-8D17-61832D6E7FD7}"/>
                    </a:ext>
                  </a:extLst>
                </p14:cNvPr>
                <p14:cNvContentPartPr/>
                <p14:nvPr/>
              </p14:nvContentPartPr>
              <p14:xfrm>
                <a:off x="4035990" y="4689667"/>
                <a:ext cx="430560" cy="147600"/>
              </p14:xfrm>
            </p:contentPart>
          </mc:Choice>
          <mc:Fallback xmlns="">
            <p:pic>
              <p:nvPicPr>
                <p:cNvPr id="318" name="Ink 317">
                  <a:extLst>
                    <a:ext uri="{FF2B5EF4-FFF2-40B4-BE49-F238E27FC236}">
                      <a16:creationId xmlns:a16="http://schemas.microsoft.com/office/drawing/2014/main" id="{AC241751-4063-4998-8D17-61832D6E7FD7}"/>
                    </a:ext>
                  </a:extLst>
                </p:cNvPr>
                <p:cNvPicPr/>
                <p:nvPr/>
              </p:nvPicPr>
              <p:blipFill>
                <a:blip r:embed="rId506"/>
                <a:stretch>
                  <a:fillRect/>
                </a:stretch>
              </p:blipFill>
              <p:spPr>
                <a:xfrm>
                  <a:off x="4026990" y="4681027"/>
                  <a:ext cx="448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Ink 318">
                  <a:extLst>
                    <a:ext uri="{FF2B5EF4-FFF2-40B4-BE49-F238E27FC236}">
                      <a16:creationId xmlns:a16="http://schemas.microsoft.com/office/drawing/2014/main" id="{37847EC8-3AA2-47F7-A13F-28101D88374B}"/>
                    </a:ext>
                  </a:extLst>
                </p14:cNvPr>
                <p14:cNvContentPartPr/>
                <p14:nvPr/>
              </p14:nvContentPartPr>
              <p14:xfrm>
                <a:off x="4427310" y="4671667"/>
                <a:ext cx="81000" cy="13680"/>
              </p14:xfrm>
            </p:contentPart>
          </mc:Choice>
          <mc:Fallback xmlns="">
            <p:pic>
              <p:nvPicPr>
                <p:cNvPr id="319" name="Ink 318">
                  <a:extLst>
                    <a:ext uri="{FF2B5EF4-FFF2-40B4-BE49-F238E27FC236}">
                      <a16:creationId xmlns:a16="http://schemas.microsoft.com/office/drawing/2014/main" id="{37847EC8-3AA2-47F7-A13F-28101D88374B}"/>
                    </a:ext>
                  </a:extLst>
                </p:cNvPr>
                <p:cNvPicPr/>
                <p:nvPr/>
              </p:nvPicPr>
              <p:blipFill>
                <a:blip r:embed="rId508"/>
                <a:stretch>
                  <a:fillRect/>
                </a:stretch>
              </p:blipFill>
              <p:spPr>
                <a:xfrm>
                  <a:off x="4418670" y="4663027"/>
                  <a:ext cx="98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Ink 319">
                  <a:extLst>
                    <a:ext uri="{FF2B5EF4-FFF2-40B4-BE49-F238E27FC236}">
                      <a16:creationId xmlns:a16="http://schemas.microsoft.com/office/drawing/2014/main" id="{57750B71-0A67-4049-9D21-A6E03D5D0BE2}"/>
                    </a:ext>
                  </a:extLst>
                </p14:cNvPr>
                <p14:cNvContentPartPr/>
                <p14:nvPr/>
              </p14:nvContentPartPr>
              <p14:xfrm>
                <a:off x="4040310" y="4700467"/>
                <a:ext cx="124920" cy="26640"/>
              </p14:xfrm>
            </p:contentPart>
          </mc:Choice>
          <mc:Fallback xmlns="">
            <p:pic>
              <p:nvPicPr>
                <p:cNvPr id="320" name="Ink 319">
                  <a:extLst>
                    <a:ext uri="{FF2B5EF4-FFF2-40B4-BE49-F238E27FC236}">
                      <a16:creationId xmlns:a16="http://schemas.microsoft.com/office/drawing/2014/main" id="{57750B71-0A67-4049-9D21-A6E03D5D0BE2}"/>
                    </a:ext>
                  </a:extLst>
                </p:cNvPr>
                <p:cNvPicPr/>
                <p:nvPr/>
              </p:nvPicPr>
              <p:blipFill>
                <a:blip r:embed="rId510"/>
                <a:stretch>
                  <a:fillRect/>
                </a:stretch>
              </p:blipFill>
              <p:spPr>
                <a:xfrm>
                  <a:off x="4031670" y="4691827"/>
                  <a:ext cx="142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1" name="Ink 320">
                  <a:extLst>
                    <a:ext uri="{FF2B5EF4-FFF2-40B4-BE49-F238E27FC236}">
                      <a16:creationId xmlns:a16="http://schemas.microsoft.com/office/drawing/2014/main" id="{CED832AF-56D6-448B-A37C-EE5142AB9C84}"/>
                    </a:ext>
                  </a:extLst>
                </p14:cNvPr>
                <p14:cNvContentPartPr/>
                <p14:nvPr/>
              </p14:nvContentPartPr>
              <p14:xfrm>
                <a:off x="4726110" y="4734667"/>
                <a:ext cx="86040" cy="292680"/>
              </p14:xfrm>
            </p:contentPart>
          </mc:Choice>
          <mc:Fallback xmlns="">
            <p:pic>
              <p:nvPicPr>
                <p:cNvPr id="321" name="Ink 320">
                  <a:extLst>
                    <a:ext uri="{FF2B5EF4-FFF2-40B4-BE49-F238E27FC236}">
                      <a16:creationId xmlns:a16="http://schemas.microsoft.com/office/drawing/2014/main" id="{CED832AF-56D6-448B-A37C-EE5142AB9C84}"/>
                    </a:ext>
                  </a:extLst>
                </p:cNvPr>
                <p:cNvPicPr/>
                <p:nvPr/>
              </p:nvPicPr>
              <p:blipFill>
                <a:blip r:embed="rId512"/>
                <a:stretch>
                  <a:fillRect/>
                </a:stretch>
              </p:blipFill>
              <p:spPr>
                <a:xfrm>
                  <a:off x="4717110" y="4725667"/>
                  <a:ext cx="103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2" name="Ink 321">
                  <a:extLst>
                    <a:ext uri="{FF2B5EF4-FFF2-40B4-BE49-F238E27FC236}">
                      <a16:creationId xmlns:a16="http://schemas.microsoft.com/office/drawing/2014/main" id="{642B9827-0CA9-4F20-9ED0-32C1F6E4F3FE}"/>
                    </a:ext>
                  </a:extLst>
                </p14:cNvPr>
                <p14:cNvContentPartPr/>
                <p14:nvPr/>
              </p14:nvContentPartPr>
              <p14:xfrm>
                <a:off x="4842750" y="4776067"/>
                <a:ext cx="225720" cy="79920"/>
              </p14:xfrm>
            </p:contentPart>
          </mc:Choice>
          <mc:Fallback xmlns="">
            <p:pic>
              <p:nvPicPr>
                <p:cNvPr id="322" name="Ink 321">
                  <a:extLst>
                    <a:ext uri="{FF2B5EF4-FFF2-40B4-BE49-F238E27FC236}">
                      <a16:creationId xmlns:a16="http://schemas.microsoft.com/office/drawing/2014/main" id="{642B9827-0CA9-4F20-9ED0-32C1F6E4F3FE}"/>
                    </a:ext>
                  </a:extLst>
                </p:cNvPr>
                <p:cNvPicPr/>
                <p:nvPr/>
              </p:nvPicPr>
              <p:blipFill>
                <a:blip r:embed="rId514"/>
                <a:stretch>
                  <a:fillRect/>
                </a:stretch>
              </p:blipFill>
              <p:spPr>
                <a:xfrm>
                  <a:off x="4833750" y="4767427"/>
                  <a:ext cx="243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3" name="Ink 322">
                  <a:extLst>
                    <a:ext uri="{FF2B5EF4-FFF2-40B4-BE49-F238E27FC236}">
                      <a16:creationId xmlns:a16="http://schemas.microsoft.com/office/drawing/2014/main" id="{6E59A4E5-F01F-42E5-A559-ADFCF92A794A}"/>
                    </a:ext>
                  </a:extLst>
                </p14:cNvPr>
                <p14:cNvContentPartPr/>
                <p14:nvPr/>
              </p14:nvContentPartPr>
              <p14:xfrm>
                <a:off x="5074590" y="4776427"/>
                <a:ext cx="55440" cy="68040"/>
              </p14:xfrm>
            </p:contentPart>
          </mc:Choice>
          <mc:Fallback xmlns="">
            <p:pic>
              <p:nvPicPr>
                <p:cNvPr id="323" name="Ink 322">
                  <a:extLst>
                    <a:ext uri="{FF2B5EF4-FFF2-40B4-BE49-F238E27FC236}">
                      <a16:creationId xmlns:a16="http://schemas.microsoft.com/office/drawing/2014/main" id="{6E59A4E5-F01F-42E5-A559-ADFCF92A794A}"/>
                    </a:ext>
                  </a:extLst>
                </p:cNvPr>
                <p:cNvPicPr/>
                <p:nvPr/>
              </p:nvPicPr>
              <p:blipFill>
                <a:blip r:embed="rId516"/>
                <a:stretch>
                  <a:fillRect/>
                </a:stretch>
              </p:blipFill>
              <p:spPr>
                <a:xfrm>
                  <a:off x="5065950" y="4767427"/>
                  <a:ext cx="73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4" name="Ink 323">
                  <a:extLst>
                    <a:ext uri="{FF2B5EF4-FFF2-40B4-BE49-F238E27FC236}">
                      <a16:creationId xmlns:a16="http://schemas.microsoft.com/office/drawing/2014/main" id="{1CC56741-EE9D-4BF2-AD9B-C305E57FDAD3}"/>
                    </a:ext>
                  </a:extLst>
                </p14:cNvPr>
                <p14:cNvContentPartPr/>
                <p14:nvPr/>
              </p14:nvContentPartPr>
              <p14:xfrm>
                <a:off x="5280510" y="4682467"/>
                <a:ext cx="433800" cy="195480"/>
              </p14:xfrm>
            </p:contentPart>
          </mc:Choice>
          <mc:Fallback xmlns="">
            <p:pic>
              <p:nvPicPr>
                <p:cNvPr id="324" name="Ink 323">
                  <a:extLst>
                    <a:ext uri="{FF2B5EF4-FFF2-40B4-BE49-F238E27FC236}">
                      <a16:creationId xmlns:a16="http://schemas.microsoft.com/office/drawing/2014/main" id="{1CC56741-EE9D-4BF2-AD9B-C305E57FDAD3}"/>
                    </a:ext>
                  </a:extLst>
                </p:cNvPr>
                <p:cNvPicPr/>
                <p:nvPr/>
              </p:nvPicPr>
              <p:blipFill>
                <a:blip r:embed="rId518"/>
                <a:stretch>
                  <a:fillRect/>
                </a:stretch>
              </p:blipFill>
              <p:spPr>
                <a:xfrm>
                  <a:off x="5271510" y="4673827"/>
                  <a:ext cx="4514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7" name="Ink 326">
                  <a:extLst>
                    <a:ext uri="{FF2B5EF4-FFF2-40B4-BE49-F238E27FC236}">
                      <a16:creationId xmlns:a16="http://schemas.microsoft.com/office/drawing/2014/main" id="{19115268-689B-4AA0-97EC-45FB33552AF0}"/>
                    </a:ext>
                  </a:extLst>
                </p14:cNvPr>
                <p14:cNvContentPartPr/>
                <p14:nvPr/>
              </p14:nvContentPartPr>
              <p14:xfrm>
                <a:off x="5797830" y="4731427"/>
                <a:ext cx="438120" cy="129240"/>
              </p14:xfrm>
            </p:contentPart>
          </mc:Choice>
          <mc:Fallback xmlns="">
            <p:pic>
              <p:nvPicPr>
                <p:cNvPr id="327" name="Ink 326">
                  <a:extLst>
                    <a:ext uri="{FF2B5EF4-FFF2-40B4-BE49-F238E27FC236}">
                      <a16:creationId xmlns:a16="http://schemas.microsoft.com/office/drawing/2014/main" id="{19115268-689B-4AA0-97EC-45FB33552AF0}"/>
                    </a:ext>
                  </a:extLst>
                </p:cNvPr>
                <p:cNvPicPr/>
                <p:nvPr/>
              </p:nvPicPr>
              <p:blipFill>
                <a:blip r:embed="rId520"/>
                <a:stretch>
                  <a:fillRect/>
                </a:stretch>
              </p:blipFill>
              <p:spPr>
                <a:xfrm>
                  <a:off x="5789190" y="4722427"/>
                  <a:ext cx="455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8" name="Ink 327">
                  <a:extLst>
                    <a:ext uri="{FF2B5EF4-FFF2-40B4-BE49-F238E27FC236}">
                      <a16:creationId xmlns:a16="http://schemas.microsoft.com/office/drawing/2014/main" id="{74449E21-EBC9-43F3-9DD6-C6FC6684F037}"/>
                    </a:ext>
                  </a:extLst>
                </p14:cNvPr>
                <p14:cNvContentPartPr/>
                <p14:nvPr/>
              </p14:nvContentPartPr>
              <p14:xfrm>
                <a:off x="6263310" y="4732147"/>
                <a:ext cx="139680" cy="129960"/>
              </p14:xfrm>
            </p:contentPart>
          </mc:Choice>
          <mc:Fallback xmlns="">
            <p:pic>
              <p:nvPicPr>
                <p:cNvPr id="328" name="Ink 327">
                  <a:extLst>
                    <a:ext uri="{FF2B5EF4-FFF2-40B4-BE49-F238E27FC236}">
                      <a16:creationId xmlns:a16="http://schemas.microsoft.com/office/drawing/2014/main" id="{74449E21-EBC9-43F3-9DD6-C6FC6684F037}"/>
                    </a:ext>
                  </a:extLst>
                </p:cNvPr>
                <p:cNvPicPr/>
                <p:nvPr/>
              </p:nvPicPr>
              <p:blipFill>
                <a:blip r:embed="rId522"/>
                <a:stretch>
                  <a:fillRect/>
                </a:stretch>
              </p:blipFill>
              <p:spPr>
                <a:xfrm>
                  <a:off x="6254310" y="4723507"/>
                  <a:ext cx="157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9" name="Ink 328">
                  <a:extLst>
                    <a:ext uri="{FF2B5EF4-FFF2-40B4-BE49-F238E27FC236}">
                      <a16:creationId xmlns:a16="http://schemas.microsoft.com/office/drawing/2014/main" id="{25FE4C24-9F91-4713-8E51-D91CB95275E6}"/>
                    </a:ext>
                  </a:extLst>
                </p14:cNvPr>
                <p14:cNvContentPartPr/>
                <p14:nvPr/>
              </p14:nvContentPartPr>
              <p14:xfrm>
                <a:off x="6625470" y="4764187"/>
                <a:ext cx="289800" cy="101160"/>
              </p14:xfrm>
            </p:contentPart>
          </mc:Choice>
          <mc:Fallback xmlns="">
            <p:pic>
              <p:nvPicPr>
                <p:cNvPr id="329" name="Ink 328">
                  <a:extLst>
                    <a:ext uri="{FF2B5EF4-FFF2-40B4-BE49-F238E27FC236}">
                      <a16:creationId xmlns:a16="http://schemas.microsoft.com/office/drawing/2014/main" id="{25FE4C24-9F91-4713-8E51-D91CB95275E6}"/>
                    </a:ext>
                  </a:extLst>
                </p:cNvPr>
                <p:cNvPicPr/>
                <p:nvPr/>
              </p:nvPicPr>
              <p:blipFill>
                <a:blip r:embed="rId524"/>
                <a:stretch>
                  <a:fillRect/>
                </a:stretch>
              </p:blipFill>
              <p:spPr>
                <a:xfrm>
                  <a:off x="6616830" y="4755187"/>
                  <a:ext cx="307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0" name="Ink 329">
                  <a:extLst>
                    <a:ext uri="{FF2B5EF4-FFF2-40B4-BE49-F238E27FC236}">
                      <a16:creationId xmlns:a16="http://schemas.microsoft.com/office/drawing/2014/main" id="{9696AB9C-D28B-4E00-8C1E-0B2508FB4DC2}"/>
                    </a:ext>
                  </a:extLst>
                </p14:cNvPr>
                <p14:cNvContentPartPr/>
                <p14:nvPr/>
              </p14:nvContentPartPr>
              <p14:xfrm>
                <a:off x="6955950" y="4764907"/>
                <a:ext cx="113040" cy="77040"/>
              </p14:xfrm>
            </p:contentPart>
          </mc:Choice>
          <mc:Fallback xmlns="">
            <p:pic>
              <p:nvPicPr>
                <p:cNvPr id="330" name="Ink 329">
                  <a:extLst>
                    <a:ext uri="{FF2B5EF4-FFF2-40B4-BE49-F238E27FC236}">
                      <a16:creationId xmlns:a16="http://schemas.microsoft.com/office/drawing/2014/main" id="{9696AB9C-D28B-4E00-8C1E-0B2508FB4DC2}"/>
                    </a:ext>
                  </a:extLst>
                </p:cNvPr>
                <p:cNvPicPr/>
                <p:nvPr/>
              </p:nvPicPr>
              <p:blipFill>
                <a:blip r:embed="rId526"/>
                <a:stretch>
                  <a:fillRect/>
                </a:stretch>
              </p:blipFill>
              <p:spPr>
                <a:xfrm>
                  <a:off x="6946950" y="4756267"/>
                  <a:ext cx="130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1" name="Ink 330">
                  <a:extLst>
                    <a:ext uri="{FF2B5EF4-FFF2-40B4-BE49-F238E27FC236}">
                      <a16:creationId xmlns:a16="http://schemas.microsoft.com/office/drawing/2014/main" id="{8E19397F-3C74-46A8-801E-2DDF2AF34934}"/>
                    </a:ext>
                  </a:extLst>
                </p14:cNvPr>
                <p14:cNvContentPartPr/>
                <p14:nvPr/>
              </p14:nvContentPartPr>
              <p14:xfrm>
                <a:off x="7081950" y="4660147"/>
                <a:ext cx="43560" cy="160920"/>
              </p14:xfrm>
            </p:contentPart>
          </mc:Choice>
          <mc:Fallback xmlns="">
            <p:pic>
              <p:nvPicPr>
                <p:cNvPr id="331" name="Ink 330">
                  <a:extLst>
                    <a:ext uri="{FF2B5EF4-FFF2-40B4-BE49-F238E27FC236}">
                      <a16:creationId xmlns:a16="http://schemas.microsoft.com/office/drawing/2014/main" id="{8E19397F-3C74-46A8-801E-2DDF2AF34934}"/>
                    </a:ext>
                  </a:extLst>
                </p:cNvPr>
                <p:cNvPicPr/>
                <p:nvPr/>
              </p:nvPicPr>
              <p:blipFill>
                <a:blip r:embed="rId528"/>
                <a:stretch>
                  <a:fillRect/>
                </a:stretch>
              </p:blipFill>
              <p:spPr>
                <a:xfrm>
                  <a:off x="7072950" y="4651507"/>
                  <a:ext cx="61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2" name="Ink 331">
                  <a:extLst>
                    <a:ext uri="{FF2B5EF4-FFF2-40B4-BE49-F238E27FC236}">
                      <a16:creationId xmlns:a16="http://schemas.microsoft.com/office/drawing/2014/main" id="{2CF7E65F-5CE8-40F8-8202-49FCFFC46617}"/>
                    </a:ext>
                  </a:extLst>
                </p14:cNvPr>
                <p14:cNvContentPartPr/>
                <p14:nvPr/>
              </p14:nvContentPartPr>
              <p14:xfrm>
                <a:off x="7204350" y="4659787"/>
                <a:ext cx="279360" cy="167040"/>
              </p14:xfrm>
            </p:contentPart>
          </mc:Choice>
          <mc:Fallback xmlns="">
            <p:pic>
              <p:nvPicPr>
                <p:cNvPr id="332" name="Ink 331">
                  <a:extLst>
                    <a:ext uri="{FF2B5EF4-FFF2-40B4-BE49-F238E27FC236}">
                      <a16:creationId xmlns:a16="http://schemas.microsoft.com/office/drawing/2014/main" id="{2CF7E65F-5CE8-40F8-8202-49FCFFC46617}"/>
                    </a:ext>
                  </a:extLst>
                </p:cNvPr>
                <p:cNvPicPr/>
                <p:nvPr/>
              </p:nvPicPr>
              <p:blipFill>
                <a:blip r:embed="rId530"/>
                <a:stretch>
                  <a:fillRect/>
                </a:stretch>
              </p:blipFill>
              <p:spPr>
                <a:xfrm>
                  <a:off x="7195350" y="4650787"/>
                  <a:ext cx="297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3" name="Ink 332">
                  <a:extLst>
                    <a:ext uri="{FF2B5EF4-FFF2-40B4-BE49-F238E27FC236}">
                      <a16:creationId xmlns:a16="http://schemas.microsoft.com/office/drawing/2014/main" id="{FD9CA65E-2584-4712-8097-1FDD23B162C7}"/>
                    </a:ext>
                  </a:extLst>
                </p14:cNvPr>
                <p14:cNvContentPartPr/>
                <p14:nvPr/>
              </p14:nvContentPartPr>
              <p14:xfrm>
                <a:off x="7098150" y="4654747"/>
                <a:ext cx="356040" cy="38520"/>
              </p14:xfrm>
            </p:contentPart>
          </mc:Choice>
          <mc:Fallback xmlns="">
            <p:pic>
              <p:nvPicPr>
                <p:cNvPr id="333" name="Ink 332">
                  <a:extLst>
                    <a:ext uri="{FF2B5EF4-FFF2-40B4-BE49-F238E27FC236}">
                      <a16:creationId xmlns:a16="http://schemas.microsoft.com/office/drawing/2014/main" id="{FD9CA65E-2584-4712-8097-1FDD23B162C7}"/>
                    </a:ext>
                  </a:extLst>
                </p:cNvPr>
                <p:cNvPicPr/>
                <p:nvPr/>
              </p:nvPicPr>
              <p:blipFill>
                <a:blip r:embed="rId532"/>
                <a:stretch>
                  <a:fillRect/>
                </a:stretch>
              </p:blipFill>
              <p:spPr>
                <a:xfrm>
                  <a:off x="7089510" y="4646107"/>
                  <a:ext cx="3736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4" name="Ink 333">
                  <a:extLst>
                    <a:ext uri="{FF2B5EF4-FFF2-40B4-BE49-F238E27FC236}">
                      <a16:creationId xmlns:a16="http://schemas.microsoft.com/office/drawing/2014/main" id="{A539B3AA-DEB5-444E-AD09-9F40FC6DC605}"/>
                    </a:ext>
                  </a:extLst>
                </p14:cNvPr>
                <p14:cNvContentPartPr/>
                <p14:nvPr/>
              </p14:nvContentPartPr>
              <p14:xfrm>
                <a:off x="7687470" y="4705867"/>
                <a:ext cx="222480" cy="124200"/>
              </p14:xfrm>
            </p:contentPart>
          </mc:Choice>
          <mc:Fallback xmlns="">
            <p:pic>
              <p:nvPicPr>
                <p:cNvPr id="334" name="Ink 333">
                  <a:extLst>
                    <a:ext uri="{FF2B5EF4-FFF2-40B4-BE49-F238E27FC236}">
                      <a16:creationId xmlns:a16="http://schemas.microsoft.com/office/drawing/2014/main" id="{A539B3AA-DEB5-444E-AD09-9F40FC6DC605}"/>
                    </a:ext>
                  </a:extLst>
                </p:cNvPr>
                <p:cNvPicPr/>
                <p:nvPr/>
              </p:nvPicPr>
              <p:blipFill>
                <a:blip r:embed="rId534"/>
                <a:stretch>
                  <a:fillRect/>
                </a:stretch>
              </p:blipFill>
              <p:spPr>
                <a:xfrm>
                  <a:off x="7678830" y="4697227"/>
                  <a:ext cx="240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5" name="Ink 334">
                  <a:extLst>
                    <a:ext uri="{FF2B5EF4-FFF2-40B4-BE49-F238E27FC236}">
                      <a16:creationId xmlns:a16="http://schemas.microsoft.com/office/drawing/2014/main" id="{0AA65F4C-5A6A-4408-A1E9-C6116E7DC6A1}"/>
                    </a:ext>
                  </a:extLst>
                </p14:cNvPr>
                <p14:cNvContentPartPr/>
                <p14:nvPr/>
              </p14:nvContentPartPr>
              <p14:xfrm>
                <a:off x="8057910" y="4697587"/>
                <a:ext cx="175680" cy="101880"/>
              </p14:xfrm>
            </p:contentPart>
          </mc:Choice>
          <mc:Fallback xmlns="">
            <p:pic>
              <p:nvPicPr>
                <p:cNvPr id="335" name="Ink 334">
                  <a:extLst>
                    <a:ext uri="{FF2B5EF4-FFF2-40B4-BE49-F238E27FC236}">
                      <a16:creationId xmlns:a16="http://schemas.microsoft.com/office/drawing/2014/main" id="{0AA65F4C-5A6A-4408-A1E9-C6116E7DC6A1}"/>
                    </a:ext>
                  </a:extLst>
                </p:cNvPr>
                <p:cNvPicPr/>
                <p:nvPr/>
              </p:nvPicPr>
              <p:blipFill>
                <a:blip r:embed="rId536"/>
                <a:stretch>
                  <a:fillRect/>
                </a:stretch>
              </p:blipFill>
              <p:spPr>
                <a:xfrm>
                  <a:off x="8049270" y="4688947"/>
                  <a:ext cx="193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6" name="Ink 335">
                  <a:extLst>
                    <a:ext uri="{FF2B5EF4-FFF2-40B4-BE49-F238E27FC236}">
                      <a16:creationId xmlns:a16="http://schemas.microsoft.com/office/drawing/2014/main" id="{65097F88-4F2E-4072-9246-5AD1094DA2AA}"/>
                    </a:ext>
                  </a:extLst>
                </p14:cNvPr>
                <p14:cNvContentPartPr/>
                <p14:nvPr/>
              </p14:nvContentPartPr>
              <p14:xfrm>
                <a:off x="8258430" y="4652227"/>
                <a:ext cx="33840" cy="160920"/>
              </p14:xfrm>
            </p:contentPart>
          </mc:Choice>
          <mc:Fallback xmlns="">
            <p:pic>
              <p:nvPicPr>
                <p:cNvPr id="336" name="Ink 335">
                  <a:extLst>
                    <a:ext uri="{FF2B5EF4-FFF2-40B4-BE49-F238E27FC236}">
                      <a16:creationId xmlns:a16="http://schemas.microsoft.com/office/drawing/2014/main" id="{65097F88-4F2E-4072-9246-5AD1094DA2AA}"/>
                    </a:ext>
                  </a:extLst>
                </p:cNvPr>
                <p:cNvPicPr/>
                <p:nvPr/>
              </p:nvPicPr>
              <p:blipFill>
                <a:blip r:embed="rId538"/>
                <a:stretch>
                  <a:fillRect/>
                </a:stretch>
              </p:blipFill>
              <p:spPr>
                <a:xfrm>
                  <a:off x="8249790" y="4643587"/>
                  <a:ext cx="51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7" name="Ink 336">
                  <a:extLst>
                    <a:ext uri="{FF2B5EF4-FFF2-40B4-BE49-F238E27FC236}">
                      <a16:creationId xmlns:a16="http://schemas.microsoft.com/office/drawing/2014/main" id="{F3963A6F-1731-44AE-80D1-C1FDD1DEB74C}"/>
                    </a:ext>
                  </a:extLst>
                </p14:cNvPr>
                <p14:cNvContentPartPr/>
                <p14:nvPr/>
              </p14:nvContentPartPr>
              <p14:xfrm>
                <a:off x="8236830" y="4735387"/>
                <a:ext cx="164520" cy="10440"/>
              </p14:xfrm>
            </p:contentPart>
          </mc:Choice>
          <mc:Fallback xmlns="">
            <p:pic>
              <p:nvPicPr>
                <p:cNvPr id="337" name="Ink 336">
                  <a:extLst>
                    <a:ext uri="{FF2B5EF4-FFF2-40B4-BE49-F238E27FC236}">
                      <a16:creationId xmlns:a16="http://schemas.microsoft.com/office/drawing/2014/main" id="{F3963A6F-1731-44AE-80D1-C1FDD1DEB74C}"/>
                    </a:ext>
                  </a:extLst>
                </p:cNvPr>
                <p:cNvPicPr/>
                <p:nvPr/>
              </p:nvPicPr>
              <p:blipFill>
                <a:blip r:embed="rId540"/>
                <a:stretch>
                  <a:fillRect/>
                </a:stretch>
              </p:blipFill>
              <p:spPr>
                <a:xfrm>
                  <a:off x="8228190" y="4726747"/>
                  <a:ext cx="182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8" name="Ink 337">
                  <a:extLst>
                    <a:ext uri="{FF2B5EF4-FFF2-40B4-BE49-F238E27FC236}">
                      <a16:creationId xmlns:a16="http://schemas.microsoft.com/office/drawing/2014/main" id="{554EF0DF-95EC-45AF-8FF6-6A53EB169E76}"/>
                    </a:ext>
                  </a:extLst>
                </p14:cNvPr>
                <p14:cNvContentPartPr/>
                <p14:nvPr/>
              </p14:nvContentPartPr>
              <p14:xfrm>
                <a:off x="8479830" y="4666267"/>
                <a:ext cx="147960" cy="296640"/>
              </p14:xfrm>
            </p:contentPart>
          </mc:Choice>
          <mc:Fallback xmlns="">
            <p:pic>
              <p:nvPicPr>
                <p:cNvPr id="338" name="Ink 337">
                  <a:extLst>
                    <a:ext uri="{FF2B5EF4-FFF2-40B4-BE49-F238E27FC236}">
                      <a16:creationId xmlns:a16="http://schemas.microsoft.com/office/drawing/2014/main" id="{554EF0DF-95EC-45AF-8FF6-6A53EB169E76}"/>
                    </a:ext>
                  </a:extLst>
                </p:cNvPr>
                <p:cNvPicPr/>
                <p:nvPr/>
              </p:nvPicPr>
              <p:blipFill>
                <a:blip r:embed="rId542"/>
                <a:stretch>
                  <a:fillRect/>
                </a:stretch>
              </p:blipFill>
              <p:spPr>
                <a:xfrm>
                  <a:off x="8471190" y="4657267"/>
                  <a:ext cx="1656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39" name="Ink 338">
                  <a:extLst>
                    <a:ext uri="{FF2B5EF4-FFF2-40B4-BE49-F238E27FC236}">
                      <a16:creationId xmlns:a16="http://schemas.microsoft.com/office/drawing/2014/main" id="{4075CAAC-E8DC-45BB-9B55-D1907CF765A1}"/>
                    </a:ext>
                  </a:extLst>
                </p14:cNvPr>
                <p14:cNvContentPartPr/>
                <p14:nvPr/>
              </p14:nvContentPartPr>
              <p14:xfrm>
                <a:off x="8780430" y="4778947"/>
                <a:ext cx="360" cy="360"/>
              </p14:xfrm>
            </p:contentPart>
          </mc:Choice>
          <mc:Fallback xmlns="">
            <p:pic>
              <p:nvPicPr>
                <p:cNvPr id="339" name="Ink 338">
                  <a:extLst>
                    <a:ext uri="{FF2B5EF4-FFF2-40B4-BE49-F238E27FC236}">
                      <a16:creationId xmlns:a16="http://schemas.microsoft.com/office/drawing/2014/main" id="{4075CAAC-E8DC-45BB-9B55-D1907CF765A1}"/>
                    </a:ext>
                  </a:extLst>
                </p:cNvPr>
                <p:cNvPicPr/>
                <p:nvPr/>
              </p:nvPicPr>
              <p:blipFill>
                <a:blip r:embed="rId9"/>
                <a:stretch>
                  <a:fillRect/>
                </a:stretch>
              </p:blipFill>
              <p:spPr>
                <a:xfrm>
                  <a:off x="8771790" y="47703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2" name="Ink 341">
                  <a:extLst>
                    <a:ext uri="{FF2B5EF4-FFF2-40B4-BE49-F238E27FC236}">
                      <a16:creationId xmlns:a16="http://schemas.microsoft.com/office/drawing/2014/main" id="{6BDF51D1-073C-4565-92F4-5EB6F048D723}"/>
                    </a:ext>
                  </a:extLst>
                </p14:cNvPr>
                <p14:cNvContentPartPr/>
                <p14:nvPr/>
              </p14:nvContentPartPr>
              <p14:xfrm>
                <a:off x="1360470" y="5266387"/>
                <a:ext cx="414360" cy="160200"/>
              </p14:xfrm>
            </p:contentPart>
          </mc:Choice>
          <mc:Fallback xmlns="">
            <p:pic>
              <p:nvPicPr>
                <p:cNvPr id="342" name="Ink 341">
                  <a:extLst>
                    <a:ext uri="{FF2B5EF4-FFF2-40B4-BE49-F238E27FC236}">
                      <a16:creationId xmlns:a16="http://schemas.microsoft.com/office/drawing/2014/main" id="{6BDF51D1-073C-4565-92F4-5EB6F048D723}"/>
                    </a:ext>
                  </a:extLst>
                </p:cNvPr>
                <p:cNvPicPr/>
                <p:nvPr/>
              </p:nvPicPr>
              <p:blipFill>
                <a:blip r:embed="rId545"/>
                <a:stretch>
                  <a:fillRect/>
                </a:stretch>
              </p:blipFill>
              <p:spPr>
                <a:xfrm>
                  <a:off x="1351830" y="5257387"/>
                  <a:ext cx="432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3" name="Ink 342">
                  <a:extLst>
                    <a:ext uri="{FF2B5EF4-FFF2-40B4-BE49-F238E27FC236}">
                      <a16:creationId xmlns:a16="http://schemas.microsoft.com/office/drawing/2014/main" id="{50297E27-6515-4325-B100-5D1232D0CD1D}"/>
                    </a:ext>
                  </a:extLst>
                </p14:cNvPr>
                <p14:cNvContentPartPr/>
                <p14:nvPr/>
              </p14:nvContentPartPr>
              <p14:xfrm>
                <a:off x="1861590" y="5227867"/>
                <a:ext cx="99720" cy="148320"/>
              </p14:xfrm>
            </p:contentPart>
          </mc:Choice>
          <mc:Fallback xmlns="">
            <p:pic>
              <p:nvPicPr>
                <p:cNvPr id="343" name="Ink 342">
                  <a:extLst>
                    <a:ext uri="{FF2B5EF4-FFF2-40B4-BE49-F238E27FC236}">
                      <a16:creationId xmlns:a16="http://schemas.microsoft.com/office/drawing/2014/main" id="{50297E27-6515-4325-B100-5D1232D0CD1D}"/>
                    </a:ext>
                  </a:extLst>
                </p:cNvPr>
                <p:cNvPicPr/>
                <p:nvPr/>
              </p:nvPicPr>
              <p:blipFill>
                <a:blip r:embed="rId547"/>
                <a:stretch>
                  <a:fillRect/>
                </a:stretch>
              </p:blipFill>
              <p:spPr>
                <a:xfrm>
                  <a:off x="1852590" y="5218867"/>
                  <a:ext cx="117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4" name="Ink 343">
                  <a:extLst>
                    <a:ext uri="{FF2B5EF4-FFF2-40B4-BE49-F238E27FC236}">
                      <a16:creationId xmlns:a16="http://schemas.microsoft.com/office/drawing/2014/main" id="{6925BDE1-EDE5-450B-AA04-59CFEC9E67CB}"/>
                    </a:ext>
                  </a:extLst>
                </p14:cNvPr>
                <p14:cNvContentPartPr/>
                <p14:nvPr/>
              </p14:nvContentPartPr>
              <p14:xfrm>
                <a:off x="2259030" y="5304187"/>
                <a:ext cx="288360" cy="123120"/>
              </p14:xfrm>
            </p:contentPart>
          </mc:Choice>
          <mc:Fallback xmlns="">
            <p:pic>
              <p:nvPicPr>
                <p:cNvPr id="344" name="Ink 343">
                  <a:extLst>
                    <a:ext uri="{FF2B5EF4-FFF2-40B4-BE49-F238E27FC236}">
                      <a16:creationId xmlns:a16="http://schemas.microsoft.com/office/drawing/2014/main" id="{6925BDE1-EDE5-450B-AA04-59CFEC9E67CB}"/>
                    </a:ext>
                  </a:extLst>
                </p:cNvPr>
                <p:cNvPicPr/>
                <p:nvPr/>
              </p:nvPicPr>
              <p:blipFill>
                <a:blip r:embed="rId549"/>
                <a:stretch>
                  <a:fillRect/>
                </a:stretch>
              </p:blipFill>
              <p:spPr>
                <a:xfrm>
                  <a:off x="2250030" y="5295547"/>
                  <a:ext cx="306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5" name="Ink 344">
                  <a:extLst>
                    <a:ext uri="{FF2B5EF4-FFF2-40B4-BE49-F238E27FC236}">
                      <a16:creationId xmlns:a16="http://schemas.microsoft.com/office/drawing/2014/main" id="{6A623383-0422-4CCE-B964-C15EBEB18E35}"/>
                    </a:ext>
                  </a:extLst>
                </p14:cNvPr>
                <p14:cNvContentPartPr/>
                <p14:nvPr/>
              </p14:nvContentPartPr>
              <p14:xfrm>
                <a:off x="2579070" y="5291587"/>
                <a:ext cx="113040" cy="83520"/>
              </p14:xfrm>
            </p:contentPart>
          </mc:Choice>
          <mc:Fallback xmlns="">
            <p:pic>
              <p:nvPicPr>
                <p:cNvPr id="345" name="Ink 344">
                  <a:extLst>
                    <a:ext uri="{FF2B5EF4-FFF2-40B4-BE49-F238E27FC236}">
                      <a16:creationId xmlns:a16="http://schemas.microsoft.com/office/drawing/2014/main" id="{6A623383-0422-4CCE-B964-C15EBEB18E35}"/>
                    </a:ext>
                  </a:extLst>
                </p:cNvPr>
                <p:cNvPicPr/>
                <p:nvPr/>
              </p:nvPicPr>
              <p:blipFill>
                <a:blip r:embed="rId551"/>
                <a:stretch>
                  <a:fillRect/>
                </a:stretch>
              </p:blipFill>
              <p:spPr>
                <a:xfrm>
                  <a:off x="2570070" y="5282947"/>
                  <a:ext cx="1306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6" name="Ink 345">
                  <a:extLst>
                    <a:ext uri="{FF2B5EF4-FFF2-40B4-BE49-F238E27FC236}">
                      <a16:creationId xmlns:a16="http://schemas.microsoft.com/office/drawing/2014/main" id="{686CC683-3545-41AD-AD83-A903A772039F}"/>
                    </a:ext>
                  </a:extLst>
                </p14:cNvPr>
                <p14:cNvContentPartPr/>
                <p14:nvPr/>
              </p14:nvContentPartPr>
              <p14:xfrm>
                <a:off x="2746830" y="5175667"/>
                <a:ext cx="42840" cy="185400"/>
              </p14:xfrm>
            </p:contentPart>
          </mc:Choice>
          <mc:Fallback xmlns="">
            <p:pic>
              <p:nvPicPr>
                <p:cNvPr id="346" name="Ink 345">
                  <a:extLst>
                    <a:ext uri="{FF2B5EF4-FFF2-40B4-BE49-F238E27FC236}">
                      <a16:creationId xmlns:a16="http://schemas.microsoft.com/office/drawing/2014/main" id="{686CC683-3545-41AD-AD83-A903A772039F}"/>
                    </a:ext>
                  </a:extLst>
                </p:cNvPr>
                <p:cNvPicPr/>
                <p:nvPr/>
              </p:nvPicPr>
              <p:blipFill>
                <a:blip r:embed="rId553"/>
                <a:stretch>
                  <a:fillRect/>
                </a:stretch>
              </p:blipFill>
              <p:spPr>
                <a:xfrm>
                  <a:off x="2737830" y="5167027"/>
                  <a:ext cx="60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7" name="Ink 346">
                  <a:extLst>
                    <a:ext uri="{FF2B5EF4-FFF2-40B4-BE49-F238E27FC236}">
                      <a16:creationId xmlns:a16="http://schemas.microsoft.com/office/drawing/2014/main" id="{88DA90D9-06ED-4683-ACB3-B22345A3D72F}"/>
                    </a:ext>
                  </a:extLst>
                </p14:cNvPr>
                <p14:cNvContentPartPr/>
                <p14:nvPr/>
              </p14:nvContentPartPr>
              <p14:xfrm>
                <a:off x="2879310" y="5152987"/>
                <a:ext cx="216720" cy="190800"/>
              </p14:xfrm>
            </p:contentPart>
          </mc:Choice>
          <mc:Fallback xmlns="">
            <p:pic>
              <p:nvPicPr>
                <p:cNvPr id="347" name="Ink 346">
                  <a:extLst>
                    <a:ext uri="{FF2B5EF4-FFF2-40B4-BE49-F238E27FC236}">
                      <a16:creationId xmlns:a16="http://schemas.microsoft.com/office/drawing/2014/main" id="{88DA90D9-06ED-4683-ACB3-B22345A3D72F}"/>
                    </a:ext>
                  </a:extLst>
                </p:cNvPr>
                <p:cNvPicPr/>
                <p:nvPr/>
              </p:nvPicPr>
              <p:blipFill>
                <a:blip r:embed="rId555"/>
                <a:stretch>
                  <a:fillRect/>
                </a:stretch>
              </p:blipFill>
              <p:spPr>
                <a:xfrm>
                  <a:off x="2870670" y="5143987"/>
                  <a:ext cx="234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48" name="Ink 347">
                  <a:extLst>
                    <a:ext uri="{FF2B5EF4-FFF2-40B4-BE49-F238E27FC236}">
                      <a16:creationId xmlns:a16="http://schemas.microsoft.com/office/drawing/2014/main" id="{EF05FE84-D066-46EA-A2BD-1BDAA2782652}"/>
                    </a:ext>
                  </a:extLst>
                </p14:cNvPr>
                <p14:cNvContentPartPr/>
                <p14:nvPr/>
              </p14:nvContentPartPr>
              <p14:xfrm>
                <a:off x="2817390" y="5180347"/>
                <a:ext cx="311400" cy="65520"/>
              </p14:xfrm>
            </p:contentPart>
          </mc:Choice>
          <mc:Fallback xmlns="">
            <p:pic>
              <p:nvPicPr>
                <p:cNvPr id="348" name="Ink 347">
                  <a:extLst>
                    <a:ext uri="{FF2B5EF4-FFF2-40B4-BE49-F238E27FC236}">
                      <a16:creationId xmlns:a16="http://schemas.microsoft.com/office/drawing/2014/main" id="{EF05FE84-D066-46EA-A2BD-1BDAA2782652}"/>
                    </a:ext>
                  </a:extLst>
                </p:cNvPr>
                <p:cNvPicPr/>
                <p:nvPr/>
              </p:nvPicPr>
              <p:blipFill>
                <a:blip r:embed="rId557"/>
                <a:stretch>
                  <a:fillRect/>
                </a:stretch>
              </p:blipFill>
              <p:spPr>
                <a:xfrm>
                  <a:off x="2808750" y="5171707"/>
                  <a:ext cx="329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1" name="Ink 350">
                  <a:extLst>
                    <a:ext uri="{FF2B5EF4-FFF2-40B4-BE49-F238E27FC236}">
                      <a16:creationId xmlns:a16="http://schemas.microsoft.com/office/drawing/2014/main" id="{1D9E6FE3-14C4-4856-8B96-0DDB5905036C}"/>
                    </a:ext>
                  </a:extLst>
                </p14:cNvPr>
                <p14:cNvContentPartPr/>
                <p14:nvPr/>
              </p14:nvContentPartPr>
              <p14:xfrm>
                <a:off x="3400230" y="5122027"/>
                <a:ext cx="195840" cy="218880"/>
              </p14:xfrm>
            </p:contentPart>
          </mc:Choice>
          <mc:Fallback xmlns="">
            <p:pic>
              <p:nvPicPr>
                <p:cNvPr id="351" name="Ink 350">
                  <a:extLst>
                    <a:ext uri="{FF2B5EF4-FFF2-40B4-BE49-F238E27FC236}">
                      <a16:creationId xmlns:a16="http://schemas.microsoft.com/office/drawing/2014/main" id="{1D9E6FE3-14C4-4856-8B96-0DDB5905036C}"/>
                    </a:ext>
                  </a:extLst>
                </p:cNvPr>
                <p:cNvPicPr/>
                <p:nvPr/>
              </p:nvPicPr>
              <p:blipFill>
                <a:blip r:embed="rId559"/>
                <a:stretch>
                  <a:fillRect/>
                </a:stretch>
              </p:blipFill>
              <p:spPr>
                <a:xfrm>
                  <a:off x="3391590" y="5113387"/>
                  <a:ext cx="213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52" name="Ink 351">
                  <a:extLst>
                    <a:ext uri="{FF2B5EF4-FFF2-40B4-BE49-F238E27FC236}">
                      <a16:creationId xmlns:a16="http://schemas.microsoft.com/office/drawing/2014/main" id="{587201D2-3AF8-4C90-9D17-5F62822A2EB3}"/>
                    </a:ext>
                  </a:extLst>
                </p14:cNvPr>
                <p14:cNvContentPartPr/>
                <p14:nvPr/>
              </p14:nvContentPartPr>
              <p14:xfrm>
                <a:off x="3846630" y="5206627"/>
                <a:ext cx="41760" cy="178200"/>
              </p14:xfrm>
            </p:contentPart>
          </mc:Choice>
          <mc:Fallback xmlns="">
            <p:pic>
              <p:nvPicPr>
                <p:cNvPr id="352" name="Ink 351">
                  <a:extLst>
                    <a:ext uri="{FF2B5EF4-FFF2-40B4-BE49-F238E27FC236}">
                      <a16:creationId xmlns:a16="http://schemas.microsoft.com/office/drawing/2014/main" id="{587201D2-3AF8-4C90-9D17-5F62822A2EB3}"/>
                    </a:ext>
                  </a:extLst>
                </p:cNvPr>
                <p:cNvPicPr/>
                <p:nvPr/>
              </p:nvPicPr>
              <p:blipFill>
                <a:blip r:embed="rId561"/>
                <a:stretch>
                  <a:fillRect/>
                </a:stretch>
              </p:blipFill>
              <p:spPr>
                <a:xfrm>
                  <a:off x="3837630" y="5197987"/>
                  <a:ext cx="59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53" name="Ink 352">
                  <a:extLst>
                    <a:ext uri="{FF2B5EF4-FFF2-40B4-BE49-F238E27FC236}">
                      <a16:creationId xmlns:a16="http://schemas.microsoft.com/office/drawing/2014/main" id="{17CBB823-80EE-4A36-BD67-47F502BADFE2}"/>
                    </a:ext>
                  </a:extLst>
                </p14:cNvPr>
                <p14:cNvContentPartPr/>
                <p14:nvPr/>
              </p14:nvContentPartPr>
              <p14:xfrm>
                <a:off x="3827190" y="5148307"/>
                <a:ext cx="132840" cy="119520"/>
              </p14:xfrm>
            </p:contentPart>
          </mc:Choice>
          <mc:Fallback xmlns="">
            <p:pic>
              <p:nvPicPr>
                <p:cNvPr id="353" name="Ink 352">
                  <a:extLst>
                    <a:ext uri="{FF2B5EF4-FFF2-40B4-BE49-F238E27FC236}">
                      <a16:creationId xmlns:a16="http://schemas.microsoft.com/office/drawing/2014/main" id="{17CBB823-80EE-4A36-BD67-47F502BADFE2}"/>
                    </a:ext>
                  </a:extLst>
                </p:cNvPr>
                <p:cNvPicPr/>
                <p:nvPr/>
              </p:nvPicPr>
              <p:blipFill>
                <a:blip r:embed="rId563"/>
                <a:stretch>
                  <a:fillRect/>
                </a:stretch>
              </p:blipFill>
              <p:spPr>
                <a:xfrm>
                  <a:off x="3818190" y="5139667"/>
                  <a:ext cx="150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5" name="Ink 354">
                  <a:extLst>
                    <a:ext uri="{FF2B5EF4-FFF2-40B4-BE49-F238E27FC236}">
                      <a16:creationId xmlns:a16="http://schemas.microsoft.com/office/drawing/2014/main" id="{7EE98095-B0D1-44C1-A7C6-9BE3C293E4A4}"/>
                    </a:ext>
                  </a:extLst>
                </p14:cNvPr>
                <p14:cNvContentPartPr/>
                <p14:nvPr/>
              </p14:nvContentPartPr>
              <p14:xfrm>
                <a:off x="4000350" y="5161267"/>
                <a:ext cx="336960" cy="102960"/>
              </p14:xfrm>
            </p:contentPart>
          </mc:Choice>
          <mc:Fallback xmlns="">
            <p:pic>
              <p:nvPicPr>
                <p:cNvPr id="355" name="Ink 354">
                  <a:extLst>
                    <a:ext uri="{FF2B5EF4-FFF2-40B4-BE49-F238E27FC236}">
                      <a16:creationId xmlns:a16="http://schemas.microsoft.com/office/drawing/2014/main" id="{7EE98095-B0D1-44C1-A7C6-9BE3C293E4A4}"/>
                    </a:ext>
                  </a:extLst>
                </p:cNvPr>
                <p:cNvPicPr/>
                <p:nvPr/>
              </p:nvPicPr>
              <p:blipFill>
                <a:blip r:embed="rId565"/>
                <a:stretch>
                  <a:fillRect/>
                </a:stretch>
              </p:blipFill>
              <p:spPr>
                <a:xfrm>
                  <a:off x="3991710" y="5152267"/>
                  <a:ext cx="354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56" name="Ink 355">
                  <a:extLst>
                    <a:ext uri="{FF2B5EF4-FFF2-40B4-BE49-F238E27FC236}">
                      <a16:creationId xmlns:a16="http://schemas.microsoft.com/office/drawing/2014/main" id="{FFF16C12-8CE6-4DC7-A558-B07F8420D2B6}"/>
                    </a:ext>
                  </a:extLst>
                </p14:cNvPr>
                <p14:cNvContentPartPr/>
                <p14:nvPr/>
              </p14:nvContentPartPr>
              <p14:xfrm>
                <a:off x="4332630" y="5041387"/>
                <a:ext cx="32400" cy="158040"/>
              </p14:xfrm>
            </p:contentPart>
          </mc:Choice>
          <mc:Fallback xmlns="">
            <p:pic>
              <p:nvPicPr>
                <p:cNvPr id="356" name="Ink 355">
                  <a:extLst>
                    <a:ext uri="{FF2B5EF4-FFF2-40B4-BE49-F238E27FC236}">
                      <a16:creationId xmlns:a16="http://schemas.microsoft.com/office/drawing/2014/main" id="{FFF16C12-8CE6-4DC7-A558-B07F8420D2B6}"/>
                    </a:ext>
                  </a:extLst>
                </p:cNvPr>
                <p:cNvPicPr/>
                <p:nvPr/>
              </p:nvPicPr>
              <p:blipFill>
                <a:blip r:embed="rId567"/>
                <a:stretch>
                  <a:fillRect/>
                </a:stretch>
              </p:blipFill>
              <p:spPr>
                <a:xfrm>
                  <a:off x="4323990" y="5032747"/>
                  <a:ext cx="50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57" name="Ink 356">
                  <a:extLst>
                    <a:ext uri="{FF2B5EF4-FFF2-40B4-BE49-F238E27FC236}">
                      <a16:creationId xmlns:a16="http://schemas.microsoft.com/office/drawing/2014/main" id="{60D0A1CF-C8F0-4119-A117-B419B853E0B6}"/>
                    </a:ext>
                  </a:extLst>
                </p14:cNvPr>
                <p14:cNvContentPartPr/>
                <p14:nvPr/>
              </p14:nvContentPartPr>
              <p14:xfrm>
                <a:off x="4384830" y="5051467"/>
                <a:ext cx="126360" cy="149400"/>
              </p14:xfrm>
            </p:contentPart>
          </mc:Choice>
          <mc:Fallback xmlns="">
            <p:pic>
              <p:nvPicPr>
                <p:cNvPr id="357" name="Ink 356">
                  <a:extLst>
                    <a:ext uri="{FF2B5EF4-FFF2-40B4-BE49-F238E27FC236}">
                      <a16:creationId xmlns:a16="http://schemas.microsoft.com/office/drawing/2014/main" id="{60D0A1CF-C8F0-4119-A117-B419B853E0B6}"/>
                    </a:ext>
                  </a:extLst>
                </p:cNvPr>
                <p:cNvPicPr/>
                <p:nvPr/>
              </p:nvPicPr>
              <p:blipFill>
                <a:blip r:embed="rId569"/>
                <a:stretch>
                  <a:fillRect/>
                </a:stretch>
              </p:blipFill>
              <p:spPr>
                <a:xfrm>
                  <a:off x="4376190" y="5042827"/>
                  <a:ext cx="144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8" name="Ink 357">
                  <a:extLst>
                    <a:ext uri="{FF2B5EF4-FFF2-40B4-BE49-F238E27FC236}">
                      <a16:creationId xmlns:a16="http://schemas.microsoft.com/office/drawing/2014/main" id="{CDDCF54C-CB5F-499A-A299-46E0742F46CE}"/>
                    </a:ext>
                  </a:extLst>
                </p14:cNvPr>
                <p14:cNvContentPartPr/>
                <p14:nvPr/>
              </p14:nvContentPartPr>
              <p14:xfrm>
                <a:off x="4575630" y="5107987"/>
                <a:ext cx="218160" cy="134280"/>
              </p14:xfrm>
            </p:contentPart>
          </mc:Choice>
          <mc:Fallback xmlns="">
            <p:pic>
              <p:nvPicPr>
                <p:cNvPr id="358" name="Ink 357">
                  <a:extLst>
                    <a:ext uri="{FF2B5EF4-FFF2-40B4-BE49-F238E27FC236}">
                      <a16:creationId xmlns:a16="http://schemas.microsoft.com/office/drawing/2014/main" id="{CDDCF54C-CB5F-499A-A299-46E0742F46CE}"/>
                    </a:ext>
                  </a:extLst>
                </p:cNvPr>
                <p:cNvPicPr/>
                <p:nvPr/>
              </p:nvPicPr>
              <p:blipFill>
                <a:blip r:embed="rId571"/>
                <a:stretch>
                  <a:fillRect/>
                </a:stretch>
              </p:blipFill>
              <p:spPr>
                <a:xfrm>
                  <a:off x="4566630" y="5099347"/>
                  <a:ext cx="235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9" name="Ink 358">
                  <a:extLst>
                    <a:ext uri="{FF2B5EF4-FFF2-40B4-BE49-F238E27FC236}">
                      <a16:creationId xmlns:a16="http://schemas.microsoft.com/office/drawing/2014/main" id="{80A031C8-00D8-4117-A9AD-2D1421E8ECFB}"/>
                    </a:ext>
                  </a:extLst>
                </p14:cNvPr>
                <p14:cNvContentPartPr/>
                <p14:nvPr/>
              </p14:nvContentPartPr>
              <p14:xfrm>
                <a:off x="4794870" y="5116627"/>
                <a:ext cx="360" cy="360"/>
              </p14:xfrm>
            </p:contentPart>
          </mc:Choice>
          <mc:Fallback xmlns="">
            <p:pic>
              <p:nvPicPr>
                <p:cNvPr id="359" name="Ink 358">
                  <a:extLst>
                    <a:ext uri="{FF2B5EF4-FFF2-40B4-BE49-F238E27FC236}">
                      <a16:creationId xmlns:a16="http://schemas.microsoft.com/office/drawing/2014/main" id="{80A031C8-00D8-4117-A9AD-2D1421E8ECFB}"/>
                    </a:ext>
                  </a:extLst>
                </p:cNvPr>
                <p:cNvPicPr/>
                <p:nvPr/>
              </p:nvPicPr>
              <p:blipFill>
                <a:blip r:embed="rId9"/>
                <a:stretch>
                  <a:fillRect/>
                </a:stretch>
              </p:blipFill>
              <p:spPr>
                <a:xfrm>
                  <a:off x="4786230" y="5107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60" name="Ink 359">
                  <a:extLst>
                    <a:ext uri="{FF2B5EF4-FFF2-40B4-BE49-F238E27FC236}">
                      <a16:creationId xmlns:a16="http://schemas.microsoft.com/office/drawing/2014/main" id="{45562E86-E46B-421C-8F5E-8E480699C12D}"/>
                    </a:ext>
                  </a:extLst>
                </p14:cNvPr>
                <p14:cNvContentPartPr/>
                <p14:nvPr/>
              </p14:nvContentPartPr>
              <p14:xfrm>
                <a:off x="4847790" y="5140027"/>
                <a:ext cx="220320" cy="206280"/>
              </p14:xfrm>
            </p:contentPart>
          </mc:Choice>
          <mc:Fallback xmlns="">
            <p:pic>
              <p:nvPicPr>
                <p:cNvPr id="360" name="Ink 359">
                  <a:extLst>
                    <a:ext uri="{FF2B5EF4-FFF2-40B4-BE49-F238E27FC236}">
                      <a16:creationId xmlns:a16="http://schemas.microsoft.com/office/drawing/2014/main" id="{45562E86-E46B-421C-8F5E-8E480699C12D}"/>
                    </a:ext>
                  </a:extLst>
                </p:cNvPr>
                <p:cNvPicPr/>
                <p:nvPr/>
              </p:nvPicPr>
              <p:blipFill>
                <a:blip r:embed="rId574"/>
                <a:stretch>
                  <a:fillRect/>
                </a:stretch>
              </p:blipFill>
              <p:spPr>
                <a:xfrm>
                  <a:off x="4839150" y="5131027"/>
                  <a:ext cx="237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1" name="Ink 360">
                  <a:extLst>
                    <a:ext uri="{FF2B5EF4-FFF2-40B4-BE49-F238E27FC236}">
                      <a16:creationId xmlns:a16="http://schemas.microsoft.com/office/drawing/2014/main" id="{3E819A61-C79B-4470-99B1-44FF264EABDD}"/>
                    </a:ext>
                  </a:extLst>
                </p14:cNvPr>
                <p14:cNvContentPartPr/>
                <p14:nvPr/>
              </p14:nvContentPartPr>
              <p14:xfrm>
                <a:off x="5249910" y="5145427"/>
                <a:ext cx="211320" cy="97200"/>
              </p14:xfrm>
            </p:contentPart>
          </mc:Choice>
          <mc:Fallback xmlns="">
            <p:pic>
              <p:nvPicPr>
                <p:cNvPr id="361" name="Ink 360">
                  <a:extLst>
                    <a:ext uri="{FF2B5EF4-FFF2-40B4-BE49-F238E27FC236}">
                      <a16:creationId xmlns:a16="http://schemas.microsoft.com/office/drawing/2014/main" id="{3E819A61-C79B-4470-99B1-44FF264EABDD}"/>
                    </a:ext>
                  </a:extLst>
                </p:cNvPr>
                <p:cNvPicPr/>
                <p:nvPr/>
              </p:nvPicPr>
              <p:blipFill>
                <a:blip r:embed="rId576"/>
                <a:stretch>
                  <a:fillRect/>
                </a:stretch>
              </p:blipFill>
              <p:spPr>
                <a:xfrm>
                  <a:off x="5240910" y="5136787"/>
                  <a:ext cx="228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2" name="Ink 361">
                  <a:extLst>
                    <a:ext uri="{FF2B5EF4-FFF2-40B4-BE49-F238E27FC236}">
                      <a16:creationId xmlns:a16="http://schemas.microsoft.com/office/drawing/2014/main" id="{57A7BDA2-1FC7-4EC6-B856-591646BD9C36}"/>
                    </a:ext>
                  </a:extLst>
                </p14:cNvPr>
                <p14:cNvContentPartPr/>
                <p14:nvPr/>
              </p14:nvContentPartPr>
              <p14:xfrm>
                <a:off x="5342430" y="5030227"/>
                <a:ext cx="52560" cy="43920"/>
              </p14:xfrm>
            </p:contentPart>
          </mc:Choice>
          <mc:Fallback xmlns="">
            <p:pic>
              <p:nvPicPr>
                <p:cNvPr id="362" name="Ink 361">
                  <a:extLst>
                    <a:ext uri="{FF2B5EF4-FFF2-40B4-BE49-F238E27FC236}">
                      <a16:creationId xmlns:a16="http://schemas.microsoft.com/office/drawing/2014/main" id="{57A7BDA2-1FC7-4EC6-B856-591646BD9C36}"/>
                    </a:ext>
                  </a:extLst>
                </p:cNvPr>
                <p:cNvPicPr/>
                <p:nvPr/>
              </p:nvPicPr>
              <p:blipFill>
                <a:blip r:embed="rId578"/>
                <a:stretch>
                  <a:fillRect/>
                </a:stretch>
              </p:blipFill>
              <p:spPr>
                <a:xfrm>
                  <a:off x="5333430" y="5021227"/>
                  <a:ext cx="70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63" name="Ink 362">
                  <a:extLst>
                    <a:ext uri="{FF2B5EF4-FFF2-40B4-BE49-F238E27FC236}">
                      <a16:creationId xmlns:a16="http://schemas.microsoft.com/office/drawing/2014/main" id="{F8E60D27-F857-4652-965A-72A3117E8BB0}"/>
                    </a:ext>
                  </a:extLst>
                </p14:cNvPr>
                <p14:cNvContentPartPr/>
                <p14:nvPr/>
              </p14:nvContentPartPr>
              <p14:xfrm>
                <a:off x="5689830" y="5029507"/>
                <a:ext cx="156960" cy="185400"/>
              </p14:xfrm>
            </p:contentPart>
          </mc:Choice>
          <mc:Fallback xmlns="">
            <p:pic>
              <p:nvPicPr>
                <p:cNvPr id="363" name="Ink 362">
                  <a:extLst>
                    <a:ext uri="{FF2B5EF4-FFF2-40B4-BE49-F238E27FC236}">
                      <a16:creationId xmlns:a16="http://schemas.microsoft.com/office/drawing/2014/main" id="{F8E60D27-F857-4652-965A-72A3117E8BB0}"/>
                    </a:ext>
                  </a:extLst>
                </p:cNvPr>
                <p:cNvPicPr/>
                <p:nvPr/>
              </p:nvPicPr>
              <p:blipFill>
                <a:blip r:embed="rId580"/>
                <a:stretch>
                  <a:fillRect/>
                </a:stretch>
              </p:blipFill>
              <p:spPr>
                <a:xfrm>
                  <a:off x="5680830" y="5020867"/>
                  <a:ext cx="174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64" name="Ink 363">
                  <a:extLst>
                    <a:ext uri="{FF2B5EF4-FFF2-40B4-BE49-F238E27FC236}">
                      <a16:creationId xmlns:a16="http://schemas.microsoft.com/office/drawing/2014/main" id="{265FA6FA-C57E-462C-B4DE-31FE3C2BC09D}"/>
                    </a:ext>
                  </a:extLst>
                </p14:cNvPr>
                <p14:cNvContentPartPr/>
                <p14:nvPr/>
              </p14:nvContentPartPr>
              <p14:xfrm>
                <a:off x="5895390" y="5144707"/>
                <a:ext cx="241200" cy="86760"/>
              </p14:xfrm>
            </p:contentPart>
          </mc:Choice>
          <mc:Fallback xmlns="">
            <p:pic>
              <p:nvPicPr>
                <p:cNvPr id="364" name="Ink 363">
                  <a:extLst>
                    <a:ext uri="{FF2B5EF4-FFF2-40B4-BE49-F238E27FC236}">
                      <a16:creationId xmlns:a16="http://schemas.microsoft.com/office/drawing/2014/main" id="{265FA6FA-C57E-462C-B4DE-31FE3C2BC09D}"/>
                    </a:ext>
                  </a:extLst>
                </p:cNvPr>
                <p:cNvPicPr/>
                <p:nvPr/>
              </p:nvPicPr>
              <p:blipFill>
                <a:blip r:embed="rId582"/>
                <a:stretch>
                  <a:fillRect/>
                </a:stretch>
              </p:blipFill>
              <p:spPr>
                <a:xfrm>
                  <a:off x="5886750" y="5135707"/>
                  <a:ext cx="258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67" name="Ink 366">
                  <a:extLst>
                    <a:ext uri="{FF2B5EF4-FFF2-40B4-BE49-F238E27FC236}">
                      <a16:creationId xmlns:a16="http://schemas.microsoft.com/office/drawing/2014/main" id="{E3F0FED4-17AE-4064-B399-04068E80279E}"/>
                    </a:ext>
                  </a:extLst>
                </p14:cNvPr>
                <p14:cNvContentPartPr/>
                <p14:nvPr/>
              </p14:nvContentPartPr>
              <p14:xfrm>
                <a:off x="6335670" y="4993507"/>
                <a:ext cx="322560" cy="246960"/>
              </p14:xfrm>
            </p:contentPart>
          </mc:Choice>
          <mc:Fallback xmlns="">
            <p:pic>
              <p:nvPicPr>
                <p:cNvPr id="367" name="Ink 366">
                  <a:extLst>
                    <a:ext uri="{FF2B5EF4-FFF2-40B4-BE49-F238E27FC236}">
                      <a16:creationId xmlns:a16="http://schemas.microsoft.com/office/drawing/2014/main" id="{E3F0FED4-17AE-4064-B399-04068E80279E}"/>
                    </a:ext>
                  </a:extLst>
                </p:cNvPr>
                <p:cNvPicPr/>
                <p:nvPr/>
              </p:nvPicPr>
              <p:blipFill>
                <a:blip r:embed="rId584"/>
                <a:stretch>
                  <a:fillRect/>
                </a:stretch>
              </p:blipFill>
              <p:spPr>
                <a:xfrm>
                  <a:off x="6326670" y="4984867"/>
                  <a:ext cx="340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68" name="Ink 367">
                  <a:extLst>
                    <a:ext uri="{FF2B5EF4-FFF2-40B4-BE49-F238E27FC236}">
                      <a16:creationId xmlns:a16="http://schemas.microsoft.com/office/drawing/2014/main" id="{CDCC08EA-D1A2-44CA-9971-4446FC725AD1}"/>
                    </a:ext>
                  </a:extLst>
                </p14:cNvPr>
                <p14:cNvContentPartPr/>
                <p14:nvPr/>
              </p14:nvContentPartPr>
              <p14:xfrm>
                <a:off x="6635910" y="5008627"/>
                <a:ext cx="360" cy="360"/>
              </p14:xfrm>
            </p:contentPart>
          </mc:Choice>
          <mc:Fallback xmlns="">
            <p:pic>
              <p:nvPicPr>
                <p:cNvPr id="368" name="Ink 367">
                  <a:extLst>
                    <a:ext uri="{FF2B5EF4-FFF2-40B4-BE49-F238E27FC236}">
                      <a16:creationId xmlns:a16="http://schemas.microsoft.com/office/drawing/2014/main" id="{CDCC08EA-D1A2-44CA-9971-4446FC725AD1}"/>
                    </a:ext>
                  </a:extLst>
                </p:cNvPr>
                <p:cNvPicPr/>
                <p:nvPr/>
              </p:nvPicPr>
              <p:blipFill>
                <a:blip r:embed="rId9"/>
                <a:stretch>
                  <a:fillRect/>
                </a:stretch>
              </p:blipFill>
              <p:spPr>
                <a:xfrm>
                  <a:off x="6627270" y="4999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9" name="Ink 368">
                  <a:extLst>
                    <a:ext uri="{FF2B5EF4-FFF2-40B4-BE49-F238E27FC236}">
                      <a16:creationId xmlns:a16="http://schemas.microsoft.com/office/drawing/2014/main" id="{BFE4AF76-24A2-45FF-8AF0-E6A56C25CB68}"/>
                    </a:ext>
                  </a:extLst>
                </p14:cNvPr>
                <p14:cNvContentPartPr/>
                <p14:nvPr/>
              </p14:nvContentPartPr>
              <p14:xfrm>
                <a:off x="6720510" y="5095027"/>
                <a:ext cx="338040" cy="95400"/>
              </p14:xfrm>
            </p:contentPart>
          </mc:Choice>
          <mc:Fallback xmlns="">
            <p:pic>
              <p:nvPicPr>
                <p:cNvPr id="369" name="Ink 368">
                  <a:extLst>
                    <a:ext uri="{FF2B5EF4-FFF2-40B4-BE49-F238E27FC236}">
                      <a16:creationId xmlns:a16="http://schemas.microsoft.com/office/drawing/2014/main" id="{BFE4AF76-24A2-45FF-8AF0-E6A56C25CB68}"/>
                    </a:ext>
                  </a:extLst>
                </p:cNvPr>
                <p:cNvPicPr/>
                <p:nvPr/>
              </p:nvPicPr>
              <p:blipFill>
                <a:blip r:embed="rId587"/>
                <a:stretch>
                  <a:fillRect/>
                </a:stretch>
              </p:blipFill>
              <p:spPr>
                <a:xfrm>
                  <a:off x="6711510" y="5086387"/>
                  <a:ext cx="355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70" name="Ink 369">
                  <a:extLst>
                    <a:ext uri="{FF2B5EF4-FFF2-40B4-BE49-F238E27FC236}">
                      <a16:creationId xmlns:a16="http://schemas.microsoft.com/office/drawing/2014/main" id="{2DC660C5-CDCA-4A26-B08E-F3B5995E79D9}"/>
                    </a:ext>
                  </a:extLst>
                </p14:cNvPr>
                <p14:cNvContentPartPr/>
                <p14:nvPr/>
              </p14:nvContentPartPr>
              <p14:xfrm>
                <a:off x="6950550" y="5006467"/>
                <a:ext cx="360" cy="360"/>
              </p14:xfrm>
            </p:contentPart>
          </mc:Choice>
          <mc:Fallback xmlns="">
            <p:pic>
              <p:nvPicPr>
                <p:cNvPr id="370" name="Ink 369">
                  <a:extLst>
                    <a:ext uri="{FF2B5EF4-FFF2-40B4-BE49-F238E27FC236}">
                      <a16:creationId xmlns:a16="http://schemas.microsoft.com/office/drawing/2014/main" id="{2DC660C5-CDCA-4A26-B08E-F3B5995E79D9}"/>
                    </a:ext>
                  </a:extLst>
                </p:cNvPr>
                <p:cNvPicPr/>
                <p:nvPr/>
              </p:nvPicPr>
              <p:blipFill>
                <a:blip r:embed="rId9"/>
                <a:stretch>
                  <a:fillRect/>
                </a:stretch>
              </p:blipFill>
              <p:spPr>
                <a:xfrm>
                  <a:off x="6941910" y="4997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1" name="Ink 370">
                  <a:extLst>
                    <a:ext uri="{FF2B5EF4-FFF2-40B4-BE49-F238E27FC236}">
                      <a16:creationId xmlns:a16="http://schemas.microsoft.com/office/drawing/2014/main" id="{FC93A3FC-83EB-4F4A-A1C4-7BDBCB95BB7D}"/>
                    </a:ext>
                  </a:extLst>
                </p14:cNvPr>
                <p14:cNvContentPartPr/>
                <p14:nvPr/>
              </p14:nvContentPartPr>
              <p14:xfrm>
                <a:off x="7060350" y="5027707"/>
                <a:ext cx="430560" cy="172080"/>
              </p14:xfrm>
            </p:contentPart>
          </mc:Choice>
          <mc:Fallback xmlns="">
            <p:pic>
              <p:nvPicPr>
                <p:cNvPr id="371" name="Ink 370">
                  <a:extLst>
                    <a:ext uri="{FF2B5EF4-FFF2-40B4-BE49-F238E27FC236}">
                      <a16:creationId xmlns:a16="http://schemas.microsoft.com/office/drawing/2014/main" id="{FC93A3FC-83EB-4F4A-A1C4-7BDBCB95BB7D}"/>
                    </a:ext>
                  </a:extLst>
                </p:cNvPr>
                <p:cNvPicPr/>
                <p:nvPr/>
              </p:nvPicPr>
              <p:blipFill>
                <a:blip r:embed="rId590"/>
                <a:stretch>
                  <a:fillRect/>
                </a:stretch>
              </p:blipFill>
              <p:spPr>
                <a:xfrm>
                  <a:off x="7051710" y="5019067"/>
                  <a:ext cx="448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2" name="Ink 371">
                  <a:extLst>
                    <a:ext uri="{FF2B5EF4-FFF2-40B4-BE49-F238E27FC236}">
                      <a16:creationId xmlns:a16="http://schemas.microsoft.com/office/drawing/2014/main" id="{AAA89E6C-53DF-41EF-91C5-74FB806DFAF1}"/>
                    </a:ext>
                  </a:extLst>
                </p14:cNvPr>
                <p14:cNvContentPartPr/>
                <p14:nvPr/>
              </p14:nvContentPartPr>
              <p14:xfrm>
                <a:off x="7717710" y="4979827"/>
                <a:ext cx="261360" cy="181080"/>
              </p14:xfrm>
            </p:contentPart>
          </mc:Choice>
          <mc:Fallback xmlns="">
            <p:pic>
              <p:nvPicPr>
                <p:cNvPr id="372" name="Ink 371">
                  <a:extLst>
                    <a:ext uri="{FF2B5EF4-FFF2-40B4-BE49-F238E27FC236}">
                      <a16:creationId xmlns:a16="http://schemas.microsoft.com/office/drawing/2014/main" id="{AAA89E6C-53DF-41EF-91C5-74FB806DFAF1}"/>
                    </a:ext>
                  </a:extLst>
                </p:cNvPr>
                <p:cNvPicPr/>
                <p:nvPr/>
              </p:nvPicPr>
              <p:blipFill>
                <a:blip r:embed="rId592"/>
                <a:stretch>
                  <a:fillRect/>
                </a:stretch>
              </p:blipFill>
              <p:spPr>
                <a:xfrm>
                  <a:off x="7709070" y="4970827"/>
                  <a:ext cx="279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3" name="Ink 372">
                  <a:extLst>
                    <a:ext uri="{FF2B5EF4-FFF2-40B4-BE49-F238E27FC236}">
                      <a16:creationId xmlns:a16="http://schemas.microsoft.com/office/drawing/2014/main" id="{3EBC800C-2390-40DD-BE34-6D01B897DBD7}"/>
                    </a:ext>
                  </a:extLst>
                </p14:cNvPr>
                <p14:cNvContentPartPr/>
                <p14:nvPr/>
              </p14:nvContentPartPr>
              <p14:xfrm>
                <a:off x="8055750" y="4984147"/>
                <a:ext cx="236160" cy="147960"/>
              </p14:xfrm>
            </p:contentPart>
          </mc:Choice>
          <mc:Fallback xmlns="">
            <p:pic>
              <p:nvPicPr>
                <p:cNvPr id="373" name="Ink 372">
                  <a:extLst>
                    <a:ext uri="{FF2B5EF4-FFF2-40B4-BE49-F238E27FC236}">
                      <a16:creationId xmlns:a16="http://schemas.microsoft.com/office/drawing/2014/main" id="{3EBC800C-2390-40DD-BE34-6D01B897DBD7}"/>
                    </a:ext>
                  </a:extLst>
                </p:cNvPr>
                <p:cNvPicPr/>
                <p:nvPr/>
              </p:nvPicPr>
              <p:blipFill>
                <a:blip r:embed="rId594"/>
                <a:stretch>
                  <a:fillRect/>
                </a:stretch>
              </p:blipFill>
              <p:spPr>
                <a:xfrm>
                  <a:off x="8046750" y="4975507"/>
                  <a:ext cx="253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4" name="Ink 373">
                  <a:extLst>
                    <a:ext uri="{FF2B5EF4-FFF2-40B4-BE49-F238E27FC236}">
                      <a16:creationId xmlns:a16="http://schemas.microsoft.com/office/drawing/2014/main" id="{EE5204FE-726C-4620-AED9-8997CB3767C8}"/>
                    </a:ext>
                  </a:extLst>
                </p14:cNvPr>
                <p14:cNvContentPartPr/>
                <p14:nvPr/>
              </p14:nvContentPartPr>
              <p14:xfrm>
                <a:off x="8356350" y="4973707"/>
                <a:ext cx="360" cy="360"/>
              </p14:xfrm>
            </p:contentPart>
          </mc:Choice>
          <mc:Fallback xmlns="">
            <p:pic>
              <p:nvPicPr>
                <p:cNvPr id="374" name="Ink 373">
                  <a:extLst>
                    <a:ext uri="{FF2B5EF4-FFF2-40B4-BE49-F238E27FC236}">
                      <a16:creationId xmlns:a16="http://schemas.microsoft.com/office/drawing/2014/main" id="{EE5204FE-726C-4620-AED9-8997CB3767C8}"/>
                    </a:ext>
                  </a:extLst>
                </p:cNvPr>
                <p:cNvPicPr/>
                <p:nvPr/>
              </p:nvPicPr>
              <p:blipFill>
                <a:blip r:embed="rId9"/>
                <a:stretch>
                  <a:fillRect/>
                </a:stretch>
              </p:blipFill>
              <p:spPr>
                <a:xfrm>
                  <a:off x="8347350" y="4964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75" name="Ink 374">
                  <a:extLst>
                    <a:ext uri="{FF2B5EF4-FFF2-40B4-BE49-F238E27FC236}">
                      <a16:creationId xmlns:a16="http://schemas.microsoft.com/office/drawing/2014/main" id="{638613F2-2394-4649-ABF6-469CF1D9C5A2}"/>
                    </a:ext>
                  </a:extLst>
                </p14:cNvPr>
                <p14:cNvContentPartPr/>
                <p14:nvPr/>
              </p14:nvContentPartPr>
              <p14:xfrm>
                <a:off x="8440230" y="5048587"/>
                <a:ext cx="184680" cy="107280"/>
              </p14:xfrm>
            </p:contentPart>
          </mc:Choice>
          <mc:Fallback xmlns="">
            <p:pic>
              <p:nvPicPr>
                <p:cNvPr id="375" name="Ink 374">
                  <a:extLst>
                    <a:ext uri="{FF2B5EF4-FFF2-40B4-BE49-F238E27FC236}">
                      <a16:creationId xmlns:a16="http://schemas.microsoft.com/office/drawing/2014/main" id="{638613F2-2394-4649-ABF6-469CF1D9C5A2}"/>
                    </a:ext>
                  </a:extLst>
                </p:cNvPr>
                <p:cNvPicPr/>
                <p:nvPr/>
              </p:nvPicPr>
              <p:blipFill>
                <a:blip r:embed="rId597"/>
                <a:stretch>
                  <a:fillRect/>
                </a:stretch>
              </p:blipFill>
              <p:spPr>
                <a:xfrm>
                  <a:off x="8431230" y="5039947"/>
                  <a:ext cx="202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76" name="Ink 375">
                  <a:extLst>
                    <a:ext uri="{FF2B5EF4-FFF2-40B4-BE49-F238E27FC236}">
                      <a16:creationId xmlns:a16="http://schemas.microsoft.com/office/drawing/2014/main" id="{EDC87690-C0B5-4394-A3AD-ED72BDEF3209}"/>
                    </a:ext>
                  </a:extLst>
                </p14:cNvPr>
                <p14:cNvContentPartPr/>
                <p14:nvPr/>
              </p14:nvContentPartPr>
              <p14:xfrm>
                <a:off x="8660550" y="4999267"/>
                <a:ext cx="136800" cy="134280"/>
              </p14:xfrm>
            </p:contentPart>
          </mc:Choice>
          <mc:Fallback xmlns="">
            <p:pic>
              <p:nvPicPr>
                <p:cNvPr id="376" name="Ink 375">
                  <a:extLst>
                    <a:ext uri="{FF2B5EF4-FFF2-40B4-BE49-F238E27FC236}">
                      <a16:creationId xmlns:a16="http://schemas.microsoft.com/office/drawing/2014/main" id="{EDC87690-C0B5-4394-A3AD-ED72BDEF3209}"/>
                    </a:ext>
                  </a:extLst>
                </p:cNvPr>
                <p:cNvPicPr/>
                <p:nvPr/>
              </p:nvPicPr>
              <p:blipFill>
                <a:blip r:embed="rId599"/>
                <a:stretch>
                  <a:fillRect/>
                </a:stretch>
              </p:blipFill>
              <p:spPr>
                <a:xfrm>
                  <a:off x="8651550" y="4990267"/>
                  <a:ext cx="154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77" name="Ink 376">
                  <a:extLst>
                    <a:ext uri="{FF2B5EF4-FFF2-40B4-BE49-F238E27FC236}">
                      <a16:creationId xmlns:a16="http://schemas.microsoft.com/office/drawing/2014/main" id="{3199E5DA-A771-450F-8EE7-5A341842B21F}"/>
                    </a:ext>
                  </a:extLst>
                </p14:cNvPr>
                <p14:cNvContentPartPr/>
                <p14:nvPr/>
              </p14:nvContentPartPr>
              <p14:xfrm>
                <a:off x="8822190" y="5003947"/>
                <a:ext cx="124920" cy="121320"/>
              </p14:xfrm>
            </p:contentPart>
          </mc:Choice>
          <mc:Fallback xmlns="">
            <p:pic>
              <p:nvPicPr>
                <p:cNvPr id="377" name="Ink 376">
                  <a:extLst>
                    <a:ext uri="{FF2B5EF4-FFF2-40B4-BE49-F238E27FC236}">
                      <a16:creationId xmlns:a16="http://schemas.microsoft.com/office/drawing/2014/main" id="{3199E5DA-A771-450F-8EE7-5A341842B21F}"/>
                    </a:ext>
                  </a:extLst>
                </p:cNvPr>
                <p:cNvPicPr/>
                <p:nvPr/>
              </p:nvPicPr>
              <p:blipFill>
                <a:blip r:embed="rId601"/>
                <a:stretch>
                  <a:fillRect/>
                </a:stretch>
              </p:blipFill>
              <p:spPr>
                <a:xfrm>
                  <a:off x="8813550" y="4994947"/>
                  <a:ext cx="142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78" name="Ink 377">
                  <a:extLst>
                    <a:ext uri="{FF2B5EF4-FFF2-40B4-BE49-F238E27FC236}">
                      <a16:creationId xmlns:a16="http://schemas.microsoft.com/office/drawing/2014/main" id="{D1C7A065-BB08-4887-AF96-84968D1FA664}"/>
                    </a:ext>
                  </a:extLst>
                </p14:cNvPr>
                <p14:cNvContentPartPr/>
                <p14:nvPr/>
              </p14:nvContentPartPr>
              <p14:xfrm>
                <a:off x="8992110" y="5006827"/>
                <a:ext cx="182160" cy="111600"/>
              </p14:xfrm>
            </p:contentPart>
          </mc:Choice>
          <mc:Fallback xmlns="">
            <p:pic>
              <p:nvPicPr>
                <p:cNvPr id="378" name="Ink 377">
                  <a:extLst>
                    <a:ext uri="{FF2B5EF4-FFF2-40B4-BE49-F238E27FC236}">
                      <a16:creationId xmlns:a16="http://schemas.microsoft.com/office/drawing/2014/main" id="{D1C7A065-BB08-4887-AF96-84968D1FA664}"/>
                    </a:ext>
                  </a:extLst>
                </p:cNvPr>
                <p:cNvPicPr/>
                <p:nvPr/>
              </p:nvPicPr>
              <p:blipFill>
                <a:blip r:embed="rId603"/>
                <a:stretch>
                  <a:fillRect/>
                </a:stretch>
              </p:blipFill>
              <p:spPr>
                <a:xfrm>
                  <a:off x="8983470" y="4997827"/>
                  <a:ext cx="199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9" name="Ink 378">
                  <a:extLst>
                    <a:ext uri="{FF2B5EF4-FFF2-40B4-BE49-F238E27FC236}">
                      <a16:creationId xmlns:a16="http://schemas.microsoft.com/office/drawing/2014/main" id="{D2032461-4553-4F7E-8EF2-88BAF3B11C76}"/>
                    </a:ext>
                  </a:extLst>
                </p14:cNvPr>
                <p14:cNvContentPartPr/>
                <p14:nvPr/>
              </p14:nvContentPartPr>
              <p14:xfrm>
                <a:off x="9162030" y="5047507"/>
                <a:ext cx="468720" cy="89640"/>
              </p14:xfrm>
            </p:contentPart>
          </mc:Choice>
          <mc:Fallback xmlns="">
            <p:pic>
              <p:nvPicPr>
                <p:cNvPr id="379" name="Ink 378">
                  <a:extLst>
                    <a:ext uri="{FF2B5EF4-FFF2-40B4-BE49-F238E27FC236}">
                      <a16:creationId xmlns:a16="http://schemas.microsoft.com/office/drawing/2014/main" id="{D2032461-4553-4F7E-8EF2-88BAF3B11C76}"/>
                    </a:ext>
                  </a:extLst>
                </p:cNvPr>
                <p:cNvPicPr/>
                <p:nvPr/>
              </p:nvPicPr>
              <p:blipFill>
                <a:blip r:embed="rId605"/>
                <a:stretch>
                  <a:fillRect/>
                </a:stretch>
              </p:blipFill>
              <p:spPr>
                <a:xfrm>
                  <a:off x="9153390" y="5038507"/>
                  <a:ext cx="486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2" name="Ink 381">
                  <a:extLst>
                    <a:ext uri="{FF2B5EF4-FFF2-40B4-BE49-F238E27FC236}">
                      <a16:creationId xmlns:a16="http://schemas.microsoft.com/office/drawing/2014/main" id="{E6C9EE71-1ACB-4D4D-A4BA-FAA38821B1F4}"/>
                    </a:ext>
                  </a:extLst>
                </p14:cNvPr>
                <p14:cNvContentPartPr/>
                <p14:nvPr/>
              </p14:nvContentPartPr>
              <p14:xfrm>
                <a:off x="9775830" y="4934827"/>
                <a:ext cx="430560" cy="174600"/>
              </p14:xfrm>
            </p:contentPart>
          </mc:Choice>
          <mc:Fallback xmlns="">
            <p:pic>
              <p:nvPicPr>
                <p:cNvPr id="382" name="Ink 381">
                  <a:extLst>
                    <a:ext uri="{FF2B5EF4-FFF2-40B4-BE49-F238E27FC236}">
                      <a16:creationId xmlns:a16="http://schemas.microsoft.com/office/drawing/2014/main" id="{E6C9EE71-1ACB-4D4D-A4BA-FAA38821B1F4}"/>
                    </a:ext>
                  </a:extLst>
                </p:cNvPr>
                <p:cNvPicPr/>
                <p:nvPr/>
              </p:nvPicPr>
              <p:blipFill>
                <a:blip r:embed="rId607"/>
                <a:stretch>
                  <a:fillRect/>
                </a:stretch>
              </p:blipFill>
              <p:spPr>
                <a:xfrm>
                  <a:off x="9767190" y="4925827"/>
                  <a:ext cx="448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83" name="Ink 382">
                  <a:extLst>
                    <a:ext uri="{FF2B5EF4-FFF2-40B4-BE49-F238E27FC236}">
                      <a16:creationId xmlns:a16="http://schemas.microsoft.com/office/drawing/2014/main" id="{993AE86D-167F-45CF-AD53-AA353DCF6567}"/>
                    </a:ext>
                  </a:extLst>
                </p14:cNvPr>
                <p14:cNvContentPartPr/>
                <p14:nvPr/>
              </p14:nvContentPartPr>
              <p14:xfrm>
                <a:off x="10288830" y="4966867"/>
                <a:ext cx="411120" cy="146520"/>
              </p14:xfrm>
            </p:contentPart>
          </mc:Choice>
          <mc:Fallback xmlns="">
            <p:pic>
              <p:nvPicPr>
                <p:cNvPr id="383" name="Ink 382">
                  <a:extLst>
                    <a:ext uri="{FF2B5EF4-FFF2-40B4-BE49-F238E27FC236}">
                      <a16:creationId xmlns:a16="http://schemas.microsoft.com/office/drawing/2014/main" id="{993AE86D-167F-45CF-AD53-AA353DCF6567}"/>
                    </a:ext>
                  </a:extLst>
                </p:cNvPr>
                <p:cNvPicPr/>
                <p:nvPr/>
              </p:nvPicPr>
              <p:blipFill>
                <a:blip r:embed="rId609"/>
                <a:stretch>
                  <a:fillRect/>
                </a:stretch>
              </p:blipFill>
              <p:spPr>
                <a:xfrm>
                  <a:off x="10280190" y="4958227"/>
                  <a:ext cx="428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84" name="Ink 383">
                  <a:extLst>
                    <a:ext uri="{FF2B5EF4-FFF2-40B4-BE49-F238E27FC236}">
                      <a16:creationId xmlns:a16="http://schemas.microsoft.com/office/drawing/2014/main" id="{4F6B6559-3A59-4577-BCF7-4B8E544D267E}"/>
                    </a:ext>
                  </a:extLst>
                </p14:cNvPr>
                <p14:cNvContentPartPr/>
                <p14:nvPr/>
              </p14:nvContentPartPr>
              <p14:xfrm>
                <a:off x="10734870" y="5002507"/>
                <a:ext cx="95040" cy="129600"/>
              </p14:xfrm>
            </p:contentPart>
          </mc:Choice>
          <mc:Fallback xmlns="">
            <p:pic>
              <p:nvPicPr>
                <p:cNvPr id="384" name="Ink 383">
                  <a:extLst>
                    <a:ext uri="{FF2B5EF4-FFF2-40B4-BE49-F238E27FC236}">
                      <a16:creationId xmlns:a16="http://schemas.microsoft.com/office/drawing/2014/main" id="{4F6B6559-3A59-4577-BCF7-4B8E544D267E}"/>
                    </a:ext>
                  </a:extLst>
                </p:cNvPr>
                <p:cNvPicPr/>
                <p:nvPr/>
              </p:nvPicPr>
              <p:blipFill>
                <a:blip r:embed="rId611"/>
                <a:stretch>
                  <a:fillRect/>
                </a:stretch>
              </p:blipFill>
              <p:spPr>
                <a:xfrm>
                  <a:off x="10725870" y="4993867"/>
                  <a:ext cx="112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85" name="Ink 384">
                  <a:extLst>
                    <a:ext uri="{FF2B5EF4-FFF2-40B4-BE49-F238E27FC236}">
                      <a16:creationId xmlns:a16="http://schemas.microsoft.com/office/drawing/2014/main" id="{9CF6F571-90D4-47E4-AA52-B5604106CB7D}"/>
                    </a:ext>
                  </a:extLst>
                </p14:cNvPr>
                <p14:cNvContentPartPr/>
                <p14:nvPr/>
              </p14:nvContentPartPr>
              <p14:xfrm>
                <a:off x="10949430" y="5032747"/>
                <a:ext cx="247320" cy="100080"/>
              </p14:xfrm>
            </p:contentPart>
          </mc:Choice>
          <mc:Fallback xmlns="">
            <p:pic>
              <p:nvPicPr>
                <p:cNvPr id="385" name="Ink 384">
                  <a:extLst>
                    <a:ext uri="{FF2B5EF4-FFF2-40B4-BE49-F238E27FC236}">
                      <a16:creationId xmlns:a16="http://schemas.microsoft.com/office/drawing/2014/main" id="{9CF6F571-90D4-47E4-AA52-B5604106CB7D}"/>
                    </a:ext>
                  </a:extLst>
                </p:cNvPr>
                <p:cNvPicPr/>
                <p:nvPr/>
              </p:nvPicPr>
              <p:blipFill>
                <a:blip r:embed="rId613"/>
                <a:stretch>
                  <a:fillRect/>
                </a:stretch>
              </p:blipFill>
              <p:spPr>
                <a:xfrm>
                  <a:off x="10940790" y="5023747"/>
                  <a:ext cx="2649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6" name="Ink 385">
                  <a:extLst>
                    <a:ext uri="{FF2B5EF4-FFF2-40B4-BE49-F238E27FC236}">
                      <a16:creationId xmlns:a16="http://schemas.microsoft.com/office/drawing/2014/main" id="{AC887517-4222-43A5-9D60-18BBBE7D4EE1}"/>
                    </a:ext>
                  </a:extLst>
                </p14:cNvPr>
                <p14:cNvContentPartPr/>
                <p14:nvPr/>
              </p14:nvContentPartPr>
              <p14:xfrm>
                <a:off x="11225910" y="4994587"/>
                <a:ext cx="119160" cy="121320"/>
              </p14:xfrm>
            </p:contentPart>
          </mc:Choice>
          <mc:Fallback xmlns="">
            <p:pic>
              <p:nvPicPr>
                <p:cNvPr id="386" name="Ink 385">
                  <a:extLst>
                    <a:ext uri="{FF2B5EF4-FFF2-40B4-BE49-F238E27FC236}">
                      <a16:creationId xmlns:a16="http://schemas.microsoft.com/office/drawing/2014/main" id="{AC887517-4222-43A5-9D60-18BBBE7D4EE1}"/>
                    </a:ext>
                  </a:extLst>
                </p:cNvPr>
                <p:cNvPicPr/>
                <p:nvPr/>
              </p:nvPicPr>
              <p:blipFill>
                <a:blip r:embed="rId615"/>
                <a:stretch>
                  <a:fillRect/>
                </a:stretch>
              </p:blipFill>
              <p:spPr>
                <a:xfrm>
                  <a:off x="11217270" y="4985587"/>
                  <a:ext cx="136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7" name="Ink 386">
                  <a:extLst>
                    <a:ext uri="{FF2B5EF4-FFF2-40B4-BE49-F238E27FC236}">
                      <a16:creationId xmlns:a16="http://schemas.microsoft.com/office/drawing/2014/main" id="{10C3893C-C5B3-4003-98DC-8BCF3DAD2B5E}"/>
                    </a:ext>
                  </a:extLst>
                </p14:cNvPr>
                <p14:cNvContentPartPr/>
                <p14:nvPr/>
              </p14:nvContentPartPr>
              <p14:xfrm>
                <a:off x="11381430" y="4920787"/>
                <a:ext cx="22680" cy="182160"/>
              </p14:xfrm>
            </p:contentPart>
          </mc:Choice>
          <mc:Fallback xmlns="">
            <p:pic>
              <p:nvPicPr>
                <p:cNvPr id="387" name="Ink 386">
                  <a:extLst>
                    <a:ext uri="{FF2B5EF4-FFF2-40B4-BE49-F238E27FC236}">
                      <a16:creationId xmlns:a16="http://schemas.microsoft.com/office/drawing/2014/main" id="{10C3893C-C5B3-4003-98DC-8BCF3DAD2B5E}"/>
                    </a:ext>
                  </a:extLst>
                </p:cNvPr>
                <p:cNvPicPr/>
                <p:nvPr/>
              </p:nvPicPr>
              <p:blipFill>
                <a:blip r:embed="rId617"/>
                <a:stretch>
                  <a:fillRect/>
                </a:stretch>
              </p:blipFill>
              <p:spPr>
                <a:xfrm>
                  <a:off x="11372430" y="4911787"/>
                  <a:ext cx="40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8" name="Ink 387">
                  <a:extLst>
                    <a:ext uri="{FF2B5EF4-FFF2-40B4-BE49-F238E27FC236}">
                      <a16:creationId xmlns:a16="http://schemas.microsoft.com/office/drawing/2014/main" id="{CB45E511-928D-4878-8BBD-E345E55C3159}"/>
                    </a:ext>
                  </a:extLst>
                </p14:cNvPr>
                <p14:cNvContentPartPr/>
                <p14:nvPr/>
              </p14:nvContentPartPr>
              <p14:xfrm>
                <a:off x="11496270" y="4906387"/>
                <a:ext cx="296640" cy="193320"/>
              </p14:xfrm>
            </p:contentPart>
          </mc:Choice>
          <mc:Fallback xmlns="">
            <p:pic>
              <p:nvPicPr>
                <p:cNvPr id="388" name="Ink 387">
                  <a:extLst>
                    <a:ext uri="{FF2B5EF4-FFF2-40B4-BE49-F238E27FC236}">
                      <a16:creationId xmlns:a16="http://schemas.microsoft.com/office/drawing/2014/main" id="{CB45E511-928D-4878-8BBD-E345E55C3159}"/>
                    </a:ext>
                  </a:extLst>
                </p:cNvPr>
                <p:cNvPicPr/>
                <p:nvPr/>
              </p:nvPicPr>
              <p:blipFill>
                <a:blip r:embed="rId619"/>
                <a:stretch>
                  <a:fillRect/>
                </a:stretch>
              </p:blipFill>
              <p:spPr>
                <a:xfrm>
                  <a:off x="11487270" y="4897387"/>
                  <a:ext cx="314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9" name="Ink 388">
                  <a:extLst>
                    <a:ext uri="{FF2B5EF4-FFF2-40B4-BE49-F238E27FC236}">
                      <a16:creationId xmlns:a16="http://schemas.microsoft.com/office/drawing/2014/main" id="{A64C659E-C802-4C35-9F9B-D10C771DE4A5}"/>
                    </a:ext>
                  </a:extLst>
                </p14:cNvPr>
                <p14:cNvContentPartPr/>
                <p14:nvPr/>
              </p14:nvContentPartPr>
              <p14:xfrm>
                <a:off x="11732430" y="4930147"/>
                <a:ext cx="85320" cy="23760"/>
              </p14:xfrm>
            </p:contentPart>
          </mc:Choice>
          <mc:Fallback xmlns="">
            <p:pic>
              <p:nvPicPr>
                <p:cNvPr id="389" name="Ink 388">
                  <a:extLst>
                    <a:ext uri="{FF2B5EF4-FFF2-40B4-BE49-F238E27FC236}">
                      <a16:creationId xmlns:a16="http://schemas.microsoft.com/office/drawing/2014/main" id="{A64C659E-C802-4C35-9F9B-D10C771DE4A5}"/>
                    </a:ext>
                  </a:extLst>
                </p:cNvPr>
                <p:cNvPicPr/>
                <p:nvPr/>
              </p:nvPicPr>
              <p:blipFill>
                <a:blip r:embed="rId621"/>
                <a:stretch>
                  <a:fillRect/>
                </a:stretch>
              </p:blipFill>
              <p:spPr>
                <a:xfrm>
                  <a:off x="11723790" y="4921147"/>
                  <a:ext cx="102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0" name="Ink 389">
                  <a:extLst>
                    <a:ext uri="{FF2B5EF4-FFF2-40B4-BE49-F238E27FC236}">
                      <a16:creationId xmlns:a16="http://schemas.microsoft.com/office/drawing/2014/main" id="{D4999C0A-8A0E-4803-B538-C0CA34947796}"/>
                    </a:ext>
                  </a:extLst>
                </p14:cNvPr>
                <p14:cNvContentPartPr/>
                <p14:nvPr/>
              </p14:nvContentPartPr>
              <p14:xfrm>
                <a:off x="11449110" y="4938787"/>
                <a:ext cx="150840" cy="1800"/>
              </p14:xfrm>
            </p:contentPart>
          </mc:Choice>
          <mc:Fallback xmlns="">
            <p:pic>
              <p:nvPicPr>
                <p:cNvPr id="390" name="Ink 389">
                  <a:extLst>
                    <a:ext uri="{FF2B5EF4-FFF2-40B4-BE49-F238E27FC236}">
                      <a16:creationId xmlns:a16="http://schemas.microsoft.com/office/drawing/2014/main" id="{D4999C0A-8A0E-4803-B538-C0CA34947796}"/>
                    </a:ext>
                  </a:extLst>
                </p:cNvPr>
                <p:cNvPicPr/>
                <p:nvPr/>
              </p:nvPicPr>
              <p:blipFill>
                <a:blip r:embed="rId623"/>
                <a:stretch>
                  <a:fillRect/>
                </a:stretch>
              </p:blipFill>
              <p:spPr>
                <a:xfrm>
                  <a:off x="11440470" y="4929787"/>
                  <a:ext cx="16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2" name="Ink 391">
                  <a:extLst>
                    <a:ext uri="{FF2B5EF4-FFF2-40B4-BE49-F238E27FC236}">
                      <a16:creationId xmlns:a16="http://schemas.microsoft.com/office/drawing/2014/main" id="{0B714EDF-6103-4A1D-8786-F7A7649B4201}"/>
                    </a:ext>
                  </a:extLst>
                </p14:cNvPr>
                <p14:cNvContentPartPr/>
                <p14:nvPr/>
              </p14:nvContentPartPr>
              <p14:xfrm>
                <a:off x="1741350" y="5537467"/>
                <a:ext cx="196920" cy="165600"/>
              </p14:xfrm>
            </p:contentPart>
          </mc:Choice>
          <mc:Fallback xmlns="">
            <p:pic>
              <p:nvPicPr>
                <p:cNvPr id="392" name="Ink 391">
                  <a:extLst>
                    <a:ext uri="{FF2B5EF4-FFF2-40B4-BE49-F238E27FC236}">
                      <a16:creationId xmlns:a16="http://schemas.microsoft.com/office/drawing/2014/main" id="{0B714EDF-6103-4A1D-8786-F7A7649B4201}"/>
                    </a:ext>
                  </a:extLst>
                </p:cNvPr>
                <p:cNvPicPr/>
                <p:nvPr/>
              </p:nvPicPr>
              <p:blipFill>
                <a:blip r:embed="rId625"/>
                <a:stretch>
                  <a:fillRect/>
                </a:stretch>
              </p:blipFill>
              <p:spPr>
                <a:xfrm>
                  <a:off x="1732710" y="5528467"/>
                  <a:ext cx="214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3" name="Ink 392">
                  <a:extLst>
                    <a:ext uri="{FF2B5EF4-FFF2-40B4-BE49-F238E27FC236}">
                      <a16:creationId xmlns:a16="http://schemas.microsoft.com/office/drawing/2014/main" id="{07697CA2-9C4D-4D35-8104-9C82DFBC3830}"/>
                    </a:ext>
                  </a:extLst>
                </p14:cNvPr>
                <p14:cNvContentPartPr/>
                <p14:nvPr/>
              </p14:nvContentPartPr>
              <p14:xfrm>
                <a:off x="2066790" y="5562307"/>
                <a:ext cx="212040" cy="95760"/>
              </p14:xfrm>
            </p:contentPart>
          </mc:Choice>
          <mc:Fallback xmlns="">
            <p:pic>
              <p:nvPicPr>
                <p:cNvPr id="393" name="Ink 392">
                  <a:extLst>
                    <a:ext uri="{FF2B5EF4-FFF2-40B4-BE49-F238E27FC236}">
                      <a16:creationId xmlns:a16="http://schemas.microsoft.com/office/drawing/2014/main" id="{07697CA2-9C4D-4D35-8104-9C82DFBC3830}"/>
                    </a:ext>
                  </a:extLst>
                </p:cNvPr>
                <p:cNvPicPr/>
                <p:nvPr/>
              </p:nvPicPr>
              <p:blipFill>
                <a:blip r:embed="rId627"/>
                <a:stretch>
                  <a:fillRect/>
                </a:stretch>
              </p:blipFill>
              <p:spPr>
                <a:xfrm>
                  <a:off x="2057790" y="5553307"/>
                  <a:ext cx="229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4" name="Ink 393">
                  <a:extLst>
                    <a:ext uri="{FF2B5EF4-FFF2-40B4-BE49-F238E27FC236}">
                      <a16:creationId xmlns:a16="http://schemas.microsoft.com/office/drawing/2014/main" id="{E254870D-DF57-47D8-BD66-1C1306763673}"/>
                    </a:ext>
                  </a:extLst>
                </p14:cNvPr>
                <p14:cNvContentPartPr/>
                <p14:nvPr/>
              </p14:nvContentPartPr>
              <p14:xfrm>
                <a:off x="2263350" y="5509747"/>
                <a:ext cx="51120" cy="161280"/>
              </p14:xfrm>
            </p:contentPart>
          </mc:Choice>
          <mc:Fallback xmlns="">
            <p:pic>
              <p:nvPicPr>
                <p:cNvPr id="394" name="Ink 393">
                  <a:extLst>
                    <a:ext uri="{FF2B5EF4-FFF2-40B4-BE49-F238E27FC236}">
                      <a16:creationId xmlns:a16="http://schemas.microsoft.com/office/drawing/2014/main" id="{E254870D-DF57-47D8-BD66-1C1306763673}"/>
                    </a:ext>
                  </a:extLst>
                </p:cNvPr>
                <p:cNvPicPr/>
                <p:nvPr/>
              </p:nvPicPr>
              <p:blipFill>
                <a:blip r:embed="rId629"/>
                <a:stretch>
                  <a:fillRect/>
                </a:stretch>
              </p:blipFill>
              <p:spPr>
                <a:xfrm>
                  <a:off x="2254350" y="5501107"/>
                  <a:ext cx="68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5" name="Ink 394">
                  <a:extLst>
                    <a:ext uri="{FF2B5EF4-FFF2-40B4-BE49-F238E27FC236}">
                      <a16:creationId xmlns:a16="http://schemas.microsoft.com/office/drawing/2014/main" id="{77AE9A21-1C75-4069-8977-F505828EC30F}"/>
                    </a:ext>
                  </a:extLst>
                </p14:cNvPr>
                <p14:cNvContentPartPr/>
                <p14:nvPr/>
              </p14:nvContentPartPr>
              <p14:xfrm>
                <a:off x="2259030" y="5563387"/>
                <a:ext cx="150120" cy="23040"/>
              </p14:xfrm>
            </p:contentPart>
          </mc:Choice>
          <mc:Fallback xmlns="">
            <p:pic>
              <p:nvPicPr>
                <p:cNvPr id="395" name="Ink 394">
                  <a:extLst>
                    <a:ext uri="{FF2B5EF4-FFF2-40B4-BE49-F238E27FC236}">
                      <a16:creationId xmlns:a16="http://schemas.microsoft.com/office/drawing/2014/main" id="{77AE9A21-1C75-4069-8977-F505828EC30F}"/>
                    </a:ext>
                  </a:extLst>
                </p:cNvPr>
                <p:cNvPicPr/>
                <p:nvPr/>
              </p:nvPicPr>
              <p:blipFill>
                <a:blip r:embed="rId631"/>
                <a:stretch>
                  <a:fillRect/>
                </a:stretch>
              </p:blipFill>
              <p:spPr>
                <a:xfrm>
                  <a:off x="2250030" y="5554747"/>
                  <a:ext cx="167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7" name="Ink 396">
                  <a:extLst>
                    <a:ext uri="{FF2B5EF4-FFF2-40B4-BE49-F238E27FC236}">
                      <a16:creationId xmlns:a16="http://schemas.microsoft.com/office/drawing/2014/main" id="{770AC350-03D8-444D-A4CB-1E2592A4E849}"/>
                    </a:ext>
                  </a:extLst>
                </p14:cNvPr>
                <p14:cNvContentPartPr/>
                <p14:nvPr/>
              </p14:nvContentPartPr>
              <p14:xfrm>
                <a:off x="2563230" y="5510107"/>
                <a:ext cx="147960" cy="219600"/>
              </p14:xfrm>
            </p:contentPart>
          </mc:Choice>
          <mc:Fallback xmlns="">
            <p:pic>
              <p:nvPicPr>
                <p:cNvPr id="397" name="Ink 396">
                  <a:extLst>
                    <a:ext uri="{FF2B5EF4-FFF2-40B4-BE49-F238E27FC236}">
                      <a16:creationId xmlns:a16="http://schemas.microsoft.com/office/drawing/2014/main" id="{770AC350-03D8-444D-A4CB-1E2592A4E849}"/>
                    </a:ext>
                  </a:extLst>
                </p:cNvPr>
                <p:cNvPicPr/>
                <p:nvPr/>
              </p:nvPicPr>
              <p:blipFill>
                <a:blip r:embed="rId633"/>
                <a:stretch>
                  <a:fillRect/>
                </a:stretch>
              </p:blipFill>
              <p:spPr>
                <a:xfrm>
                  <a:off x="2554230" y="5501467"/>
                  <a:ext cx="1656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8" name="Ink 397">
                  <a:extLst>
                    <a:ext uri="{FF2B5EF4-FFF2-40B4-BE49-F238E27FC236}">
                      <a16:creationId xmlns:a16="http://schemas.microsoft.com/office/drawing/2014/main" id="{7CD56FEC-396C-46E7-9321-013996A8D248}"/>
                    </a:ext>
                  </a:extLst>
                </p14:cNvPr>
                <p14:cNvContentPartPr/>
                <p14:nvPr/>
              </p14:nvContentPartPr>
              <p14:xfrm>
                <a:off x="2896230" y="5534587"/>
                <a:ext cx="481680" cy="115200"/>
              </p14:xfrm>
            </p:contentPart>
          </mc:Choice>
          <mc:Fallback xmlns="">
            <p:pic>
              <p:nvPicPr>
                <p:cNvPr id="398" name="Ink 397">
                  <a:extLst>
                    <a:ext uri="{FF2B5EF4-FFF2-40B4-BE49-F238E27FC236}">
                      <a16:creationId xmlns:a16="http://schemas.microsoft.com/office/drawing/2014/main" id="{7CD56FEC-396C-46E7-9321-013996A8D248}"/>
                    </a:ext>
                  </a:extLst>
                </p:cNvPr>
                <p:cNvPicPr/>
                <p:nvPr/>
              </p:nvPicPr>
              <p:blipFill>
                <a:blip r:embed="rId635"/>
                <a:stretch>
                  <a:fillRect/>
                </a:stretch>
              </p:blipFill>
              <p:spPr>
                <a:xfrm>
                  <a:off x="2887230" y="5525947"/>
                  <a:ext cx="4993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9" name="Ink 398">
                  <a:extLst>
                    <a:ext uri="{FF2B5EF4-FFF2-40B4-BE49-F238E27FC236}">
                      <a16:creationId xmlns:a16="http://schemas.microsoft.com/office/drawing/2014/main" id="{3C29EB87-84EC-410C-8453-1FE7A79F3347}"/>
                    </a:ext>
                  </a:extLst>
                </p14:cNvPr>
                <p14:cNvContentPartPr/>
                <p14:nvPr/>
              </p14:nvContentPartPr>
              <p14:xfrm>
                <a:off x="3577710" y="5452147"/>
                <a:ext cx="541080" cy="193320"/>
              </p14:xfrm>
            </p:contentPart>
          </mc:Choice>
          <mc:Fallback xmlns="">
            <p:pic>
              <p:nvPicPr>
                <p:cNvPr id="399" name="Ink 398">
                  <a:extLst>
                    <a:ext uri="{FF2B5EF4-FFF2-40B4-BE49-F238E27FC236}">
                      <a16:creationId xmlns:a16="http://schemas.microsoft.com/office/drawing/2014/main" id="{3C29EB87-84EC-410C-8453-1FE7A79F3347}"/>
                    </a:ext>
                  </a:extLst>
                </p:cNvPr>
                <p:cNvPicPr/>
                <p:nvPr/>
              </p:nvPicPr>
              <p:blipFill>
                <a:blip r:embed="rId637"/>
                <a:stretch>
                  <a:fillRect/>
                </a:stretch>
              </p:blipFill>
              <p:spPr>
                <a:xfrm>
                  <a:off x="3569070" y="5443507"/>
                  <a:ext cx="558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0" name="Ink 399">
                  <a:extLst>
                    <a:ext uri="{FF2B5EF4-FFF2-40B4-BE49-F238E27FC236}">
                      <a16:creationId xmlns:a16="http://schemas.microsoft.com/office/drawing/2014/main" id="{1010076A-D070-4C83-A685-6AF41AD3FE06}"/>
                    </a:ext>
                  </a:extLst>
                </p14:cNvPr>
                <p14:cNvContentPartPr/>
                <p14:nvPr/>
              </p14:nvContentPartPr>
              <p14:xfrm>
                <a:off x="4102950" y="5523787"/>
                <a:ext cx="326160" cy="98280"/>
              </p14:xfrm>
            </p:contentPart>
          </mc:Choice>
          <mc:Fallback xmlns="">
            <p:pic>
              <p:nvPicPr>
                <p:cNvPr id="400" name="Ink 399">
                  <a:extLst>
                    <a:ext uri="{FF2B5EF4-FFF2-40B4-BE49-F238E27FC236}">
                      <a16:creationId xmlns:a16="http://schemas.microsoft.com/office/drawing/2014/main" id="{1010076A-D070-4C83-A685-6AF41AD3FE06}"/>
                    </a:ext>
                  </a:extLst>
                </p:cNvPr>
                <p:cNvPicPr/>
                <p:nvPr/>
              </p:nvPicPr>
              <p:blipFill>
                <a:blip r:embed="rId639"/>
                <a:stretch>
                  <a:fillRect/>
                </a:stretch>
              </p:blipFill>
              <p:spPr>
                <a:xfrm>
                  <a:off x="4093950" y="5515147"/>
                  <a:ext cx="343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1" name="Ink 400">
                  <a:extLst>
                    <a:ext uri="{FF2B5EF4-FFF2-40B4-BE49-F238E27FC236}">
                      <a16:creationId xmlns:a16="http://schemas.microsoft.com/office/drawing/2014/main" id="{18D51AAA-CA5E-4C80-8303-3F519F1EC260}"/>
                    </a:ext>
                  </a:extLst>
                </p14:cNvPr>
                <p14:cNvContentPartPr/>
                <p14:nvPr/>
              </p14:nvContentPartPr>
              <p14:xfrm>
                <a:off x="4386990" y="5432707"/>
                <a:ext cx="360" cy="360"/>
              </p14:xfrm>
            </p:contentPart>
          </mc:Choice>
          <mc:Fallback xmlns="">
            <p:pic>
              <p:nvPicPr>
                <p:cNvPr id="401" name="Ink 400">
                  <a:extLst>
                    <a:ext uri="{FF2B5EF4-FFF2-40B4-BE49-F238E27FC236}">
                      <a16:creationId xmlns:a16="http://schemas.microsoft.com/office/drawing/2014/main" id="{18D51AAA-CA5E-4C80-8303-3F519F1EC260}"/>
                    </a:ext>
                  </a:extLst>
                </p:cNvPr>
                <p:cNvPicPr/>
                <p:nvPr/>
              </p:nvPicPr>
              <p:blipFill>
                <a:blip r:embed="rId9"/>
                <a:stretch>
                  <a:fillRect/>
                </a:stretch>
              </p:blipFill>
              <p:spPr>
                <a:xfrm>
                  <a:off x="4378350" y="5423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2" name="Ink 401">
                  <a:extLst>
                    <a:ext uri="{FF2B5EF4-FFF2-40B4-BE49-F238E27FC236}">
                      <a16:creationId xmlns:a16="http://schemas.microsoft.com/office/drawing/2014/main" id="{3CEF9C1D-C8F1-4FDB-A9B8-4E9E1E5E51CE}"/>
                    </a:ext>
                  </a:extLst>
                </p14:cNvPr>
                <p14:cNvContentPartPr/>
                <p14:nvPr/>
              </p14:nvContentPartPr>
              <p14:xfrm>
                <a:off x="4456110" y="5447467"/>
                <a:ext cx="154800" cy="114840"/>
              </p14:xfrm>
            </p:contentPart>
          </mc:Choice>
          <mc:Fallback xmlns="">
            <p:pic>
              <p:nvPicPr>
                <p:cNvPr id="402" name="Ink 401">
                  <a:extLst>
                    <a:ext uri="{FF2B5EF4-FFF2-40B4-BE49-F238E27FC236}">
                      <a16:creationId xmlns:a16="http://schemas.microsoft.com/office/drawing/2014/main" id="{3CEF9C1D-C8F1-4FDB-A9B8-4E9E1E5E51CE}"/>
                    </a:ext>
                  </a:extLst>
                </p:cNvPr>
                <p:cNvPicPr/>
                <p:nvPr/>
              </p:nvPicPr>
              <p:blipFill>
                <a:blip r:embed="rId642"/>
                <a:stretch>
                  <a:fillRect/>
                </a:stretch>
              </p:blipFill>
              <p:spPr>
                <a:xfrm>
                  <a:off x="4447470" y="5438467"/>
                  <a:ext cx="172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3" name="Ink 402">
                  <a:extLst>
                    <a:ext uri="{FF2B5EF4-FFF2-40B4-BE49-F238E27FC236}">
                      <a16:creationId xmlns:a16="http://schemas.microsoft.com/office/drawing/2014/main" id="{C00B3902-52D4-4A9A-9088-CC478CBDC398}"/>
                    </a:ext>
                  </a:extLst>
                </p14:cNvPr>
                <p14:cNvContentPartPr/>
                <p14:nvPr/>
              </p14:nvContentPartPr>
              <p14:xfrm>
                <a:off x="4632510" y="5453227"/>
                <a:ext cx="177120" cy="108720"/>
              </p14:xfrm>
            </p:contentPart>
          </mc:Choice>
          <mc:Fallback xmlns="">
            <p:pic>
              <p:nvPicPr>
                <p:cNvPr id="403" name="Ink 402">
                  <a:extLst>
                    <a:ext uri="{FF2B5EF4-FFF2-40B4-BE49-F238E27FC236}">
                      <a16:creationId xmlns:a16="http://schemas.microsoft.com/office/drawing/2014/main" id="{C00B3902-52D4-4A9A-9088-CC478CBDC398}"/>
                    </a:ext>
                  </a:extLst>
                </p:cNvPr>
                <p:cNvPicPr/>
                <p:nvPr/>
              </p:nvPicPr>
              <p:blipFill>
                <a:blip r:embed="rId644"/>
                <a:stretch>
                  <a:fillRect/>
                </a:stretch>
              </p:blipFill>
              <p:spPr>
                <a:xfrm>
                  <a:off x="4623510" y="5444587"/>
                  <a:ext cx="194760" cy="126360"/>
                </a:xfrm>
                <a:prstGeom prst="rect">
                  <a:avLst/>
                </a:prstGeom>
              </p:spPr>
            </p:pic>
          </mc:Fallback>
        </mc:AlternateContent>
      </p:grpSp>
      <p:grpSp>
        <p:nvGrpSpPr>
          <p:cNvPr id="417" name="Group 416">
            <a:extLst>
              <a:ext uri="{FF2B5EF4-FFF2-40B4-BE49-F238E27FC236}">
                <a16:creationId xmlns:a16="http://schemas.microsoft.com/office/drawing/2014/main" id="{5E2F9519-B06D-45E1-B73E-50794C5383E2}"/>
              </a:ext>
            </a:extLst>
          </p:cNvPr>
          <p:cNvGrpSpPr/>
          <p:nvPr/>
        </p:nvGrpSpPr>
        <p:grpSpPr>
          <a:xfrm>
            <a:off x="5099790" y="5323987"/>
            <a:ext cx="3996000" cy="385920"/>
            <a:chOff x="5099790" y="5323987"/>
            <a:chExt cx="3996000" cy="385920"/>
          </a:xfrm>
        </p:grpSpPr>
        <mc:AlternateContent xmlns:mc="http://schemas.openxmlformats.org/markup-compatibility/2006" xmlns:p14="http://schemas.microsoft.com/office/powerpoint/2010/main">
          <mc:Choice Requires="p14">
            <p:contentPart p14:bwMode="auto" r:id="rId645">
              <p14:nvContentPartPr>
                <p14:cNvPr id="405" name="Ink 404">
                  <a:extLst>
                    <a:ext uri="{FF2B5EF4-FFF2-40B4-BE49-F238E27FC236}">
                      <a16:creationId xmlns:a16="http://schemas.microsoft.com/office/drawing/2014/main" id="{3BF58935-D8E6-4768-8E21-10C417BF3E04}"/>
                    </a:ext>
                  </a:extLst>
                </p14:cNvPr>
                <p14:cNvContentPartPr/>
                <p14:nvPr/>
              </p14:nvContentPartPr>
              <p14:xfrm>
                <a:off x="5099790" y="5439187"/>
                <a:ext cx="556920" cy="121320"/>
              </p14:xfrm>
            </p:contentPart>
          </mc:Choice>
          <mc:Fallback xmlns="">
            <p:pic>
              <p:nvPicPr>
                <p:cNvPr id="405" name="Ink 404">
                  <a:extLst>
                    <a:ext uri="{FF2B5EF4-FFF2-40B4-BE49-F238E27FC236}">
                      <a16:creationId xmlns:a16="http://schemas.microsoft.com/office/drawing/2014/main" id="{3BF58935-D8E6-4768-8E21-10C417BF3E04}"/>
                    </a:ext>
                  </a:extLst>
                </p:cNvPr>
                <p:cNvPicPr/>
                <p:nvPr/>
              </p:nvPicPr>
              <p:blipFill>
                <a:blip r:embed="rId646"/>
                <a:stretch>
                  <a:fillRect/>
                </a:stretch>
              </p:blipFill>
              <p:spPr>
                <a:xfrm>
                  <a:off x="5090790" y="5430187"/>
                  <a:ext cx="574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06" name="Ink 405">
                  <a:extLst>
                    <a:ext uri="{FF2B5EF4-FFF2-40B4-BE49-F238E27FC236}">
                      <a16:creationId xmlns:a16="http://schemas.microsoft.com/office/drawing/2014/main" id="{6A20290E-9A15-47EF-8DDE-90AA6FC1650B}"/>
                    </a:ext>
                  </a:extLst>
                </p14:cNvPr>
                <p14:cNvContentPartPr/>
                <p14:nvPr/>
              </p14:nvContentPartPr>
              <p14:xfrm>
                <a:off x="5659230" y="5326147"/>
                <a:ext cx="258840" cy="202680"/>
              </p14:xfrm>
            </p:contentPart>
          </mc:Choice>
          <mc:Fallback xmlns="">
            <p:pic>
              <p:nvPicPr>
                <p:cNvPr id="406" name="Ink 405">
                  <a:extLst>
                    <a:ext uri="{FF2B5EF4-FFF2-40B4-BE49-F238E27FC236}">
                      <a16:creationId xmlns:a16="http://schemas.microsoft.com/office/drawing/2014/main" id="{6A20290E-9A15-47EF-8DDE-90AA6FC1650B}"/>
                    </a:ext>
                  </a:extLst>
                </p:cNvPr>
                <p:cNvPicPr/>
                <p:nvPr/>
              </p:nvPicPr>
              <p:blipFill>
                <a:blip r:embed="rId648"/>
                <a:stretch>
                  <a:fillRect/>
                </a:stretch>
              </p:blipFill>
              <p:spPr>
                <a:xfrm>
                  <a:off x="5650590" y="5317147"/>
                  <a:ext cx="276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07" name="Ink 406">
                  <a:extLst>
                    <a:ext uri="{FF2B5EF4-FFF2-40B4-BE49-F238E27FC236}">
                      <a16:creationId xmlns:a16="http://schemas.microsoft.com/office/drawing/2014/main" id="{A1722043-5DE4-4744-A769-BFEC48C8A778}"/>
                    </a:ext>
                  </a:extLst>
                </p14:cNvPr>
                <p14:cNvContentPartPr/>
                <p14:nvPr/>
              </p14:nvContentPartPr>
              <p14:xfrm>
                <a:off x="5929590" y="5450347"/>
                <a:ext cx="113760" cy="88560"/>
              </p14:xfrm>
            </p:contentPart>
          </mc:Choice>
          <mc:Fallback xmlns="">
            <p:pic>
              <p:nvPicPr>
                <p:cNvPr id="407" name="Ink 406">
                  <a:extLst>
                    <a:ext uri="{FF2B5EF4-FFF2-40B4-BE49-F238E27FC236}">
                      <a16:creationId xmlns:a16="http://schemas.microsoft.com/office/drawing/2014/main" id="{A1722043-5DE4-4744-A769-BFEC48C8A778}"/>
                    </a:ext>
                  </a:extLst>
                </p:cNvPr>
                <p:cNvPicPr/>
                <p:nvPr/>
              </p:nvPicPr>
              <p:blipFill>
                <a:blip r:embed="rId650"/>
                <a:stretch>
                  <a:fillRect/>
                </a:stretch>
              </p:blipFill>
              <p:spPr>
                <a:xfrm>
                  <a:off x="5920950" y="5441707"/>
                  <a:ext cx="131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08" name="Ink 407">
                  <a:extLst>
                    <a:ext uri="{FF2B5EF4-FFF2-40B4-BE49-F238E27FC236}">
                      <a16:creationId xmlns:a16="http://schemas.microsoft.com/office/drawing/2014/main" id="{AA1F71D6-5ABD-4524-9937-AA6F63B4E316}"/>
                    </a:ext>
                  </a:extLst>
                </p14:cNvPr>
                <p14:cNvContentPartPr/>
                <p14:nvPr/>
              </p14:nvContentPartPr>
              <p14:xfrm>
                <a:off x="6043350" y="5420107"/>
                <a:ext cx="177480" cy="106560"/>
              </p14:xfrm>
            </p:contentPart>
          </mc:Choice>
          <mc:Fallback xmlns="">
            <p:pic>
              <p:nvPicPr>
                <p:cNvPr id="408" name="Ink 407">
                  <a:extLst>
                    <a:ext uri="{FF2B5EF4-FFF2-40B4-BE49-F238E27FC236}">
                      <a16:creationId xmlns:a16="http://schemas.microsoft.com/office/drawing/2014/main" id="{AA1F71D6-5ABD-4524-9937-AA6F63B4E316}"/>
                    </a:ext>
                  </a:extLst>
                </p:cNvPr>
                <p:cNvPicPr/>
                <p:nvPr/>
              </p:nvPicPr>
              <p:blipFill>
                <a:blip r:embed="rId652"/>
                <a:stretch>
                  <a:fillRect/>
                </a:stretch>
              </p:blipFill>
              <p:spPr>
                <a:xfrm>
                  <a:off x="6034350" y="5411107"/>
                  <a:ext cx="195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09" name="Ink 408">
                  <a:extLst>
                    <a:ext uri="{FF2B5EF4-FFF2-40B4-BE49-F238E27FC236}">
                      <a16:creationId xmlns:a16="http://schemas.microsoft.com/office/drawing/2014/main" id="{A3D534BD-54BD-4D48-B654-2A5DF46DD818}"/>
                    </a:ext>
                  </a:extLst>
                </p14:cNvPr>
                <p14:cNvContentPartPr/>
                <p14:nvPr/>
              </p14:nvContentPartPr>
              <p14:xfrm>
                <a:off x="6266190" y="5447107"/>
                <a:ext cx="278640" cy="95040"/>
              </p14:xfrm>
            </p:contentPart>
          </mc:Choice>
          <mc:Fallback xmlns="">
            <p:pic>
              <p:nvPicPr>
                <p:cNvPr id="409" name="Ink 408">
                  <a:extLst>
                    <a:ext uri="{FF2B5EF4-FFF2-40B4-BE49-F238E27FC236}">
                      <a16:creationId xmlns:a16="http://schemas.microsoft.com/office/drawing/2014/main" id="{A3D534BD-54BD-4D48-B654-2A5DF46DD818}"/>
                    </a:ext>
                  </a:extLst>
                </p:cNvPr>
                <p:cNvPicPr/>
                <p:nvPr/>
              </p:nvPicPr>
              <p:blipFill>
                <a:blip r:embed="rId654"/>
                <a:stretch>
                  <a:fillRect/>
                </a:stretch>
              </p:blipFill>
              <p:spPr>
                <a:xfrm>
                  <a:off x="6257190" y="5438107"/>
                  <a:ext cx="296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0" name="Ink 409">
                  <a:extLst>
                    <a:ext uri="{FF2B5EF4-FFF2-40B4-BE49-F238E27FC236}">
                      <a16:creationId xmlns:a16="http://schemas.microsoft.com/office/drawing/2014/main" id="{D106B5C0-A53C-42D4-8CD3-C75525F703F6}"/>
                    </a:ext>
                  </a:extLst>
                </p14:cNvPr>
                <p14:cNvContentPartPr/>
                <p14:nvPr/>
              </p14:nvContentPartPr>
              <p14:xfrm>
                <a:off x="6572550" y="5427307"/>
                <a:ext cx="188280" cy="75600"/>
              </p14:xfrm>
            </p:contentPart>
          </mc:Choice>
          <mc:Fallback xmlns="">
            <p:pic>
              <p:nvPicPr>
                <p:cNvPr id="410" name="Ink 409">
                  <a:extLst>
                    <a:ext uri="{FF2B5EF4-FFF2-40B4-BE49-F238E27FC236}">
                      <a16:creationId xmlns:a16="http://schemas.microsoft.com/office/drawing/2014/main" id="{D106B5C0-A53C-42D4-8CD3-C75525F703F6}"/>
                    </a:ext>
                  </a:extLst>
                </p:cNvPr>
                <p:cNvPicPr/>
                <p:nvPr/>
              </p:nvPicPr>
              <p:blipFill>
                <a:blip r:embed="rId656"/>
                <a:stretch>
                  <a:fillRect/>
                </a:stretch>
              </p:blipFill>
              <p:spPr>
                <a:xfrm>
                  <a:off x="6563910" y="5418667"/>
                  <a:ext cx="205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11" name="Ink 410">
                  <a:extLst>
                    <a:ext uri="{FF2B5EF4-FFF2-40B4-BE49-F238E27FC236}">
                      <a16:creationId xmlns:a16="http://schemas.microsoft.com/office/drawing/2014/main" id="{3BC93457-97C3-4419-809C-CD15497EB655}"/>
                    </a:ext>
                  </a:extLst>
                </p14:cNvPr>
                <p14:cNvContentPartPr/>
                <p14:nvPr/>
              </p14:nvContentPartPr>
              <p14:xfrm>
                <a:off x="6438990" y="5323987"/>
                <a:ext cx="9360" cy="7920"/>
              </p14:xfrm>
            </p:contentPart>
          </mc:Choice>
          <mc:Fallback xmlns="">
            <p:pic>
              <p:nvPicPr>
                <p:cNvPr id="411" name="Ink 410">
                  <a:extLst>
                    <a:ext uri="{FF2B5EF4-FFF2-40B4-BE49-F238E27FC236}">
                      <a16:creationId xmlns:a16="http://schemas.microsoft.com/office/drawing/2014/main" id="{3BC93457-97C3-4419-809C-CD15497EB655}"/>
                    </a:ext>
                  </a:extLst>
                </p:cNvPr>
                <p:cNvPicPr/>
                <p:nvPr/>
              </p:nvPicPr>
              <p:blipFill>
                <a:blip r:embed="rId658"/>
                <a:stretch>
                  <a:fillRect/>
                </a:stretch>
              </p:blipFill>
              <p:spPr>
                <a:xfrm>
                  <a:off x="6430350" y="5314987"/>
                  <a:ext cx="27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2" name="Ink 411">
                  <a:extLst>
                    <a:ext uri="{FF2B5EF4-FFF2-40B4-BE49-F238E27FC236}">
                      <a16:creationId xmlns:a16="http://schemas.microsoft.com/office/drawing/2014/main" id="{A0C7C6E3-C187-4AD1-A905-9D020D0463AB}"/>
                    </a:ext>
                  </a:extLst>
                </p14:cNvPr>
                <p14:cNvContentPartPr/>
                <p14:nvPr/>
              </p14:nvContentPartPr>
              <p14:xfrm>
                <a:off x="6889350" y="5375827"/>
                <a:ext cx="316080" cy="132840"/>
              </p14:xfrm>
            </p:contentPart>
          </mc:Choice>
          <mc:Fallback xmlns="">
            <p:pic>
              <p:nvPicPr>
                <p:cNvPr id="412" name="Ink 411">
                  <a:extLst>
                    <a:ext uri="{FF2B5EF4-FFF2-40B4-BE49-F238E27FC236}">
                      <a16:creationId xmlns:a16="http://schemas.microsoft.com/office/drawing/2014/main" id="{A0C7C6E3-C187-4AD1-A905-9D020D0463AB}"/>
                    </a:ext>
                  </a:extLst>
                </p:cNvPr>
                <p:cNvPicPr/>
                <p:nvPr/>
              </p:nvPicPr>
              <p:blipFill>
                <a:blip r:embed="rId660"/>
                <a:stretch>
                  <a:fillRect/>
                </a:stretch>
              </p:blipFill>
              <p:spPr>
                <a:xfrm>
                  <a:off x="6880710" y="5366827"/>
                  <a:ext cx="333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3" name="Ink 412">
                  <a:extLst>
                    <a:ext uri="{FF2B5EF4-FFF2-40B4-BE49-F238E27FC236}">
                      <a16:creationId xmlns:a16="http://schemas.microsoft.com/office/drawing/2014/main" id="{A6F4A90B-7C45-4820-8E8A-48FE44561151}"/>
                    </a:ext>
                  </a:extLst>
                </p14:cNvPr>
                <p14:cNvContentPartPr/>
                <p14:nvPr/>
              </p14:nvContentPartPr>
              <p14:xfrm>
                <a:off x="7398030" y="5363587"/>
                <a:ext cx="174240" cy="146160"/>
              </p14:xfrm>
            </p:contentPart>
          </mc:Choice>
          <mc:Fallback xmlns="">
            <p:pic>
              <p:nvPicPr>
                <p:cNvPr id="413" name="Ink 412">
                  <a:extLst>
                    <a:ext uri="{FF2B5EF4-FFF2-40B4-BE49-F238E27FC236}">
                      <a16:creationId xmlns:a16="http://schemas.microsoft.com/office/drawing/2014/main" id="{A6F4A90B-7C45-4820-8E8A-48FE44561151}"/>
                    </a:ext>
                  </a:extLst>
                </p:cNvPr>
                <p:cNvPicPr/>
                <p:nvPr/>
              </p:nvPicPr>
              <p:blipFill>
                <a:blip r:embed="rId662"/>
                <a:stretch>
                  <a:fillRect/>
                </a:stretch>
              </p:blipFill>
              <p:spPr>
                <a:xfrm>
                  <a:off x="7389390" y="5354587"/>
                  <a:ext cx="191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4" name="Ink 413">
                  <a:extLst>
                    <a:ext uri="{FF2B5EF4-FFF2-40B4-BE49-F238E27FC236}">
                      <a16:creationId xmlns:a16="http://schemas.microsoft.com/office/drawing/2014/main" id="{376F2F63-714F-4642-8D42-29E0732F5B22}"/>
                    </a:ext>
                  </a:extLst>
                </p14:cNvPr>
                <p14:cNvContentPartPr/>
                <p14:nvPr/>
              </p14:nvContentPartPr>
              <p14:xfrm>
                <a:off x="7626270" y="5327947"/>
                <a:ext cx="31680" cy="61920"/>
              </p14:xfrm>
            </p:contentPart>
          </mc:Choice>
          <mc:Fallback xmlns="">
            <p:pic>
              <p:nvPicPr>
                <p:cNvPr id="414" name="Ink 413">
                  <a:extLst>
                    <a:ext uri="{FF2B5EF4-FFF2-40B4-BE49-F238E27FC236}">
                      <a16:creationId xmlns:a16="http://schemas.microsoft.com/office/drawing/2014/main" id="{376F2F63-714F-4642-8D42-29E0732F5B22}"/>
                    </a:ext>
                  </a:extLst>
                </p:cNvPr>
                <p:cNvPicPr/>
                <p:nvPr/>
              </p:nvPicPr>
              <p:blipFill>
                <a:blip r:embed="rId664"/>
                <a:stretch>
                  <a:fillRect/>
                </a:stretch>
              </p:blipFill>
              <p:spPr>
                <a:xfrm>
                  <a:off x="7617270" y="5319307"/>
                  <a:ext cx="49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5" name="Ink 414">
                  <a:extLst>
                    <a:ext uri="{FF2B5EF4-FFF2-40B4-BE49-F238E27FC236}">
                      <a16:creationId xmlns:a16="http://schemas.microsoft.com/office/drawing/2014/main" id="{7207048A-DC9A-4AC2-A410-AB19DB073962}"/>
                    </a:ext>
                  </a:extLst>
                </p14:cNvPr>
                <p14:cNvContentPartPr/>
                <p14:nvPr/>
              </p14:nvContentPartPr>
              <p14:xfrm>
                <a:off x="7799790" y="5385547"/>
                <a:ext cx="376920" cy="121680"/>
              </p14:xfrm>
            </p:contentPart>
          </mc:Choice>
          <mc:Fallback xmlns="">
            <p:pic>
              <p:nvPicPr>
                <p:cNvPr id="415" name="Ink 414">
                  <a:extLst>
                    <a:ext uri="{FF2B5EF4-FFF2-40B4-BE49-F238E27FC236}">
                      <a16:creationId xmlns:a16="http://schemas.microsoft.com/office/drawing/2014/main" id="{7207048A-DC9A-4AC2-A410-AB19DB073962}"/>
                    </a:ext>
                  </a:extLst>
                </p:cNvPr>
                <p:cNvPicPr/>
                <p:nvPr/>
              </p:nvPicPr>
              <p:blipFill>
                <a:blip r:embed="rId666"/>
                <a:stretch>
                  <a:fillRect/>
                </a:stretch>
              </p:blipFill>
              <p:spPr>
                <a:xfrm>
                  <a:off x="7791150" y="5376907"/>
                  <a:ext cx="39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6" name="Ink 415">
                  <a:extLst>
                    <a:ext uri="{FF2B5EF4-FFF2-40B4-BE49-F238E27FC236}">
                      <a16:creationId xmlns:a16="http://schemas.microsoft.com/office/drawing/2014/main" id="{50AAF41A-1420-49BF-AEE3-AAACAB42EAEA}"/>
                    </a:ext>
                  </a:extLst>
                </p14:cNvPr>
                <p14:cNvContentPartPr/>
                <p14:nvPr/>
              </p14:nvContentPartPr>
              <p14:xfrm>
                <a:off x="8176350" y="5389147"/>
                <a:ext cx="919440" cy="320760"/>
              </p14:xfrm>
            </p:contentPart>
          </mc:Choice>
          <mc:Fallback xmlns="">
            <p:pic>
              <p:nvPicPr>
                <p:cNvPr id="416" name="Ink 415">
                  <a:extLst>
                    <a:ext uri="{FF2B5EF4-FFF2-40B4-BE49-F238E27FC236}">
                      <a16:creationId xmlns:a16="http://schemas.microsoft.com/office/drawing/2014/main" id="{50AAF41A-1420-49BF-AEE3-AAACAB42EAEA}"/>
                    </a:ext>
                  </a:extLst>
                </p:cNvPr>
                <p:cNvPicPr/>
                <p:nvPr/>
              </p:nvPicPr>
              <p:blipFill>
                <a:blip r:embed="rId668"/>
                <a:stretch>
                  <a:fillRect/>
                </a:stretch>
              </p:blipFill>
              <p:spPr>
                <a:xfrm>
                  <a:off x="8167350" y="5380147"/>
                  <a:ext cx="937080" cy="33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9">
            <p14:nvContentPartPr>
              <p14:cNvPr id="418" name="Ink 417">
                <a:extLst>
                  <a:ext uri="{FF2B5EF4-FFF2-40B4-BE49-F238E27FC236}">
                    <a16:creationId xmlns:a16="http://schemas.microsoft.com/office/drawing/2014/main" id="{5F0AF127-DBE9-4A5F-81CD-31DF7009F5F3}"/>
                  </a:ext>
                </a:extLst>
              </p14:cNvPr>
              <p14:cNvContentPartPr/>
              <p14:nvPr/>
            </p14:nvContentPartPr>
            <p14:xfrm>
              <a:off x="916950" y="6148747"/>
              <a:ext cx="255960" cy="39240"/>
            </p14:xfrm>
          </p:contentPart>
        </mc:Choice>
        <mc:Fallback xmlns="">
          <p:pic>
            <p:nvPicPr>
              <p:cNvPr id="418" name="Ink 417">
                <a:extLst>
                  <a:ext uri="{FF2B5EF4-FFF2-40B4-BE49-F238E27FC236}">
                    <a16:creationId xmlns:a16="http://schemas.microsoft.com/office/drawing/2014/main" id="{5F0AF127-DBE9-4A5F-81CD-31DF7009F5F3}"/>
                  </a:ext>
                </a:extLst>
              </p:cNvPr>
              <p:cNvPicPr/>
              <p:nvPr/>
            </p:nvPicPr>
            <p:blipFill>
              <a:blip r:embed="rId670"/>
              <a:stretch>
                <a:fillRect/>
              </a:stretch>
            </p:blipFill>
            <p:spPr>
              <a:xfrm>
                <a:off x="907950" y="6139747"/>
                <a:ext cx="273600" cy="56880"/>
              </a:xfrm>
              <a:prstGeom prst="rect">
                <a:avLst/>
              </a:prstGeom>
            </p:spPr>
          </p:pic>
        </mc:Fallback>
      </mc:AlternateContent>
      <p:grpSp>
        <p:nvGrpSpPr>
          <p:cNvPr id="428" name="Group 427">
            <a:extLst>
              <a:ext uri="{FF2B5EF4-FFF2-40B4-BE49-F238E27FC236}">
                <a16:creationId xmlns:a16="http://schemas.microsoft.com/office/drawing/2014/main" id="{097A03BD-32AB-4A24-80BD-BF42C8162BAA}"/>
              </a:ext>
            </a:extLst>
          </p:cNvPr>
          <p:cNvGrpSpPr/>
          <p:nvPr/>
        </p:nvGrpSpPr>
        <p:grpSpPr>
          <a:xfrm>
            <a:off x="1606710" y="5879467"/>
            <a:ext cx="2000880" cy="295200"/>
            <a:chOff x="1606710" y="5879467"/>
            <a:chExt cx="2000880" cy="295200"/>
          </a:xfrm>
        </p:grpSpPr>
        <mc:AlternateContent xmlns:mc="http://schemas.openxmlformats.org/markup-compatibility/2006" xmlns:p14="http://schemas.microsoft.com/office/powerpoint/2010/main">
          <mc:Choice Requires="p14">
            <p:contentPart p14:bwMode="auto" r:id="rId671">
              <p14:nvContentPartPr>
                <p14:cNvPr id="419" name="Ink 418">
                  <a:extLst>
                    <a:ext uri="{FF2B5EF4-FFF2-40B4-BE49-F238E27FC236}">
                      <a16:creationId xmlns:a16="http://schemas.microsoft.com/office/drawing/2014/main" id="{FA028133-E580-41D2-A02D-5CB5BDEA4CBA}"/>
                    </a:ext>
                  </a:extLst>
                </p14:cNvPr>
                <p14:cNvContentPartPr/>
                <p14:nvPr/>
              </p14:nvContentPartPr>
              <p14:xfrm>
                <a:off x="1606710" y="5991787"/>
                <a:ext cx="268200" cy="182880"/>
              </p14:xfrm>
            </p:contentPart>
          </mc:Choice>
          <mc:Fallback xmlns="">
            <p:pic>
              <p:nvPicPr>
                <p:cNvPr id="419" name="Ink 418">
                  <a:extLst>
                    <a:ext uri="{FF2B5EF4-FFF2-40B4-BE49-F238E27FC236}">
                      <a16:creationId xmlns:a16="http://schemas.microsoft.com/office/drawing/2014/main" id="{FA028133-E580-41D2-A02D-5CB5BDEA4CBA}"/>
                    </a:ext>
                  </a:extLst>
                </p:cNvPr>
                <p:cNvPicPr/>
                <p:nvPr/>
              </p:nvPicPr>
              <p:blipFill>
                <a:blip r:embed="rId672"/>
                <a:stretch>
                  <a:fillRect/>
                </a:stretch>
              </p:blipFill>
              <p:spPr>
                <a:xfrm>
                  <a:off x="1597710" y="5982787"/>
                  <a:ext cx="285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0" name="Ink 419">
                  <a:extLst>
                    <a:ext uri="{FF2B5EF4-FFF2-40B4-BE49-F238E27FC236}">
                      <a16:creationId xmlns:a16="http://schemas.microsoft.com/office/drawing/2014/main" id="{BD5D1D76-9758-46AA-943D-8290EE6C6349}"/>
                    </a:ext>
                  </a:extLst>
                </p14:cNvPr>
                <p14:cNvContentPartPr/>
                <p14:nvPr/>
              </p14:nvContentPartPr>
              <p14:xfrm>
                <a:off x="1883190" y="6061987"/>
                <a:ext cx="193320" cy="89280"/>
              </p14:xfrm>
            </p:contentPart>
          </mc:Choice>
          <mc:Fallback xmlns="">
            <p:pic>
              <p:nvPicPr>
                <p:cNvPr id="420" name="Ink 419">
                  <a:extLst>
                    <a:ext uri="{FF2B5EF4-FFF2-40B4-BE49-F238E27FC236}">
                      <a16:creationId xmlns:a16="http://schemas.microsoft.com/office/drawing/2014/main" id="{BD5D1D76-9758-46AA-943D-8290EE6C6349}"/>
                    </a:ext>
                  </a:extLst>
                </p:cNvPr>
                <p:cNvPicPr/>
                <p:nvPr/>
              </p:nvPicPr>
              <p:blipFill>
                <a:blip r:embed="rId674"/>
                <a:stretch>
                  <a:fillRect/>
                </a:stretch>
              </p:blipFill>
              <p:spPr>
                <a:xfrm>
                  <a:off x="1874190" y="6053347"/>
                  <a:ext cx="210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1" name="Ink 420">
                  <a:extLst>
                    <a:ext uri="{FF2B5EF4-FFF2-40B4-BE49-F238E27FC236}">
                      <a16:creationId xmlns:a16="http://schemas.microsoft.com/office/drawing/2014/main" id="{E95C736A-CE95-4A3C-8F8D-ED4EA89687A7}"/>
                    </a:ext>
                  </a:extLst>
                </p14:cNvPr>
                <p14:cNvContentPartPr/>
                <p14:nvPr/>
              </p14:nvContentPartPr>
              <p14:xfrm>
                <a:off x="2216550" y="5996107"/>
                <a:ext cx="383040" cy="155160"/>
              </p14:xfrm>
            </p:contentPart>
          </mc:Choice>
          <mc:Fallback xmlns="">
            <p:pic>
              <p:nvPicPr>
                <p:cNvPr id="421" name="Ink 420">
                  <a:extLst>
                    <a:ext uri="{FF2B5EF4-FFF2-40B4-BE49-F238E27FC236}">
                      <a16:creationId xmlns:a16="http://schemas.microsoft.com/office/drawing/2014/main" id="{E95C736A-CE95-4A3C-8F8D-ED4EA89687A7}"/>
                    </a:ext>
                  </a:extLst>
                </p:cNvPr>
                <p:cNvPicPr/>
                <p:nvPr/>
              </p:nvPicPr>
              <p:blipFill>
                <a:blip r:embed="rId676"/>
                <a:stretch>
                  <a:fillRect/>
                </a:stretch>
              </p:blipFill>
              <p:spPr>
                <a:xfrm>
                  <a:off x="2207550" y="5987467"/>
                  <a:ext cx="4006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2" name="Ink 421">
                  <a:extLst>
                    <a:ext uri="{FF2B5EF4-FFF2-40B4-BE49-F238E27FC236}">
                      <a16:creationId xmlns:a16="http://schemas.microsoft.com/office/drawing/2014/main" id="{4B8D504A-69EA-4225-B78B-31A3C7638258}"/>
                    </a:ext>
                  </a:extLst>
                </p14:cNvPr>
                <p14:cNvContentPartPr/>
                <p14:nvPr/>
              </p14:nvContentPartPr>
              <p14:xfrm>
                <a:off x="2638470" y="5984947"/>
                <a:ext cx="79560" cy="134640"/>
              </p14:xfrm>
            </p:contentPart>
          </mc:Choice>
          <mc:Fallback xmlns="">
            <p:pic>
              <p:nvPicPr>
                <p:cNvPr id="422" name="Ink 421">
                  <a:extLst>
                    <a:ext uri="{FF2B5EF4-FFF2-40B4-BE49-F238E27FC236}">
                      <a16:creationId xmlns:a16="http://schemas.microsoft.com/office/drawing/2014/main" id="{4B8D504A-69EA-4225-B78B-31A3C7638258}"/>
                    </a:ext>
                  </a:extLst>
                </p:cNvPr>
                <p:cNvPicPr/>
                <p:nvPr/>
              </p:nvPicPr>
              <p:blipFill>
                <a:blip r:embed="rId678"/>
                <a:stretch>
                  <a:fillRect/>
                </a:stretch>
              </p:blipFill>
              <p:spPr>
                <a:xfrm>
                  <a:off x="2629470" y="5976307"/>
                  <a:ext cx="97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3" name="Ink 422">
                  <a:extLst>
                    <a:ext uri="{FF2B5EF4-FFF2-40B4-BE49-F238E27FC236}">
                      <a16:creationId xmlns:a16="http://schemas.microsoft.com/office/drawing/2014/main" id="{4FE565D3-EBED-4718-BA0F-9ED40B6B25B0}"/>
                    </a:ext>
                  </a:extLst>
                </p14:cNvPr>
                <p14:cNvContentPartPr/>
                <p14:nvPr/>
              </p14:nvContentPartPr>
              <p14:xfrm>
                <a:off x="2809470" y="6006547"/>
                <a:ext cx="406800" cy="112320"/>
              </p14:xfrm>
            </p:contentPart>
          </mc:Choice>
          <mc:Fallback xmlns="">
            <p:pic>
              <p:nvPicPr>
                <p:cNvPr id="423" name="Ink 422">
                  <a:extLst>
                    <a:ext uri="{FF2B5EF4-FFF2-40B4-BE49-F238E27FC236}">
                      <a16:creationId xmlns:a16="http://schemas.microsoft.com/office/drawing/2014/main" id="{4FE565D3-EBED-4718-BA0F-9ED40B6B25B0}"/>
                    </a:ext>
                  </a:extLst>
                </p:cNvPr>
                <p:cNvPicPr/>
                <p:nvPr/>
              </p:nvPicPr>
              <p:blipFill>
                <a:blip r:embed="rId680"/>
                <a:stretch>
                  <a:fillRect/>
                </a:stretch>
              </p:blipFill>
              <p:spPr>
                <a:xfrm>
                  <a:off x="2800470" y="5997547"/>
                  <a:ext cx="4244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4" name="Ink 423">
                  <a:extLst>
                    <a:ext uri="{FF2B5EF4-FFF2-40B4-BE49-F238E27FC236}">
                      <a16:creationId xmlns:a16="http://schemas.microsoft.com/office/drawing/2014/main" id="{BF201AAA-0872-45DE-A931-4009AB58A532}"/>
                    </a:ext>
                  </a:extLst>
                </p14:cNvPr>
                <p14:cNvContentPartPr/>
                <p14:nvPr/>
              </p14:nvContentPartPr>
              <p14:xfrm>
                <a:off x="3250110" y="5890987"/>
                <a:ext cx="32400" cy="178200"/>
              </p14:xfrm>
            </p:contentPart>
          </mc:Choice>
          <mc:Fallback xmlns="">
            <p:pic>
              <p:nvPicPr>
                <p:cNvPr id="424" name="Ink 423">
                  <a:extLst>
                    <a:ext uri="{FF2B5EF4-FFF2-40B4-BE49-F238E27FC236}">
                      <a16:creationId xmlns:a16="http://schemas.microsoft.com/office/drawing/2014/main" id="{BF201AAA-0872-45DE-A931-4009AB58A532}"/>
                    </a:ext>
                  </a:extLst>
                </p:cNvPr>
                <p:cNvPicPr/>
                <p:nvPr/>
              </p:nvPicPr>
              <p:blipFill>
                <a:blip r:embed="rId682"/>
                <a:stretch>
                  <a:fillRect/>
                </a:stretch>
              </p:blipFill>
              <p:spPr>
                <a:xfrm>
                  <a:off x="3241110" y="5882347"/>
                  <a:ext cx="50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5" name="Ink 424">
                  <a:extLst>
                    <a:ext uri="{FF2B5EF4-FFF2-40B4-BE49-F238E27FC236}">
                      <a16:creationId xmlns:a16="http://schemas.microsoft.com/office/drawing/2014/main" id="{D1274F2A-90FF-4E3A-B8E7-4B2F03622A57}"/>
                    </a:ext>
                  </a:extLst>
                </p14:cNvPr>
                <p14:cNvContentPartPr/>
                <p14:nvPr/>
              </p14:nvContentPartPr>
              <p14:xfrm>
                <a:off x="3370350" y="5879467"/>
                <a:ext cx="189360" cy="199440"/>
              </p14:xfrm>
            </p:contentPart>
          </mc:Choice>
          <mc:Fallback xmlns="">
            <p:pic>
              <p:nvPicPr>
                <p:cNvPr id="425" name="Ink 424">
                  <a:extLst>
                    <a:ext uri="{FF2B5EF4-FFF2-40B4-BE49-F238E27FC236}">
                      <a16:creationId xmlns:a16="http://schemas.microsoft.com/office/drawing/2014/main" id="{D1274F2A-90FF-4E3A-B8E7-4B2F03622A57}"/>
                    </a:ext>
                  </a:extLst>
                </p:cNvPr>
                <p:cNvPicPr/>
                <p:nvPr/>
              </p:nvPicPr>
              <p:blipFill>
                <a:blip r:embed="rId684"/>
                <a:stretch>
                  <a:fillRect/>
                </a:stretch>
              </p:blipFill>
              <p:spPr>
                <a:xfrm>
                  <a:off x="3361710" y="5870827"/>
                  <a:ext cx="207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6" name="Ink 425">
                  <a:extLst>
                    <a:ext uri="{FF2B5EF4-FFF2-40B4-BE49-F238E27FC236}">
                      <a16:creationId xmlns:a16="http://schemas.microsoft.com/office/drawing/2014/main" id="{781C62E6-C2FA-4355-99E4-8867E178055F}"/>
                    </a:ext>
                  </a:extLst>
                </p14:cNvPr>
                <p14:cNvContentPartPr/>
                <p14:nvPr/>
              </p14:nvContentPartPr>
              <p14:xfrm>
                <a:off x="3527310" y="5905747"/>
                <a:ext cx="80280" cy="26640"/>
              </p14:xfrm>
            </p:contentPart>
          </mc:Choice>
          <mc:Fallback xmlns="">
            <p:pic>
              <p:nvPicPr>
                <p:cNvPr id="426" name="Ink 425">
                  <a:extLst>
                    <a:ext uri="{FF2B5EF4-FFF2-40B4-BE49-F238E27FC236}">
                      <a16:creationId xmlns:a16="http://schemas.microsoft.com/office/drawing/2014/main" id="{781C62E6-C2FA-4355-99E4-8867E178055F}"/>
                    </a:ext>
                  </a:extLst>
                </p:cNvPr>
                <p:cNvPicPr/>
                <p:nvPr/>
              </p:nvPicPr>
              <p:blipFill>
                <a:blip r:embed="rId686"/>
                <a:stretch>
                  <a:fillRect/>
                </a:stretch>
              </p:blipFill>
              <p:spPr>
                <a:xfrm>
                  <a:off x="3518670" y="5897107"/>
                  <a:ext cx="979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7" name="Ink 426">
                  <a:extLst>
                    <a:ext uri="{FF2B5EF4-FFF2-40B4-BE49-F238E27FC236}">
                      <a16:creationId xmlns:a16="http://schemas.microsoft.com/office/drawing/2014/main" id="{79310202-E118-4BE2-9BF1-9A3587C524E2}"/>
                    </a:ext>
                  </a:extLst>
                </p14:cNvPr>
                <p14:cNvContentPartPr/>
                <p14:nvPr/>
              </p14:nvContentPartPr>
              <p14:xfrm>
                <a:off x="3276750" y="5956147"/>
                <a:ext cx="126360" cy="37440"/>
              </p14:xfrm>
            </p:contentPart>
          </mc:Choice>
          <mc:Fallback xmlns="">
            <p:pic>
              <p:nvPicPr>
                <p:cNvPr id="427" name="Ink 426">
                  <a:extLst>
                    <a:ext uri="{FF2B5EF4-FFF2-40B4-BE49-F238E27FC236}">
                      <a16:creationId xmlns:a16="http://schemas.microsoft.com/office/drawing/2014/main" id="{79310202-E118-4BE2-9BF1-9A3587C524E2}"/>
                    </a:ext>
                  </a:extLst>
                </p:cNvPr>
                <p:cNvPicPr/>
                <p:nvPr/>
              </p:nvPicPr>
              <p:blipFill>
                <a:blip r:embed="rId688"/>
                <a:stretch>
                  <a:fillRect/>
                </a:stretch>
              </p:blipFill>
              <p:spPr>
                <a:xfrm>
                  <a:off x="3268110" y="5947147"/>
                  <a:ext cx="14400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9">
            <p14:nvContentPartPr>
              <p14:cNvPr id="429" name="Ink 428">
                <a:extLst>
                  <a:ext uri="{FF2B5EF4-FFF2-40B4-BE49-F238E27FC236}">
                    <a16:creationId xmlns:a16="http://schemas.microsoft.com/office/drawing/2014/main" id="{1EB52028-E2FC-467C-B4B4-2B67FD7CE598}"/>
                  </a:ext>
                </a:extLst>
              </p14:cNvPr>
              <p14:cNvContentPartPr/>
              <p14:nvPr/>
            </p14:nvContentPartPr>
            <p14:xfrm>
              <a:off x="3942030" y="5845987"/>
              <a:ext cx="204480" cy="239040"/>
            </p14:xfrm>
          </p:contentPart>
        </mc:Choice>
        <mc:Fallback xmlns="">
          <p:pic>
            <p:nvPicPr>
              <p:cNvPr id="429" name="Ink 428">
                <a:extLst>
                  <a:ext uri="{FF2B5EF4-FFF2-40B4-BE49-F238E27FC236}">
                    <a16:creationId xmlns:a16="http://schemas.microsoft.com/office/drawing/2014/main" id="{1EB52028-E2FC-467C-B4B4-2B67FD7CE598}"/>
                  </a:ext>
                </a:extLst>
              </p:cNvPr>
              <p:cNvPicPr/>
              <p:nvPr/>
            </p:nvPicPr>
            <p:blipFill>
              <a:blip r:embed="rId690"/>
              <a:stretch>
                <a:fillRect/>
              </a:stretch>
            </p:blipFill>
            <p:spPr>
              <a:xfrm>
                <a:off x="3933390" y="5837347"/>
                <a:ext cx="222120" cy="256680"/>
              </a:xfrm>
              <a:prstGeom prst="rect">
                <a:avLst/>
              </a:prstGeom>
            </p:spPr>
          </p:pic>
        </mc:Fallback>
      </mc:AlternateContent>
      <p:grpSp>
        <p:nvGrpSpPr>
          <p:cNvPr id="440" name="Group 439">
            <a:extLst>
              <a:ext uri="{FF2B5EF4-FFF2-40B4-BE49-F238E27FC236}">
                <a16:creationId xmlns:a16="http://schemas.microsoft.com/office/drawing/2014/main" id="{AB7A5A33-83DE-4438-89C4-8950A300F933}"/>
              </a:ext>
            </a:extLst>
          </p:cNvPr>
          <p:cNvGrpSpPr/>
          <p:nvPr/>
        </p:nvGrpSpPr>
        <p:grpSpPr>
          <a:xfrm>
            <a:off x="4375830" y="5740867"/>
            <a:ext cx="2139840" cy="288720"/>
            <a:chOff x="4375830" y="5740867"/>
            <a:chExt cx="2139840" cy="288720"/>
          </a:xfrm>
        </p:grpSpPr>
        <mc:AlternateContent xmlns:mc="http://schemas.openxmlformats.org/markup-compatibility/2006" xmlns:p14="http://schemas.microsoft.com/office/powerpoint/2010/main">
          <mc:Choice Requires="p14">
            <p:contentPart p14:bwMode="auto" r:id="rId691">
              <p14:nvContentPartPr>
                <p14:cNvPr id="430" name="Ink 429">
                  <a:extLst>
                    <a:ext uri="{FF2B5EF4-FFF2-40B4-BE49-F238E27FC236}">
                      <a16:creationId xmlns:a16="http://schemas.microsoft.com/office/drawing/2014/main" id="{5053252B-7EB2-4851-B2B6-4D969DD0DD58}"/>
                    </a:ext>
                  </a:extLst>
                </p14:cNvPr>
                <p14:cNvContentPartPr/>
                <p14:nvPr/>
              </p14:nvContentPartPr>
              <p14:xfrm>
                <a:off x="4375830" y="5846707"/>
                <a:ext cx="337680" cy="182880"/>
              </p14:xfrm>
            </p:contentPart>
          </mc:Choice>
          <mc:Fallback xmlns="">
            <p:pic>
              <p:nvPicPr>
                <p:cNvPr id="430" name="Ink 429">
                  <a:extLst>
                    <a:ext uri="{FF2B5EF4-FFF2-40B4-BE49-F238E27FC236}">
                      <a16:creationId xmlns:a16="http://schemas.microsoft.com/office/drawing/2014/main" id="{5053252B-7EB2-4851-B2B6-4D969DD0DD58}"/>
                    </a:ext>
                  </a:extLst>
                </p:cNvPr>
                <p:cNvPicPr/>
                <p:nvPr/>
              </p:nvPicPr>
              <p:blipFill>
                <a:blip r:embed="rId692"/>
                <a:stretch>
                  <a:fillRect/>
                </a:stretch>
              </p:blipFill>
              <p:spPr>
                <a:xfrm>
                  <a:off x="4366830" y="5838067"/>
                  <a:ext cx="355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1" name="Ink 430">
                  <a:extLst>
                    <a:ext uri="{FF2B5EF4-FFF2-40B4-BE49-F238E27FC236}">
                      <a16:creationId xmlns:a16="http://schemas.microsoft.com/office/drawing/2014/main" id="{39A17336-2047-4D24-9FEF-3C6747C525DC}"/>
                    </a:ext>
                  </a:extLst>
                </p14:cNvPr>
                <p14:cNvContentPartPr/>
                <p14:nvPr/>
              </p14:nvContentPartPr>
              <p14:xfrm>
                <a:off x="4655550" y="5895667"/>
                <a:ext cx="102600" cy="27720"/>
              </p14:xfrm>
            </p:contentPart>
          </mc:Choice>
          <mc:Fallback xmlns="">
            <p:pic>
              <p:nvPicPr>
                <p:cNvPr id="431" name="Ink 430">
                  <a:extLst>
                    <a:ext uri="{FF2B5EF4-FFF2-40B4-BE49-F238E27FC236}">
                      <a16:creationId xmlns:a16="http://schemas.microsoft.com/office/drawing/2014/main" id="{39A17336-2047-4D24-9FEF-3C6747C525DC}"/>
                    </a:ext>
                  </a:extLst>
                </p:cNvPr>
                <p:cNvPicPr/>
                <p:nvPr/>
              </p:nvPicPr>
              <p:blipFill>
                <a:blip r:embed="rId694"/>
                <a:stretch>
                  <a:fillRect/>
                </a:stretch>
              </p:blipFill>
              <p:spPr>
                <a:xfrm>
                  <a:off x="4646550" y="5887027"/>
                  <a:ext cx="1202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2" name="Ink 431">
                  <a:extLst>
                    <a:ext uri="{FF2B5EF4-FFF2-40B4-BE49-F238E27FC236}">
                      <a16:creationId xmlns:a16="http://schemas.microsoft.com/office/drawing/2014/main" id="{54F4F7A1-37F6-4A3B-819A-28DDC8AF026A}"/>
                    </a:ext>
                  </a:extLst>
                </p14:cNvPr>
                <p14:cNvContentPartPr/>
                <p14:nvPr/>
              </p14:nvContentPartPr>
              <p14:xfrm>
                <a:off x="4943550" y="5902507"/>
                <a:ext cx="339480" cy="102960"/>
              </p14:xfrm>
            </p:contentPart>
          </mc:Choice>
          <mc:Fallback xmlns="">
            <p:pic>
              <p:nvPicPr>
                <p:cNvPr id="432" name="Ink 431">
                  <a:extLst>
                    <a:ext uri="{FF2B5EF4-FFF2-40B4-BE49-F238E27FC236}">
                      <a16:creationId xmlns:a16="http://schemas.microsoft.com/office/drawing/2014/main" id="{54F4F7A1-37F6-4A3B-819A-28DDC8AF026A}"/>
                    </a:ext>
                  </a:extLst>
                </p:cNvPr>
                <p:cNvPicPr/>
                <p:nvPr/>
              </p:nvPicPr>
              <p:blipFill>
                <a:blip r:embed="rId696"/>
                <a:stretch>
                  <a:fillRect/>
                </a:stretch>
              </p:blipFill>
              <p:spPr>
                <a:xfrm>
                  <a:off x="4934550" y="5893507"/>
                  <a:ext cx="357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3" name="Ink 432">
                  <a:extLst>
                    <a:ext uri="{FF2B5EF4-FFF2-40B4-BE49-F238E27FC236}">
                      <a16:creationId xmlns:a16="http://schemas.microsoft.com/office/drawing/2014/main" id="{30D9DE89-3B27-4404-9A69-F7341DB93787}"/>
                    </a:ext>
                  </a:extLst>
                </p14:cNvPr>
                <p14:cNvContentPartPr/>
                <p14:nvPr/>
              </p14:nvContentPartPr>
              <p14:xfrm>
                <a:off x="5284830" y="5895307"/>
                <a:ext cx="218880" cy="113040"/>
              </p14:xfrm>
            </p:contentPart>
          </mc:Choice>
          <mc:Fallback xmlns="">
            <p:pic>
              <p:nvPicPr>
                <p:cNvPr id="433" name="Ink 432">
                  <a:extLst>
                    <a:ext uri="{FF2B5EF4-FFF2-40B4-BE49-F238E27FC236}">
                      <a16:creationId xmlns:a16="http://schemas.microsoft.com/office/drawing/2014/main" id="{30D9DE89-3B27-4404-9A69-F7341DB93787}"/>
                    </a:ext>
                  </a:extLst>
                </p:cNvPr>
                <p:cNvPicPr/>
                <p:nvPr/>
              </p:nvPicPr>
              <p:blipFill>
                <a:blip r:embed="rId698"/>
                <a:stretch>
                  <a:fillRect/>
                </a:stretch>
              </p:blipFill>
              <p:spPr>
                <a:xfrm>
                  <a:off x="5276190" y="5886667"/>
                  <a:ext cx="236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4" name="Ink 433">
                  <a:extLst>
                    <a:ext uri="{FF2B5EF4-FFF2-40B4-BE49-F238E27FC236}">
                      <a16:creationId xmlns:a16="http://schemas.microsoft.com/office/drawing/2014/main" id="{8D4E0D69-7AEB-4C96-BC58-D63D7D146326}"/>
                    </a:ext>
                  </a:extLst>
                </p14:cNvPr>
                <p14:cNvContentPartPr/>
                <p14:nvPr/>
              </p14:nvContentPartPr>
              <p14:xfrm>
                <a:off x="5559150" y="5889547"/>
                <a:ext cx="223920" cy="98640"/>
              </p14:xfrm>
            </p:contentPart>
          </mc:Choice>
          <mc:Fallback xmlns="">
            <p:pic>
              <p:nvPicPr>
                <p:cNvPr id="434" name="Ink 433">
                  <a:extLst>
                    <a:ext uri="{FF2B5EF4-FFF2-40B4-BE49-F238E27FC236}">
                      <a16:creationId xmlns:a16="http://schemas.microsoft.com/office/drawing/2014/main" id="{8D4E0D69-7AEB-4C96-BC58-D63D7D146326}"/>
                    </a:ext>
                  </a:extLst>
                </p:cNvPr>
                <p:cNvPicPr/>
                <p:nvPr/>
              </p:nvPicPr>
              <p:blipFill>
                <a:blip r:embed="rId700"/>
                <a:stretch>
                  <a:fillRect/>
                </a:stretch>
              </p:blipFill>
              <p:spPr>
                <a:xfrm>
                  <a:off x="5550510" y="5880547"/>
                  <a:ext cx="241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5" name="Ink 434">
                  <a:extLst>
                    <a:ext uri="{FF2B5EF4-FFF2-40B4-BE49-F238E27FC236}">
                      <a16:creationId xmlns:a16="http://schemas.microsoft.com/office/drawing/2014/main" id="{1A5D3A47-267D-46EF-961C-1D54E88C824E}"/>
                    </a:ext>
                  </a:extLst>
                </p14:cNvPr>
                <p14:cNvContentPartPr/>
                <p14:nvPr/>
              </p14:nvContentPartPr>
              <p14:xfrm>
                <a:off x="5727630" y="5821867"/>
                <a:ext cx="360" cy="360"/>
              </p14:xfrm>
            </p:contentPart>
          </mc:Choice>
          <mc:Fallback xmlns="">
            <p:pic>
              <p:nvPicPr>
                <p:cNvPr id="435" name="Ink 434">
                  <a:extLst>
                    <a:ext uri="{FF2B5EF4-FFF2-40B4-BE49-F238E27FC236}">
                      <a16:creationId xmlns:a16="http://schemas.microsoft.com/office/drawing/2014/main" id="{1A5D3A47-267D-46EF-961C-1D54E88C824E}"/>
                    </a:ext>
                  </a:extLst>
                </p:cNvPr>
                <p:cNvPicPr/>
                <p:nvPr/>
              </p:nvPicPr>
              <p:blipFill>
                <a:blip r:embed="rId9"/>
                <a:stretch>
                  <a:fillRect/>
                </a:stretch>
              </p:blipFill>
              <p:spPr>
                <a:xfrm>
                  <a:off x="5718990" y="5813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6" name="Ink 435">
                  <a:extLst>
                    <a:ext uri="{FF2B5EF4-FFF2-40B4-BE49-F238E27FC236}">
                      <a16:creationId xmlns:a16="http://schemas.microsoft.com/office/drawing/2014/main" id="{93FE3490-2D29-43F4-AC59-4D4AA311D7F7}"/>
                    </a:ext>
                  </a:extLst>
                </p14:cNvPr>
                <p14:cNvContentPartPr/>
                <p14:nvPr/>
              </p14:nvContentPartPr>
              <p14:xfrm>
                <a:off x="5859030" y="5851027"/>
                <a:ext cx="309240" cy="88560"/>
              </p14:xfrm>
            </p:contentPart>
          </mc:Choice>
          <mc:Fallback xmlns="">
            <p:pic>
              <p:nvPicPr>
                <p:cNvPr id="436" name="Ink 435">
                  <a:extLst>
                    <a:ext uri="{FF2B5EF4-FFF2-40B4-BE49-F238E27FC236}">
                      <a16:creationId xmlns:a16="http://schemas.microsoft.com/office/drawing/2014/main" id="{93FE3490-2D29-43F4-AC59-4D4AA311D7F7}"/>
                    </a:ext>
                  </a:extLst>
                </p:cNvPr>
                <p:cNvPicPr/>
                <p:nvPr/>
              </p:nvPicPr>
              <p:blipFill>
                <a:blip r:embed="rId703"/>
                <a:stretch>
                  <a:fillRect/>
                </a:stretch>
              </p:blipFill>
              <p:spPr>
                <a:xfrm>
                  <a:off x="5850030" y="5842387"/>
                  <a:ext cx="326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7" name="Ink 436">
                  <a:extLst>
                    <a:ext uri="{FF2B5EF4-FFF2-40B4-BE49-F238E27FC236}">
                      <a16:creationId xmlns:a16="http://schemas.microsoft.com/office/drawing/2014/main" id="{C95B9919-8062-4CE4-B170-EB3A10E4E7A3}"/>
                    </a:ext>
                  </a:extLst>
                </p14:cNvPr>
                <p14:cNvContentPartPr/>
                <p14:nvPr/>
              </p14:nvContentPartPr>
              <p14:xfrm>
                <a:off x="5817990" y="5740867"/>
                <a:ext cx="118800" cy="65520"/>
              </p14:xfrm>
            </p:contentPart>
          </mc:Choice>
          <mc:Fallback xmlns="">
            <p:pic>
              <p:nvPicPr>
                <p:cNvPr id="437" name="Ink 436">
                  <a:extLst>
                    <a:ext uri="{FF2B5EF4-FFF2-40B4-BE49-F238E27FC236}">
                      <a16:creationId xmlns:a16="http://schemas.microsoft.com/office/drawing/2014/main" id="{C95B9919-8062-4CE4-B170-EB3A10E4E7A3}"/>
                    </a:ext>
                  </a:extLst>
                </p:cNvPr>
                <p:cNvPicPr/>
                <p:nvPr/>
              </p:nvPicPr>
              <p:blipFill>
                <a:blip r:embed="rId705"/>
                <a:stretch>
                  <a:fillRect/>
                </a:stretch>
              </p:blipFill>
              <p:spPr>
                <a:xfrm>
                  <a:off x="5809350" y="5731867"/>
                  <a:ext cx="136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8" name="Ink 437">
                  <a:extLst>
                    <a:ext uri="{FF2B5EF4-FFF2-40B4-BE49-F238E27FC236}">
                      <a16:creationId xmlns:a16="http://schemas.microsoft.com/office/drawing/2014/main" id="{69FA4E03-1855-4403-B12E-D3EEE8F0FD09}"/>
                    </a:ext>
                  </a:extLst>
                </p14:cNvPr>
                <p14:cNvContentPartPr/>
                <p14:nvPr/>
              </p14:nvContentPartPr>
              <p14:xfrm>
                <a:off x="6330630" y="5856427"/>
                <a:ext cx="185040" cy="87840"/>
              </p14:xfrm>
            </p:contentPart>
          </mc:Choice>
          <mc:Fallback xmlns="">
            <p:pic>
              <p:nvPicPr>
                <p:cNvPr id="438" name="Ink 437">
                  <a:extLst>
                    <a:ext uri="{FF2B5EF4-FFF2-40B4-BE49-F238E27FC236}">
                      <a16:creationId xmlns:a16="http://schemas.microsoft.com/office/drawing/2014/main" id="{69FA4E03-1855-4403-B12E-D3EEE8F0FD09}"/>
                    </a:ext>
                  </a:extLst>
                </p:cNvPr>
                <p:cNvPicPr/>
                <p:nvPr/>
              </p:nvPicPr>
              <p:blipFill>
                <a:blip r:embed="rId707"/>
                <a:stretch>
                  <a:fillRect/>
                </a:stretch>
              </p:blipFill>
              <p:spPr>
                <a:xfrm>
                  <a:off x="6321630" y="5847787"/>
                  <a:ext cx="2026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9" name="Ink 438">
                  <a:extLst>
                    <a:ext uri="{FF2B5EF4-FFF2-40B4-BE49-F238E27FC236}">
                      <a16:creationId xmlns:a16="http://schemas.microsoft.com/office/drawing/2014/main" id="{955F001B-137A-44D6-B0E9-06D323904925}"/>
                    </a:ext>
                  </a:extLst>
                </p14:cNvPr>
                <p14:cNvContentPartPr/>
                <p14:nvPr/>
              </p14:nvContentPartPr>
              <p14:xfrm>
                <a:off x="6337110" y="5756707"/>
                <a:ext cx="129240" cy="21960"/>
              </p14:xfrm>
            </p:contentPart>
          </mc:Choice>
          <mc:Fallback xmlns="">
            <p:pic>
              <p:nvPicPr>
                <p:cNvPr id="439" name="Ink 438">
                  <a:extLst>
                    <a:ext uri="{FF2B5EF4-FFF2-40B4-BE49-F238E27FC236}">
                      <a16:creationId xmlns:a16="http://schemas.microsoft.com/office/drawing/2014/main" id="{955F001B-137A-44D6-B0E9-06D323904925}"/>
                    </a:ext>
                  </a:extLst>
                </p:cNvPr>
                <p:cNvPicPr/>
                <p:nvPr/>
              </p:nvPicPr>
              <p:blipFill>
                <a:blip r:embed="rId709"/>
                <a:stretch>
                  <a:fillRect/>
                </a:stretch>
              </p:blipFill>
              <p:spPr>
                <a:xfrm>
                  <a:off x="6328110" y="5748067"/>
                  <a:ext cx="14688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0">
            <p14:nvContentPartPr>
              <p14:cNvPr id="441" name="Ink 440">
                <a:extLst>
                  <a:ext uri="{FF2B5EF4-FFF2-40B4-BE49-F238E27FC236}">
                    <a16:creationId xmlns:a16="http://schemas.microsoft.com/office/drawing/2014/main" id="{F0085DFB-4E92-4A84-B912-FE405348FBA6}"/>
                  </a:ext>
                </a:extLst>
              </p14:cNvPr>
              <p14:cNvContentPartPr/>
              <p14:nvPr/>
            </p14:nvContentPartPr>
            <p14:xfrm>
              <a:off x="6732750" y="5700547"/>
              <a:ext cx="369360" cy="188280"/>
            </p14:xfrm>
          </p:contentPart>
        </mc:Choice>
        <mc:Fallback xmlns="">
          <p:pic>
            <p:nvPicPr>
              <p:cNvPr id="441" name="Ink 440">
                <a:extLst>
                  <a:ext uri="{FF2B5EF4-FFF2-40B4-BE49-F238E27FC236}">
                    <a16:creationId xmlns:a16="http://schemas.microsoft.com/office/drawing/2014/main" id="{F0085DFB-4E92-4A84-B912-FE405348FBA6}"/>
                  </a:ext>
                </a:extLst>
              </p:cNvPr>
              <p:cNvPicPr/>
              <p:nvPr/>
            </p:nvPicPr>
            <p:blipFill>
              <a:blip r:embed="rId711"/>
              <a:stretch>
                <a:fillRect/>
              </a:stretch>
            </p:blipFill>
            <p:spPr>
              <a:xfrm>
                <a:off x="6724110" y="5691547"/>
                <a:ext cx="387000" cy="205920"/>
              </a:xfrm>
              <a:prstGeom prst="rect">
                <a:avLst/>
              </a:prstGeom>
            </p:spPr>
          </p:pic>
        </mc:Fallback>
      </mc:AlternateContent>
      <p:grpSp>
        <p:nvGrpSpPr>
          <p:cNvPr id="445" name="Group 444">
            <a:extLst>
              <a:ext uri="{FF2B5EF4-FFF2-40B4-BE49-F238E27FC236}">
                <a16:creationId xmlns:a16="http://schemas.microsoft.com/office/drawing/2014/main" id="{F325F11A-A375-4E42-AC62-4E63F556BD93}"/>
              </a:ext>
            </a:extLst>
          </p:cNvPr>
          <p:cNvGrpSpPr/>
          <p:nvPr/>
        </p:nvGrpSpPr>
        <p:grpSpPr>
          <a:xfrm>
            <a:off x="77070" y="1004347"/>
            <a:ext cx="1044360" cy="689040"/>
            <a:chOff x="77070" y="1004347"/>
            <a:chExt cx="1044360" cy="689040"/>
          </a:xfrm>
        </p:grpSpPr>
        <mc:AlternateContent xmlns:mc="http://schemas.openxmlformats.org/markup-compatibility/2006" xmlns:p14="http://schemas.microsoft.com/office/powerpoint/2010/main">
          <mc:Choice Requires="p14">
            <p:contentPart p14:bwMode="auto" r:id="rId712">
              <p14:nvContentPartPr>
                <p14:cNvPr id="4" name="Ink 3">
                  <a:extLst>
                    <a:ext uri="{FF2B5EF4-FFF2-40B4-BE49-F238E27FC236}">
                      <a16:creationId xmlns:a16="http://schemas.microsoft.com/office/drawing/2014/main" id="{1BFF1B59-3B6D-46C9-9577-DD657AE87A30}"/>
                    </a:ext>
                  </a:extLst>
                </p14:cNvPr>
                <p14:cNvContentPartPr/>
                <p14:nvPr/>
              </p14:nvContentPartPr>
              <p14:xfrm>
                <a:off x="364350" y="1220707"/>
                <a:ext cx="164520" cy="191880"/>
              </p14:xfrm>
            </p:contentPart>
          </mc:Choice>
          <mc:Fallback xmlns="">
            <p:pic>
              <p:nvPicPr>
                <p:cNvPr id="4" name="Ink 3">
                  <a:extLst>
                    <a:ext uri="{FF2B5EF4-FFF2-40B4-BE49-F238E27FC236}">
                      <a16:creationId xmlns:a16="http://schemas.microsoft.com/office/drawing/2014/main" id="{1BFF1B59-3B6D-46C9-9577-DD657AE87A30}"/>
                    </a:ext>
                  </a:extLst>
                </p:cNvPr>
                <p:cNvPicPr/>
                <p:nvPr/>
              </p:nvPicPr>
              <p:blipFill>
                <a:blip r:embed="rId713"/>
                <a:stretch>
                  <a:fillRect/>
                </a:stretch>
              </p:blipFill>
              <p:spPr>
                <a:xfrm>
                  <a:off x="355350" y="1212067"/>
                  <a:ext cx="182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5" name="Ink 4">
                  <a:extLst>
                    <a:ext uri="{FF2B5EF4-FFF2-40B4-BE49-F238E27FC236}">
                      <a16:creationId xmlns:a16="http://schemas.microsoft.com/office/drawing/2014/main" id="{AA6E8AA5-4672-4EDA-BF07-ABB24975311F}"/>
                    </a:ext>
                  </a:extLst>
                </p14:cNvPr>
                <p14:cNvContentPartPr/>
                <p14:nvPr/>
              </p14:nvContentPartPr>
              <p14:xfrm>
                <a:off x="601950" y="1219627"/>
                <a:ext cx="115560" cy="170280"/>
              </p14:xfrm>
            </p:contentPart>
          </mc:Choice>
          <mc:Fallback xmlns="">
            <p:pic>
              <p:nvPicPr>
                <p:cNvPr id="5" name="Ink 4">
                  <a:extLst>
                    <a:ext uri="{FF2B5EF4-FFF2-40B4-BE49-F238E27FC236}">
                      <a16:creationId xmlns:a16="http://schemas.microsoft.com/office/drawing/2014/main" id="{AA6E8AA5-4672-4EDA-BF07-ABB24975311F}"/>
                    </a:ext>
                  </a:extLst>
                </p:cNvPr>
                <p:cNvPicPr/>
                <p:nvPr/>
              </p:nvPicPr>
              <p:blipFill>
                <a:blip r:embed="rId715"/>
                <a:stretch>
                  <a:fillRect/>
                </a:stretch>
              </p:blipFill>
              <p:spPr>
                <a:xfrm>
                  <a:off x="593310" y="1210627"/>
                  <a:ext cx="133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 name="Ink 5">
                  <a:extLst>
                    <a:ext uri="{FF2B5EF4-FFF2-40B4-BE49-F238E27FC236}">
                      <a16:creationId xmlns:a16="http://schemas.microsoft.com/office/drawing/2014/main" id="{2615FDF6-6D93-472E-9185-372D088957B7}"/>
                    </a:ext>
                  </a:extLst>
                </p14:cNvPr>
                <p14:cNvContentPartPr/>
                <p14:nvPr/>
              </p14:nvContentPartPr>
              <p14:xfrm>
                <a:off x="584670" y="1306387"/>
                <a:ext cx="92520" cy="10080"/>
              </p14:xfrm>
            </p:contentPart>
          </mc:Choice>
          <mc:Fallback xmlns="">
            <p:pic>
              <p:nvPicPr>
                <p:cNvPr id="6" name="Ink 5">
                  <a:extLst>
                    <a:ext uri="{FF2B5EF4-FFF2-40B4-BE49-F238E27FC236}">
                      <a16:creationId xmlns:a16="http://schemas.microsoft.com/office/drawing/2014/main" id="{2615FDF6-6D93-472E-9185-372D088957B7}"/>
                    </a:ext>
                  </a:extLst>
                </p:cNvPr>
                <p:cNvPicPr/>
                <p:nvPr/>
              </p:nvPicPr>
              <p:blipFill>
                <a:blip r:embed="rId717"/>
                <a:stretch>
                  <a:fillRect/>
                </a:stretch>
              </p:blipFill>
              <p:spPr>
                <a:xfrm>
                  <a:off x="575670" y="1297387"/>
                  <a:ext cx="110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7" name="Ink 6">
                  <a:extLst>
                    <a:ext uri="{FF2B5EF4-FFF2-40B4-BE49-F238E27FC236}">
                      <a16:creationId xmlns:a16="http://schemas.microsoft.com/office/drawing/2014/main" id="{6A3C3A13-DA7F-49A7-B14C-09138BA8C5D7}"/>
                    </a:ext>
                  </a:extLst>
                </p14:cNvPr>
                <p14:cNvContentPartPr/>
                <p14:nvPr/>
              </p14:nvContentPartPr>
              <p14:xfrm>
                <a:off x="763950" y="1226467"/>
                <a:ext cx="148680" cy="147240"/>
              </p14:xfrm>
            </p:contentPart>
          </mc:Choice>
          <mc:Fallback xmlns="">
            <p:pic>
              <p:nvPicPr>
                <p:cNvPr id="7" name="Ink 6">
                  <a:extLst>
                    <a:ext uri="{FF2B5EF4-FFF2-40B4-BE49-F238E27FC236}">
                      <a16:creationId xmlns:a16="http://schemas.microsoft.com/office/drawing/2014/main" id="{6A3C3A13-DA7F-49A7-B14C-09138BA8C5D7}"/>
                    </a:ext>
                  </a:extLst>
                </p:cNvPr>
                <p:cNvPicPr/>
                <p:nvPr/>
              </p:nvPicPr>
              <p:blipFill>
                <a:blip r:embed="rId719"/>
                <a:stretch>
                  <a:fillRect/>
                </a:stretch>
              </p:blipFill>
              <p:spPr>
                <a:xfrm>
                  <a:off x="755310" y="1217827"/>
                  <a:ext cx="166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8" name="Ink 7">
                  <a:extLst>
                    <a:ext uri="{FF2B5EF4-FFF2-40B4-BE49-F238E27FC236}">
                      <a16:creationId xmlns:a16="http://schemas.microsoft.com/office/drawing/2014/main" id="{9A4B648C-8ED5-449A-9716-40C94C7C706B}"/>
                    </a:ext>
                  </a:extLst>
                </p14:cNvPr>
                <p14:cNvContentPartPr/>
                <p14:nvPr/>
              </p14:nvContentPartPr>
              <p14:xfrm>
                <a:off x="852870" y="1371547"/>
                <a:ext cx="130680" cy="25200"/>
              </p14:xfrm>
            </p:contentPart>
          </mc:Choice>
          <mc:Fallback xmlns="">
            <p:pic>
              <p:nvPicPr>
                <p:cNvPr id="8" name="Ink 7">
                  <a:extLst>
                    <a:ext uri="{FF2B5EF4-FFF2-40B4-BE49-F238E27FC236}">
                      <a16:creationId xmlns:a16="http://schemas.microsoft.com/office/drawing/2014/main" id="{9A4B648C-8ED5-449A-9716-40C94C7C706B}"/>
                    </a:ext>
                  </a:extLst>
                </p:cNvPr>
                <p:cNvPicPr/>
                <p:nvPr/>
              </p:nvPicPr>
              <p:blipFill>
                <a:blip r:embed="rId721"/>
                <a:stretch>
                  <a:fillRect/>
                </a:stretch>
              </p:blipFill>
              <p:spPr>
                <a:xfrm>
                  <a:off x="843870" y="1362547"/>
                  <a:ext cx="148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9" name="Ink 8">
                  <a:extLst>
                    <a:ext uri="{FF2B5EF4-FFF2-40B4-BE49-F238E27FC236}">
                      <a16:creationId xmlns:a16="http://schemas.microsoft.com/office/drawing/2014/main" id="{45AC80DD-69A6-4732-AA2B-4105CF0C160F}"/>
                    </a:ext>
                  </a:extLst>
                </p14:cNvPr>
                <p14:cNvContentPartPr/>
                <p14:nvPr/>
              </p14:nvContentPartPr>
              <p14:xfrm>
                <a:off x="1099470" y="1299547"/>
                <a:ext cx="21960" cy="68760"/>
              </p14:xfrm>
            </p:contentPart>
          </mc:Choice>
          <mc:Fallback xmlns="">
            <p:pic>
              <p:nvPicPr>
                <p:cNvPr id="9" name="Ink 8">
                  <a:extLst>
                    <a:ext uri="{FF2B5EF4-FFF2-40B4-BE49-F238E27FC236}">
                      <a16:creationId xmlns:a16="http://schemas.microsoft.com/office/drawing/2014/main" id="{45AC80DD-69A6-4732-AA2B-4105CF0C160F}"/>
                    </a:ext>
                  </a:extLst>
                </p:cNvPr>
                <p:cNvPicPr/>
                <p:nvPr/>
              </p:nvPicPr>
              <p:blipFill>
                <a:blip r:embed="rId723"/>
                <a:stretch>
                  <a:fillRect/>
                </a:stretch>
              </p:blipFill>
              <p:spPr>
                <a:xfrm>
                  <a:off x="1090830" y="1290907"/>
                  <a:ext cx="39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2" name="Ink 441">
                  <a:extLst>
                    <a:ext uri="{FF2B5EF4-FFF2-40B4-BE49-F238E27FC236}">
                      <a16:creationId xmlns:a16="http://schemas.microsoft.com/office/drawing/2014/main" id="{0DA32AA2-0CDF-45C1-9E2D-1189B2BB8138}"/>
                    </a:ext>
                  </a:extLst>
                </p14:cNvPr>
                <p14:cNvContentPartPr/>
                <p14:nvPr/>
              </p14:nvContentPartPr>
              <p14:xfrm>
                <a:off x="195150" y="1058707"/>
                <a:ext cx="97200" cy="517680"/>
              </p14:xfrm>
            </p:contentPart>
          </mc:Choice>
          <mc:Fallback xmlns="">
            <p:pic>
              <p:nvPicPr>
                <p:cNvPr id="442" name="Ink 441">
                  <a:extLst>
                    <a:ext uri="{FF2B5EF4-FFF2-40B4-BE49-F238E27FC236}">
                      <a16:creationId xmlns:a16="http://schemas.microsoft.com/office/drawing/2014/main" id="{0DA32AA2-0CDF-45C1-9E2D-1189B2BB8138}"/>
                    </a:ext>
                  </a:extLst>
                </p:cNvPr>
                <p:cNvPicPr/>
                <p:nvPr/>
              </p:nvPicPr>
              <p:blipFill>
                <a:blip r:embed="rId725"/>
                <a:stretch>
                  <a:fillRect/>
                </a:stretch>
              </p:blipFill>
              <p:spPr>
                <a:xfrm>
                  <a:off x="186150" y="1049707"/>
                  <a:ext cx="11484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3" name="Ink 442">
                  <a:extLst>
                    <a:ext uri="{FF2B5EF4-FFF2-40B4-BE49-F238E27FC236}">
                      <a16:creationId xmlns:a16="http://schemas.microsoft.com/office/drawing/2014/main" id="{BEAE7DD4-C7CA-4B29-A7EC-2DA29F9EF037}"/>
                    </a:ext>
                  </a:extLst>
                </p14:cNvPr>
                <p14:cNvContentPartPr/>
                <p14:nvPr/>
              </p14:nvContentPartPr>
              <p14:xfrm>
                <a:off x="77070" y="1004347"/>
                <a:ext cx="984240" cy="578160"/>
              </p14:xfrm>
            </p:contentPart>
          </mc:Choice>
          <mc:Fallback xmlns="">
            <p:pic>
              <p:nvPicPr>
                <p:cNvPr id="443" name="Ink 442">
                  <a:extLst>
                    <a:ext uri="{FF2B5EF4-FFF2-40B4-BE49-F238E27FC236}">
                      <a16:creationId xmlns:a16="http://schemas.microsoft.com/office/drawing/2014/main" id="{BEAE7DD4-C7CA-4B29-A7EC-2DA29F9EF037}"/>
                    </a:ext>
                  </a:extLst>
                </p:cNvPr>
                <p:cNvPicPr/>
                <p:nvPr/>
              </p:nvPicPr>
              <p:blipFill>
                <a:blip r:embed="rId727"/>
                <a:stretch>
                  <a:fillRect/>
                </a:stretch>
              </p:blipFill>
              <p:spPr>
                <a:xfrm>
                  <a:off x="68430" y="995347"/>
                  <a:ext cx="10018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4" name="Ink 443">
                  <a:extLst>
                    <a:ext uri="{FF2B5EF4-FFF2-40B4-BE49-F238E27FC236}">
                      <a16:creationId xmlns:a16="http://schemas.microsoft.com/office/drawing/2014/main" id="{336067AF-F376-4F6F-8FB5-D8F574FE4FEB}"/>
                    </a:ext>
                  </a:extLst>
                </p14:cNvPr>
                <p14:cNvContentPartPr/>
                <p14:nvPr/>
              </p14:nvContentPartPr>
              <p14:xfrm>
                <a:off x="236910" y="1627867"/>
                <a:ext cx="736200" cy="65520"/>
              </p14:xfrm>
            </p:contentPart>
          </mc:Choice>
          <mc:Fallback xmlns="">
            <p:pic>
              <p:nvPicPr>
                <p:cNvPr id="444" name="Ink 443">
                  <a:extLst>
                    <a:ext uri="{FF2B5EF4-FFF2-40B4-BE49-F238E27FC236}">
                      <a16:creationId xmlns:a16="http://schemas.microsoft.com/office/drawing/2014/main" id="{336067AF-F376-4F6F-8FB5-D8F574FE4FEB}"/>
                    </a:ext>
                  </a:extLst>
                </p:cNvPr>
                <p:cNvPicPr/>
                <p:nvPr/>
              </p:nvPicPr>
              <p:blipFill>
                <a:blip r:embed="rId729"/>
                <a:stretch>
                  <a:fillRect/>
                </a:stretch>
              </p:blipFill>
              <p:spPr>
                <a:xfrm>
                  <a:off x="227910" y="1618867"/>
                  <a:ext cx="753840" cy="83160"/>
                </a:xfrm>
                <a:prstGeom prst="rect">
                  <a:avLst/>
                </a:prstGeom>
              </p:spPr>
            </p:pic>
          </mc:Fallback>
        </mc:AlternateContent>
      </p:grpSp>
    </p:spTree>
    <p:extLst>
      <p:ext uri="{BB962C8B-B14F-4D97-AF65-F5344CB8AC3E}">
        <p14:creationId xmlns:p14="http://schemas.microsoft.com/office/powerpoint/2010/main" val="2784925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83C27-1DCB-4F1A-8AE7-178F98917E02}"/>
              </a:ext>
            </a:extLst>
          </p:cNvPr>
          <p:cNvSpPr>
            <a:spLocks noGrp="1"/>
          </p:cNvSpPr>
          <p:nvPr>
            <p:ph type="sldNum" sz="quarter" idx="12"/>
          </p:nvPr>
        </p:nvSpPr>
        <p:spPr/>
        <p:txBody>
          <a:bodyPr/>
          <a:lstStyle/>
          <a:p>
            <a:fld id="{12B7FAE1-8398-4ECD-9623-40D6A02FADC2}" type="slidenum">
              <a:rPr lang="en-US" smtClean="0"/>
              <a:t>64</a:t>
            </a:fld>
            <a:endParaRPr lang="en-US"/>
          </a:p>
        </p:txBody>
      </p:sp>
      <mc:AlternateContent xmlns:mc="http://schemas.openxmlformats.org/markup-compatibility/2006" xmlns:p14="http://schemas.microsoft.com/office/powerpoint/2010/main">
        <mc:Choice Requires="p14">
          <p:contentPart p14:bwMode="auto" r:id="rId2">
            <p14:nvContentPartPr>
              <p14:cNvPr id="113" name="Ink 112">
                <a:extLst>
                  <a:ext uri="{FF2B5EF4-FFF2-40B4-BE49-F238E27FC236}">
                    <a16:creationId xmlns:a16="http://schemas.microsoft.com/office/drawing/2014/main" id="{0886A143-0069-4E6F-BB6F-3F62EBAA616F}"/>
                  </a:ext>
                </a:extLst>
              </p14:cNvPr>
              <p14:cNvContentPartPr/>
              <p14:nvPr/>
            </p14:nvContentPartPr>
            <p14:xfrm>
              <a:off x="9897150" y="1239787"/>
              <a:ext cx="220680" cy="171360"/>
            </p14:xfrm>
          </p:contentPart>
        </mc:Choice>
        <mc:Fallback xmlns="">
          <p:pic>
            <p:nvPicPr>
              <p:cNvPr id="113" name="Ink 112">
                <a:extLst>
                  <a:ext uri="{FF2B5EF4-FFF2-40B4-BE49-F238E27FC236}">
                    <a16:creationId xmlns:a16="http://schemas.microsoft.com/office/drawing/2014/main" id="{0886A143-0069-4E6F-BB6F-3F62EBAA616F}"/>
                  </a:ext>
                </a:extLst>
              </p:cNvPr>
              <p:cNvPicPr/>
              <p:nvPr/>
            </p:nvPicPr>
            <p:blipFill>
              <a:blip r:embed="rId3"/>
              <a:stretch>
                <a:fillRect/>
              </a:stretch>
            </p:blipFill>
            <p:spPr>
              <a:xfrm>
                <a:off x="9888510" y="1231147"/>
                <a:ext cx="238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11" name="Ink 310">
                <a:extLst>
                  <a:ext uri="{FF2B5EF4-FFF2-40B4-BE49-F238E27FC236}">
                    <a16:creationId xmlns:a16="http://schemas.microsoft.com/office/drawing/2014/main" id="{2FBDEF25-0F65-4F08-AF0C-37C7194EB84E}"/>
                  </a:ext>
                </a:extLst>
              </p14:cNvPr>
              <p14:cNvContentPartPr/>
              <p14:nvPr/>
            </p14:nvContentPartPr>
            <p14:xfrm>
              <a:off x="4596510" y="3651067"/>
              <a:ext cx="216000" cy="107280"/>
            </p14:xfrm>
          </p:contentPart>
        </mc:Choice>
        <mc:Fallback xmlns="">
          <p:pic>
            <p:nvPicPr>
              <p:cNvPr id="311" name="Ink 310">
                <a:extLst>
                  <a:ext uri="{FF2B5EF4-FFF2-40B4-BE49-F238E27FC236}">
                    <a16:creationId xmlns:a16="http://schemas.microsoft.com/office/drawing/2014/main" id="{2FBDEF25-0F65-4F08-AF0C-37C7194EB84E}"/>
                  </a:ext>
                </a:extLst>
              </p:cNvPr>
              <p:cNvPicPr/>
              <p:nvPr/>
            </p:nvPicPr>
            <p:blipFill>
              <a:blip r:embed="rId5"/>
              <a:stretch>
                <a:fillRect/>
              </a:stretch>
            </p:blipFill>
            <p:spPr>
              <a:xfrm>
                <a:off x="4587870" y="3642067"/>
                <a:ext cx="233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4" name="Ink 113">
                <a:extLst>
                  <a:ext uri="{FF2B5EF4-FFF2-40B4-BE49-F238E27FC236}">
                    <a16:creationId xmlns:a16="http://schemas.microsoft.com/office/drawing/2014/main" id="{B4847694-2F37-473D-861F-EAB67553CA33}"/>
                  </a:ext>
                </a:extLst>
              </p14:cNvPr>
              <p14:cNvContentPartPr/>
              <p14:nvPr/>
            </p14:nvContentPartPr>
            <p14:xfrm>
              <a:off x="10178670" y="1206307"/>
              <a:ext cx="167040" cy="201600"/>
            </p14:xfrm>
          </p:contentPart>
        </mc:Choice>
        <mc:Fallback xmlns="">
          <p:pic>
            <p:nvPicPr>
              <p:cNvPr id="114" name="Ink 113">
                <a:extLst>
                  <a:ext uri="{FF2B5EF4-FFF2-40B4-BE49-F238E27FC236}">
                    <a16:creationId xmlns:a16="http://schemas.microsoft.com/office/drawing/2014/main" id="{B4847694-2F37-473D-861F-EAB67553CA33}"/>
                  </a:ext>
                </a:extLst>
              </p:cNvPr>
              <p:cNvPicPr/>
              <p:nvPr/>
            </p:nvPicPr>
            <p:blipFill>
              <a:blip r:embed="rId7"/>
              <a:stretch>
                <a:fillRect/>
              </a:stretch>
            </p:blipFill>
            <p:spPr>
              <a:xfrm>
                <a:off x="10169670" y="1197667"/>
                <a:ext cx="184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 name="Ink 114">
                <a:extLst>
                  <a:ext uri="{FF2B5EF4-FFF2-40B4-BE49-F238E27FC236}">
                    <a16:creationId xmlns:a16="http://schemas.microsoft.com/office/drawing/2014/main" id="{707BDCFF-68CE-43CD-A18D-8F3065633639}"/>
                  </a:ext>
                </a:extLst>
              </p14:cNvPr>
              <p14:cNvContentPartPr/>
              <p14:nvPr/>
            </p14:nvContentPartPr>
            <p14:xfrm>
              <a:off x="10333830" y="1310347"/>
              <a:ext cx="169560" cy="88200"/>
            </p14:xfrm>
          </p:contentPart>
        </mc:Choice>
        <mc:Fallback xmlns="">
          <p:pic>
            <p:nvPicPr>
              <p:cNvPr id="115" name="Ink 114">
                <a:extLst>
                  <a:ext uri="{FF2B5EF4-FFF2-40B4-BE49-F238E27FC236}">
                    <a16:creationId xmlns:a16="http://schemas.microsoft.com/office/drawing/2014/main" id="{707BDCFF-68CE-43CD-A18D-8F3065633639}"/>
                  </a:ext>
                </a:extLst>
              </p:cNvPr>
              <p:cNvPicPr/>
              <p:nvPr/>
            </p:nvPicPr>
            <p:blipFill>
              <a:blip r:embed="rId9"/>
              <a:stretch>
                <a:fillRect/>
              </a:stretch>
            </p:blipFill>
            <p:spPr>
              <a:xfrm>
                <a:off x="10324830" y="1301347"/>
                <a:ext cx="187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6" name="Ink 115">
                <a:extLst>
                  <a:ext uri="{FF2B5EF4-FFF2-40B4-BE49-F238E27FC236}">
                    <a16:creationId xmlns:a16="http://schemas.microsoft.com/office/drawing/2014/main" id="{0EE17A6D-6970-45BB-9B9B-E05A3C97263B}"/>
                  </a:ext>
                </a:extLst>
              </p14:cNvPr>
              <p14:cNvContentPartPr/>
              <p14:nvPr/>
            </p14:nvContentPartPr>
            <p14:xfrm>
              <a:off x="10524990" y="1302427"/>
              <a:ext cx="136800" cy="109080"/>
            </p14:xfrm>
          </p:contentPart>
        </mc:Choice>
        <mc:Fallback xmlns="">
          <p:pic>
            <p:nvPicPr>
              <p:cNvPr id="116" name="Ink 115">
                <a:extLst>
                  <a:ext uri="{FF2B5EF4-FFF2-40B4-BE49-F238E27FC236}">
                    <a16:creationId xmlns:a16="http://schemas.microsoft.com/office/drawing/2014/main" id="{0EE17A6D-6970-45BB-9B9B-E05A3C97263B}"/>
                  </a:ext>
                </a:extLst>
              </p:cNvPr>
              <p:cNvPicPr/>
              <p:nvPr/>
            </p:nvPicPr>
            <p:blipFill>
              <a:blip r:embed="rId11"/>
              <a:stretch>
                <a:fillRect/>
              </a:stretch>
            </p:blipFill>
            <p:spPr>
              <a:xfrm>
                <a:off x="10516350" y="1293427"/>
                <a:ext cx="154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7" name="Ink 116">
                <a:extLst>
                  <a:ext uri="{FF2B5EF4-FFF2-40B4-BE49-F238E27FC236}">
                    <a16:creationId xmlns:a16="http://schemas.microsoft.com/office/drawing/2014/main" id="{A03FECCC-D5B7-4387-984B-9A8833A6C644}"/>
                  </a:ext>
                </a:extLst>
              </p14:cNvPr>
              <p14:cNvContentPartPr/>
              <p14:nvPr/>
            </p14:nvContentPartPr>
            <p14:xfrm>
              <a:off x="10703550" y="1313587"/>
              <a:ext cx="120240" cy="93600"/>
            </p14:xfrm>
          </p:contentPart>
        </mc:Choice>
        <mc:Fallback xmlns="">
          <p:pic>
            <p:nvPicPr>
              <p:cNvPr id="117" name="Ink 116">
                <a:extLst>
                  <a:ext uri="{FF2B5EF4-FFF2-40B4-BE49-F238E27FC236}">
                    <a16:creationId xmlns:a16="http://schemas.microsoft.com/office/drawing/2014/main" id="{A03FECCC-D5B7-4387-984B-9A8833A6C644}"/>
                  </a:ext>
                </a:extLst>
              </p:cNvPr>
              <p:cNvPicPr/>
              <p:nvPr/>
            </p:nvPicPr>
            <p:blipFill>
              <a:blip r:embed="rId13"/>
              <a:stretch>
                <a:fillRect/>
              </a:stretch>
            </p:blipFill>
            <p:spPr>
              <a:xfrm>
                <a:off x="10694550" y="1304587"/>
                <a:ext cx="137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8" name="Ink 117">
                <a:extLst>
                  <a:ext uri="{FF2B5EF4-FFF2-40B4-BE49-F238E27FC236}">
                    <a16:creationId xmlns:a16="http://schemas.microsoft.com/office/drawing/2014/main" id="{62B597BE-5B67-43DD-A652-711FDA7E6D52}"/>
                  </a:ext>
                </a:extLst>
              </p14:cNvPr>
              <p14:cNvContentPartPr/>
              <p14:nvPr/>
            </p14:nvContentPartPr>
            <p14:xfrm>
              <a:off x="10841790" y="1285867"/>
              <a:ext cx="126720" cy="159120"/>
            </p14:xfrm>
          </p:contentPart>
        </mc:Choice>
        <mc:Fallback xmlns="">
          <p:pic>
            <p:nvPicPr>
              <p:cNvPr id="118" name="Ink 117">
                <a:extLst>
                  <a:ext uri="{FF2B5EF4-FFF2-40B4-BE49-F238E27FC236}">
                    <a16:creationId xmlns:a16="http://schemas.microsoft.com/office/drawing/2014/main" id="{62B597BE-5B67-43DD-A652-711FDA7E6D52}"/>
                  </a:ext>
                </a:extLst>
              </p:cNvPr>
              <p:cNvPicPr/>
              <p:nvPr/>
            </p:nvPicPr>
            <p:blipFill>
              <a:blip r:embed="rId15"/>
              <a:stretch>
                <a:fillRect/>
              </a:stretch>
            </p:blipFill>
            <p:spPr>
              <a:xfrm>
                <a:off x="10832790" y="1276867"/>
                <a:ext cx="144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9" name="Ink 118">
                <a:extLst>
                  <a:ext uri="{FF2B5EF4-FFF2-40B4-BE49-F238E27FC236}">
                    <a16:creationId xmlns:a16="http://schemas.microsoft.com/office/drawing/2014/main" id="{6C91B08D-4ACA-45AC-87A0-E882692FAB88}"/>
                  </a:ext>
                </a:extLst>
              </p14:cNvPr>
              <p14:cNvContentPartPr/>
              <p14:nvPr/>
            </p14:nvContentPartPr>
            <p14:xfrm>
              <a:off x="11003430" y="1309987"/>
              <a:ext cx="161280" cy="97560"/>
            </p14:xfrm>
          </p:contentPart>
        </mc:Choice>
        <mc:Fallback xmlns="">
          <p:pic>
            <p:nvPicPr>
              <p:cNvPr id="119" name="Ink 118">
                <a:extLst>
                  <a:ext uri="{FF2B5EF4-FFF2-40B4-BE49-F238E27FC236}">
                    <a16:creationId xmlns:a16="http://schemas.microsoft.com/office/drawing/2014/main" id="{6C91B08D-4ACA-45AC-87A0-E882692FAB88}"/>
                  </a:ext>
                </a:extLst>
              </p:cNvPr>
              <p:cNvPicPr/>
              <p:nvPr/>
            </p:nvPicPr>
            <p:blipFill>
              <a:blip r:embed="rId17"/>
              <a:stretch>
                <a:fillRect/>
              </a:stretch>
            </p:blipFill>
            <p:spPr>
              <a:xfrm>
                <a:off x="10994430" y="1300987"/>
                <a:ext cx="178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0" name="Ink 119">
                <a:extLst>
                  <a:ext uri="{FF2B5EF4-FFF2-40B4-BE49-F238E27FC236}">
                    <a16:creationId xmlns:a16="http://schemas.microsoft.com/office/drawing/2014/main" id="{1B013719-2C56-4F8C-9534-4F30511E0B7A}"/>
                  </a:ext>
                </a:extLst>
              </p14:cNvPr>
              <p14:cNvContentPartPr/>
              <p14:nvPr/>
            </p14:nvContentPartPr>
            <p14:xfrm>
              <a:off x="11197830" y="1285147"/>
              <a:ext cx="112680" cy="115560"/>
            </p14:xfrm>
          </p:contentPart>
        </mc:Choice>
        <mc:Fallback xmlns="">
          <p:pic>
            <p:nvPicPr>
              <p:cNvPr id="120" name="Ink 119">
                <a:extLst>
                  <a:ext uri="{FF2B5EF4-FFF2-40B4-BE49-F238E27FC236}">
                    <a16:creationId xmlns:a16="http://schemas.microsoft.com/office/drawing/2014/main" id="{1B013719-2C56-4F8C-9534-4F30511E0B7A}"/>
                  </a:ext>
                </a:extLst>
              </p:cNvPr>
              <p:cNvPicPr/>
              <p:nvPr/>
            </p:nvPicPr>
            <p:blipFill>
              <a:blip r:embed="rId19"/>
              <a:stretch>
                <a:fillRect/>
              </a:stretch>
            </p:blipFill>
            <p:spPr>
              <a:xfrm>
                <a:off x="11189190" y="1276507"/>
                <a:ext cx="130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1" name="Ink 120">
                <a:extLst>
                  <a:ext uri="{FF2B5EF4-FFF2-40B4-BE49-F238E27FC236}">
                    <a16:creationId xmlns:a16="http://schemas.microsoft.com/office/drawing/2014/main" id="{C887C52D-5A75-465B-A7DE-E886556B4AA9}"/>
                  </a:ext>
                </a:extLst>
              </p14:cNvPr>
              <p14:cNvContentPartPr/>
              <p14:nvPr/>
            </p14:nvContentPartPr>
            <p14:xfrm>
              <a:off x="11333910" y="1339867"/>
              <a:ext cx="164160" cy="71280"/>
            </p14:xfrm>
          </p:contentPart>
        </mc:Choice>
        <mc:Fallback xmlns="">
          <p:pic>
            <p:nvPicPr>
              <p:cNvPr id="121" name="Ink 120">
                <a:extLst>
                  <a:ext uri="{FF2B5EF4-FFF2-40B4-BE49-F238E27FC236}">
                    <a16:creationId xmlns:a16="http://schemas.microsoft.com/office/drawing/2014/main" id="{C887C52D-5A75-465B-A7DE-E886556B4AA9}"/>
                  </a:ext>
                </a:extLst>
              </p:cNvPr>
              <p:cNvPicPr/>
              <p:nvPr/>
            </p:nvPicPr>
            <p:blipFill>
              <a:blip r:embed="rId21"/>
              <a:stretch>
                <a:fillRect/>
              </a:stretch>
            </p:blipFill>
            <p:spPr>
              <a:xfrm>
                <a:off x="11324910" y="1330867"/>
                <a:ext cx="181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 name="Ink 121">
                <a:extLst>
                  <a:ext uri="{FF2B5EF4-FFF2-40B4-BE49-F238E27FC236}">
                    <a16:creationId xmlns:a16="http://schemas.microsoft.com/office/drawing/2014/main" id="{6683E53E-9A48-4DF1-8BBA-9919370BBE58}"/>
                  </a:ext>
                </a:extLst>
              </p14:cNvPr>
              <p14:cNvContentPartPr/>
              <p14:nvPr/>
            </p14:nvContentPartPr>
            <p14:xfrm>
              <a:off x="11534070" y="1218907"/>
              <a:ext cx="30240" cy="170280"/>
            </p14:xfrm>
          </p:contentPart>
        </mc:Choice>
        <mc:Fallback xmlns="">
          <p:pic>
            <p:nvPicPr>
              <p:cNvPr id="122" name="Ink 121">
                <a:extLst>
                  <a:ext uri="{FF2B5EF4-FFF2-40B4-BE49-F238E27FC236}">
                    <a16:creationId xmlns:a16="http://schemas.microsoft.com/office/drawing/2014/main" id="{6683E53E-9A48-4DF1-8BBA-9919370BBE58}"/>
                  </a:ext>
                </a:extLst>
              </p:cNvPr>
              <p:cNvPicPr/>
              <p:nvPr/>
            </p:nvPicPr>
            <p:blipFill>
              <a:blip r:embed="rId23"/>
              <a:stretch>
                <a:fillRect/>
              </a:stretch>
            </p:blipFill>
            <p:spPr>
              <a:xfrm>
                <a:off x="11525430" y="1210267"/>
                <a:ext cx="478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 name="Ink 122">
                <a:extLst>
                  <a:ext uri="{FF2B5EF4-FFF2-40B4-BE49-F238E27FC236}">
                    <a16:creationId xmlns:a16="http://schemas.microsoft.com/office/drawing/2014/main" id="{727FE305-A860-4A9F-9D1D-23B68B37EC50}"/>
                  </a:ext>
                </a:extLst>
              </p14:cNvPr>
              <p14:cNvContentPartPr/>
              <p14:nvPr/>
            </p14:nvContentPartPr>
            <p14:xfrm>
              <a:off x="11542350" y="1277947"/>
              <a:ext cx="309960" cy="128880"/>
            </p14:xfrm>
          </p:contentPart>
        </mc:Choice>
        <mc:Fallback xmlns="">
          <p:pic>
            <p:nvPicPr>
              <p:cNvPr id="123" name="Ink 122">
                <a:extLst>
                  <a:ext uri="{FF2B5EF4-FFF2-40B4-BE49-F238E27FC236}">
                    <a16:creationId xmlns:a16="http://schemas.microsoft.com/office/drawing/2014/main" id="{727FE305-A860-4A9F-9D1D-23B68B37EC50}"/>
                  </a:ext>
                </a:extLst>
              </p:cNvPr>
              <p:cNvPicPr/>
              <p:nvPr/>
            </p:nvPicPr>
            <p:blipFill>
              <a:blip r:embed="rId25"/>
              <a:stretch>
                <a:fillRect/>
              </a:stretch>
            </p:blipFill>
            <p:spPr>
              <a:xfrm>
                <a:off x="11533710" y="1269307"/>
                <a:ext cx="327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 name="Ink 2">
                <a:extLst>
                  <a:ext uri="{FF2B5EF4-FFF2-40B4-BE49-F238E27FC236}">
                    <a16:creationId xmlns:a16="http://schemas.microsoft.com/office/drawing/2014/main" id="{A73D244D-04A2-4A66-B282-4B5615D94592}"/>
                  </a:ext>
                </a:extLst>
              </p14:cNvPr>
              <p14:cNvContentPartPr/>
              <p14:nvPr/>
            </p14:nvContentPartPr>
            <p14:xfrm>
              <a:off x="482790" y="509707"/>
              <a:ext cx="183960" cy="176760"/>
            </p14:xfrm>
          </p:contentPart>
        </mc:Choice>
        <mc:Fallback xmlns="">
          <p:pic>
            <p:nvPicPr>
              <p:cNvPr id="3" name="Ink 2">
                <a:extLst>
                  <a:ext uri="{FF2B5EF4-FFF2-40B4-BE49-F238E27FC236}">
                    <a16:creationId xmlns:a16="http://schemas.microsoft.com/office/drawing/2014/main" id="{A73D244D-04A2-4A66-B282-4B5615D94592}"/>
                  </a:ext>
                </a:extLst>
              </p:cNvPr>
              <p:cNvPicPr/>
              <p:nvPr/>
            </p:nvPicPr>
            <p:blipFill>
              <a:blip r:embed="rId27"/>
              <a:stretch>
                <a:fillRect/>
              </a:stretch>
            </p:blipFill>
            <p:spPr>
              <a:xfrm>
                <a:off x="473790" y="500707"/>
                <a:ext cx="201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 name="Ink 3">
                <a:extLst>
                  <a:ext uri="{FF2B5EF4-FFF2-40B4-BE49-F238E27FC236}">
                    <a16:creationId xmlns:a16="http://schemas.microsoft.com/office/drawing/2014/main" id="{CDD977C1-1B68-4B4D-9917-AC56702193A9}"/>
                  </a:ext>
                </a:extLst>
              </p14:cNvPr>
              <p14:cNvContentPartPr/>
              <p14:nvPr/>
            </p14:nvContentPartPr>
            <p14:xfrm>
              <a:off x="713190" y="527707"/>
              <a:ext cx="142560" cy="155520"/>
            </p14:xfrm>
          </p:contentPart>
        </mc:Choice>
        <mc:Fallback xmlns="">
          <p:pic>
            <p:nvPicPr>
              <p:cNvPr id="4" name="Ink 3">
                <a:extLst>
                  <a:ext uri="{FF2B5EF4-FFF2-40B4-BE49-F238E27FC236}">
                    <a16:creationId xmlns:a16="http://schemas.microsoft.com/office/drawing/2014/main" id="{CDD977C1-1B68-4B4D-9917-AC56702193A9}"/>
                  </a:ext>
                </a:extLst>
              </p:cNvPr>
              <p:cNvPicPr/>
              <p:nvPr/>
            </p:nvPicPr>
            <p:blipFill>
              <a:blip r:embed="rId29"/>
              <a:stretch>
                <a:fillRect/>
              </a:stretch>
            </p:blipFill>
            <p:spPr>
              <a:xfrm>
                <a:off x="704550" y="518707"/>
                <a:ext cx="160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Ink 4">
                <a:extLst>
                  <a:ext uri="{FF2B5EF4-FFF2-40B4-BE49-F238E27FC236}">
                    <a16:creationId xmlns:a16="http://schemas.microsoft.com/office/drawing/2014/main" id="{7560ED5C-0169-49A5-9564-2F611334FCC7}"/>
                  </a:ext>
                </a:extLst>
              </p14:cNvPr>
              <p14:cNvContentPartPr/>
              <p14:nvPr/>
            </p14:nvContentPartPr>
            <p14:xfrm>
              <a:off x="688710" y="578107"/>
              <a:ext cx="114480" cy="10440"/>
            </p14:xfrm>
          </p:contentPart>
        </mc:Choice>
        <mc:Fallback xmlns="">
          <p:pic>
            <p:nvPicPr>
              <p:cNvPr id="5" name="Ink 4">
                <a:extLst>
                  <a:ext uri="{FF2B5EF4-FFF2-40B4-BE49-F238E27FC236}">
                    <a16:creationId xmlns:a16="http://schemas.microsoft.com/office/drawing/2014/main" id="{7560ED5C-0169-49A5-9564-2F611334FCC7}"/>
                  </a:ext>
                </a:extLst>
              </p:cNvPr>
              <p:cNvPicPr/>
              <p:nvPr/>
            </p:nvPicPr>
            <p:blipFill>
              <a:blip r:embed="rId31"/>
              <a:stretch>
                <a:fillRect/>
              </a:stretch>
            </p:blipFill>
            <p:spPr>
              <a:xfrm>
                <a:off x="679710" y="569467"/>
                <a:ext cx="132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 name="Ink 5">
                <a:extLst>
                  <a:ext uri="{FF2B5EF4-FFF2-40B4-BE49-F238E27FC236}">
                    <a16:creationId xmlns:a16="http://schemas.microsoft.com/office/drawing/2014/main" id="{F14FD0D1-2151-4B23-8EE5-03ECA1D715E2}"/>
                  </a:ext>
                </a:extLst>
              </p14:cNvPr>
              <p14:cNvContentPartPr/>
              <p14:nvPr/>
            </p14:nvContentPartPr>
            <p14:xfrm>
              <a:off x="892110" y="582787"/>
              <a:ext cx="111600" cy="89640"/>
            </p14:xfrm>
          </p:contentPart>
        </mc:Choice>
        <mc:Fallback xmlns="">
          <p:pic>
            <p:nvPicPr>
              <p:cNvPr id="6" name="Ink 5">
                <a:extLst>
                  <a:ext uri="{FF2B5EF4-FFF2-40B4-BE49-F238E27FC236}">
                    <a16:creationId xmlns:a16="http://schemas.microsoft.com/office/drawing/2014/main" id="{F14FD0D1-2151-4B23-8EE5-03ECA1D715E2}"/>
                  </a:ext>
                </a:extLst>
              </p:cNvPr>
              <p:cNvPicPr/>
              <p:nvPr/>
            </p:nvPicPr>
            <p:blipFill>
              <a:blip r:embed="rId33"/>
              <a:stretch>
                <a:fillRect/>
              </a:stretch>
            </p:blipFill>
            <p:spPr>
              <a:xfrm>
                <a:off x="883110" y="574147"/>
                <a:ext cx="1292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 name="Ink 6">
                <a:extLst>
                  <a:ext uri="{FF2B5EF4-FFF2-40B4-BE49-F238E27FC236}">
                    <a16:creationId xmlns:a16="http://schemas.microsoft.com/office/drawing/2014/main" id="{4D241371-09E4-49AB-89A3-1F0A4AD47A2A}"/>
                  </a:ext>
                </a:extLst>
              </p14:cNvPr>
              <p14:cNvContentPartPr/>
              <p14:nvPr/>
            </p14:nvContentPartPr>
            <p14:xfrm>
              <a:off x="255630" y="421147"/>
              <a:ext cx="51480" cy="355680"/>
            </p14:xfrm>
          </p:contentPart>
        </mc:Choice>
        <mc:Fallback xmlns="">
          <p:pic>
            <p:nvPicPr>
              <p:cNvPr id="7" name="Ink 6">
                <a:extLst>
                  <a:ext uri="{FF2B5EF4-FFF2-40B4-BE49-F238E27FC236}">
                    <a16:creationId xmlns:a16="http://schemas.microsoft.com/office/drawing/2014/main" id="{4D241371-09E4-49AB-89A3-1F0A4AD47A2A}"/>
                  </a:ext>
                </a:extLst>
              </p:cNvPr>
              <p:cNvPicPr/>
              <p:nvPr/>
            </p:nvPicPr>
            <p:blipFill>
              <a:blip r:embed="rId35"/>
              <a:stretch>
                <a:fillRect/>
              </a:stretch>
            </p:blipFill>
            <p:spPr>
              <a:xfrm>
                <a:off x="246630" y="412147"/>
                <a:ext cx="6912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 name="Ink 7">
                <a:extLst>
                  <a:ext uri="{FF2B5EF4-FFF2-40B4-BE49-F238E27FC236}">
                    <a16:creationId xmlns:a16="http://schemas.microsoft.com/office/drawing/2014/main" id="{223673C3-3E9C-4A83-B5A3-2ED21EA9A7A7}"/>
                  </a:ext>
                </a:extLst>
              </p14:cNvPr>
              <p14:cNvContentPartPr/>
              <p14:nvPr/>
            </p14:nvContentPartPr>
            <p14:xfrm>
              <a:off x="238350" y="330787"/>
              <a:ext cx="816120" cy="443160"/>
            </p14:xfrm>
          </p:contentPart>
        </mc:Choice>
        <mc:Fallback xmlns="">
          <p:pic>
            <p:nvPicPr>
              <p:cNvPr id="8" name="Ink 7">
                <a:extLst>
                  <a:ext uri="{FF2B5EF4-FFF2-40B4-BE49-F238E27FC236}">
                    <a16:creationId xmlns:a16="http://schemas.microsoft.com/office/drawing/2014/main" id="{223673C3-3E9C-4A83-B5A3-2ED21EA9A7A7}"/>
                  </a:ext>
                </a:extLst>
              </p:cNvPr>
              <p:cNvPicPr/>
              <p:nvPr/>
            </p:nvPicPr>
            <p:blipFill>
              <a:blip r:embed="rId37"/>
              <a:stretch>
                <a:fillRect/>
              </a:stretch>
            </p:blipFill>
            <p:spPr>
              <a:xfrm>
                <a:off x="229350" y="321787"/>
                <a:ext cx="83376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0" name="Ink 9">
                <a:extLst>
                  <a:ext uri="{FF2B5EF4-FFF2-40B4-BE49-F238E27FC236}">
                    <a16:creationId xmlns:a16="http://schemas.microsoft.com/office/drawing/2014/main" id="{B00862A6-BFF5-4978-A338-79BD8AF23F19}"/>
                  </a:ext>
                </a:extLst>
              </p14:cNvPr>
              <p14:cNvContentPartPr/>
              <p14:nvPr/>
            </p14:nvContentPartPr>
            <p14:xfrm>
              <a:off x="204870" y="825787"/>
              <a:ext cx="761760" cy="78120"/>
            </p14:xfrm>
          </p:contentPart>
        </mc:Choice>
        <mc:Fallback xmlns="">
          <p:pic>
            <p:nvPicPr>
              <p:cNvPr id="10" name="Ink 9">
                <a:extLst>
                  <a:ext uri="{FF2B5EF4-FFF2-40B4-BE49-F238E27FC236}">
                    <a16:creationId xmlns:a16="http://schemas.microsoft.com/office/drawing/2014/main" id="{B00862A6-BFF5-4978-A338-79BD8AF23F19}"/>
                  </a:ext>
                </a:extLst>
              </p:cNvPr>
              <p:cNvPicPr/>
              <p:nvPr/>
            </p:nvPicPr>
            <p:blipFill>
              <a:blip r:embed="rId39"/>
              <a:stretch>
                <a:fillRect/>
              </a:stretch>
            </p:blipFill>
            <p:spPr>
              <a:xfrm>
                <a:off x="195870" y="817147"/>
                <a:ext cx="779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 name="Ink 11">
                <a:extLst>
                  <a:ext uri="{FF2B5EF4-FFF2-40B4-BE49-F238E27FC236}">
                    <a16:creationId xmlns:a16="http://schemas.microsoft.com/office/drawing/2014/main" id="{B1B45A5E-5F8D-4EB8-8266-AA3A8CF82C62}"/>
                  </a:ext>
                </a:extLst>
              </p14:cNvPr>
              <p14:cNvContentPartPr/>
              <p14:nvPr/>
            </p14:nvContentPartPr>
            <p14:xfrm>
              <a:off x="1330590" y="532387"/>
              <a:ext cx="140400" cy="23040"/>
            </p14:xfrm>
          </p:contentPart>
        </mc:Choice>
        <mc:Fallback xmlns="">
          <p:pic>
            <p:nvPicPr>
              <p:cNvPr id="12" name="Ink 11">
                <a:extLst>
                  <a:ext uri="{FF2B5EF4-FFF2-40B4-BE49-F238E27FC236}">
                    <a16:creationId xmlns:a16="http://schemas.microsoft.com/office/drawing/2014/main" id="{B1B45A5E-5F8D-4EB8-8266-AA3A8CF82C62}"/>
                  </a:ext>
                </a:extLst>
              </p:cNvPr>
              <p:cNvPicPr/>
              <p:nvPr/>
            </p:nvPicPr>
            <p:blipFill>
              <a:blip r:embed="rId41"/>
              <a:stretch>
                <a:fillRect/>
              </a:stretch>
            </p:blipFill>
            <p:spPr>
              <a:xfrm>
                <a:off x="1321950" y="523747"/>
                <a:ext cx="158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 name="Ink 12">
                <a:extLst>
                  <a:ext uri="{FF2B5EF4-FFF2-40B4-BE49-F238E27FC236}">
                    <a16:creationId xmlns:a16="http://schemas.microsoft.com/office/drawing/2014/main" id="{1798CAF7-5C3D-46F2-8B00-4B5801BEE3A0}"/>
                  </a:ext>
                </a:extLst>
              </p14:cNvPr>
              <p14:cNvContentPartPr/>
              <p14:nvPr/>
            </p14:nvContentPartPr>
            <p14:xfrm>
              <a:off x="1335270" y="617707"/>
              <a:ext cx="129960" cy="12960"/>
            </p14:xfrm>
          </p:contentPart>
        </mc:Choice>
        <mc:Fallback xmlns="">
          <p:pic>
            <p:nvPicPr>
              <p:cNvPr id="13" name="Ink 12">
                <a:extLst>
                  <a:ext uri="{FF2B5EF4-FFF2-40B4-BE49-F238E27FC236}">
                    <a16:creationId xmlns:a16="http://schemas.microsoft.com/office/drawing/2014/main" id="{1798CAF7-5C3D-46F2-8B00-4B5801BEE3A0}"/>
                  </a:ext>
                </a:extLst>
              </p:cNvPr>
              <p:cNvPicPr/>
              <p:nvPr/>
            </p:nvPicPr>
            <p:blipFill>
              <a:blip r:embed="rId43"/>
              <a:stretch>
                <a:fillRect/>
              </a:stretch>
            </p:blipFill>
            <p:spPr>
              <a:xfrm>
                <a:off x="1326270" y="609067"/>
                <a:ext cx="147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4" name="Ink 13">
                <a:extLst>
                  <a:ext uri="{FF2B5EF4-FFF2-40B4-BE49-F238E27FC236}">
                    <a16:creationId xmlns:a16="http://schemas.microsoft.com/office/drawing/2014/main" id="{348AF474-C7F6-411A-97CF-A6DE27BC96F1}"/>
                  </a:ext>
                </a:extLst>
              </p14:cNvPr>
              <p14:cNvContentPartPr/>
              <p14:nvPr/>
            </p14:nvContentPartPr>
            <p14:xfrm>
              <a:off x="1784550" y="476947"/>
              <a:ext cx="464400" cy="122760"/>
            </p14:xfrm>
          </p:contentPart>
        </mc:Choice>
        <mc:Fallback xmlns="">
          <p:pic>
            <p:nvPicPr>
              <p:cNvPr id="14" name="Ink 13">
                <a:extLst>
                  <a:ext uri="{FF2B5EF4-FFF2-40B4-BE49-F238E27FC236}">
                    <a16:creationId xmlns:a16="http://schemas.microsoft.com/office/drawing/2014/main" id="{348AF474-C7F6-411A-97CF-A6DE27BC96F1}"/>
                  </a:ext>
                </a:extLst>
              </p:cNvPr>
              <p:cNvPicPr/>
              <p:nvPr/>
            </p:nvPicPr>
            <p:blipFill>
              <a:blip r:embed="rId45"/>
              <a:stretch>
                <a:fillRect/>
              </a:stretch>
            </p:blipFill>
            <p:spPr>
              <a:xfrm>
                <a:off x="1775910" y="467947"/>
                <a:ext cx="4820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5" name="Ink 14">
                <a:extLst>
                  <a:ext uri="{FF2B5EF4-FFF2-40B4-BE49-F238E27FC236}">
                    <a16:creationId xmlns:a16="http://schemas.microsoft.com/office/drawing/2014/main" id="{6FE29559-4361-490E-9A60-F90C24A46E4C}"/>
                  </a:ext>
                </a:extLst>
              </p14:cNvPr>
              <p14:cNvContentPartPr/>
              <p14:nvPr/>
            </p14:nvContentPartPr>
            <p14:xfrm>
              <a:off x="2307270" y="380107"/>
              <a:ext cx="365400" cy="358200"/>
            </p14:xfrm>
          </p:contentPart>
        </mc:Choice>
        <mc:Fallback xmlns="">
          <p:pic>
            <p:nvPicPr>
              <p:cNvPr id="15" name="Ink 14">
                <a:extLst>
                  <a:ext uri="{FF2B5EF4-FFF2-40B4-BE49-F238E27FC236}">
                    <a16:creationId xmlns:a16="http://schemas.microsoft.com/office/drawing/2014/main" id="{6FE29559-4361-490E-9A60-F90C24A46E4C}"/>
                  </a:ext>
                </a:extLst>
              </p:cNvPr>
              <p:cNvPicPr/>
              <p:nvPr/>
            </p:nvPicPr>
            <p:blipFill>
              <a:blip r:embed="rId47"/>
              <a:stretch>
                <a:fillRect/>
              </a:stretch>
            </p:blipFill>
            <p:spPr>
              <a:xfrm>
                <a:off x="2298270" y="371467"/>
                <a:ext cx="3830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 name="Ink 15">
                <a:extLst>
                  <a:ext uri="{FF2B5EF4-FFF2-40B4-BE49-F238E27FC236}">
                    <a16:creationId xmlns:a16="http://schemas.microsoft.com/office/drawing/2014/main" id="{17C75036-5284-4E81-9E89-2BD99D8832F7}"/>
                  </a:ext>
                </a:extLst>
              </p14:cNvPr>
              <p14:cNvContentPartPr/>
              <p14:nvPr/>
            </p14:nvContentPartPr>
            <p14:xfrm>
              <a:off x="2686350" y="455347"/>
              <a:ext cx="147240" cy="95040"/>
            </p14:xfrm>
          </p:contentPart>
        </mc:Choice>
        <mc:Fallback xmlns="">
          <p:pic>
            <p:nvPicPr>
              <p:cNvPr id="16" name="Ink 15">
                <a:extLst>
                  <a:ext uri="{FF2B5EF4-FFF2-40B4-BE49-F238E27FC236}">
                    <a16:creationId xmlns:a16="http://schemas.microsoft.com/office/drawing/2014/main" id="{17C75036-5284-4E81-9E89-2BD99D8832F7}"/>
                  </a:ext>
                </a:extLst>
              </p:cNvPr>
              <p:cNvPicPr/>
              <p:nvPr/>
            </p:nvPicPr>
            <p:blipFill>
              <a:blip r:embed="rId49"/>
              <a:stretch>
                <a:fillRect/>
              </a:stretch>
            </p:blipFill>
            <p:spPr>
              <a:xfrm>
                <a:off x="2677350" y="446707"/>
                <a:ext cx="1648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Ink 16">
                <a:extLst>
                  <a:ext uri="{FF2B5EF4-FFF2-40B4-BE49-F238E27FC236}">
                    <a16:creationId xmlns:a16="http://schemas.microsoft.com/office/drawing/2014/main" id="{4460048F-592C-4009-A997-DC335B46A421}"/>
                  </a:ext>
                </a:extLst>
              </p14:cNvPr>
              <p14:cNvContentPartPr/>
              <p14:nvPr/>
            </p14:nvContentPartPr>
            <p14:xfrm>
              <a:off x="2883270" y="416467"/>
              <a:ext cx="193320" cy="118800"/>
            </p14:xfrm>
          </p:contentPart>
        </mc:Choice>
        <mc:Fallback xmlns="">
          <p:pic>
            <p:nvPicPr>
              <p:cNvPr id="17" name="Ink 16">
                <a:extLst>
                  <a:ext uri="{FF2B5EF4-FFF2-40B4-BE49-F238E27FC236}">
                    <a16:creationId xmlns:a16="http://schemas.microsoft.com/office/drawing/2014/main" id="{4460048F-592C-4009-A997-DC335B46A421}"/>
                  </a:ext>
                </a:extLst>
              </p:cNvPr>
              <p:cNvPicPr/>
              <p:nvPr/>
            </p:nvPicPr>
            <p:blipFill>
              <a:blip r:embed="rId51"/>
              <a:stretch>
                <a:fillRect/>
              </a:stretch>
            </p:blipFill>
            <p:spPr>
              <a:xfrm>
                <a:off x="2874270" y="407467"/>
                <a:ext cx="210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0" name="Ink 19">
                <a:extLst>
                  <a:ext uri="{FF2B5EF4-FFF2-40B4-BE49-F238E27FC236}">
                    <a16:creationId xmlns:a16="http://schemas.microsoft.com/office/drawing/2014/main" id="{36CBF414-A746-4C28-B845-A6B9FCA380F2}"/>
                  </a:ext>
                </a:extLst>
              </p14:cNvPr>
              <p14:cNvContentPartPr/>
              <p14:nvPr/>
            </p14:nvContentPartPr>
            <p14:xfrm>
              <a:off x="3381870" y="487027"/>
              <a:ext cx="44280" cy="290520"/>
            </p14:xfrm>
          </p:contentPart>
        </mc:Choice>
        <mc:Fallback xmlns="">
          <p:pic>
            <p:nvPicPr>
              <p:cNvPr id="20" name="Ink 19">
                <a:extLst>
                  <a:ext uri="{FF2B5EF4-FFF2-40B4-BE49-F238E27FC236}">
                    <a16:creationId xmlns:a16="http://schemas.microsoft.com/office/drawing/2014/main" id="{36CBF414-A746-4C28-B845-A6B9FCA380F2}"/>
                  </a:ext>
                </a:extLst>
              </p:cNvPr>
              <p:cNvPicPr/>
              <p:nvPr/>
            </p:nvPicPr>
            <p:blipFill>
              <a:blip r:embed="rId53"/>
              <a:stretch>
                <a:fillRect/>
              </a:stretch>
            </p:blipFill>
            <p:spPr>
              <a:xfrm>
                <a:off x="3373230" y="478027"/>
                <a:ext cx="619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 name="Ink 20">
                <a:extLst>
                  <a:ext uri="{FF2B5EF4-FFF2-40B4-BE49-F238E27FC236}">
                    <a16:creationId xmlns:a16="http://schemas.microsoft.com/office/drawing/2014/main" id="{D28858E8-9AFB-40AE-B61F-6C3D2203E5C2}"/>
                  </a:ext>
                </a:extLst>
              </p14:cNvPr>
              <p14:cNvContentPartPr/>
              <p14:nvPr/>
            </p14:nvContentPartPr>
            <p14:xfrm>
              <a:off x="3355950" y="461467"/>
              <a:ext cx="280800" cy="156960"/>
            </p14:xfrm>
          </p:contentPart>
        </mc:Choice>
        <mc:Fallback xmlns="">
          <p:pic>
            <p:nvPicPr>
              <p:cNvPr id="21" name="Ink 20">
                <a:extLst>
                  <a:ext uri="{FF2B5EF4-FFF2-40B4-BE49-F238E27FC236}">
                    <a16:creationId xmlns:a16="http://schemas.microsoft.com/office/drawing/2014/main" id="{D28858E8-9AFB-40AE-B61F-6C3D2203E5C2}"/>
                  </a:ext>
                </a:extLst>
              </p:cNvPr>
              <p:cNvPicPr/>
              <p:nvPr/>
            </p:nvPicPr>
            <p:blipFill>
              <a:blip r:embed="rId55"/>
              <a:stretch>
                <a:fillRect/>
              </a:stretch>
            </p:blipFill>
            <p:spPr>
              <a:xfrm>
                <a:off x="3346950" y="452827"/>
                <a:ext cx="298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2" name="Ink 21">
                <a:extLst>
                  <a:ext uri="{FF2B5EF4-FFF2-40B4-BE49-F238E27FC236}">
                    <a16:creationId xmlns:a16="http://schemas.microsoft.com/office/drawing/2014/main" id="{3A562E6A-B4DE-4B46-8EFE-5A7AFFECCEB5}"/>
                  </a:ext>
                </a:extLst>
              </p14:cNvPr>
              <p14:cNvContentPartPr/>
              <p14:nvPr/>
            </p14:nvContentPartPr>
            <p14:xfrm>
              <a:off x="3706230" y="485947"/>
              <a:ext cx="162360" cy="90000"/>
            </p14:xfrm>
          </p:contentPart>
        </mc:Choice>
        <mc:Fallback xmlns="">
          <p:pic>
            <p:nvPicPr>
              <p:cNvPr id="22" name="Ink 21">
                <a:extLst>
                  <a:ext uri="{FF2B5EF4-FFF2-40B4-BE49-F238E27FC236}">
                    <a16:creationId xmlns:a16="http://schemas.microsoft.com/office/drawing/2014/main" id="{3A562E6A-B4DE-4B46-8EFE-5A7AFFECCEB5}"/>
                  </a:ext>
                </a:extLst>
              </p:cNvPr>
              <p:cNvPicPr/>
              <p:nvPr/>
            </p:nvPicPr>
            <p:blipFill>
              <a:blip r:embed="rId57"/>
              <a:stretch>
                <a:fillRect/>
              </a:stretch>
            </p:blipFill>
            <p:spPr>
              <a:xfrm>
                <a:off x="3697230" y="477307"/>
                <a:ext cx="180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3" name="Ink 22">
                <a:extLst>
                  <a:ext uri="{FF2B5EF4-FFF2-40B4-BE49-F238E27FC236}">
                    <a16:creationId xmlns:a16="http://schemas.microsoft.com/office/drawing/2014/main" id="{9B7A3106-051A-41D9-90F9-FCE6B80A54F4}"/>
                  </a:ext>
                </a:extLst>
              </p14:cNvPr>
              <p14:cNvContentPartPr/>
              <p14:nvPr/>
            </p14:nvContentPartPr>
            <p14:xfrm>
              <a:off x="3867150" y="361387"/>
              <a:ext cx="328680" cy="183600"/>
            </p14:xfrm>
          </p:contentPart>
        </mc:Choice>
        <mc:Fallback xmlns="">
          <p:pic>
            <p:nvPicPr>
              <p:cNvPr id="23" name="Ink 22">
                <a:extLst>
                  <a:ext uri="{FF2B5EF4-FFF2-40B4-BE49-F238E27FC236}">
                    <a16:creationId xmlns:a16="http://schemas.microsoft.com/office/drawing/2014/main" id="{9B7A3106-051A-41D9-90F9-FCE6B80A54F4}"/>
                  </a:ext>
                </a:extLst>
              </p:cNvPr>
              <p:cNvPicPr/>
              <p:nvPr/>
            </p:nvPicPr>
            <p:blipFill>
              <a:blip r:embed="rId59"/>
              <a:stretch>
                <a:fillRect/>
              </a:stretch>
            </p:blipFill>
            <p:spPr>
              <a:xfrm>
                <a:off x="3858510" y="352747"/>
                <a:ext cx="346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 name="Ink 23">
                <a:extLst>
                  <a:ext uri="{FF2B5EF4-FFF2-40B4-BE49-F238E27FC236}">
                    <a16:creationId xmlns:a16="http://schemas.microsoft.com/office/drawing/2014/main" id="{1F59DDEB-3BD8-455C-90A0-502F9BC9882C}"/>
                  </a:ext>
                </a:extLst>
              </p14:cNvPr>
              <p14:cNvContentPartPr/>
              <p14:nvPr/>
            </p14:nvContentPartPr>
            <p14:xfrm>
              <a:off x="4184310" y="370747"/>
              <a:ext cx="45000" cy="7200"/>
            </p14:xfrm>
          </p:contentPart>
        </mc:Choice>
        <mc:Fallback xmlns="">
          <p:pic>
            <p:nvPicPr>
              <p:cNvPr id="24" name="Ink 23">
                <a:extLst>
                  <a:ext uri="{FF2B5EF4-FFF2-40B4-BE49-F238E27FC236}">
                    <a16:creationId xmlns:a16="http://schemas.microsoft.com/office/drawing/2014/main" id="{1F59DDEB-3BD8-455C-90A0-502F9BC9882C}"/>
                  </a:ext>
                </a:extLst>
              </p:cNvPr>
              <p:cNvPicPr/>
              <p:nvPr/>
            </p:nvPicPr>
            <p:blipFill>
              <a:blip r:embed="rId61"/>
              <a:stretch>
                <a:fillRect/>
              </a:stretch>
            </p:blipFill>
            <p:spPr>
              <a:xfrm>
                <a:off x="4175310" y="362107"/>
                <a:ext cx="62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 name="Ink 24">
                <a:extLst>
                  <a:ext uri="{FF2B5EF4-FFF2-40B4-BE49-F238E27FC236}">
                    <a16:creationId xmlns:a16="http://schemas.microsoft.com/office/drawing/2014/main" id="{2F8C96A1-5E59-4DAA-93EB-67DACABA05FC}"/>
                  </a:ext>
                </a:extLst>
              </p14:cNvPr>
              <p14:cNvContentPartPr/>
              <p14:nvPr/>
            </p14:nvContentPartPr>
            <p14:xfrm>
              <a:off x="3858510" y="400987"/>
              <a:ext cx="122040" cy="2880"/>
            </p14:xfrm>
          </p:contentPart>
        </mc:Choice>
        <mc:Fallback xmlns="">
          <p:pic>
            <p:nvPicPr>
              <p:cNvPr id="25" name="Ink 24">
                <a:extLst>
                  <a:ext uri="{FF2B5EF4-FFF2-40B4-BE49-F238E27FC236}">
                    <a16:creationId xmlns:a16="http://schemas.microsoft.com/office/drawing/2014/main" id="{2F8C96A1-5E59-4DAA-93EB-67DACABA05FC}"/>
                  </a:ext>
                </a:extLst>
              </p:cNvPr>
              <p:cNvPicPr/>
              <p:nvPr/>
            </p:nvPicPr>
            <p:blipFill>
              <a:blip r:embed="rId63"/>
              <a:stretch>
                <a:fillRect/>
              </a:stretch>
            </p:blipFill>
            <p:spPr>
              <a:xfrm>
                <a:off x="3849510" y="392347"/>
                <a:ext cx="1396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 name="Ink 25">
                <a:extLst>
                  <a:ext uri="{FF2B5EF4-FFF2-40B4-BE49-F238E27FC236}">
                    <a16:creationId xmlns:a16="http://schemas.microsoft.com/office/drawing/2014/main" id="{71663093-7F08-4926-AD7C-2B15415EF5B3}"/>
                  </a:ext>
                </a:extLst>
              </p14:cNvPr>
              <p14:cNvContentPartPr/>
              <p14:nvPr/>
            </p14:nvContentPartPr>
            <p14:xfrm>
              <a:off x="4244070" y="408547"/>
              <a:ext cx="150480" cy="266400"/>
            </p14:xfrm>
          </p:contentPart>
        </mc:Choice>
        <mc:Fallback xmlns="">
          <p:pic>
            <p:nvPicPr>
              <p:cNvPr id="26" name="Ink 25">
                <a:extLst>
                  <a:ext uri="{FF2B5EF4-FFF2-40B4-BE49-F238E27FC236}">
                    <a16:creationId xmlns:a16="http://schemas.microsoft.com/office/drawing/2014/main" id="{71663093-7F08-4926-AD7C-2B15415EF5B3}"/>
                  </a:ext>
                </a:extLst>
              </p:cNvPr>
              <p:cNvPicPr/>
              <p:nvPr/>
            </p:nvPicPr>
            <p:blipFill>
              <a:blip r:embed="rId65"/>
              <a:stretch>
                <a:fillRect/>
              </a:stretch>
            </p:blipFill>
            <p:spPr>
              <a:xfrm>
                <a:off x="4235070" y="399907"/>
                <a:ext cx="1681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7" name="Ink 26">
                <a:extLst>
                  <a:ext uri="{FF2B5EF4-FFF2-40B4-BE49-F238E27FC236}">
                    <a16:creationId xmlns:a16="http://schemas.microsoft.com/office/drawing/2014/main" id="{43EE8119-F9C7-4EE5-8D40-91E526691D4C}"/>
                  </a:ext>
                </a:extLst>
              </p14:cNvPr>
              <p14:cNvContentPartPr/>
              <p14:nvPr/>
            </p14:nvContentPartPr>
            <p14:xfrm>
              <a:off x="4356390" y="431947"/>
              <a:ext cx="458280" cy="104400"/>
            </p14:xfrm>
          </p:contentPart>
        </mc:Choice>
        <mc:Fallback xmlns="">
          <p:pic>
            <p:nvPicPr>
              <p:cNvPr id="27" name="Ink 26">
                <a:extLst>
                  <a:ext uri="{FF2B5EF4-FFF2-40B4-BE49-F238E27FC236}">
                    <a16:creationId xmlns:a16="http://schemas.microsoft.com/office/drawing/2014/main" id="{43EE8119-F9C7-4EE5-8D40-91E526691D4C}"/>
                  </a:ext>
                </a:extLst>
              </p:cNvPr>
              <p:cNvPicPr/>
              <p:nvPr/>
            </p:nvPicPr>
            <p:blipFill>
              <a:blip r:embed="rId67"/>
              <a:stretch>
                <a:fillRect/>
              </a:stretch>
            </p:blipFill>
            <p:spPr>
              <a:xfrm>
                <a:off x="4347750" y="423307"/>
                <a:ext cx="475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9" name="Ink 28">
                <a:extLst>
                  <a:ext uri="{FF2B5EF4-FFF2-40B4-BE49-F238E27FC236}">
                    <a16:creationId xmlns:a16="http://schemas.microsoft.com/office/drawing/2014/main" id="{CAE593E4-42DC-4C03-9E4D-8D2F120354E8}"/>
                  </a:ext>
                </a:extLst>
              </p14:cNvPr>
              <p14:cNvContentPartPr/>
              <p14:nvPr/>
            </p14:nvContentPartPr>
            <p14:xfrm>
              <a:off x="4942470" y="445267"/>
              <a:ext cx="249480" cy="99000"/>
            </p14:xfrm>
          </p:contentPart>
        </mc:Choice>
        <mc:Fallback xmlns="">
          <p:pic>
            <p:nvPicPr>
              <p:cNvPr id="29" name="Ink 28">
                <a:extLst>
                  <a:ext uri="{FF2B5EF4-FFF2-40B4-BE49-F238E27FC236}">
                    <a16:creationId xmlns:a16="http://schemas.microsoft.com/office/drawing/2014/main" id="{CAE593E4-42DC-4C03-9E4D-8D2F120354E8}"/>
                  </a:ext>
                </a:extLst>
              </p:cNvPr>
              <p:cNvPicPr/>
              <p:nvPr/>
            </p:nvPicPr>
            <p:blipFill>
              <a:blip r:embed="rId69"/>
              <a:stretch>
                <a:fillRect/>
              </a:stretch>
            </p:blipFill>
            <p:spPr>
              <a:xfrm>
                <a:off x="4933830" y="436627"/>
                <a:ext cx="267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0" name="Ink 29">
                <a:extLst>
                  <a:ext uri="{FF2B5EF4-FFF2-40B4-BE49-F238E27FC236}">
                    <a16:creationId xmlns:a16="http://schemas.microsoft.com/office/drawing/2014/main" id="{ED4DB38A-3555-41E9-A267-3E326794058C}"/>
                  </a:ext>
                </a:extLst>
              </p14:cNvPr>
              <p14:cNvContentPartPr/>
              <p14:nvPr/>
            </p14:nvContentPartPr>
            <p14:xfrm>
              <a:off x="5128950" y="350587"/>
              <a:ext cx="360" cy="360"/>
            </p14:xfrm>
          </p:contentPart>
        </mc:Choice>
        <mc:Fallback xmlns="">
          <p:pic>
            <p:nvPicPr>
              <p:cNvPr id="30" name="Ink 29">
                <a:extLst>
                  <a:ext uri="{FF2B5EF4-FFF2-40B4-BE49-F238E27FC236}">
                    <a16:creationId xmlns:a16="http://schemas.microsoft.com/office/drawing/2014/main" id="{ED4DB38A-3555-41E9-A267-3E326794058C}"/>
                  </a:ext>
                </a:extLst>
              </p:cNvPr>
              <p:cNvPicPr/>
              <p:nvPr/>
            </p:nvPicPr>
            <p:blipFill>
              <a:blip r:embed="rId71"/>
              <a:stretch>
                <a:fillRect/>
              </a:stretch>
            </p:blipFill>
            <p:spPr>
              <a:xfrm>
                <a:off x="5120310" y="341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1" name="Ink 30">
                <a:extLst>
                  <a:ext uri="{FF2B5EF4-FFF2-40B4-BE49-F238E27FC236}">
                    <a16:creationId xmlns:a16="http://schemas.microsoft.com/office/drawing/2014/main" id="{A5FF3B58-A1A9-4413-AE03-A3793DC2528B}"/>
                  </a:ext>
                </a:extLst>
              </p14:cNvPr>
              <p14:cNvContentPartPr/>
              <p14:nvPr/>
            </p14:nvContentPartPr>
            <p14:xfrm>
              <a:off x="5203470" y="382987"/>
              <a:ext cx="149040" cy="154800"/>
            </p14:xfrm>
          </p:contentPart>
        </mc:Choice>
        <mc:Fallback xmlns="">
          <p:pic>
            <p:nvPicPr>
              <p:cNvPr id="31" name="Ink 30">
                <a:extLst>
                  <a:ext uri="{FF2B5EF4-FFF2-40B4-BE49-F238E27FC236}">
                    <a16:creationId xmlns:a16="http://schemas.microsoft.com/office/drawing/2014/main" id="{A5FF3B58-A1A9-4413-AE03-A3793DC2528B}"/>
                  </a:ext>
                </a:extLst>
              </p:cNvPr>
              <p:cNvPicPr/>
              <p:nvPr/>
            </p:nvPicPr>
            <p:blipFill>
              <a:blip r:embed="rId73"/>
              <a:stretch>
                <a:fillRect/>
              </a:stretch>
            </p:blipFill>
            <p:spPr>
              <a:xfrm>
                <a:off x="5194830" y="373987"/>
                <a:ext cx="166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2" name="Ink 31">
                <a:extLst>
                  <a:ext uri="{FF2B5EF4-FFF2-40B4-BE49-F238E27FC236}">
                    <a16:creationId xmlns:a16="http://schemas.microsoft.com/office/drawing/2014/main" id="{264FF265-3108-4AE1-B8C9-F9691A7DB164}"/>
                  </a:ext>
                </a:extLst>
              </p14:cNvPr>
              <p14:cNvContentPartPr/>
              <p14:nvPr/>
            </p14:nvContentPartPr>
            <p14:xfrm>
              <a:off x="5417670" y="303787"/>
              <a:ext cx="200880" cy="181440"/>
            </p14:xfrm>
          </p:contentPart>
        </mc:Choice>
        <mc:Fallback xmlns="">
          <p:pic>
            <p:nvPicPr>
              <p:cNvPr id="32" name="Ink 31">
                <a:extLst>
                  <a:ext uri="{FF2B5EF4-FFF2-40B4-BE49-F238E27FC236}">
                    <a16:creationId xmlns:a16="http://schemas.microsoft.com/office/drawing/2014/main" id="{264FF265-3108-4AE1-B8C9-F9691A7DB164}"/>
                  </a:ext>
                </a:extLst>
              </p:cNvPr>
              <p:cNvPicPr/>
              <p:nvPr/>
            </p:nvPicPr>
            <p:blipFill>
              <a:blip r:embed="rId75"/>
              <a:stretch>
                <a:fillRect/>
              </a:stretch>
            </p:blipFill>
            <p:spPr>
              <a:xfrm>
                <a:off x="5408670" y="294787"/>
                <a:ext cx="218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3" name="Ink 32">
                <a:extLst>
                  <a:ext uri="{FF2B5EF4-FFF2-40B4-BE49-F238E27FC236}">
                    <a16:creationId xmlns:a16="http://schemas.microsoft.com/office/drawing/2014/main" id="{0BA77366-5FB0-43C3-BC92-489A4C15D81C}"/>
                  </a:ext>
                </a:extLst>
              </p14:cNvPr>
              <p14:cNvContentPartPr/>
              <p14:nvPr/>
            </p14:nvContentPartPr>
            <p14:xfrm>
              <a:off x="5368350" y="322507"/>
              <a:ext cx="291960" cy="78120"/>
            </p14:xfrm>
          </p:contentPart>
        </mc:Choice>
        <mc:Fallback xmlns="">
          <p:pic>
            <p:nvPicPr>
              <p:cNvPr id="33" name="Ink 32">
                <a:extLst>
                  <a:ext uri="{FF2B5EF4-FFF2-40B4-BE49-F238E27FC236}">
                    <a16:creationId xmlns:a16="http://schemas.microsoft.com/office/drawing/2014/main" id="{0BA77366-5FB0-43C3-BC92-489A4C15D81C}"/>
                  </a:ext>
                </a:extLst>
              </p:cNvPr>
              <p:cNvPicPr/>
              <p:nvPr/>
            </p:nvPicPr>
            <p:blipFill>
              <a:blip r:embed="rId77"/>
              <a:stretch>
                <a:fillRect/>
              </a:stretch>
            </p:blipFill>
            <p:spPr>
              <a:xfrm>
                <a:off x="5359710" y="313507"/>
                <a:ext cx="309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4" name="Ink 33">
                <a:extLst>
                  <a:ext uri="{FF2B5EF4-FFF2-40B4-BE49-F238E27FC236}">
                    <a16:creationId xmlns:a16="http://schemas.microsoft.com/office/drawing/2014/main" id="{E34C1858-D95D-4525-BED3-EE56086805C8}"/>
                  </a:ext>
                </a:extLst>
              </p14:cNvPr>
              <p14:cNvContentPartPr/>
              <p14:nvPr/>
            </p14:nvContentPartPr>
            <p14:xfrm>
              <a:off x="5662110" y="375427"/>
              <a:ext cx="426960" cy="234720"/>
            </p14:xfrm>
          </p:contentPart>
        </mc:Choice>
        <mc:Fallback xmlns="">
          <p:pic>
            <p:nvPicPr>
              <p:cNvPr id="34" name="Ink 33">
                <a:extLst>
                  <a:ext uri="{FF2B5EF4-FFF2-40B4-BE49-F238E27FC236}">
                    <a16:creationId xmlns:a16="http://schemas.microsoft.com/office/drawing/2014/main" id="{E34C1858-D95D-4525-BED3-EE56086805C8}"/>
                  </a:ext>
                </a:extLst>
              </p:cNvPr>
              <p:cNvPicPr/>
              <p:nvPr/>
            </p:nvPicPr>
            <p:blipFill>
              <a:blip r:embed="rId79"/>
              <a:stretch>
                <a:fillRect/>
              </a:stretch>
            </p:blipFill>
            <p:spPr>
              <a:xfrm>
                <a:off x="5653110" y="366427"/>
                <a:ext cx="4446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 name="Ink 34">
                <a:extLst>
                  <a:ext uri="{FF2B5EF4-FFF2-40B4-BE49-F238E27FC236}">
                    <a16:creationId xmlns:a16="http://schemas.microsoft.com/office/drawing/2014/main" id="{28E6D01E-7801-4230-BEA7-7DC651D38824}"/>
                  </a:ext>
                </a:extLst>
              </p14:cNvPr>
              <p14:cNvContentPartPr/>
              <p14:nvPr/>
            </p14:nvContentPartPr>
            <p14:xfrm>
              <a:off x="5979990" y="253387"/>
              <a:ext cx="79560" cy="38520"/>
            </p14:xfrm>
          </p:contentPart>
        </mc:Choice>
        <mc:Fallback xmlns="">
          <p:pic>
            <p:nvPicPr>
              <p:cNvPr id="35" name="Ink 34">
                <a:extLst>
                  <a:ext uri="{FF2B5EF4-FFF2-40B4-BE49-F238E27FC236}">
                    <a16:creationId xmlns:a16="http://schemas.microsoft.com/office/drawing/2014/main" id="{28E6D01E-7801-4230-BEA7-7DC651D38824}"/>
                  </a:ext>
                </a:extLst>
              </p:cNvPr>
              <p:cNvPicPr/>
              <p:nvPr/>
            </p:nvPicPr>
            <p:blipFill>
              <a:blip r:embed="rId81"/>
              <a:stretch>
                <a:fillRect/>
              </a:stretch>
            </p:blipFill>
            <p:spPr>
              <a:xfrm>
                <a:off x="5970990" y="244387"/>
                <a:ext cx="97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 name="Ink 35">
                <a:extLst>
                  <a:ext uri="{FF2B5EF4-FFF2-40B4-BE49-F238E27FC236}">
                    <a16:creationId xmlns:a16="http://schemas.microsoft.com/office/drawing/2014/main" id="{A4ED452C-ECA5-4F3E-8362-91BBE5BBAAE9}"/>
                  </a:ext>
                </a:extLst>
              </p14:cNvPr>
              <p14:cNvContentPartPr/>
              <p14:nvPr/>
            </p14:nvContentPartPr>
            <p14:xfrm>
              <a:off x="6304350" y="395587"/>
              <a:ext cx="209160" cy="80280"/>
            </p14:xfrm>
          </p:contentPart>
        </mc:Choice>
        <mc:Fallback xmlns="">
          <p:pic>
            <p:nvPicPr>
              <p:cNvPr id="36" name="Ink 35">
                <a:extLst>
                  <a:ext uri="{FF2B5EF4-FFF2-40B4-BE49-F238E27FC236}">
                    <a16:creationId xmlns:a16="http://schemas.microsoft.com/office/drawing/2014/main" id="{A4ED452C-ECA5-4F3E-8362-91BBE5BBAAE9}"/>
                  </a:ext>
                </a:extLst>
              </p:cNvPr>
              <p:cNvPicPr/>
              <p:nvPr/>
            </p:nvPicPr>
            <p:blipFill>
              <a:blip r:embed="rId83"/>
              <a:stretch>
                <a:fillRect/>
              </a:stretch>
            </p:blipFill>
            <p:spPr>
              <a:xfrm>
                <a:off x="6295350" y="386587"/>
                <a:ext cx="226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7" name="Ink 36">
                <a:extLst>
                  <a:ext uri="{FF2B5EF4-FFF2-40B4-BE49-F238E27FC236}">
                    <a16:creationId xmlns:a16="http://schemas.microsoft.com/office/drawing/2014/main" id="{23DC719E-BFED-4979-AC25-22C830B7B37B}"/>
                  </a:ext>
                </a:extLst>
              </p14:cNvPr>
              <p14:cNvContentPartPr/>
              <p14:nvPr/>
            </p14:nvContentPartPr>
            <p14:xfrm>
              <a:off x="6370590" y="276787"/>
              <a:ext cx="50400" cy="11160"/>
            </p14:xfrm>
          </p:contentPart>
        </mc:Choice>
        <mc:Fallback xmlns="">
          <p:pic>
            <p:nvPicPr>
              <p:cNvPr id="37" name="Ink 36">
                <a:extLst>
                  <a:ext uri="{FF2B5EF4-FFF2-40B4-BE49-F238E27FC236}">
                    <a16:creationId xmlns:a16="http://schemas.microsoft.com/office/drawing/2014/main" id="{23DC719E-BFED-4979-AC25-22C830B7B37B}"/>
                  </a:ext>
                </a:extLst>
              </p:cNvPr>
              <p:cNvPicPr/>
              <p:nvPr/>
            </p:nvPicPr>
            <p:blipFill>
              <a:blip r:embed="rId85"/>
              <a:stretch>
                <a:fillRect/>
              </a:stretch>
            </p:blipFill>
            <p:spPr>
              <a:xfrm>
                <a:off x="6361590" y="268147"/>
                <a:ext cx="68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8" name="Ink 37">
                <a:extLst>
                  <a:ext uri="{FF2B5EF4-FFF2-40B4-BE49-F238E27FC236}">
                    <a16:creationId xmlns:a16="http://schemas.microsoft.com/office/drawing/2014/main" id="{32A4BF4D-6EAB-4C2C-AB09-293CDB410EE6}"/>
                  </a:ext>
                </a:extLst>
              </p14:cNvPr>
              <p14:cNvContentPartPr/>
              <p14:nvPr/>
            </p14:nvContentPartPr>
            <p14:xfrm>
              <a:off x="6615750" y="189307"/>
              <a:ext cx="203040" cy="226800"/>
            </p14:xfrm>
          </p:contentPart>
        </mc:Choice>
        <mc:Fallback xmlns="">
          <p:pic>
            <p:nvPicPr>
              <p:cNvPr id="38" name="Ink 37">
                <a:extLst>
                  <a:ext uri="{FF2B5EF4-FFF2-40B4-BE49-F238E27FC236}">
                    <a16:creationId xmlns:a16="http://schemas.microsoft.com/office/drawing/2014/main" id="{32A4BF4D-6EAB-4C2C-AB09-293CDB410EE6}"/>
                  </a:ext>
                </a:extLst>
              </p:cNvPr>
              <p:cNvPicPr/>
              <p:nvPr/>
            </p:nvPicPr>
            <p:blipFill>
              <a:blip r:embed="rId87"/>
              <a:stretch>
                <a:fillRect/>
              </a:stretch>
            </p:blipFill>
            <p:spPr>
              <a:xfrm>
                <a:off x="6607110" y="180667"/>
                <a:ext cx="220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9" name="Ink 38">
                <a:extLst>
                  <a:ext uri="{FF2B5EF4-FFF2-40B4-BE49-F238E27FC236}">
                    <a16:creationId xmlns:a16="http://schemas.microsoft.com/office/drawing/2014/main" id="{45E1B67F-3877-4E85-AFEF-1BA5105AC16D}"/>
                  </a:ext>
                </a:extLst>
              </p14:cNvPr>
              <p14:cNvContentPartPr/>
              <p14:nvPr/>
            </p14:nvContentPartPr>
            <p14:xfrm>
              <a:off x="6813750" y="368587"/>
              <a:ext cx="230400" cy="70200"/>
            </p14:xfrm>
          </p:contentPart>
        </mc:Choice>
        <mc:Fallback xmlns="">
          <p:pic>
            <p:nvPicPr>
              <p:cNvPr id="39" name="Ink 38">
                <a:extLst>
                  <a:ext uri="{FF2B5EF4-FFF2-40B4-BE49-F238E27FC236}">
                    <a16:creationId xmlns:a16="http://schemas.microsoft.com/office/drawing/2014/main" id="{45E1B67F-3877-4E85-AFEF-1BA5105AC16D}"/>
                  </a:ext>
                </a:extLst>
              </p:cNvPr>
              <p:cNvPicPr/>
              <p:nvPr/>
            </p:nvPicPr>
            <p:blipFill>
              <a:blip r:embed="rId89"/>
              <a:stretch>
                <a:fillRect/>
              </a:stretch>
            </p:blipFill>
            <p:spPr>
              <a:xfrm>
                <a:off x="6805110" y="359947"/>
                <a:ext cx="248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2" name="Ink 41">
                <a:extLst>
                  <a:ext uri="{FF2B5EF4-FFF2-40B4-BE49-F238E27FC236}">
                    <a16:creationId xmlns:a16="http://schemas.microsoft.com/office/drawing/2014/main" id="{3E65A676-A9D7-4475-AD5E-9403E80701D7}"/>
                  </a:ext>
                </a:extLst>
              </p14:cNvPr>
              <p14:cNvContentPartPr/>
              <p14:nvPr/>
            </p14:nvContentPartPr>
            <p14:xfrm>
              <a:off x="6345030" y="391267"/>
              <a:ext cx="68400" cy="12600"/>
            </p14:xfrm>
          </p:contentPart>
        </mc:Choice>
        <mc:Fallback xmlns="">
          <p:pic>
            <p:nvPicPr>
              <p:cNvPr id="42" name="Ink 41">
                <a:extLst>
                  <a:ext uri="{FF2B5EF4-FFF2-40B4-BE49-F238E27FC236}">
                    <a16:creationId xmlns:a16="http://schemas.microsoft.com/office/drawing/2014/main" id="{3E65A676-A9D7-4475-AD5E-9403E80701D7}"/>
                  </a:ext>
                </a:extLst>
              </p:cNvPr>
              <p:cNvPicPr/>
              <p:nvPr/>
            </p:nvPicPr>
            <p:blipFill>
              <a:blip r:embed="rId91"/>
              <a:stretch>
                <a:fillRect/>
              </a:stretch>
            </p:blipFill>
            <p:spPr>
              <a:xfrm>
                <a:off x="6336390" y="382267"/>
                <a:ext cx="860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4" name="Ink 43">
                <a:extLst>
                  <a:ext uri="{FF2B5EF4-FFF2-40B4-BE49-F238E27FC236}">
                    <a16:creationId xmlns:a16="http://schemas.microsoft.com/office/drawing/2014/main" id="{EF5BAEC7-A651-48C6-942D-F3521C2241EA}"/>
                  </a:ext>
                </a:extLst>
              </p14:cNvPr>
              <p14:cNvContentPartPr/>
              <p14:nvPr/>
            </p14:nvContentPartPr>
            <p14:xfrm>
              <a:off x="7221270" y="363187"/>
              <a:ext cx="289080" cy="122760"/>
            </p14:xfrm>
          </p:contentPart>
        </mc:Choice>
        <mc:Fallback xmlns="">
          <p:pic>
            <p:nvPicPr>
              <p:cNvPr id="44" name="Ink 43">
                <a:extLst>
                  <a:ext uri="{FF2B5EF4-FFF2-40B4-BE49-F238E27FC236}">
                    <a16:creationId xmlns:a16="http://schemas.microsoft.com/office/drawing/2014/main" id="{EF5BAEC7-A651-48C6-942D-F3521C2241EA}"/>
                  </a:ext>
                </a:extLst>
              </p:cNvPr>
              <p:cNvPicPr/>
              <p:nvPr/>
            </p:nvPicPr>
            <p:blipFill>
              <a:blip r:embed="rId93"/>
              <a:stretch>
                <a:fillRect/>
              </a:stretch>
            </p:blipFill>
            <p:spPr>
              <a:xfrm>
                <a:off x="7212630" y="354187"/>
                <a:ext cx="306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5" name="Ink 44">
                <a:extLst>
                  <a:ext uri="{FF2B5EF4-FFF2-40B4-BE49-F238E27FC236}">
                    <a16:creationId xmlns:a16="http://schemas.microsoft.com/office/drawing/2014/main" id="{F4BDBE50-FD42-4684-AAEE-979E4CD53E20}"/>
                  </a:ext>
                </a:extLst>
              </p14:cNvPr>
              <p14:cNvContentPartPr/>
              <p14:nvPr/>
            </p14:nvContentPartPr>
            <p14:xfrm>
              <a:off x="7544910" y="375427"/>
              <a:ext cx="230760" cy="98280"/>
            </p14:xfrm>
          </p:contentPart>
        </mc:Choice>
        <mc:Fallback xmlns="">
          <p:pic>
            <p:nvPicPr>
              <p:cNvPr id="45" name="Ink 44">
                <a:extLst>
                  <a:ext uri="{FF2B5EF4-FFF2-40B4-BE49-F238E27FC236}">
                    <a16:creationId xmlns:a16="http://schemas.microsoft.com/office/drawing/2014/main" id="{F4BDBE50-FD42-4684-AAEE-979E4CD53E20}"/>
                  </a:ext>
                </a:extLst>
              </p:cNvPr>
              <p:cNvPicPr/>
              <p:nvPr/>
            </p:nvPicPr>
            <p:blipFill>
              <a:blip r:embed="rId95"/>
              <a:stretch>
                <a:fillRect/>
              </a:stretch>
            </p:blipFill>
            <p:spPr>
              <a:xfrm>
                <a:off x="7536270" y="366787"/>
                <a:ext cx="2484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6" name="Ink 45">
                <a:extLst>
                  <a:ext uri="{FF2B5EF4-FFF2-40B4-BE49-F238E27FC236}">
                    <a16:creationId xmlns:a16="http://schemas.microsoft.com/office/drawing/2014/main" id="{FBFB0A89-80C5-4D20-9CCD-6C855AB98636}"/>
                  </a:ext>
                </a:extLst>
              </p14:cNvPr>
              <p14:cNvContentPartPr/>
              <p14:nvPr/>
            </p14:nvContentPartPr>
            <p14:xfrm>
              <a:off x="7782510" y="241867"/>
              <a:ext cx="304200" cy="239040"/>
            </p14:xfrm>
          </p:contentPart>
        </mc:Choice>
        <mc:Fallback xmlns="">
          <p:pic>
            <p:nvPicPr>
              <p:cNvPr id="46" name="Ink 45">
                <a:extLst>
                  <a:ext uri="{FF2B5EF4-FFF2-40B4-BE49-F238E27FC236}">
                    <a16:creationId xmlns:a16="http://schemas.microsoft.com/office/drawing/2014/main" id="{FBFB0A89-80C5-4D20-9CCD-6C855AB98636}"/>
                  </a:ext>
                </a:extLst>
              </p:cNvPr>
              <p:cNvPicPr/>
              <p:nvPr/>
            </p:nvPicPr>
            <p:blipFill>
              <a:blip r:embed="rId97"/>
              <a:stretch>
                <a:fillRect/>
              </a:stretch>
            </p:blipFill>
            <p:spPr>
              <a:xfrm>
                <a:off x="7773870" y="233227"/>
                <a:ext cx="321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 name="Ink 46">
                <a:extLst>
                  <a:ext uri="{FF2B5EF4-FFF2-40B4-BE49-F238E27FC236}">
                    <a16:creationId xmlns:a16="http://schemas.microsoft.com/office/drawing/2014/main" id="{69147F42-4853-440B-A487-EB11B4BF5D19}"/>
                  </a:ext>
                </a:extLst>
              </p14:cNvPr>
              <p14:cNvContentPartPr/>
              <p14:nvPr/>
            </p14:nvContentPartPr>
            <p14:xfrm>
              <a:off x="8112270" y="366787"/>
              <a:ext cx="143640" cy="97200"/>
            </p14:xfrm>
          </p:contentPart>
        </mc:Choice>
        <mc:Fallback xmlns="">
          <p:pic>
            <p:nvPicPr>
              <p:cNvPr id="47" name="Ink 46">
                <a:extLst>
                  <a:ext uri="{FF2B5EF4-FFF2-40B4-BE49-F238E27FC236}">
                    <a16:creationId xmlns:a16="http://schemas.microsoft.com/office/drawing/2014/main" id="{69147F42-4853-440B-A487-EB11B4BF5D19}"/>
                  </a:ext>
                </a:extLst>
              </p:cNvPr>
              <p:cNvPicPr/>
              <p:nvPr/>
            </p:nvPicPr>
            <p:blipFill>
              <a:blip r:embed="rId99"/>
              <a:stretch>
                <a:fillRect/>
              </a:stretch>
            </p:blipFill>
            <p:spPr>
              <a:xfrm>
                <a:off x="8103270" y="358147"/>
                <a:ext cx="161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 name="Ink 47">
                <a:extLst>
                  <a:ext uri="{FF2B5EF4-FFF2-40B4-BE49-F238E27FC236}">
                    <a16:creationId xmlns:a16="http://schemas.microsoft.com/office/drawing/2014/main" id="{B294FBF3-07F2-48FE-8330-94F4C79EC2EF}"/>
                  </a:ext>
                </a:extLst>
              </p14:cNvPr>
              <p14:cNvContentPartPr/>
              <p14:nvPr/>
            </p14:nvContentPartPr>
            <p14:xfrm>
              <a:off x="8289030" y="352387"/>
              <a:ext cx="134640" cy="112320"/>
            </p14:xfrm>
          </p:contentPart>
        </mc:Choice>
        <mc:Fallback xmlns="">
          <p:pic>
            <p:nvPicPr>
              <p:cNvPr id="48" name="Ink 47">
                <a:extLst>
                  <a:ext uri="{FF2B5EF4-FFF2-40B4-BE49-F238E27FC236}">
                    <a16:creationId xmlns:a16="http://schemas.microsoft.com/office/drawing/2014/main" id="{B294FBF3-07F2-48FE-8330-94F4C79EC2EF}"/>
                  </a:ext>
                </a:extLst>
              </p:cNvPr>
              <p:cNvPicPr/>
              <p:nvPr/>
            </p:nvPicPr>
            <p:blipFill>
              <a:blip r:embed="rId101"/>
              <a:stretch>
                <a:fillRect/>
              </a:stretch>
            </p:blipFill>
            <p:spPr>
              <a:xfrm>
                <a:off x="8280030" y="343387"/>
                <a:ext cx="152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9" name="Ink 48">
                <a:extLst>
                  <a:ext uri="{FF2B5EF4-FFF2-40B4-BE49-F238E27FC236}">
                    <a16:creationId xmlns:a16="http://schemas.microsoft.com/office/drawing/2014/main" id="{57CBC6B7-9628-4D09-A8C5-0CC8C86053A0}"/>
                  </a:ext>
                </a:extLst>
              </p14:cNvPr>
              <p14:cNvContentPartPr/>
              <p14:nvPr/>
            </p14:nvContentPartPr>
            <p14:xfrm>
              <a:off x="8503230" y="349507"/>
              <a:ext cx="204480" cy="99000"/>
            </p14:xfrm>
          </p:contentPart>
        </mc:Choice>
        <mc:Fallback xmlns="">
          <p:pic>
            <p:nvPicPr>
              <p:cNvPr id="49" name="Ink 48">
                <a:extLst>
                  <a:ext uri="{FF2B5EF4-FFF2-40B4-BE49-F238E27FC236}">
                    <a16:creationId xmlns:a16="http://schemas.microsoft.com/office/drawing/2014/main" id="{57CBC6B7-9628-4D09-A8C5-0CC8C86053A0}"/>
                  </a:ext>
                </a:extLst>
              </p:cNvPr>
              <p:cNvPicPr/>
              <p:nvPr/>
            </p:nvPicPr>
            <p:blipFill>
              <a:blip r:embed="rId103"/>
              <a:stretch>
                <a:fillRect/>
              </a:stretch>
            </p:blipFill>
            <p:spPr>
              <a:xfrm>
                <a:off x="8494230" y="340507"/>
                <a:ext cx="222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1" name="Ink 50">
                <a:extLst>
                  <a:ext uri="{FF2B5EF4-FFF2-40B4-BE49-F238E27FC236}">
                    <a16:creationId xmlns:a16="http://schemas.microsoft.com/office/drawing/2014/main" id="{95C7254D-E948-48E7-8BF4-6A79BC7F277E}"/>
                  </a:ext>
                </a:extLst>
              </p14:cNvPr>
              <p14:cNvContentPartPr/>
              <p14:nvPr/>
            </p14:nvContentPartPr>
            <p14:xfrm>
              <a:off x="2590230" y="900667"/>
              <a:ext cx="315720" cy="212040"/>
            </p14:xfrm>
          </p:contentPart>
        </mc:Choice>
        <mc:Fallback xmlns="">
          <p:pic>
            <p:nvPicPr>
              <p:cNvPr id="51" name="Ink 50">
                <a:extLst>
                  <a:ext uri="{FF2B5EF4-FFF2-40B4-BE49-F238E27FC236}">
                    <a16:creationId xmlns:a16="http://schemas.microsoft.com/office/drawing/2014/main" id="{95C7254D-E948-48E7-8BF4-6A79BC7F277E}"/>
                  </a:ext>
                </a:extLst>
              </p:cNvPr>
              <p:cNvPicPr/>
              <p:nvPr/>
            </p:nvPicPr>
            <p:blipFill>
              <a:blip r:embed="rId105"/>
              <a:stretch>
                <a:fillRect/>
              </a:stretch>
            </p:blipFill>
            <p:spPr>
              <a:xfrm>
                <a:off x="2581230" y="891667"/>
                <a:ext cx="333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2" name="Ink 51">
                <a:extLst>
                  <a:ext uri="{FF2B5EF4-FFF2-40B4-BE49-F238E27FC236}">
                    <a16:creationId xmlns:a16="http://schemas.microsoft.com/office/drawing/2014/main" id="{10287D24-F776-40AA-B0D0-1EDA7DF36A39}"/>
                  </a:ext>
                </a:extLst>
              </p14:cNvPr>
              <p14:cNvContentPartPr/>
              <p14:nvPr/>
            </p14:nvContentPartPr>
            <p14:xfrm>
              <a:off x="2921070" y="992827"/>
              <a:ext cx="194760" cy="95040"/>
            </p14:xfrm>
          </p:contentPart>
        </mc:Choice>
        <mc:Fallback xmlns="">
          <p:pic>
            <p:nvPicPr>
              <p:cNvPr id="52" name="Ink 51">
                <a:extLst>
                  <a:ext uri="{FF2B5EF4-FFF2-40B4-BE49-F238E27FC236}">
                    <a16:creationId xmlns:a16="http://schemas.microsoft.com/office/drawing/2014/main" id="{10287D24-F776-40AA-B0D0-1EDA7DF36A39}"/>
                  </a:ext>
                </a:extLst>
              </p:cNvPr>
              <p:cNvPicPr/>
              <p:nvPr/>
            </p:nvPicPr>
            <p:blipFill>
              <a:blip r:embed="rId107"/>
              <a:stretch>
                <a:fillRect/>
              </a:stretch>
            </p:blipFill>
            <p:spPr>
              <a:xfrm>
                <a:off x="2912430" y="983827"/>
                <a:ext cx="212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3" name="Ink 52">
                <a:extLst>
                  <a:ext uri="{FF2B5EF4-FFF2-40B4-BE49-F238E27FC236}">
                    <a16:creationId xmlns:a16="http://schemas.microsoft.com/office/drawing/2014/main" id="{28B717DA-0C34-4041-9D06-8FCEC9DA3C72}"/>
                  </a:ext>
                </a:extLst>
              </p14:cNvPr>
              <p14:cNvContentPartPr/>
              <p14:nvPr/>
            </p14:nvContentPartPr>
            <p14:xfrm>
              <a:off x="3152190" y="912907"/>
              <a:ext cx="439560" cy="176760"/>
            </p14:xfrm>
          </p:contentPart>
        </mc:Choice>
        <mc:Fallback xmlns="">
          <p:pic>
            <p:nvPicPr>
              <p:cNvPr id="53" name="Ink 52">
                <a:extLst>
                  <a:ext uri="{FF2B5EF4-FFF2-40B4-BE49-F238E27FC236}">
                    <a16:creationId xmlns:a16="http://schemas.microsoft.com/office/drawing/2014/main" id="{28B717DA-0C34-4041-9D06-8FCEC9DA3C72}"/>
                  </a:ext>
                </a:extLst>
              </p:cNvPr>
              <p:cNvPicPr/>
              <p:nvPr/>
            </p:nvPicPr>
            <p:blipFill>
              <a:blip r:embed="rId109"/>
              <a:stretch>
                <a:fillRect/>
              </a:stretch>
            </p:blipFill>
            <p:spPr>
              <a:xfrm>
                <a:off x="3143550" y="904267"/>
                <a:ext cx="457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 name="Ink 53">
                <a:extLst>
                  <a:ext uri="{FF2B5EF4-FFF2-40B4-BE49-F238E27FC236}">
                    <a16:creationId xmlns:a16="http://schemas.microsoft.com/office/drawing/2014/main" id="{6F88E08F-B96D-4EFB-B976-23C74E9B15B6}"/>
                  </a:ext>
                </a:extLst>
              </p14:cNvPr>
              <p14:cNvContentPartPr/>
              <p14:nvPr/>
            </p14:nvContentPartPr>
            <p14:xfrm>
              <a:off x="3553590" y="892747"/>
              <a:ext cx="360" cy="360"/>
            </p14:xfrm>
          </p:contentPart>
        </mc:Choice>
        <mc:Fallback xmlns="">
          <p:pic>
            <p:nvPicPr>
              <p:cNvPr id="54" name="Ink 53">
                <a:extLst>
                  <a:ext uri="{FF2B5EF4-FFF2-40B4-BE49-F238E27FC236}">
                    <a16:creationId xmlns:a16="http://schemas.microsoft.com/office/drawing/2014/main" id="{6F88E08F-B96D-4EFB-B976-23C74E9B15B6}"/>
                  </a:ext>
                </a:extLst>
              </p:cNvPr>
              <p:cNvPicPr/>
              <p:nvPr/>
            </p:nvPicPr>
            <p:blipFill>
              <a:blip r:embed="rId71"/>
              <a:stretch>
                <a:fillRect/>
              </a:stretch>
            </p:blipFill>
            <p:spPr>
              <a:xfrm>
                <a:off x="3544590" y="884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 name="Ink 54">
                <a:extLst>
                  <a:ext uri="{FF2B5EF4-FFF2-40B4-BE49-F238E27FC236}">
                    <a16:creationId xmlns:a16="http://schemas.microsoft.com/office/drawing/2014/main" id="{02FA401D-C8F6-4A11-B915-DBD1627FF511}"/>
                  </a:ext>
                </a:extLst>
              </p14:cNvPr>
              <p14:cNvContentPartPr/>
              <p14:nvPr/>
            </p14:nvContentPartPr>
            <p14:xfrm>
              <a:off x="3642870" y="942067"/>
              <a:ext cx="127080" cy="78840"/>
            </p14:xfrm>
          </p:contentPart>
        </mc:Choice>
        <mc:Fallback xmlns="">
          <p:pic>
            <p:nvPicPr>
              <p:cNvPr id="55" name="Ink 54">
                <a:extLst>
                  <a:ext uri="{FF2B5EF4-FFF2-40B4-BE49-F238E27FC236}">
                    <a16:creationId xmlns:a16="http://schemas.microsoft.com/office/drawing/2014/main" id="{02FA401D-C8F6-4A11-B915-DBD1627FF511}"/>
                  </a:ext>
                </a:extLst>
              </p:cNvPr>
              <p:cNvPicPr/>
              <p:nvPr/>
            </p:nvPicPr>
            <p:blipFill>
              <a:blip r:embed="rId112"/>
              <a:stretch>
                <a:fillRect/>
              </a:stretch>
            </p:blipFill>
            <p:spPr>
              <a:xfrm>
                <a:off x="3634230" y="933427"/>
                <a:ext cx="144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6" name="Ink 55">
                <a:extLst>
                  <a:ext uri="{FF2B5EF4-FFF2-40B4-BE49-F238E27FC236}">
                    <a16:creationId xmlns:a16="http://schemas.microsoft.com/office/drawing/2014/main" id="{C6160FED-8058-4B60-8263-BF8839CC81A7}"/>
                  </a:ext>
                </a:extLst>
              </p14:cNvPr>
              <p14:cNvContentPartPr/>
              <p14:nvPr/>
            </p14:nvContentPartPr>
            <p14:xfrm>
              <a:off x="3845910" y="904987"/>
              <a:ext cx="352440" cy="92880"/>
            </p14:xfrm>
          </p:contentPart>
        </mc:Choice>
        <mc:Fallback xmlns="">
          <p:pic>
            <p:nvPicPr>
              <p:cNvPr id="56" name="Ink 55">
                <a:extLst>
                  <a:ext uri="{FF2B5EF4-FFF2-40B4-BE49-F238E27FC236}">
                    <a16:creationId xmlns:a16="http://schemas.microsoft.com/office/drawing/2014/main" id="{C6160FED-8058-4B60-8263-BF8839CC81A7}"/>
                  </a:ext>
                </a:extLst>
              </p:cNvPr>
              <p:cNvPicPr/>
              <p:nvPr/>
            </p:nvPicPr>
            <p:blipFill>
              <a:blip r:embed="rId114"/>
              <a:stretch>
                <a:fillRect/>
              </a:stretch>
            </p:blipFill>
            <p:spPr>
              <a:xfrm>
                <a:off x="3836910" y="895987"/>
                <a:ext cx="370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7" name="Ink 56">
                <a:extLst>
                  <a:ext uri="{FF2B5EF4-FFF2-40B4-BE49-F238E27FC236}">
                    <a16:creationId xmlns:a16="http://schemas.microsoft.com/office/drawing/2014/main" id="{89A78743-2BBC-4D6C-B402-7874E61CD71C}"/>
                  </a:ext>
                </a:extLst>
              </p14:cNvPr>
              <p14:cNvContentPartPr/>
              <p14:nvPr/>
            </p14:nvContentPartPr>
            <p14:xfrm>
              <a:off x="4009710" y="796267"/>
              <a:ext cx="133920" cy="69480"/>
            </p14:xfrm>
          </p:contentPart>
        </mc:Choice>
        <mc:Fallback xmlns="">
          <p:pic>
            <p:nvPicPr>
              <p:cNvPr id="57" name="Ink 56">
                <a:extLst>
                  <a:ext uri="{FF2B5EF4-FFF2-40B4-BE49-F238E27FC236}">
                    <a16:creationId xmlns:a16="http://schemas.microsoft.com/office/drawing/2014/main" id="{89A78743-2BBC-4D6C-B402-7874E61CD71C}"/>
                  </a:ext>
                </a:extLst>
              </p:cNvPr>
              <p:cNvPicPr/>
              <p:nvPr/>
            </p:nvPicPr>
            <p:blipFill>
              <a:blip r:embed="rId116"/>
              <a:stretch>
                <a:fillRect/>
              </a:stretch>
            </p:blipFill>
            <p:spPr>
              <a:xfrm>
                <a:off x="4001070" y="787627"/>
                <a:ext cx="15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8" name="Ink 57">
                <a:extLst>
                  <a:ext uri="{FF2B5EF4-FFF2-40B4-BE49-F238E27FC236}">
                    <a16:creationId xmlns:a16="http://schemas.microsoft.com/office/drawing/2014/main" id="{53D22C0D-4E80-49A6-8D03-41039264D5A5}"/>
                  </a:ext>
                </a:extLst>
              </p14:cNvPr>
              <p14:cNvContentPartPr/>
              <p14:nvPr/>
            </p14:nvContentPartPr>
            <p14:xfrm>
              <a:off x="4196190" y="823267"/>
              <a:ext cx="231480" cy="153360"/>
            </p14:xfrm>
          </p:contentPart>
        </mc:Choice>
        <mc:Fallback xmlns="">
          <p:pic>
            <p:nvPicPr>
              <p:cNvPr id="58" name="Ink 57">
                <a:extLst>
                  <a:ext uri="{FF2B5EF4-FFF2-40B4-BE49-F238E27FC236}">
                    <a16:creationId xmlns:a16="http://schemas.microsoft.com/office/drawing/2014/main" id="{53D22C0D-4E80-49A6-8D03-41039264D5A5}"/>
                  </a:ext>
                </a:extLst>
              </p:cNvPr>
              <p:cNvPicPr/>
              <p:nvPr/>
            </p:nvPicPr>
            <p:blipFill>
              <a:blip r:embed="rId118"/>
              <a:stretch>
                <a:fillRect/>
              </a:stretch>
            </p:blipFill>
            <p:spPr>
              <a:xfrm>
                <a:off x="4187550" y="814267"/>
                <a:ext cx="2491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9" name="Ink 58">
                <a:extLst>
                  <a:ext uri="{FF2B5EF4-FFF2-40B4-BE49-F238E27FC236}">
                    <a16:creationId xmlns:a16="http://schemas.microsoft.com/office/drawing/2014/main" id="{F35A598E-47D5-4E58-BF31-952BA6D4236E}"/>
                  </a:ext>
                </a:extLst>
              </p14:cNvPr>
              <p14:cNvContentPartPr/>
              <p14:nvPr/>
            </p14:nvContentPartPr>
            <p14:xfrm>
              <a:off x="4512990" y="865747"/>
              <a:ext cx="149400" cy="131760"/>
            </p14:xfrm>
          </p:contentPart>
        </mc:Choice>
        <mc:Fallback xmlns="">
          <p:pic>
            <p:nvPicPr>
              <p:cNvPr id="59" name="Ink 58">
                <a:extLst>
                  <a:ext uri="{FF2B5EF4-FFF2-40B4-BE49-F238E27FC236}">
                    <a16:creationId xmlns:a16="http://schemas.microsoft.com/office/drawing/2014/main" id="{F35A598E-47D5-4E58-BF31-952BA6D4236E}"/>
                  </a:ext>
                </a:extLst>
              </p:cNvPr>
              <p:cNvPicPr/>
              <p:nvPr/>
            </p:nvPicPr>
            <p:blipFill>
              <a:blip r:embed="rId120"/>
              <a:stretch>
                <a:fillRect/>
              </a:stretch>
            </p:blipFill>
            <p:spPr>
              <a:xfrm>
                <a:off x="4504350" y="856747"/>
                <a:ext cx="167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0" name="Ink 59">
                <a:extLst>
                  <a:ext uri="{FF2B5EF4-FFF2-40B4-BE49-F238E27FC236}">
                    <a16:creationId xmlns:a16="http://schemas.microsoft.com/office/drawing/2014/main" id="{C7A9BF48-711D-4E69-B711-5B62031D17F1}"/>
                  </a:ext>
                </a:extLst>
              </p14:cNvPr>
              <p14:cNvContentPartPr/>
              <p14:nvPr/>
            </p14:nvContentPartPr>
            <p14:xfrm>
              <a:off x="4791990" y="874747"/>
              <a:ext cx="33840" cy="72720"/>
            </p14:xfrm>
          </p:contentPart>
        </mc:Choice>
        <mc:Fallback xmlns="">
          <p:pic>
            <p:nvPicPr>
              <p:cNvPr id="60" name="Ink 59">
                <a:extLst>
                  <a:ext uri="{FF2B5EF4-FFF2-40B4-BE49-F238E27FC236}">
                    <a16:creationId xmlns:a16="http://schemas.microsoft.com/office/drawing/2014/main" id="{C7A9BF48-711D-4E69-B711-5B62031D17F1}"/>
                  </a:ext>
                </a:extLst>
              </p:cNvPr>
              <p:cNvPicPr/>
              <p:nvPr/>
            </p:nvPicPr>
            <p:blipFill>
              <a:blip r:embed="rId122"/>
              <a:stretch>
                <a:fillRect/>
              </a:stretch>
            </p:blipFill>
            <p:spPr>
              <a:xfrm>
                <a:off x="4783350" y="866107"/>
                <a:ext cx="51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2" name="Ink 61">
                <a:extLst>
                  <a:ext uri="{FF2B5EF4-FFF2-40B4-BE49-F238E27FC236}">
                    <a16:creationId xmlns:a16="http://schemas.microsoft.com/office/drawing/2014/main" id="{A898F5F9-4E0C-4273-A5F3-4F74DEDE7DA6}"/>
                  </a:ext>
                </a:extLst>
              </p14:cNvPr>
              <p14:cNvContentPartPr/>
              <p14:nvPr/>
            </p14:nvContentPartPr>
            <p14:xfrm>
              <a:off x="5244510" y="822547"/>
              <a:ext cx="206280" cy="186840"/>
            </p14:xfrm>
          </p:contentPart>
        </mc:Choice>
        <mc:Fallback xmlns="">
          <p:pic>
            <p:nvPicPr>
              <p:cNvPr id="62" name="Ink 61">
                <a:extLst>
                  <a:ext uri="{FF2B5EF4-FFF2-40B4-BE49-F238E27FC236}">
                    <a16:creationId xmlns:a16="http://schemas.microsoft.com/office/drawing/2014/main" id="{A898F5F9-4E0C-4273-A5F3-4F74DEDE7DA6}"/>
                  </a:ext>
                </a:extLst>
              </p:cNvPr>
              <p:cNvPicPr/>
              <p:nvPr/>
            </p:nvPicPr>
            <p:blipFill>
              <a:blip r:embed="rId124"/>
              <a:stretch>
                <a:fillRect/>
              </a:stretch>
            </p:blipFill>
            <p:spPr>
              <a:xfrm>
                <a:off x="5235870" y="813547"/>
                <a:ext cx="223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3" name="Ink 62">
                <a:extLst>
                  <a:ext uri="{FF2B5EF4-FFF2-40B4-BE49-F238E27FC236}">
                    <a16:creationId xmlns:a16="http://schemas.microsoft.com/office/drawing/2014/main" id="{E7700BFE-B5D4-4F23-AEAB-F87F2FC51315}"/>
                  </a:ext>
                </a:extLst>
              </p14:cNvPr>
              <p14:cNvContentPartPr/>
              <p14:nvPr/>
            </p14:nvContentPartPr>
            <p14:xfrm>
              <a:off x="5681190" y="879427"/>
              <a:ext cx="180720" cy="102960"/>
            </p14:xfrm>
          </p:contentPart>
        </mc:Choice>
        <mc:Fallback xmlns="">
          <p:pic>
            <p:nvPicPr>
              <p:cNvPr id="63" name="Ink 62">
                <a:extLst>
                  <a:ext uri="{FF2B5EF4-FFF2-40B4-BE49-F238E27FC236}">
                    <a16:creationId xmlns:a16="http://schemas.microsoft.com/office/drawing/2014/main" id="{E7700BFE-B5D4-4F23-AEAB-F87F2FC51315}"/>
                  </a:ext>
                </a:extLst>
              </p:cNvPr>
              <p:cNvPicPr/>
              <p:nvPr/>
            </p:nvPicPr>
            <p:blipFill>
              <a:blip r:embed="rId126"/>
              <a:stretch>
                <a:fillRect/>
              </a:stretch>
            </p:blipFill>
            <p:spPr>
              <a:xfrm>
                <a:off x="5672190" y="870427"/>
                <a:ext cx="198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4" name="Ink 63">
                <a:extLst>
                  <a:ext uri="{FF2B5EF4-FFF2-40B4-BE49-F238E27FC236}">
                    <a16:creationId xmlns:a16="http://schemas.microsoft.com/office/drawing/2014/main" id="{725CC11C-85B0-4C83-B4EA-1D2DF955A236}"/>
                  </a:ext>
                </a:extLst>
              </p14:cNvPr>
              <p14:cNvContentPartPr/>
              <p14:nvPr/>
            </p14:nvContentPartPr>
            <p14:xfrm>
              <a:off x="5949390" y="961867"/>
              <a:ext cx="46440" cy="94320"/>
            </p14:xfrm>
          </p:contentPart>
        </mc:Choice>
        <mc:Fallback xmlns="">
          <p:pic>
            <p:nvPicPr>
              <p:cNvPr id="64" name="Ink 63">
                <a:extLst>
                  <a:ext uri="{FF2B5EF4-FFF2-40B4-BE49-F238E27FC236}">
                    <a16:creationId xmlns:a16="http://schemas.microsoft.com/office/drawing/2014/main" id="{725CC11C-85B0-4C83-B4EA-1D2DF955A236}"/>
                  </a:ext>
                </a:extLst>
              </p:cNvPr>
              <p:cNvPicPr/>
              <p:nvPr/>
            </p:nvPicPr>
            <p:blipFill>
              <a:blip r:embed="rId128"/>
              <a:stretch>
                <a:fillRect/>
              </a:stretch>
            </p:blipFill>
            <p:spPr>
              <a:xfrm>
                <a:off x="5940390" y="953227"/>
                <a:ext cx="64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5" name="Ink 64">
                <a:extLst>
                  <a:ext uri="{FF2B5EF4-FFF2-40B4-BE49-F238E27FC236}">
                    <a16:creationId xmlns:a16="http://schemas.microsoft.com/office/drawing/2014/main" id="{84149189-F4F2-4F84-BDC4-22415AAA327F}"/>
                  </a:ext>
                </a:extLst>
              </p14:cNvPr>
              <p14:cNvContentPartPr/>
              <p14:nvPr/>
            </p14:nvContentPartPr>
            <p14:xfrm>
              <a:off x="6267630" y="676747"/>
              <a:ext cx="183240" cy="247320"/>
            </p14:xfrm>
          </p:contentPart>
        </mc:Choice>
        <mc:Fallback xmlns="">
          <p:pic>
            <p:nvPicPr>
              <p:cNvPr id="65" name="Ink 64">
                <a:extLst>
                  <a:ext uri="{FF2B5EF4-FFF2-40B4-BE49-F238E27FC236}">
                    <a16:creationId xmlns:a16="http://schemas.microsoft.com/office/drawing/2014/main" id="{84149189-F4F2-4F84-BDC4-22415AAA327F}"/>
                  </a:ext>
                </a:extLst>
              </p:cNvPr>
              <p:cNvPicPr/>
              <p:nvPr/>
            </p:nvPicPr>
            <p:blipFill>
              <a:blip r:embed="rId130"/>
              <a:stretch>
                <a:fillRect/>
              </a:stretch>
            </p:blipFill>
            <p:spPr>
              <a:xfrm>
                <a:off x="6258990" y="668107"/>
                <a:ext cx="2008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6" name="Ink 65">
                <a:extLst>
                  <a:ext uri="{FF2B5EF4-FFF2-40B4-BE49-F238E27FC236}">
                    <a16:creationId xmlns:a16="http://schemas.microsoft.com/office/drawing/2014/main" id="{BB9413B3-5D93-4659-BBA4-CBAF2C7FD337}"/>
                  </a:ext>
                </a:extLst>
              </p14:cNvPr>
              <p14:cNvContentPartPr/>
              <p14:nvPr/>
            </p14:nvContentPartPr>
            <p14:xfrm>
              <a:off x="6542670" y="674227"/>
              <a:ext cx="155520" cy="231840"/>
            </p14:xfrm>
          </p:contentPart>
        </mc:Choice>
        <mc:Fallback xmlns="">
          <p:pic>
            <p:nvPicPr>
              <p:cNvPr id="66" name="Ink 65">
                <a:extLst>
                  <a:ext uri="{FF2B5EF4-FFF2-40B4-BE49-F238E27FC236}">
                    <a16:creationId xmlns:a16="http://schemas.microsoft.com/office/drawing/2014/main" id="{BB9413B3-5D93-4659-BBA4-CBAF2C7FD337}"/>
                  </a:ext>
                </a:extLst>
              </p:cNvPr>
              <p:cNvPicPr/>
              <p:nvPr/>
            </p:nvPicPr>
            <p:blipFill>
              <a:blip r:embed="rId132"/>
              <a:stretch>
                <a:fillRect/>
              </a:stretch>
            </p:blipFill>
            <p:spPr>
              <a:xfrm>
                <a:off x="6534030" y="665227"/>
                <a:ext cx="173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7" name="Ink 66">
                <a:extLst>
                  <a:ext uri="{FF2B5EF4-FFF2-40B4-BE49-F238E27FC236}">
                    <a16:creationId xmlns:a16="http://schemas.microsoft.com/office/drawing/2014/main" id="{5E8626BA-821F-4F38-B77E-F15C9FC243C6}"/>
                  </a:ext>
                </a:extLst>
              </p14:cNvPr>
              <p14:cNvContentPartPr/>
              <p14:nvPr/>
            </p14:nvContentPartPr>
            <p14:xfrm>
              <a:off x="6779910" y="653347"/>
              <a:ext cx="43560" cy="123120"/>
            </p14:xfrm>
          </p:contentPart>
        </mc:Choice>
        <mc:Fallback xmlns="">
          <p:pic>
            <p:nvPicPr>
              <p:cNvPr id="67" name="Ink 66">
                <a:extLst>
                  <a:ext uri="{FF2B5EF4-FFF2-40B4-BE49-F238E27FC236}">
                    <a16:creationId xmlns:a16="http://schemas.microsoft.com/office/drawing/2014/main" id="{5E8626BA-821F-4F38-B77E-F15C9FC243C6}"/>
                  </a:ext>
                </a:extLst>
              </p:cNvPr>
              <p:cNvPicPr/>
              <p:nvPr/>
            </p:nvPicPr>
            <p:blipFill>
              <a:blip r:embed="rId134"/>
              <a:stretch>
                <a:fillRect/>
              </a:stretch>
            </p:blipFill>
            <p:spPr>
              <a:xfrm>
                <a:off x="6770910" y="644347"/>
                <a:ext cx="61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8" name="Ink 67">
                <a:extLst>
                  <a:ext uri="{FF2B5EF4-FFF2-40B4-BE49-F238E27FC236}">
                    <a16:creationId xmlns:a16="http://schemas.microsoft.com/office/drawing/2014/main" id="{C306678A-98F5-4F85-A624-278B023EBC7D}"/>
                  </a:ext>
                </a:extLst>
              </p14:cNvPr>
              <p14:cNvContentPartPr/>
              <p14:nvPr/>
            </p14:nvContentPartPr>
            <p14:xfrm>
              <a:off x="6878910" y="865387"/>
              <a:ext cx="90000" cy="131040"/>
            </p14:xfrm>
          </p:contentPart>
        </mc:Choice>
        <mc:Fallback xmlns="">
          <p:pic>
            <p:nvPicPr>
              <p:cNvPr id="68" name="Ink 67">
                <a:extLst>
                  <a:ext uri="{FF2B5EF4-FFF2-40B4-BE49-F238E27FC236}">
                    <a16:creationId xmlns:a16="http://schemas.microsoft.com/office/drawing/2014/main" id="{C306678A-98F5-4F85-A624-278B023EBC7D}"/>
                  </a:ext>
                </a:extLst>
              </p:cNvPr>
              <p:cNvPicPr/>
              <p:nvPr/>
            </p:nvPicPr>
            <p:blipFill>
              <a:blip r:embed="rId136"/>
              <a:stretch>
                <a:fillRect/>
              </a:stretch>
            </p:blipFill>
            <p:spPr>
              <a:xfrm>
                <a:off x="6870270" y="856747"/>
                <a:ext cx="107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1" name="Ink 70">
                <a:extLst>
                  <a:ext uri="{FF2B5EF4-FFF2-40B4-BE49-F238E27FC236}">
                    <a16:creationId xmlns:a16="http://schemas.microsoft.com/office/drawing/2014/main" id="{4197D454-56CA-47F1-9807-76CBDE5E8303}"/>
                  </a:ext>
                </a:extLst>
              </p14:cNvPr>
              <p14:cNvContentPartPr/>
              <p14:nvPr/>
            </p14:nvContentPartPr>
            <p14:xfrm>
              <a:off x="7159350" y="766027"/>
              <a:ext cx="235080" cy="159480"/>
            </p14:xfrm>
          </p:contentPart>
        </mc:Choice>
        <mc:Fallback xmlns="">
          <p:pic>
            <p:nvPicPr>
              <p:cNvPr id="71" name="Ink 70">
                <a:extLst>
                  <a:ext uri="{FF2B5EF4-FFF2-40B4-BE49-F238E27FC236}">
                    <a16:creationId xmlns:a16="http://schemas.microsoft.com/office/drawing/2014/main" id="{4197D454-56CA-47F1-9807-76CBDE5E8303}"/>
                  </a:ext>
                </a:extLst>
              </p:cNvPr>
              <p:cNvPicPr/>
              <p:nvPr/>
            </p:nvPicPr>
            <p:blipFill>
              <a:blip r:embed="rId138"/>
              <a:stretch>
                <a:fillRect/>
              </a:stretch>
            </p:blipFill>
            <p:spPr>
              <a:xfrm>
                <a:off x="7150710" y="757027"/>
                <a:ext cx="252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2" name="Ink 71">
                <a:extLst>
                  <a:ext uri="{FF2B5EF4-FFF2-40B4-BE49-F238E27FC236}">
                    <a16:creationId xmlns:a16="http://schemas.microsoft.com/office/drawing/2014/main" id="{94E9F964-DC49-41C4-A3F8-B8297AB3CE12}"/>
                  </a:ext>
                </a:extLst>
              </p14:cNvPr>
              <p14:cNvContentPartPr/>
              <p14:nvPr/>
            </p14:nvContentPartPr>
            <p14:xfrm>
              <a:off x="7447350" y="798427"/>
              <a:ext cx="155880" cy="115200"/>
            </p14:xfrm>
          </p:contentPart>
        </mc:Choice>
        <mc:Fallback xmlns="">
          <p:pic>
            <p:nvPicPr>
              <p:cNvPr id="72" name="Ink 71">
                <a:extLst>
                  <a:ext uri="{FF2B5EF4-FFF2-40B4-BE49-F238E27FC236}">
                    <a16:creationId xmlns:a16="http://schemas.microsoft.com/office/drawing/2014/main" id="{94E9F964-DC49-41C4-A3F8-B8297AB3CE12}"/>
                  </a:ext>
                </a:extLst>
              </p:cNvPr>
              <p:cNvPicPr/>
              <p:nvPr/>
            </p:nvPicPr>
            <p:blipFill>
              <a:blip r:embed="rId140"/>
              <a:stretch>
                <a:fillRect/>
              </a:stretch>
            </p:blipFill>
            <p:spPr>
              <a:xfrm>
                <a:off x="7438350" y="789427"/>
                <a:ext cx="173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3" name="Ink 72">
                <a:extLst>
                  <a:ext uri="{FF2B5EF4-FFF2-40B4-BE49-F238E27FC236}">
                    <a16:creationId xmlns:a16="http://schemas.microsoft.com/office/drawing/2014/main" id="{737D957E-9CA7-4681-B73C-6B1033E2EA29}"/>
                  </a:ext>
                </a:extLst>
              </p14:cNvPr>
              <p14:cNvContentPartPr/>
              <p14:nvPr/>
            </p14:nvContentPartPr>
            <p14:xfrm>
              <a:off x="7760910" y="776827"/>
              <a:ext cx="145800" cy="126000"/>
            </p14:xfrm>
          </p:contentPart>
        </mc:Choice>
        <mc:Fallback xmlns="">
          <p:pic>
            <p:nvPicPr>
              <p:cNvPr id="73" name="Ink 72">
                <a:extLst>
                  <a:ext uri="{FF2B5EF4-FFF2-40B4-BE49-F238E27FC236}">
                    <a16:creationId xmlns:a16="http://schemas.microsoft.com/office/drawing/2014/main" id="{737D957E-9CA7-4681-B73C-6B1033E2EA29}"/>
                  </a:ext>
                </a:extLst>
              </p:cNvPr>
              <p:cNvPicPr/>
              <p:nvPr/>
            </p:nvPicPr>
            <p:blipFill>
              <a:blip r:embed="rId142"/>
              <a:stretch>
                <a:fillRect/>
              </a:stretch>
            </p:blipFill>
            <p:spPr>
              <a:xfrm>
                <a:off x="7752270" y="767827"/>
                <a:ext cx="163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5" name="Ink 74">
                <a:extLst>
                  <a:ext uri="{FF2B5EF4-FFF2-40B4-BE49-F238E27FC236}">
                    <a16:creationId xmlns:a16="http://schemas.microsoft.com/office/drawing/2014/main" id="{35F978FC-3B1C-45E6-8BCA-0C421AD3B9FB}"/>
                  </a:ext>
                </a:extLst>
              </p14:cNvPr>
              <p14:cNvContentPartPr/>
              <p14:nvPr/>
            </p14:nvContentPartPr>
            <p14:xfrm>
              <a:off x="554430" y="1853947"/>
              <a:ext cx="136800" cy="20160"/>
            </p14:xfrm>
          </p:contentPart>
        </mc:Choice>
        <mc:Fallback xmlns="">
          <p:pic>
            <p:nvPicPr>
              <p:cNvPr id="75" name="Ink 74">
                <a:extLst>
                  <a:ext uri="{FF2B5EF4-FFF2-40B4-BE49-F238E27FC236}">
                    <a16:creationId xmlns:a16="http://schemas.microsoft.com/office/drawing/2014/main" id="{35F978FC-3B1C-45E6-8BCA-0C421AD3B9FB}"/>
                  </a:ext>
                </a:extLst>
              </p:cNvPr>
              <p:cNvPicPr/>
              <p:nvPr/>
            </p:nvPicPr>
            <p:blipFill>
              <a:blip r:embed="rId144"/>
              <a:stretch>
                <a:fillRect/>
              </a:stretch>
            </p:blipFill>
            <p:spPr>
              <a:xfrm>
                <a:off x="545790" y="1844947"/>
                <a:ext cx="154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6" name="Ink 75">
                <a:extLst>
                  <a:ext uri="{FF2B5EF4-FFF2-40B4-BE49-F238E27FC236}">
                    <a16:creationId xmlns:a16="http://schemas.microsoft.com/office/drawing/2014/main" id="{B5BFE9C8-AB4A-489B-8217-5E3AF0943A6E}"/>
                  </a:ext>
                </a:extLst>
              </p14:cNvPr>
              <p14:cNvContentPartPr/>
              <p14:nvPr/>
            </p14:nvContentPartPr>
            <p14:xfrm>
              <a:off x="929550" y="1603387"/>
              <a:ext cx="379080" cy="298440"/>
            </p14:xfrm>
          </p:contentPart>
        </mc:Choice>
        <mc:Fallback xmlns="">
          <p:pic>
            <p:nvPicPr>
              <p:cNvPr id="76" name="Ink 75">
                <a:extLst>
                  <a:ext uri="{FF2B5EF4-FFF2-40B4-BE49-F238E27FC236}">
                    <a16:creationId xmlns:a16="http://schemas.microsoft.com/office/drawing/2014/main" id="{B5BFE9C8-AB4A-489B-8217-5E3AF0943A6E}"/>
                  </a:ext>
                </a:extLst>
              </p:cNvPr>
              <p:cNvPicPr/>
              <p:nvPr/>
            </p:nvPicPr>
            <p:blipFill>
              <a:blip r:embed="rId146"/>
              <a:stretch>
                <a:fillRect/>
              </a:stretch>
            </p:blipFill>
            <p:spPr>
              <a:xfrm>
                <a:off x="920550" y="1594747"/>
                <a:ext cx="3967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7" name="Ink 76">
                <a:extLst>
                  <a:ext uri="{FF2B5EF4-FFF2-40B4-BE49-F238E27FC236}">
                    <a16:creationId xmlns:a16="http://schemas.microsoft.com/office/drawing/2014/main" id="{E4929C5B-2AE0-40D7-BE7B-60F77594D0AF}"/>
                  </a:ext>
                </a:extLst>
              </p14:cNvPr>
              <p14:cNvContentPartPr/>
              <p14:nvPr/>
            </p14:nvContentPartPr>
            <p14:xfrm>
              <a:off x="1608150" y="1643707"/>
              <a:ext cx="330840" cy="168840"/>
            </p14:xfrm>
          </p:contentPart>
        </mc:Choice>
        <mc:Fallback xmlns="">
          <p:pic>
            <p:nvPicPr>
              <p:cNvPr id="77" name="Ink 76">
                <a:extLst>
                  <a:ext uri="{FF2B5EF4-FFF2-40B4-BE49-F238E27FC236}">
                    <a16:creationId xmlns:a16="http://schemas.microsoft.com/office/drawing/2014/main" id="{E4929C5B-2AE0-40D7-BE7B-60F77594D0AF}"/>
                  </a:ext>
                </a:extLst>
              </p:cNvPr>
              <p:cNvPicPr/>
              <p:nvPr/>
            </p:nvPicPr>
            <p:blipFill>
              <a:blip r:embed="rId148"/>
              <a:stretch>
                <a:fillRect/>
              </a:stretch>
            </p:blipFill>
            <p:spPr>
              <a:xfrm>
                <a:off x="1599150" y="1634707"/>
                <a:ext cx="348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8" name="Ink 77">
                <a:extLst>
                  <a:ext uri="{FF2B5EF4-FFF2-40B4-BE49-F238E27FC236}">
                    <a16:creationId xmlns:a16="http://schemas.microsoft.com/office/drawing/2014/main" id="{48643BA6-AD4A-49C6-AAAF-5375ED3F0DA1}"/>
                  </a:ext>
                </a:extLst>
              </p14:cNvPr>
              <p14:cNvContentPartPr/>
              <p14:nvPr/>
            </p14:nvContentPartPr>
            <p14:xfrm>
              <a:off x="2014590" y="1641907"/>
              <a:ext cx="94320" cy="142920"/>
            </p14:xfrm>
          </p:contentPart>
        </mc:Choice>
        <mc:Fallback xmlns="">
          <p:pic>
            <p:nvPicPr>
              <p:cNvPr id="78" name="Ink 77">
                <a:extLst>
                  <a:ext uri="{FF2B5EF4-FFF2-40B4-BE49-F238E27FC236}">
                    <a16:creationId xmlns:a16="http://schemas.microsoft.com/office/drawing/2014/main" id="{48643BA6-AD4A-49C6-AAAF-5375ED3F0DA1}"/>
                  </a:ext>
                </a:extLst>
              </p:cNvPr>
              <p:cNvPicPr/>
              <p:nvPr/>
            </p:nvPicPr>
            <p:blipFill>
              <a:blip r:embed="rId150"/>
              <a:stretch>
                <a:fillRect/>
              </a:stretch>
            </p:blipFill>
            <p:spPr>
              <a:xfrm>
                <a:off x="2005590" y="1633267"/>
                <a:ext cx="111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9" name="Ink 78">
                <a:extLst>
                  <a:ext uri="{FF2B5EF4-FFF2-40B4-BE49-F238E27FC236}">
                    <a16:creationId xmlns:a16="http://schemas.microsoft.com/office/drawing/2014/main" id="{9DEBE53C-DF07-499F-BA51-01858A74C9F2}"/>
                  </a:ext>
                </a:extLst>
              </p14:cNvPr>
              <p14:cNvContentPartPr/>
              <p14:nvPr/>
            </p14:nvContentPartPr>
            <p14:xfrm>
              <a:off x="2332830" y="1651267"/>
              <a:ext cx="260640" cy="123120"/>
            </p14:xfrm>
          </p:contentPart>
        </mc:Choice>
        <mc:Fallback xmlns="">
          <p:pic>
            <p:nvPicPr>
              <p:cNvPr id="79" name="Ink 78">
                <a:extLst>
                  <a:ext uri="{FF2B5EF4-FFF2-40B4-BE49-F238E27FC236}">
                    <a16:creationId xmlns:a16="http://schemas.microsoft.com/office/drawing/2014/main" id="{9DEBE53C-DF07-499F-BA51-01858A74C9F2}"/>
                  </a:ext>
                </a:extLst>
              </p:cNvPr>
              <p:cNvPicPr/>
              <p:nvPr/>
            </p:nvPicPr>
            <p:blipFill>
              <a:blip r:embed="rId152"/>
              <a:stretch>
                <a:fillRect/>
              </a:stretch>
            </p:blipFill>
            <p:spPr>
              <a:xfrm>
                <a:off x="2323830" y="1642627"/>
                <a:ext cx="278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0" name="Ink 79">
                <a:extLst>
                  <a:ext uri="{FF2B5EF4-FFF2-40B4-BE49-F238E27FC236}">
                    <a16:creationId xmlns:a16="http://schemas.microsoft.com/office/drawing/2014/main" id="{5E68AA93-962E-4704-AC21-A457DA7D3D7F}"/>
                  </a:ext>
                </a:extLst>
              </p14:cNvPr>
              <p14:cNvContentPartPr/>
              <p14:nvPr/>
            </p14:nvContentPartPr>
            <p14:xfrm>
              <a:off x="2622990" y="1606267"/>
              <a:ext cx="119160" cy="138600"/>
            </p14:xfrm>
          </p:contentPart>
        </mc:Choice>
        <mc:Fallback xmlns="">
          <p:pic>
            <p:nvPicPr>
              <p:cNvPr id="80" name="Ink 79">
                <a:extLst>
                  <a:ext uri="{FF2B5EF4-FFF2-40B4-BE49-F238E27FC236}">
                    <a16:creationId xmlns:a16="http://schemas.microsoft.com/office/drawing/2014/main" id="{5E68AA93-962E-4704-AC21-A457DA7D3D7F}"/>
                  </a:ext>
                </a:extLst>
              </p:cNvPr>
              <p:cNvPicPr/>
              <p:nvPr/>
            </p:nvPicPr>
            <p:blipFill>
              <a:blip r:embed="rId154"/>
              <a:stretch>
                <a:fillRect/>
              </a:stretch>
            </p:blipFill>
            <p:spPr>
              <a:xfrm>
                <a:off x="2614350" y="1597627"/>
                <a:ext cx="136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1" name="Ink 80">
                <a:extLst>
                  <a:ext uri="{FF2B5EF4-FFF2-40B4-BE49-F238E27FC236}">
                    <a16:creationId xmlns:a16="http://schemas.microsoft.com/office/drawing/2014/main" id="{71FEF4C2-4708-455C-A2D9-49E3F2B5BDAA}"/>
                  </a:ext>
                </a:extLst>
              </p14:cNvPr>
              <p14:cNvContentPartPr/>
              <p14:nvPr/>
            </p14:nvContentPartPr>
            <p14:xfrm>
              <a:off x="2780310" y="1586827"/>
              <a:ext cx="45720" cy="129240"/>
            </p14:xfrm>
          </p:contentPart>
        </mc:Choice>
        <mc:Fallback xmlns="">
          <p:pic>
            <p:nvPicPr>
              <p:cNvPr id="81" name="Ink 80">
                <a:extLst>
                  <a:ext uri="{FF2B5EF4-FFF2-40B4-BE49-F238E27FC236}">
                    <a16:creationId xmlns:a16="http://schemas.microsoft.com/office/drawing/2014/main" id="{71FEF4C2-4708-455C-A2D9-49E3F2B5BDAA}"/>
                  </a:ext>
                </a:extLst>
              </p:cNvPr>
              <p:cNvPicPr/>
              <p:nvPr/>
            </p:nvPicPr>
            <p:blipFill>
              <a:blip r:embed="rId156"/>
              <a:stretch>
                <a:fillRect/>
              </a:stretch>
            </p:blipFill>
            <p:spPr>
              <a:xfrm>
                <a:off x="2771310" y="1577827"/>
                <a:ext cx="63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2" name="Ink 81">
                <a:extLst>
                  <a:ext uri="{FF2B5EF4-FFF2-40B4-BE49-F238E27FC236}">
                    <a16:creationId xmlns:a16="http://schemas.microsoft.com/office/drawing/2014/main" id="{C840E978-2887-42A5-844D-981A72B832FE}"/>
                  </a:ext>
                </a:extLst>
              </p14:cNvPr>
              <p14:cNvContentPartPr/>
              <p14:nvPr/>
            </p14:nvContentPartPr>
            <p14:xfrm>
              <a:off x="2889750" y="1496107"/>
              <a:ext cx="321840" cy="223560"/>
            </p14:xfrm>
          </p:contentPart>
        </mc:Choice>
        <mc:Fallback xmlns="">
          <p:pic>
            <p:nvPicPr>
              <p:cNvPr id="82" name="Ink 81">
                <a:extLst>
                  <a:ext uri="{FF2B5EF4-FFF2-40B4-BE49-F238E27FC236}">
                    <a16:creationId xmlns:a16="http://schemas.microsoft.com/office/drawing/2014/main" id="{C840E978-2887-42A5-844D-981A72B832FE}"/>
                  </a:ext>
                </a:extLst>
              </p:cNvPr>
              <p:cNvPicPr/>
              <p:nvPr/>
            </p:nvPicPr>
            <p:blipFill>
              <a:blip r:embed="rId158"/>
              <a:stretch>
                <a:fillRect/>
              </a:stretch>
            </p:blipFill>
            <p:spPr>
              <a:xfrm>
                <a:off x="2881110" y="1487467"/>
                <a:ext cx="339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3" name="Ink 82">
                <a:extLst>
                  <a:ext uri="{FF2B5EF4-FFF2-40B4-BE49-F238E27FC236}">
                    <a16:creationId xmlns:a16="http://schemas.microsoft.com/office/drawing/2014/main" id="{AC9C461A-1DFD-4B95-A2B9-E5C7203BCD67}"/>
                  </a:ext>
                </a:extLst>
              </p14:cNvPr>
              <p14:cNvContentPartPr/>
              <p14:nvPr/>
            </p14:nvContentPartPr>
            <p14:xfrm>
              <a:off x="3090270" y="1534267"/>
              <a:ext cx="74160" cy="12600"/>
            </p14:xfrm>
          </p:contentPart>
        </mc:Choice>
        <mc:Fallback xmlns="">
          <p:pic>
            <p:nvPicPr>
              <p:cNvPr id="83" name="Ink 82">
                <a:extLst>
                  <a:ext uri="{FF2B5EF4-FFF2-40B4-BE49-F238E27FC236}">
                    <a16:creationId xmlns:a16="http://schemas.microsoft.com/office/drawing/2014/main" id="{AC9C461A-1DFD-4B95-A2B9-E5C7203BCD67}"/>
                  </a:ext>
                </a:extLst>
              </p:cNvPr>
              <p:cNvPicPr/>
              <p:nvPr/>
            </p:nvPicPr>
            <p:blipFill>
              <a:blip r:embed="rId160"/>
              <a:stretch>
                <a:fillRect/>
              </a:stretch>
            </p:blipFill>
            <p:spPr>
              <a:xfrm>
                <a:off x="3081630" y="1525627"/>
                <a:ext cx="91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4" name="Ink 83">
                <a:extLst>
                  <a:ext uri="{FF2B5EF4-FFF2-40B4-BE49-F238E27FC236}">
                    <a16:creationId xmlns:a16="http://schemas.microsoft.com/office/drawing/2014/main" id="{A23C0624-2DE1-4123-AD08-ACFFB63C923A}"/>
                  </a:ext>
                </a:extLst>
              </p14:cNvPr>
              <p14:cNvContentPartPr/>
              <p14:nvPr/>
            </p14:nvContentPartPr>
            <p14:xfrm>
              <a:off x="2854830" y="1564147"/>
              <a:ext cx="141120" cy="17280"/>
            </p14:xfrm>
          </p:contentPart>
        </mc:Choice>
        <mc:Fallback xmlns="">
          <p:pic>
            <p:nvPicPr>
              <p:cNvPr id="84" name="Ink 83">
                <a:extLst>
                  <a:ext uri="{FF2B5EF4-FFF2-40B4-BE49-F238E27FC236}">
                    <a16:creationId xmlns:a16="http://schemas.microsoft.com/office/drawing/2014/main" id="{A23C0624-2DE1-4123-AD08-ACFFB63C923A}"/>
                  </a:ext>
                </a:extLst>
              </p:cNvPr>
              <p:cNvPicPr/>
              <p:nvPr/>
            </p:nvPicPr>
            <p:blipFill>
              <a:blip r:embed="rId162"/>
              <a:stretch>
                <a:fillRect/>
              </a:stretch>
            </p:blipFill>
            <p:spPr>
              <a:xfrm>
                <a:off x="2845830" y="1555147"/>
                <a:ext cx="158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85" name="Ink 84">
                <a:extLst>
                  <a:ext uri="{FF2B5EF4-FFF2-40B4-BE49-F238E27FC236}">
                    <a16:creationId xmlns:a16="http://schemas.microsoft.com/office/drawing/2014/main" id="{457724EA-52EE-4BC4-AA54-447E5CE14CE2}"/>
                  </a:ext>
                </a:extLst>
              </p14:cNvPr>
              <p14:cNvContentPartPr/>
              <p14:nvPr/>
            </p14:nvContentPartPr>
            <p14:xfrm>
              <a:off x="3345150" y="1575307"/>
              <a:ext cx="156240" cy="136800"/>
            </p14:xfrm>
          </p:contentPart>
        </mc:Choice>
        <mc:Fallback xmlns="">
          <p:pic>
            <p:nvPicPr>
              <p:cNvPr id="85" name="Ink 84">
                <a:extLst>
                  <a:ext uri="{FF2B5EF4-FFF2-40B4-BE49-F238E27FC236}">
                    <a16:creationId xmlns:a16="http://schemas.microsoft.com/office/drawing/2014/main" id="{457724EA-52EE-4BC4-AA54-447E5CE14CE2}"/>
                  </a:ext>
                </a:extLst>
              </p:cNvPr>
              <p:cNvPicPr/>
              <p:nvPr/>
            </p:nvPicPr>
            <p:blipFill>
              <a:blip r:embed="rId164"/>
              <a:stretch>
                <a:fillRect/>
              </a:stretch>
            </p:blipFill>
            <p:spPr>
              <a:xfrm>
                <a:off x="3336510" y="1566667"/>
                <a:ext cx="173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89" name="Ink 88">
                <a:extLst>
                  <a:ext uri="{FF2B5EF4-FFF2-40B4-BE49-F238E27FC236}">
                    <a16:creationId xmlns:a16="http://schemas.microsoft.com/office/drawing/2014/main" id="{74242A00-B6B9-4C2C-B6D3-AA9D7732E21C}"/>
                  </a:ext>
                </a:extLst>
              </p14:cNvPr>
              <p14:cNvContentPartPr/>
              <p14:nvPr/>
            </p14:nvContentPartPr>
            <p14:xfrm>
              <a:off x="3626670" y="1704187"/>
              <a:ext cx="37800" cy="108360"/>
            </p14:xfrm>
          </p:contentPart>
        </mc:Choice>
        <mc:Fallback xmlns="">
          <p:pic>
            <p:nvPicPr>
              <p:cNvPr id="89" name="Ink 88">
                <a:extLst>
                  <a:ext uri="{FF2B5EF4-FFF2-40B4-BE49-F238E27FC236}">
                    <a16:creationId xmlns:a16="http://schemas.microsoft.com/office/drawing/2014/main" id="{74242A00-B6B9-4C2C-B6D3-AA9D7732E21C}"/>
                  </a:ext>
                </a:extLst>
              </p:cNvPr>
              <p:cNvPicPr/>
              <p:nvPr/>
            </p:nvPicPr>
            <p:blipFill>
              <a:blip r:embed="rId166"/>
              <a:stretch>
                <a:fillRect/>
              </a:stretch>
            </p:blipFill>
            <p:spPr>
              <a:xfrm>
                <a:off x="3617670" y="1695547"/>
                <a:ext cx="55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5" name="Ink 124">
                <a:extLst>
                  <a:ext uri="{FF2B5EF4-FFF2-40B4-BE49-F238E27FC236}">
                    <a16:creationId xmlns:a16="http://schemas.microsoft.com/office/drawing/2014/main" id="{425464CC-3D25-4308-9C50-4C0F4243C1EA}"/>
                  </a:ext>
                </a:extLst>
              </p14:cNvPr>
              <p14:cNvContentPartPr/>
              <p14:nvPr/>
            </p14:nvContentPartPr>
            <p14:xfrm>
              <a:off x="1402230" y="2045107"/>
              <a:ext cx="138240" cy="135720"/>
            </p14:xfrm>
          </p:contentPart>
        </mc:Choice>
        <mc:Fallback xmlns="">
          <p:pic>
            <p:nvPicPr>
              <p:cNvPr id="125" name="Ink 124">
                <a:extLst>
                  <a:ext uri="{FF2B5EF4-FFF2-40B4-BE49-F238E27FC236}">
                    <a16:creationId xmlns:a16="http://schemas.microsoft.com/office/drawing/2014/main" id="{425464CC-3D25-4308-9C50-4C0F4243C1EA}"/>
                  </a:ext>
                </a:extLst>
              </p:cNvPr>
              <p:cNvPicPr/>
              <p:nvPr/>
            </p:nvPicPr>
            <p:blipFill>
              <a:blip r:embed="rId168"/>
              <a:stretch>
                <a:fillRect/>
              </a:stretch>
            </p:blipFill>
            <p:spPr>
              <a:xfrm>
                <a:off x="1393590" y="2036467"/>
                <a:ext cx="155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Ink 125">
                <a:extLst>
                  <a:ext uri="{FF2B5EF4-FFF2-40B4-BE49-F238E27FC236}">
                    <a16:creationId xmlns:a16="http://schemas.microsoft.com/office/drawing/2014/main" id="{3920A4C3-36AB-43C3-8779-94D4F095EC9E}"/>
                  </a:ext>
                </a:extLst>
              </p14:cNvPr>
              <p14:cNvContentPartPr/>
              <p14:nvPr/>
            </p14:nvContentPartPr>
            <p14:xfrm>
              <a:off x="1617870" y="2058427"/>
              <a:ext cx="108720" cy="115200"/>
            </p14:xfrm>
          </p:contentPart>
        </mc:Choice>
        <mc:Fallback xmlns="">
          <p:pic>
            <p:nvPicPr>
              <p:cNvPr id="126" name="Ink 125">
                <a:extLst>
                  <a:ext uri="{FF2B5EF4-FFF2-40B4-BE49-F238E27FC236}">
                    <a16:creationId xmlns:a16="http://schemas.microsoft.com/office/drawing/2014/main" id="{3920A4C3-36AB-43C3-8779-94D4F095EC9E}"/>
                  </a:ext>
                </a:extLst>
              </p:cNvPr>
              <p:cNvPicPr/>
              <p:nvPr/>
            </p:nvPicPr>
            <p:blipFill>
              <a:blip r:embed="rId170"/>
              <a:stretch>
                <a:fillRect/>
              </a:stretch>
            </p:blipFill>
            <p:spPr>
              <a:xfrm>
                <a:off x="1608870" y="2049787"/>
                <a:ext cx="126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Ink 126">
                <a:extLst>
                  <a:ext uri="{FF2B5EF4-FFF2-40B4-BE49-F238E27FC236}">
                    <a16:creationId xmlns:a16="http://schemas.microsoft.com/office/drawing/2014/main" id="{26F4150C-D3F8-4DAE-8F9B-509E6F84F326}"/>
                  </a:ext>
                </a:extLst>
              </p14:cNvPr>
              <p14:cNvContentPartPr/>
              <p14:nvPr/>
            </p14:nvContentPartPr>
            <p14:xfrm>
              <a:off x="1747470" y="2070307"/>
              <a:ext cx="172440" cy="84960"/>
            </p14:xfrm>
          </p:contentPart>
        </mc:Choice>
        <mc:Fallback xmlns="">
          <p:pic>
            <p:nvPicPr>
              <p:cNvPr id="127" name="Ink 126">
                <a:extLst>
                  <a:ext uri="{FF2B5EF4-FFF2-40B4-BE49-F238E27FC236}">
                    <a16:creationId xmlns:a16="http://schemas.microsoft.com/office/drawing/2014/main" id="{26F4150C-D3F8-4DAE-8F9B-509E6F84F326}"/>
                  </a:ext>
                </a:extLst>
              </p:cNvPr>
              <p:cNvPicPr/>
              <p:nvPr/>
            </p:nvPicPr>
            <p:blipFill>
              <a:blip r:embed="rId172"/>
              <a:stretch>
                <a:fillRect/>
              </a:stretch>
            </p:blipFill>
            <p:spPr>
              <a:xfrm>
                <a:off x="1738830" y="2061307"/>
                <a:ext cx="190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8" name="Ink 127">
                <a:extLst>
                  <a:ext uri="{FF2B5EF4-FFF2-40B4-BE49-F238E27FC236}">
                    <a16:creationId xmlns:a16="http://schemas.microsoft.com/office/drawing/2014/main" id="{CDDB8384-3123-432E-8F8B-8EEE5307F348}"/>
                  </a:ext>
                </a:extLst>
              </p14:cNvPr>
              <p14:cNvContentPartPr/>
              <p14:nvPr/>
            </p14:nvContentPartPr>
            <p14:xfrm>
              <a:off x="2075430" y="1945747"/>
              <a:ext cx="433080" cy="183600"/>
            </p14:xfrm>
          </p:contentPart>
        </mc:Choice>
        <mc:Fallback xmlns="">
          <p:pic>
            <p:nvPicPr>
              <p:cNvPr id="128" name="Ink 127">
                <a:extLst>
                  <a:ext uri="{FF2B5EF4-FFF2-40B4-BE49-F238E27FC236}">
                    <a16:creationId xmlns:a16="http://schemas.microsoft.com/office/drawing/2014/main" id="{CDDB8384-3123-432E-8F8B-8EEE5307F348}"/>
                  </a:ext>
                </a:extLst>
              </p:cNvPr>
              <p:cNvPicPr/>
              <p:nvPr/>
            </p:nvPicPr>
            <p:blipFill>
              <a:blip r:embed="rId174"/>
              <a:stretch>
                <a:fillRect/>
              </a:stretch>
            </p:blipFill>
            <p:spPr>
              <a:xfrm>
                <a:off x="2066430" y="1937107"/>
                <a:ext cx="450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9" name="Ink 128">
                <a:extLst>
                  <a:ext uri="{FF2B5EF4-FFF2-40B4-BE49-F238E27FC236}">
                    <a16:creationId xmlns:a16="http://schemas.microsoft.com/office/drawing/2014/main" id="{07BD05E5-A66F-47BC-8EBB-FB6EC0960831}"/>
                  </a:ext>
                </a:extLst>
              </p14:cNvPr>
              <p14:cNvContentPartPr/>
              <p14:nvPr/>
            </p14:nvContentPartPr>
            <p14:xfrm>
              <a:off x="2780310" y="1918027"/>
              <a:ext cx="418680" cy="176760"/>
            </p14:xfrm>
          </p:contentPart>
        </mc:Choice>
        <mc:Fallback xmlns="">
          <p:pic>
            <p:nvPicPr>
              <p:cNvPr id="129" name="Ink 128">
                <a:extLst>
                  <a:ext uri="{FF2B5EF4-FFF2-40B4-BE49-F238E27FC236}">
                    <a16:creationId xmlns:a16="http://schemas.microsoft.com/office/drawing/2014/main" id="{07BD05E5-A66F-47BC-8EBB-FB6EC0960831}"/>
                  </a:ext>
                </a:extLst>
              </p:cNvPr>
              <p:cNvPicPr/>
              <p:nvPr/>
            </p:nvPicPr>
            <p:blipFill>
              <a:blip r:embed="rId176"/>
              <a:stretch>
                <a:fillRect/>
              </a:stretch>
            </p:blipFill>
            <p:spPr>
              <a:xfrm>
                <a:off x="2771310" y="1909027"/>
                <a:ext cx="436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0" name="Ink 129">
                <a:extLst>
                  <a:ext uri="{FF2B5EF4-FFF2-40B4-BE49-F238E27FC236}">
                    <a16:creationId xmlns:a16="http://schemas.microsoft.com/office/drawing/2014/main" id="{487A89E0-496F-40BE-92C8-7C59BF1C47A8}"/>
                  </a:ext>
                </a:extLst>
              </p14:cNvPr>
              <p14:cNvContentPartPr/>
              <p14:nvPr/>
            </p14:nvContentPartPr>
            <p14:xfrm>
              <a:off x="2979390" y="1896067"/>
              <a:ext cx="126360" cy="41400"/>
            </p14:xfrm>
          </p:contentPart>
        </mc:Choice>
        <mc:Fallback xmlns="">
          <p:pic>
            <p:nvPicPr>
              <p:cNvPr id="130" name="Ink 129">
                <a:extLst>
                  <a:ext uri="{FF2B5EF4-FFF2-40B4-BE49-F238E27FC236}">
                    <a16:creationId xmlns:a16="http://schemas.microsoft.com/office/drawing/2014/main" id="{487A89E0-496F-40BE-92C8-7C59BF1C47A8}"/>
                  </a:ext>
                </a:extLst>
              </p:cNvPr>
              <p:cNvPicPr/>
              <p:nvPr/>
            </p:nvPicPr>
            <p:blipFill>
              <a:blip r:embed="rId178"/>
              <a:stretch>
                <a:fillRect/>
              </a:stretch>
            </p:blipFill>
            <p:spPr>
              <a:xfrm>
                <a:off x="2970390" y="1887427"/>
                <a:ext cx="144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Ink 130">
                <a:extLst>
                  <a:ext uri="{FF2B5EF4-FFF2-40B4-BE49-F238E27FC236}">
                    <a16:creationId xmlns:a16="http://schemas.microsoft.com/office/drawing/2014/main" id="{8D71D0E6-F5BE-48BA-8FB9-1F364C429B9F}"/>
                  </a:ext>
                </a:extLst>
              </p14:cNvPr>
              <p14:cNvContentPartPr/>
              <p14:nvPr/>
            </p14:nvContentPartPr>
            <p14:xfrm>
              <a:off x="3150030" y="1875187"/>
              <a:ext cx="262080" cy="162720"/>
            </p14:xfrm>
          </p:contentPart>
        </mc:Choice>
        <mc:Fallback xmlns="">
          <p:pic>
            <p:nvPicPr>
              <p:cNvPr id="131" name="Ink 130">
                <a:extLst>
                  <a:ext uri="{FF2B5EF4-FFF2-40B4-BE49-F238E27FC236}">
                    <a16:creationId xmlns:a16="http://schemas.microsoft.com/office/drawing/2014/main" id="{8D71D0E6-F5BE-48BA-8FB9-1F364C429B9F}"/>
                  </a:ext>
                </a:extLst>
              </p:cNvPr>
              <p:cNvPicPr/>
              <p:nvPr/>
            </p:nvPicPr>
            <p:blipFill>
              <a:blip r:embed="rId180"/>
              <a:stretch>
                <a:fillRect/>
              </a:stretch>
            </p:blipFill>
            <p:spPr>
              <a:xfrm>
                <a:off x="3141390" y="1866187"/>
                <a:ext cx="279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 name="Ink 131">
                <a:extLst>
                  <a:ext uri="{FF2B5EF4-FFF2-40B4-BE49-F238E27FC236}">
                    <a16:creationId xmlns:a16="http://schemas.microsoft.com/office/drawing/2014/main" id="{44951175-5B94-460C-9F78-D162A67D4C41}"/>
                  </a:ext>
                </a:extLst>
              </p14:cNvPr>
              <p14:cNvContentPartPr/>
              <p14:nvPr/>
            </p14:nvContentPartPr>
            <p14:xfrm>
              <a:off x="3369270" y="1919467"/>
              <a:ext cx="360" cy="360"/>
            </p14:xfrm>
          </p:contentPart>
        </mc:Choice>
        <mc:Fallback xmlns="">
          <p:pic>
            <p:nvPicPr>
              <p:cNvPr id="132" name="Ink 131">
                <a:extLst>
                  <a:ext uri="{FF2B5EF4-FFF2-40B4-BE49-F238E27FC236}">
                    <a16:creationId xmlns:a16="http://schemas.microsoft.com/office/drawing/2014/main" id="{44951175-5B94-460C-9F78-D162A67D4C41}"/>
                  </a:ext>
                </a:extLst>
              </p:cNvPr>
              <p:cNvPicPr/>
              <p:nvPr/>
            </p:nvPicPr>
            <p:blipFill>
              <a:blip r:embed="rId71"/>
              <a:stretch>
                <a:fillRect/>
              </a:stretch>
            </p:blipFill>
            <p:spPr>
              <a:xfrm>
                <a:off x="3360630" y="1910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3" name="Ink 132">
                <a:extLst>
                  <a:ext uri="{FF2B5EF4-FFF2-40B4-BE49-F238E27FC236}">
                    <a16:creationId xmlns:a16="http://schemas.microsoft.com/office/drawing/2014/main" id="{A8D8C5A4-EE4A-45E7-A309-EFFCD9B6622F}"/>
                  </a:ext>
                </a:extLst>
              </p14:cNvPr>
              <p14:cNvContentPartPr/>
              <p14:nvPr/>
            </p14:nvContentPartPr>
            <p14:xfrm>
              <a:off x="3445590" y="1946827"/>
              <a:ext cx="408240" cy="104760"/>
            </p14:xfrm>
          </p:contentPart>
        </mc:Choice>
        <mc:Fallback xmlns="">
          <p:pic>
            <p:nvPicPr>
              <p:cNvPr id="133" name="Ink 132">
                <a:extLst>
                  <a:ext uri="{FF2B5EF4-FFF2-40B4-BE49-F238E27FC236}">
                    <a16:creationId xmlns:a16="http://schemas.microsoft.com/office/drawing/2014/main" id="{A8D8C5A4-EE4A-45E7-A309-EFFCD9B6622F}"/>
                  </a:ext>
                </a:extLst>
              </p:cNvPr>
              <p:cNvPicPr/>
              <p:nvPr/>
            </p:nvPicPr>
            <p:blipFill>
              <a:blip r:embed="rId183"/>
              <a:stretch>
                <a:fillRect/>
              </a:stretch>
            </p:blipFill>
            <p:spPr>
              <a:xfrm>
                <a:off x="3436590" y="1937827"/>
                <a:ext cx="4258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0" name="Ink 89">
                <a:extLst>
                  <a:ext uri="{FF2B5EF4-FFF2-40B4-BE49-F238E27FC236}">
                    <a16:creationId xmlns:a16="http://schemas.microsoft.com/office/drawing/2014/main" id="{E40060F9-11F4-49A6-8E2E-D79EE0F3CDB7}"/>
                  </a:ext>
                </a:extLst>
              </p14:cNvPr>
              <p14:cNvContentPartPr/>
              <p14:nvPr/>
            </p14:nvContentPartPr>
            <p14:xfrm>
              <a:off x="3882990" y="1417627"/>
              <a:ext cx="153360" cy="216360"/>
            </p14:xfrm>
          </p:contentPart>
        </mc:Choice>
        <mc:Fallback xmlns="">
          <p:pic>
            <p:nvPicPr>
              <p:cNvPr id="90" name="Ink 89">
                <a:extLst>
                  <a:ext uri="{FF2B5EF4-FFF2-40B4-BE49-F238E27FC236}">
                    <a16:creationId xmlns:a16="http://schemas.microsoft.com/office/drawing/2014/main" id="{E40060F9-11F4-49A6-8E2E-D79EE0F3CDB7}"/>
                  </a:ext>
                </a:extLst>
              </p:cNvPr>
              <p:cNvPicPr/>
              <p:nvPr/>
            </p:nvPicPr>
            <p:blipFill>
              <a:blip r:embed="rId185"/>
              <a:stretch>
                <a:fillRect/>
              </a:stretch>
            </p:blipFill>
            <p:spPr>
              <a:xfrm>
                <a:off x="3874350" y="1408987"/>
                <a:ext cx="171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91" name="Ink 90">
                <a:extLst>
                  <a:ext uri="{FF2B5EF4-FFF2-40B4-BE49-F238E27FC236}">
                    <a16:creationId xmlns:a16="http://schemas.microsoft.com/office/drawing/2014/main" id="{97AF51A8-AED9-4B02-90ED-6EDC24AE618A}"/>
                  </a:ext>
                </a:extLst>
              </p14:cNvPr>
              <p14:cNvContentPartPr/>
              <p14:nvPr/>
            </p14:nvContentPartPr>
            <p14:xfrm>
              <a:off x="4066590" y="1519147"/>
              <a:ext cx="261360" cy="108720"/>
            </p14:xfrm>
          </p:contentPart>
        </mc:Choice>
        <mc:Fallback xmlns="">
          <p:pic>
            <p:nvPicPr>
              <p:cNvPr id="91" name="Ink 90">
                <a:extLst>
                  <a:ext uri="{FF2B5EF4-FFF2-40B4-BE49-F238E27FC236}">
                    <a16:creationId xmlns:a16="http://schemas.microsoft.com/office/drawing/2014/main" id="{97AF51A8-AED9-4B02-90ED-6EDC24AE618A}"/>
                  </a:ext>
                </a:extLst>
              </p:cNvPr>
              <p:cNvPicPr/>
              <p:nvPr/>
            </p:nvPicPr>
            <p:blipFill>
              <a:blip r:embed="rId187"/>
              <a:stretch>
                <a:fillRect/>
              </a:stretch>
            </p:blipFill>
            <p:spPr>
              <a:xfrm>
                <a:off x="4057590" y="1510147"/>
                <a:ext cx="279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92" name="Ink 91">
                <a:extLst>
                  <a:ext uri="{FF2B5EF4-FFF2-40B4-BE49-F238E27FC236}">
                    <a16:creationId xmlns:a16="http://schemas.microsoft.com/office/drawing/2014/main" id="{0BD48A10-4C13-4062-BB57-E56E4EA2FD5C}"/>
                  </a:ext>
                </a:extLst>
              </p14:cNvPr>
              <p14:cNvContentPartPr/>
              <p14:nvPr/>
            </p14:nvContentPartPr>
            <p14:xfrm>
              <a:off x="4523430" y="1337707"/>
              <a:ext cx="435240" cy="426960"/>
            </p14:xfrm>
          </p:contentPart>
        </mc:Choice>
        <mc:Fallback xmlns="">
          <p:pic>
            <p:nvPicPr>
              <p:cNvPr id="92" name="Ink 91">
                <a:extLst>
                  <a:ext uri="{FF2B5EF4-FFF2-40B4-BE49-F238E27FC236}">
                    <a16:creationId xmlns:a16="http://schemas.microsoft.com/office/drawing/2014/main" id="{0BD48A10-4C13-4062-BB57-E56E4EA2FD5C}"/>
                  </a:ext>
                </a:extLst>
              </p:cNvPr>
              <p:cNvPicPr/>
              <p:nvPr/>
            </p:nvPicPr>
            <p:blipFill>
              <a:blip r:embed="rId189"/>
              <a:stretch>
                <a:fillRect/>
              </a:stretch>
            </p:blipFill>
            <p:spPr>
              <a:xfrm>
                <a:off x="4514790" y="1329067"/>
                <a:ext cx="45288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93" name="Ink 92">
                <a:extLst>
                  <a:ext uri="{FF2B5EF4-FFF2-40B4-BE49-F238E27FC236}">
                    <a16:creationId xmlns:a16="http://schemas.microsoft.com/office/drawing/2014/main" id="{A941D676-DA1D-4E33-894D-C61566906FFD}"/>
                  </a:ext>
                </a:extLst>
              </p14:cNvPr>
              <p14:cNvContentPartPr/>
              <p14:nvPr/>
            </p14:nvContentPartPr>
            <p14:xfrm>
              <a:off x="4969470" y="1286587"/>
              <a:ext cx="869760" cy="388800"/>
            </p14:xfrm>
          </p:contentPart>
        </mc:Choice>
        <mc:Fallback xmlns="">
          <p:pic>
            <p:nvPicPr>
              <p:cNvPr id="93" name="Ink 92">
                <a:extLst>
                  <a:ext uri="{FF2B5EF4-FFF2-40B4-BE49-F238E27FC236}">
                    <a16:creationId xmlns:a16="http://schemas.microsoft.com/office/drawing/2014/main" id="{A941D676-DA1D-4E33-894D-C61566906FFD}"/>
                  </a:ext>
                </a:extLst>
              </p:cNvPr>
              <p:cNvPicPr/>
              <p:nvPr/>
            </p:nvPicPr>
            <p:blipFill>
              <a:blip r:embed="rId191"/>
              <a:stretch>
                <a:fillRect/>
              </a:stretch>
            </p:blipFill>
            <p:spPr>
              <a:xfrm>
                <a:off x="4960470" y="1277587"/>
                <a:ext cx="8874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94" name="Ink 93">
                <a:extLst>
                  <a:ext uri="{FF2B5EF4-FFF2-40B4-BE49-F238E27FC236}">
                    <a16:creationId xmlns:a16="http://schemas.microsoft.com/office/drawing/2014/main" id="{C3F58C0E-2EF7-4A68-9D77-D9F0AFD4D356}"/>
                  </a:ext>
                </a:extLst>
              </p14:cNvPr>
              <p14:cNvContentPartPr/>
              <p14:nvPr/>
            </p14:nvContentPartPr>
            <p14:xfrm>
              <a:off x="5870190" y="1272907"/>
              <a:ext cx="122040" cy="231480"/>
            </p14:xfrm>
          </p:contentPart>
        </mc:Choice>
        <mc:Fallback xmlns="">
          <p:pic>
            <p:nvPicPr>
              <p:cNvPr id="94" name="Ink 93">
                <a:extLst>
                  <a:ext uri="{FF2B5EF4-FFF2-40B4-BE49-F238E27FC236}">
                    <a16:creationId xmlns:a16="http://schemas.microsoft.com/office/drawing/2014/main" id="{C3F58C0E-2EF7-4A68-9D77-D9F0AFD4D356}"/>
                  </a:ext>
                </a:extLst>
              </p:cNvPr>
              <p:cNvPicPr/>
              <p:nvPr/>
            </p:nvPicPr>
            <p:blipFill>
              <a:blip r:embed="rId193"/>
              <a:stretch>
                <a:fillRect/>
              </a:stretch>
            </p:blipFill>
            <p:spPr>
              <a:xfrm>
                <a:off x="5861550" y="1263907"/>
                <a:ext cx="139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95" name="Ink 94">
                <a:extLst>
                  <a:ext uri="{FF2B5EF4-FFF2-40B4-BE49-F238E27FC236}">
                    <a16:creationId xmlns:a16="http://schemas.microsoft.com/office/drawing/2014/main" id="{9BD209FC-7B79-45E7-9C20-5827E2A96BDC}"/>
                  </a:ext>
                </a:extLst>
              </p14:cNvPr>
              <p14:cNvContentPartPr/>
              <p14:nvPr/>
            </p14:nvContentPartPr>
            <p14:xfrm>
              <a:off x="6002310" y="1393867"/>
              <a:ext cx="311400" cy="102960"/>
            </p14:xfrm>
          </p:contentPart>
        </mc:Choice>
        <mc:Fallback xmlns="">
          <p:pic>
            <p:nvPicPr>
              <p:cNvPr id="95" name="Ink 94">
                <a:extLst>
                  <a:ext uri="{FF2B5EF4-FFF2-40B4-BE49-F238E27FC236}">
                    <a16:creationId xmlns:a16="http://schemas.microsoft.com/office/drawing/2014/main" id="{9BD209FC-7B79-45E7-9C20-5827E2A96BDC}"/>
                  </a:ext>
                </a:extLst>
              </p:cNvPr>
              <p:cNvPicPr/>
              <p:nvPr/>
            </p:nvPicPr>
            <p:blipFill>
              <a:blip r:embed="rId195"/>
              <a:stretch>
                <a:fillRect/>
              </a:stretch>
            </p:blipFill>
            <p:spPr>
              <a:xfrm>
                <a:off x="5993310" y="1384867"/>
                <a:ext cx="329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98" name="Ink 97">
                <a:extLst>
                  <a:ext uri="{FF2B5EF4-FFF2-40B4-BE49-F238E27FC236}">
                    <a16:creationId xmlns:a16="http://schemas.microsoft.com/office/drawing/2014/main" id="{08CDA408-6EB0-4E5A-AFA5-130A02FBAD88}"/>
                  </a:ext>
                </a:extLst>
              </p14:cNvPr>
              <p14:cNvContentPartPr/>
              <p14:nvPr/>
            </p14:nvContentPartPr>
            <p14:xfrm>
              <a:off x="6397950" y="1510147"/>
              <a:ext cx="41400" cy="75600"/>
            </p14:xfrm>
          </p:contentPart>
        </mc:Choice>
        <mc:Fallback xmlns="">
          <p:pic>
            <p:nvPicPr>
              <p:cNvPr id="98" name="Ink 97">
                <a:extLst>
                  <a:ext uri="{FF2B5EF4-FFF2-40B4-BE49-F238E27FC236}">
                    <a16:creationId xmlns:a16="http://schemas.microsoft.com/office/drawing/2014/main" id="{08CDA408-6EB0-4E5A-AFA5-130A02FBAD88}"/>
                  </a:ext>
                </a:extLst>
              </p:cNvPr>
              <p:cNvPicPr/>
              <p:nvPr/>
            </p:nvPicPr>
            <p:blipFill>
              <a:blip r:embed="rId197"/>
              <a:stretch>
                <a:fillRect/>
              </a:stretch>
            </p:blipFill>
            <p:spPr>
              <a:xfrm>
                <a:off x="6389310" y="1501507"/>
                <a:ext cx="59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99" name="Ink 98">
                <a:extLst>
                  <a:ext uri="{FF2B5EF4-FFF2-40B4-BE49-F238E27FC236}">
                    <a16:creationId xmlns:a16="http://schemas.microsoft.com/office/drawing/2014/main" id="{BA560A8E-67B9-4700-9FF7-E08EF696E1F1}"/>
                  </a:ext>
                </a:extLst>
              </p14:cNvPr>
              <p14:cNvContentPartPr/>
              <p14:nvPr/>
            </p14:nvContentPartPr>
            <p14:xfrm>
              <a:off x="6640590" y="1221787"/>
              <a:ext cx="145800" cy="416880"/>
            </p14:xfrm>
          </p:contentPart>
        </mc:Choice>
        <mc:Fallback xmlns="">
          <p:pic>
            <p:nvPicPr>
              <p:cNvPr id="99" name="Ink 98">
                <a:extLst>
                  <a:ext uri="{FF2B5EF4-FFF2-40B4-BE49-F238E27FC236}">
                    <a16:creationId xmlns:a16="http://schemas.microsoft.com/office/drawing/2014/main" id="{BA560A8E-67B9-4700-9FF7-E08EF696E1F1}"/>
                  </a:ext>
                </a:extLst>
              </p:cNvPr>
              <p:cNvPicPr/>
              <p:nvPr/>
            </p:nvPicPr>
            <p:blipFill>
              <a:blip r:embed="rId199"/>
              <a:stretch>
                <a:fillRect/>
              </a:stretch>
            </p:blipFill>
            <p:spPr>
              <a:xfrm>
                <a:off x="6631590" y="1213147"/>
                <a:ext cx="16344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01" name="Ink 100">
                <a:extLst>
                  <a:ext uri="{FF2B5EF4-FFF2-40B4-BE49-F238E27FC236}">
                    <a16:creationId xmlns:a16="http://schemas.microsoft.com/office/drawing/2014/main" id="{60B1391E-5E16-4778-A988-216F24C4BBE4}"/>
                  </a:ext>
                </a:extLst>
              </p14:cNvPr>
              <p14:cNvContentPartPr/>
              <p14:nvPr/>
            </p14:nvContentPartPr>
            <p14:xfrm>
              <a:off x="6664350" y="1375507"/>
              <a:ext cx="300960" cy="166680"/>
            </p14:xfrm>
          </p:contentPart>
        </mc:Choice>
        <mc:Fallback xmlns="">
          <p:pic>
            <p:nvPicPr>
              <p:cNvPr id="101" name="Ink 100">
                <a:extLst>
                  <a:ext uri="{FF2B5EF4-FFF2-40B4-BE49-F238E27FC236}">
                    <a16:creationId xmlns:a16="http://schemas.microsoft.com/office/drawing/2014/main" id="{60B1391E-5E16-4778-A988-216F24C4BBE4}"/>
                  </a:ext>
                </a:extLst>
              </p:cNvPr>
              <p:cNvPicPr/>
              <p:nvPr/>
            </p:nvPicPr>
            <p:blipFill>
              <a:blip r:embed="rId201"/>
              <a:stretch>
                <a:fillRect/>
              </a:stretch>
            </p:blipFill>
            <p:spPr>
              <a:xfrm>
                <a:off x="6655350" y="1366507"/>
                <a:ext cx="318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02" name="Ink 101">
                <a:extLst>
                  <a:ext uri="{FF2B5EF4-FFF2-40B4-BE49-F238E27FC236}">
                    <a16:creationId xmlns:a16="http://schemas.microsoft.com/office/drawing/2014/main" id="{8C2F83B1-D113-4C50-AFB4-F524C1A583C4}"/>
                  </a:ext>
                </a:extLst>
              </p14:cNvPr>
              <p14:cNvContentPartPr/>
              <p14:nvPr/>
            </p14:nvContentPartPr>
            <p14:xfrm>
              <a:off x="7007430" y="1349227"/>
              <a:ext cx="596880" cy="102240"/>
            </p14:xfrm>
          </p:contentPart>
        </mc:Choice>
        <mc:Fallback xmlns="">
          <p:pic>
            <p:nvPicPr>
              <p:cNvPr id="102" name="Ink 101">
                <a:extLst>
                  <a:ext uri="{FF2B5EF4-FFF2-40B4-BE49-F238E27FC236}">
                    <a16:creationId xmlns:a16="http://schemas.microsoft.com/office/drawing/2014/main" id="{8C2F83B1-D113-4C50-AFB4-F524C1A583C4}"/>
                  </a:ext>
                </a:extLst>
              </p:cNvPr>
              <p:cNvPicPr/>
              <p:nvPr/>
            </p:nvPicPr>
            <p:blipFill>
              <a:blip r:embed="rId203"/>
              <a:stretch>
                <a:fillRect/>
              </a:stretch>
            </p:blipFill>
            <p:spPr>
              <a:xfrm>
                <a:off x="6998430" y="1340587"/>
                <a:ext cx="614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03" name="Ink 102">
                <a:extLst>
                  <a:ext uri="{FF2B5EF4-FFF2-40B4-BE49-F238E27FC236}">
                    <a16:creationId xmlns:a16="http://schemas.microsoft.com/office/drawing/2014/main" id="{F50F4E3D-AE79-4D44-9BDF-4F90BE113B9F}"/>
                  </a:ext>
                </a:extLst>
              </p14:cNvPr>
              <p14:cNvContentPartPr/>
              <p14:nvPr/>
            </p14:nvContentPartPr>
            <p14:xfrm>
              <a:off x="7146750" y="1200907"/>
              <a:ext cx="90720" cy="90360"/>
            </p14:xfrm>
          </p:contentPart>
        </mc:Choice>
        <mc:Fallback xmlns="">
          <p:pic>
            <p:nvPicPr>
              <p:cNvPr id="103" name="Ink 102">
                <a:extLst>
                  <a:ext uri="{FF2B5EF4-FFF2-40B4-BE49-F238E27FC236}">
                    <a16:creationId xmlns:a16="http://schemas.microsoft.com/office/drawing/2014/main" id="{F50F4E3D-AE79-4D44-9BDF-4F90BE113B9F}"/>
                  </a:ext>
                </a:extLst>
              </p:cNvPr>
              <p:cNvPicPr/>
              <p:nvPr/>
            </p:nvPicPr>
            <p:blipFill>
              <a:blip r:embed="rId205"/>
              <a:stretch>
                <a:fillRect/>
              </a:stretch>
            </p:blipFill>
            <p:spPr>
              <a:xfrm>
                <a:off x="7138110" y="1192267"/>
                <a:ext cx="108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04" name="Ink 103">
                <a:extLst>
                  <a:ext uri="{FF2B5EF4-FFF2-40B4-BE49-F238E27FC236}">
                    <a16:creationId xmlns:a16="http://schemas.microsoft.com/office/drawing/2014/main" id="{F706F716-79A5-4479-A5E9-C34E57333DDC}"/>
                  </a:ext>
                </a:extLst>
              </p14:cNvPr>
              <p14:cNvContentPartPr/>
              <p14:nvPr/>
            </p14:nvContentPartPr>
            <p14:xfrm>
              <a:off x="7800150" y="1230427"/>
              <a:ext cx="324000" cy="181800"/>
            </p14:xfrm>
          </p:contentPart>
        </mc:Choice>
        <mc:Fallback xmlns="">
          <p:pic>
            <p:nvPicPr>
              <p:cNvPr id="104" name="Ink 103">
                <a:extLst>
                  <a:ext uri="{FF2B5EF4-FFF2-40B4-BE49-F238E27FC236}">
                    <a16:creationId xmlns:a16="http://schemas.microsoft.com/office/drawing/2014/main" id="{F706F716-79A5-4479-A5E9-C34E57333DDC}"/>
                  </a:ext>
                </a:extLst>
              </p:cNvPr>
              <p:cNvPicPr/>
              <p:nvPr/>
            </p:nvPicPr>
            <p:blipFill>
              <a:blip r:embed="rId207"/>
              <a:stretch>
                <a:fillRect/>
              </a:stretch>
            </p:blipFill>
            <p:spPr>
              <a:xfrm>
                <a:off x="7791150" y="1221787"/>
                <a:ext cx="3416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06" name="Ink 105">
                <a:extLst>
                  <a:ext uri="{FF2B5EF4-FFF2-40B4-BE49-F238E27FC236}">
                    <a16:creationId xmlns:a16="http://schemas.microsoft.com/office/drawing/2014/main" id="{BF6B1B7C-BF0D-4D2E-B8C8-EFF634F3E9F7}"/>
                  </a:ext>
                </a:extLst>
              </p14:cNvPr>
              <p14:cNvContentPartPr/>
              <p14:nvPr/>
            </p14:nvContentPartPr>
            <p14:xfrm>
              <a:off x="8369670" y="1244467"/>
              <a:ext cx="148680" cy="218160"/>
            </p14:xfrm>
          </p:contentPart>
        </mc:Choice>
        <mc:Fallback xmlns="">
          <p:pic>
            <p:nvPicPr>
              <p:cNvPr id="106" name="Ink 105">
                <a:extLst>
                  <a:ext uri="{FF2B5EF4-FFF2-40B4-BE49-F238E27FC236}">
                    <a16:creationId xmlns:a16="http://schemas.microsoft.com/office/drawing/2014/main" id="{BF6B1B7C-BF0D-4D2E-B8C8-EFF634F3E9F7}"/>
                  </a:ext>
                </a:extLst>
              </p:cNvPr>
              <p:cNvPicPr/>
              <p:nvPr/>
            </p:nvPicPr>
            <p:blipFill>
              <a:blip r:embed="rId209"/>
              <a:stretch>
                <a:fillRect/>
              </a:stretch>
            </p:blipFill>
            <p:spPr>
              <a:xfrm>
                <a:off x="8361030" y="1235467"/>
                <a:ext cx="1663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07" name="Ink 106">
                <a:extLst>
                  <a:ext uri="{FF2B5EF4-FFF2-40B4-BE49-F238E27FC236}">
                    <a16:creationId xmlns:a16="http://schemas.microsoft.com/office/drawing/2014/main" id="{E37E61BB-8226-4974-82D2-7E978A38C3FC}"/>
                  </a:ext>
                </a:extLst>
              </p14:cNvPr>
              <p14:cNvContentPartPr/>
              <p14:nvPr/>
            </p14:nvContentPartPr>
            <p14:xfrm>
              <a:off x="8757390" y="1167427"/>
              <a:ext cx="379080" cy="262440"/>
            </p14:xfrm>
          </p:contentPart>
        </mc:Choice>
        <mc:Fallback xmlns="">
          <p:pic>
            <p:nvPicPr>
              <p:cNvPr id="107" name="Ink 106">
                <a:extLst>
                  <a:ext uri="{FF2B5EF4-FFF2-40B4-BE49-F238E27FC236}">
                    <a16:creationId xmlns:a16="http://schemas.microsoft.com/office/drawing/2014/main" id="{E37E61BB-8226-4974-82D2-7E978A38C3FC}"/>
                  </a:ext>
                </a:extLst>
              </p:cNvPr>
              <p:cNvPicPr/>
              <p:nvPr/>
            </p:nvPicPr>
            <p:blipFill>
              <a:blip r:embed="rId211"/>
              <a:stretch>
                <a:fillRect/>
              </a:stretch>
            </p:blipFill>
            <p:spPr>
              <a:xfrm>
                <a:off x="8748390" y="1158787"/>
                <a:ext cx="3967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08" name="Ink 107">
                <a:extLst>
                  <a:ext uri="{FF2B5EF4-FFF2-40B4-BE49-F238E27FC236}">
                    <a16:creationId xmlns:a16="http://schemas.microsoft.com/office/drawing/2014/main" id="{E368F313-DC94-493B-ABC2-58BE0943FF6D}"/>
                  </a:ext>
                </a:extLst>
              </p14:cNvPr>
              <p14:cNvContentPartPr/>
              <p14:nvPr/>
            </p14:nvContentPartPr>
            <p14:xfrm>
              <a:off x="9147990" y="1227907"/>
              <a:ext cx="176040" cy="167400"/>
            </p14:xfrm>
          </p:contentPart>
        </mc:Choice>
        <mc:Fallback xmlns="">
          <p:pic>
            <p:nvPicPr>
              <p:cNvPr id="108" name="Ink 107">
                <a:extLst>
                  <a:ext uri="{FF2B5EF4-FFF2-40B4-BE49-F238E27FC236}">
                    <a16:creationId xmlns:a16="http://schemas.microsoft.com/office/drawing/2014/main" id="{E368F313-DC94-493B-ABC2-58BE0943FF6D}"/>
                  </a:ext>
                </a:extLst>
              </p:cNvPr>
              <p:cNvPicPr/>
              <p:nvPr/>
            </p:nvPicPr>
            <p:blipFill>
              <a:blip r:embed="rId213"/>
              <a:stretch>
                <a:fillRect/>
              </a:stretch>
            </p:blipFill>
            <p:spPr>
              <a:xfrm>
                <a:off x="9138990" y="1218907"/>
                <a:ext cx="193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09" name="Ink 108">
                <a:extLst>
                  <a:ext uri="{FF2B5EF4-FFF2-40B4-BE49-F238E27FC236}">
                    <a16:creationId xmlns:a16="http://schemas.microsoft.com/office/drawing/2014/main" id="{5764299F-5C3D-4973-81EE-374FCECCC18C}"/>
                  </a:ext>
                </a:extLst>
              </p14:cNvPr>
              <p14:cNvContentPartPr/>
              <p14:nvPr/>
            </p14:nvContentPartPr>
            <p14:xfrm>
              <a:off x="9300990" y="1255267"/>
              <a:ext cx="360" cy="360"/>
            </p14:xfrm>
          </p:contentPart>
        </mc:Choice>
        <mc:Fallback xmlns="">
          <p:pic>
            <p:nvPicPr>
              <p:cNvPr id="109" name="Ink 108">
                <a:extLst>
                  <a:ext uri="{FF2B5EF4-FFF2-40B4-BE49-F238E27FC236}">
                    <a16:creationId xmlns:a16="http://schemas.microsoft.com/office/drawing/2014/main" id="{5764299F-5C3D-4973-81EE-374FCECCC18C}"/>
                  </a:ext>
                </a:extLst>
              </p:cNvPr>
              <p:cNvPicPr/>
              <p:nvPr/>
            </p:nvPicPr>
            <p:blipFill>
              <a:blip r:embed="rId71"/>
              <a:stretch>
                <a:fillRect/>
              </a:stretch>
            </p:blipFill>
            <p:spPr>
              <a:xfrm>
                <a:off x="9291990" y="12466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0" name="Ink 109">
                <a:extLst>
                  <a:ext uri="{FF2B5EF4-FFF2-40B4-BE49-F238E27FC236}">
                    <a16:creationId xmlns:a16="http://schemas.microsoft.com/office/drawing/2014/main" id="{37151190-FFDC-4B98-82CD-A156A5C1B0FD}"/>
                  </a:ext>
                </a:extLst>
              </p14:cNvPr>
              <p14:cNvContentPartPr/>
              <p14:nvPr/>
            </p14:nvContentPartPr>
            <p14:xfrm>
              <a:off x="9370470" y="1288387"/>
              <a:ext cx="411840" cy="132120"/>
            </p14:xfrm>
          </p:contentPart>
        </mc:Choice>
        <mc:Fallback xmlns="">
          <p:pic>
            <p:nvPicPr>
              <p:cNvPr id="110" name="Ink 109">
                <a:extLst>
                  <a:ext uri="{FF2B5EF4-FFF2-40B4-BE49-F238E27FC236}">
                    <a16:creationId xmlns:a16="http://schemas.microsoft.com/office/drawing/2014/main" id="{37151190-FFDC-4B98-82CD-A156A5C1B0FD}"/>
                  </a:ext>
                </a:extLst>
              </p:cNvPr>
              <p:cNvPicPr/>
              <p:nvPr/>
            </p:nvPicPr>
            <p:blipFill>
              <a:blip r:embed="rId216"/>
              <a:stretch>
                <a:fillRect/>
              </a:stretch>
            </p:blipFill>
            <p:spPr>
              <a:xfrm>
                <a:off x="9361470" y="1279387"/>
                <a:ext cx="429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1" name="Ink 110">
                <a:extLst>
                  <a:ext uri="{FF2B5EF4-FFF2-40B4-BE49-F238E27FC236}">
                    <a16:creationId xmlns:a16="http://schemas.microsoft.com/office/drawing/2014/main" id="{16A846CB-85F9-45B8-B775-3E3F31D6ECAE}"/>
                  </a:ext>
                </a:extLst>
              </p14:cNvPr>
              <p14:cNvContentPartPr/>
              <p14:nvPr/>
            </p14:nvContentPartPr>
            <p14:xfrm>
              <a:off x="8967630" y="1137187"/>
              <a:ext cx="80280" cy="101520"/>
            </p14:xfrm>
          </p:contentPart>
        </mc:Choice>
        <mc:Fallback xmlns="">
          <p:pic>
            <p:nvPicPr>
              <p:cNvPr id="111" name="Ink 110">
                <a:extLst>
                  <a:ext uri="{FF2B5EF4-FFF2-40B4-BE49-F238E27FC236}">
                    <a16:creationId xmlns:a16="http://schemas.microsoft.com/office/drawing/2014/main" id="{16A846CB-85F9-45B8-B775-3E3F31D6ECAE}"/>
                  </a:ext>
                </a:extLst>
              </p:cNvPr>
              <p:cNvPicPr/>
              <p:nvPr/>
            </p:nvPicPr>
            <p:blipFill>
              <a:blip r:embed="rId218"/>
              <a:stretch>
                <a:fillRect/>
              </a:stretch>
            </p:blipFill>
            <p:spPr>
              <a:xfrm>
                <a:off x="8958990" y="1128187"/>
                <a:ext cx="97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Ink 135">
                <a:extLst>
                  <a:ext uri="{FF2B5EF4-FFF2-40B4-BE49-F238E27FC236}">
                    <a16:creationId xmlns:a16="http://schemas.microsoft.com/office/drawing/2014/main" id="{553A82C8-ABF7-4EAE-B0E3-D9B3294A640C}"/>
                  </a:ext>
                </a:extLst>
              </p14:cNvPr>
              <p14:cNvContentPartPr/>
              <p14:nvPr/>
            </p14:nvContentPartPr>
            <p14:xfrm>
              <a:off x="4154430" y="1931347"/>
              <a:ext cx="289440" cy="120600"/>
            </p14:xfrm>
          </p:contentPart>
        </mc:Choice>
        <mc:Fallback xmlns="">
          <p:pic>
            <p:nvPicPr>
              <p:cNvPr id="136" name="Ink 135">
                <a:extLst>
                  <a:ext uri="{FF2B5EF4-FFF2-40B4-BE49-F238E27FC236}">
                    <a16:creationId xmlns:a16="http://schemas.microsoft.com/office/drawing/2014/main" id="{553A82C8-ABF7-4EAE-B0E3-D9B3294A640C}"/>
                  </a:ext>
                </a:extLst>
              </p:cNvPr>
              <p:cNvPicPr/>
              <p:nvPr/>
            </p:nvPicPr>
            <p:blipFill>
              <a:blip r:embed="rId220"/>
              <a:stretch>
                <a:fillRect/>
              </a:stretch>
            </p:blipFill>
            <p:spPr>
              <a:xfrm>
                <a:off x="4145430" y="1922347"/>
                <a:ext cx="307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Ink 136">
                <a:extLst>
                  <a:ext uri="{FF2B5EF4-FFF2-40B4-BE49-F238E27FC236}">
                    <a16:creationId xmlns:a16="http://schemas.microsoft.com/office/drawing/2014/main" id="{05DB6C11-3C3E-4318-9A78-BCDAE104BEB4}"/>
                  </a:ext>
                </a:extLst>
              </p14:cNvPr>
              <p14:cNvContentPartPr/>
              <p14:nvPr/>
            </p14:nvContentPartPr>
            <p14:xfrm>
              <a:off x="4491390" y="1849267"/>
              <a:ext cx="121320" cy="147960"/>
            </p14:xfrm>
          </p:contentPart>
        </mc:Choice>
        <mc:Fallback xmlns="">
          <p:pic>
            <p:nvPicPr>
              <p:cNvPr id="137" name="Ink 136">
                <a:extLst>
                  <a:ext uri="{FF2B5EF4-FFF2-40B4-BE49-F238E27FC236}">
                    <a16:creationId xmlns:a16="http://schemas.microsoft.com/office/drawing/2014/main" id="{05DB6C11-3C3E-4318-9A78-BCDAE104BEB4}"/>
                  </a:ext>
                </a:extLst>
              </p:cNvPr>
              <p:cNvPicPr/>
              <p:nvPr/>
            </p:nvPicPr>
            <p:blipFill>
              <a:blip r:embed="rId222"/>
              <a:stretch>
                <a:fillRect/>
              </a:stretch>
            </p:blipFill>
            <p:spPr>
              <a:xfrm>
                <a:off x="4482750" y="1840267"/>
                <a:ext cx="138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Ink 137">
                <a:extLst>
                  <a:ext uri="{FF2B5EF4-FFF2-40B4-BE49-F238E27FC236}">
                    <a16:creationId xmlns:a16="http://schemas.microsoft.com/office/drawing/2014/main" id="{AAAAC799-3EFF-45F5-9337-E65E498BF149}"/>
                  </a:ext>
                </a:extLst>
              </p14:cNvPr>
              <p14:cNvContentPartPr/>
              <p14:nvPr/>
            </p14:nvContentPartPr>
            <p14:xfrm>
              <a:off x="4665990" y="1824427"/>
              <a:ext cx="148320" cy="161640"/>
            </p14:xfrm>
          </p:contentPart>
        </mc:Choice>
        <mc:Fallback xmlns="">
          <p:pic>
            <p:nvPicPr>
              <p:cNvPr id="138" name="Ink 137">
                <a:extLst>
                  <a:ext uri="{FF2B5EF4-FFF2-40B4-BE49-F238E27FC236}">
                    <a16:creationId xmlns:a16="http://schemas.microsoft.com/office/drawing/2014/main" id="{AAAAC799-3EFF-45F5-9337-E65E498BF149}"/>
                  </a:ext>
                </a:extLst>
              </p:cNvPr>
              <p:cNvPicPr/>
              <p:nvPr/>
            </p:nvPicPr>
            <p:blipFill>
              <a:blip r:embed="rId224"/>
              <a:stretch>
                <a:fillRect/>
              </a:stretch>
            </p:blipFill>
            <p:spPr>
              <a:xfrm>
                <a:off x="4656990" y="1815427"/>
                <a:ext cx="165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Ink 138">
                <a:extLst>
                  <a:ext uri="{FF2B5EF4-FFF2-40B4-BE49-F238E27FC236}">
                    <a16:creationId xmlns:a16="http://schemas.microsoft.com/office/drawing/2014/main" id="{D8038DFD-A3A1-4529-9C05-4FB8D960E0E0}"/>
                  </a:ext>
                </a:extLst>
              </p14:cNvPr>
              <p14:cNvContentPartPr/>
              <p14:nvPr/>
            </p14:nvContentPartPr>
            <p14:xfrm>
              <a:off x="4788390" y="1874827"/>
              <a:ext cx="12240" cy="2520"/>
            </p14:xfrm>
          </p:contentPart>
        </mc:Choice>
        <mc:Fallback xmlns="">
          <p:pic>
            <p:nvPicPr>
              <p:cNvPr id="139" name="Ink 138">
                <a:extLst>
                  <a:ext uri="{FF2B5EF4-FFF2-40B4-BE49-F238E27FC236}">
                    <a16:creationId xmlns:a16="http://schemas.microsoft.com/office/drawing/2014/main" id="{D8038DFD-A3A1-4529-9C05-4FB8D960E0E0}"/>
                  </a:ext>
                </a:extLst>
              </p:cNvPr>
              <p:cNvPicPr/>
              <p:nvPr/>
            </p:nvPicPr>
            <p:blipFill>
              <a:blip r:embed="rId226"/>
              <a:stretch>
                <a:fillRect/>
              </a:stretch>
            </p:blipFill>
            <p:spPr>
              <a:xfrm>
                <a:off x="4779390" y="1865827"/>
                <a:ext cx="29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0" name="Ink 139">
                <a:extLst>
                  <a:ext uri="{FF2B5EF4-FFF2-40B4-BE49-F238E27FC236}">
                    <a16:creationId xmlns:a16="http://schemas.microsoft.com/office/drawing/2014/main" id="{5F993198-2E54-4FCB-ACCE-8F94FB4EAF6D}"/>
                  </a:ext>
                </a:extLst>
              </p14:cNvPr>
              <p14:cNvContentPartPr/>
              <p14:nvPr/>
            </p14:nvContentPartPr>
            <p14:xfrm>
              <a:off x="4875510" y="1879867"/>
              <a:ext cx="138240" cy="93240"/>
            </p14:xfrm>
          </p:contentPart>
        </mc:Choice>
        <mc:Fallback xmlns="">
          <p:pic>
            <p:nvPicPr>
              <p:cNvPr id="140" name="Ink 139">
                <a:extLst>
                  <a:ext uri="{FF2B5EF4-FFF2-40B4-BE49-F238E27FC236}">
                    <a16:creationId xmlns:a16="http://schemas.microsoft.com/office/drawing/2014/main" id="{5F993198-2E54-4FCB-ACCE-8F94FB4EAF6D}"/>
                  </a:ext>
                </a:extLst>
              </p:cNvPr>
              <p:cNvPicPr/>
              <p:nvPr/>
            </p:nvPicPr>
            <p:blipFill>
              <a:blip r:embed="rId228"/>
              <a:stretch>
                <a:fillRect/>
              </a:stretch>
            </p:blipFill>
            <p:spPr>
              <a:xfrm>
                <a:off x="4866510" y="1870867"/>
                <a:ext cx="155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1" name="Ink 140">
                <a:extLst>
                  <a:ext uri="{FF2B5EF4-FFF2-40B4-BE49-F238E27FC236}">
                    <a16:creationId xmlns:a16="http://schemas.microsoft.com/office/drawing/2014/main" id="{79E16A72-A76F-4A8F-BEDE-F0934EE68860}"/>
                  </a:ext>
                </a:extLst>
              </p14:cNvPr>
              <p14:cNvContentPartPr/>
              <p14:nvPr/>
            </p14:nvContentPartPr>
            <p14:xfrm>
              <a:off x="5061270" y="1833787"/>
              <a:ext cx="131400" cy="133920"/>
            </p14:xfrm>
          </p:contentPart>
        </mc:Choice>
        <mc:Fallback xmlns="">
          <p:pic>
            <p:nvPicPr>
              <p:cNvPr id="141" name="Ink 140">
                <a:extLst>
                  <a:ext uri="{FF2B5EF4-FFF2-40B4-BE49-F238E27FC236}">
                    <a16:creationId xmlns:a16="http://schemas.microsoft.com/office/drawing/2014/main" id="{79E16A72-A76F-4A8F-BEDE-F0934EE68860}"/>
                  </a:ext>
                </a:extLst>
              </p:cNvPr>
              <p:cNvPicPr/>
              <p:nvPr/>
            </p:nvPicPr>
            <p:blipFill>
              <a:blip r:embed="rId230"/>
              <a:stretch>
                <a:fillRect/>
              </a:stretch>
            </p:blipFill>
            <p:spPr>
              <a:xfrm>
                <a:off x="5052270" y="1824787"/>
                <a:ext cx="149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2" name="Ink 141">
                <a:extLst>
                  <a:ext uri="{FF2B5EF4-FFF2-40B4-BE49-F238E27FC236}">
                    <a16:creationId xmlns:a16="http://schemas.microsoft.com/office/drawing/2014/main" id="{5072E532-EB6D-46FD-ABF8-10E539907C56}"/>
                  </a:ext>
                </a:extLst>
              </p14:cNvPr>
              <p14:cNvContentPartPr/>
              <p14:nvPr/>
            </p14:nvContentPartPr>
            <p14:xfrm>
              <a:off x="5240190" y="1808947"/>
              <a:ext cx="156960" cy="146160"/>
            </p14:xfrm>
          </p:contentPart>
        </mc:Choice>
        <mc:Fallback xmlns="">
          <p:pic>
            <p:nvPicPr>
              <p:cNvPr id="142" name="Ink 141">
                <a:extLst>
                  <a:ext uri="{FF2B5EF4-FFF2-40B4-BE49-F238E27FC236}">
                    <a16:creationId xmlns:a16="http://schemas.microsoft.com/office/drawing/2014/main" id="{5072E532-EB6D-46FD-ABF8-10E539907C56}"/>
                  </a:ext>
                </a:extLst>
              </p:cNvPr>
              <p:cNvPicPr/>
              <p:nvPr/>
            </p:nvPicPr>
            <p:blipFill>
              <a:blip r:embed="rId232"/>
              <a:stretch>
                <a:fillRect/>
              </a:stretch>
            </p:blipFill>
            <p:spPr>
              <a:xfrm>
                <a:off x="5231190" y="1799947"/>
                <a:ext cx="1746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Ink 143">
                <a:extLst>
                  <a:ext uri="{FF2B5EF4-FFF2-40B4-BE49-F238E27FC236}">
                    <a16:creationId xmlns:a16="http://schemas.microsoft.com/office/drawing/2014/main" id="{F26E8B26-AE15-4318-908F-47035388C140}"/>
                  </a:ext>
                </a:extLst>
              </p14:cNvPr>
              <p14:cNvContentPartPr/>
              <p14:nvPr/>
            </p14:nvContentPartPr>
            <p14:xfrm>
              <a:off x="5670750" y="1818307"/>
              <a:ext cx="100800" cy="132840"/>
            </p14:xfrm>
          </p:contentPart>
        </mc:Choice>
        <mc:Fallback xmlns="">
          <p:pic>
            <p:nvPicPr>
              <p:cNvPr id="144" name="Ink 143">
                <a:extLst>
                  <a:ext uri="{FF2B5EF4-FFF2-40B4-BE49-F238E27FC236}">
                    <a16:creationId xmlns:a16="http://schemas.microsoft.com/office/drawing/2014/main" id="{F26E8B26-AE15-4318-908F-47035388C140}"/>
                  </a:ext>
                </a:extLst>
              </p:cNvPr>
              <p:cNvPicPr/>
              <p:nvPr/>
            </p:nvPicPr>
            <p:blipFill>
              <a:blip r:embed="rId234"/>
              <a:stretch>
                <a:fillRect/>
              </a:stretch>
            </p:blipFill>
            <p:spPr>
              <a:xfrm>
                <a:off x="5661750" y="1809667"/>
                <a:ext cx="118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 name="Ink 144">
                <a:extLst>
                  <a:ext uri="{FF2B5EF4-FFF2-40B4-BE49-F238E27FC236}">
                    <a16:creationId xmlns:a16="http://schemas.microsoft.com/office/drawing/2014/main" id="{2B3086B8-F647-4B39-AEF6-6CA69C96D90E}"/>
                  </a:ext>
                </a:extLst>
              </p14:cNvPr>
              <p14:cNvContentPartPr/>
              <p14:nvPr/>
            </p14:nvContentPartPr>
            <p14:xfrm>
              <a:off x="5806830" y="1830547"/>
              <a:ext cx="155520" cy="113400"/>
            </p14:xfrm>
          </p:contentPart>
        </mc:Choice>
        <mc:Fallback xmlns="">
          <p:pic>
            <p:nvPicPr>
              <p:cNvPr id="145" name="Ink 144">
                <a:extLst>
                  <a:ext uri="{FF2B5EF4-FFF2-40B4-BE49-F238E27FC236}">
                    <a16:creationId xmlns:a16="http://schemas.microsoft.com/office/drawing/2014/main" id="{2B3086B8-F647-4B39-AEF6-6CA69C96D90E}"/>
                  </a:ext>
                </a:extLst>
              </p:cNvPr>
              <p:cNvPicPr/>
              <p:nvPr/>
            </p:nvPicPr>
            <p:blipFill>
              <a:blip r:embed="rId236"/>
              <a:stretch>
                <a:fillRect/>
              </a:stretch>
            </p:blipFill>
            <p:spPr>
              <a:xfrm>
                <a:off x="5797830" y="1821547"/>
                <a:ext cx="173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6" name="Ink 145">
                <a:extLst>
                  <a:ext uri="{FF2B5EF4-FFF2-40B4-BE49-F238E27FC236}">
                    <a16:creationId xmlns:a16="http://schemas.microsoft.com/office/drawing/2014/main" id="{1723F7F9-0E42-4829-BF59-0FDC361F935F}"/>
                  </a:ext>
                </a:extLst>
              </p14:cNvPr>
              <p14:cNvContentPartPr/>
              <p14:nvPr/>
            </p14:nvContentPartPr>
            <p14:xfrm>
              <a:off x="6162510" y="1807867"/>
              <a:ext cx="258120" cy="285120"/>
            </p14:xfrm>
          </p:contentPart>
        </mc:Choice>
        <mc:Fallback xmlns="">
          <p:pic>
            <p:nvPicPr>
              <p:cNvPr id="146" name="Ink 145">
                <a:extLst>
                  <a:ext uri="{FF2B5EF4-FFF2-40B4-BE49-F238E27FC236}">
                    <a16:creationId xmlns:a16="http://schemas.microsoft.com/office/drawing/2014/main" id="{1723F7F9-0E42-4829-BF59-0FDC361F935F}"/>
                  </a:ext>
                </a:extLst>
              </p:cNvPr>
              <p:cNvPicPr/>
              <p:nvPr/>
            </p:nvPicPr>
            <p:blipFill>
              <a:blip r:embed="rId238"/>
              <a:stretch>
                <a:fillRect/>
              </a:stretch>
            </p:blipFill>
            <p:spPr>
              <a:xfrm>
                <a:off x="6153870" y="1799227"/>
                <a:ext cx="2757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7" name="Ink 146">
                <a:extLst>
                  <a:ext uri="{FF2B5EF4-FFF2-40B4-BE49-F238E27FC236}">
                    <a16:creationId xmlns:a16="http://schemas.microsoft.com/office/drawing/2014/main" id="{B70B37A3-927C-41DD-853E-852A95782BB1}"/>
                  </a:ext>
                </a:extLst>
              </p14:cNvPr>
              <p14:cNvContentPartPr/>
              <p14:nvPr/>
            </p14:nvContentPartPr>
            <p14:xfrm>
              <a:off x="6431790" y="1812187"/>
              <a:ext cx="189000" cy="110160"/>
            </p14:xfrm>
          </p:contentPart>
        </mc:Choice>
        <mc:Fallback xmlns="">
          <p:pic>
            <p:nvPicPr>
              <p:cNvPr id="147" name="Ink 146">
                <a:extLst>
                  <a:ext uri="{FF2B5EF4-FFF2-40B4-BE49-F238E27FC236}">
                    <a16:creationId xmlns:a16="http://schemas.microsoft.com/office/drawing/2014/main" id="{B70B37A3-927C-41DD-853E-852A95782BB1}"/>
                  </a:ext>
                </a:extLst>
              </p:cNvPr>
              <p:cNvPicPr/>
              <p:nvPr/>
            </p:nvPicPr>
            <p:blipFill>
              <a:blip r:embed="rId240"/>
              <a:stretch>
                <a:fillRect/>
              </a:stretch>
            </p:blipFill>
            <p:spPr>
              <a:xfrm>
                <a:off x="6422790" y="1803547"/>
                <a:ext cx="206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8" name="Ink 147">
                <a:extLst>
                  <a:ext uri="{FF2B5EF4-FFF2-40B4-BE49-F238E27FC236}">
                    <a16:creationId xmlns:a16="http://schemas.microsoft.com/office/drawing/2014/main" id="{5591FFA3-8063-41B6-AD5A-2E8ED505DBB3}"/>
                  </a:ext>
                </a:extLst>
              </p14:cNvPr>
              <p14:cNvContentPartPr/>
              <p14:nvPr/>
            </p14:nvContentPartPr>
            <p14:xfrm>
              <a:off x="6694950" y="1804627"/>
              <a:ext cx="299520" cy="263160"/>
            </p14:xfrm>
          </p:contentPart>
        </mc:Choice>
        <mc:Fallback xmlns="">
          <p:pic>
            <p:nvPicPr>
              <p:cNvPr id="148" name="Ink 147">
                <a:extLst>
                  <a:ext uri="{FF2B5EF4-FFF2-40B4-BE49-F238E27FC236}">
                    <a16:creationId xmlns:a16="http://schemas.microsoft.com/office/drawing/2014/main" id="{5591FFA3-8063-41B6-AD5A-2E8ED505DBB3}"/>
                  </a:ext>
                </a:extLst>
              </p:cNvPr>
              <p:cNvPicPr/>
              <p:nvPr/>
            </p:nvPicPr>
            <p:blipFill>
              <a:blip r:embed="rId242"/>
              <a:stretch>
                <a:fillRect/>
              </a:stretch>
            </p:blipFill>
            <p:spPr>
              <a:xfrm>
                <a:off x="6685950" y="1795627"/>
                <a:ext cx="3171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 name="Ink 148">
                <a:extLst>
                  <a:ext uri="{FF2B5EF4-FFF2-40B4-BE49-F238E27FC236}">
                    <a16:creationId xmlns:a16="http://schemas.microsoft.com/office/drawing/2014/main" id="{77FF443C-2A54-4B55-BE96-6A8082A164F5}"/>
                  </a:ext>
                </a:extLst>
              </p14:cNvPr>
              <p14:cNvContentPartPr/>
              <p14:nvPr/>
            </p14:nvContentPartPr>
            <p14:xfrm>
              <a:off x="6985470" y="1729027"/>
              <a:ext cx="596160" cy="182520"/>
            </p14:xfrm>
          </p:contentPart>
        </mc:Choice>
        <mc:Fallback xmlns="">
          <p:pic>
            <p:nvPicPr>
              <p:cNvPr id="149" name="Ink 148">
                <a:extLst>
                  <a:ext uri="{FF2B5EF4-FFF2-40B4-BE49-F238E27FC236}">
                    <a16:creationId xmlns:a16="http://schemas.microsoft.com/office/drawing/2014/main" id="{77FF443C-2A54-4B55-BE96-6A8082A164F5}"/>
                  </a:ext>
                </a:extLst>
              </p:cNvPr>
              <p:cNvPicPr/>
              <p:nvPr/>
            </p:nvPicPr>
            <p:blipFill>
              <a:blip r:embed="rId244"/>
              <a:stretch>
                <a:fillRect/>
              </a:stretch>
            </p:blipFill>
            <p:spPr>
              <a:xfrm>
                <a:off x="6976470" y="1720387"/>
                <a:ext cx="6138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0" name="Ink 149">
                <a:extLst>
                  <a:ext uri="{FF2B5EF4-FFF2-40B4-BE49-F238E27FC236}">
                    <a16:creationId xmlns:a16="http://schemas.microsoft.com/office/drawing/2014/main" id="{EA3D249F-E3C6-407A-9452-E648B61256CD}"/>
                  </a:ext>
                </a:extLst>
              </p14:cNvPr>
              <p14:cNvContentPartPr/>
              <p14:nvPr/>
            </p14:nvContentPartPr>
            <p14:xfrm>
              <a:off x="7469670" y="1785547"/>
              <a:ext cx="217440" cy="25200"/>
            </p14:xfrm>
          </p:contentPart>
        </mc:Choice>
        <mc:Fallback xmlns="">
          <p:pic>
            <p:nvPicPr>
              <p:cNvPr id="150" name="Ink 149">
                <a:extLst>
                  <a:ext uri="{FF2B5EF4-FFF2-40B4-BE49-F238E27FC236}">
                    <a16:creationId xmlns:a16="http://schemas.microsoft.com/office/drawing/2014/main" id="{EA3D249F-E3C6-407A-9452-E648B61256CD}"/>
                  </a:ext>
                </a:extLst>
              </p:cNvPr>
              <p:cNvPicPr/>
              <p:nvPr/>
            </p:nvPicPr>
            <p:blipFill>
              <a:blip r:embed="rId246"/>
              <a:stretch>
                <a:fillRect/>
              </a:stretch>
            </p:blipFill>
            <p:spPr>
              <a:xfrm>
                <a:off x="7460670" y="1776547"/>
                <a:ext cx="235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Ink 150">
                <a:extLst>
                  <a:ext uri="{FF2B5EF4-FFF2-40B4-BE49-F238E27FC236}">
                    <a16:creationId xmlns:a16="http://schemas.microsoft.com/office/drawing/2014/main" id="{8F91441D-2E68-413D-8467-C7F447D288A9}"/>
                  </a:ext>
                </a:extLst>
              </p14:cNvPr>
              <p14:cNvContentPartPr/>
              <p14:nvPr/>
            </p14:nvContentPartPr>
            <p14:xfrm>
              <a:off x="7850190" y="1775827"/>
              <a:ext cx="229320" cy="243720"/>
            </p14:xfrm>
          </p:contentPart>
        </mc:Choice>
        <mc:Fallback xmlns="">
          <p:pic>
            <p:nvPicPr>
              <p:cNvPr id="151" name="Ink 150">
                <a:extLst>
                  <a:ext uri="{FF2B5EF4-FFF2-40B4-BE49-F238E27FC236}">
                    <a16:creationId xmlns:a16="http://schemas.microsoft.com/office/drawing/2014/main" id="{8F91441D-2E68-413D-8467-C7F447D288A9}"/>
                  </a:ext>
                </a:extLst>
              </p:cNvPr>
              <p:cNvPicPr/>
              <p:nvPr/>
            </p:nvPicPr>
            <p:blipFill>
              <a:blip r:embed="rId248"/>
              <a:stretch>
                <a:fillRect/>
              </a:stretch>
            </p:blipFill>
            <p:spPr>
              <a:xfrm>
                <a:off x="7841190" y="1767187"/>
                <a:ext cx="246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2" name="Ink 151">
                <a:extLst>
                  <a:ext uri="{FF2B5EF4-FFF2-40B4-BE49-F238E27FC236}">
                    <a16:creationId xmlns:a16="http://schemas.microsoft.com/office/drawing/2014/main" id="{588C3993-824C-4D80-A3FC-008A37E0FCBA}"/>
                  </a:ext>
                </a:extLst>
              </p14:cNvPr>
              <p14:cNvContentPartPr/>
              <p14:nvPr/>
            </p14:nvContentPartPr>
            <p14:xfrm>
              <a:off x="8098950" y="1781227"/>
              <a:ext cx="133920" cy="82800"/>
            </p14:xfrm>
          </p:contentPart>
        </mc:Choice>
        <mc:Fallback xmlns="">
          <p:pic>
            <p:nvPicPr>
              <p:cNvPr id="152" name="Ink 151">
                <a:extLst>
                  <a:ext uri="{FF2B5EF4-FFF2-40B4-BE49-F238E27FC236}">
                    <a16:creationId xmlns:a16="http://schemas.microsoft.com/office/drawing/2014/main" id="{588C3993-824C-4D80-A3FC-008A37E0FCBA}"/>
                  </a:ext>
                </a:extLst>
              </p:cNvPr>
              <p:cNvPicPr/>
              <p:nvPr/>
            </p:nvPicPr>
            <p:blipFill>
              <a:blip r:embed="rId250"/>
              <a:stretch>
                <a:fillRect/>
              </a:stretch>
            </p:blipFill>
            <p:spPr>
              <a:xfrm>
                <a:off x="8089950" y="1772587"/>
                <a:ext cx="151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3" name="Ink 152">
                <a:extLst>
                  <a:ext uri="{FF2B5EF4-FFF2-40B4-BE49-F238E27FC236}">
                    <a16:creationId xmlns:a16="http://schemas.microsoft.com/office/drawing/2014/main" id="{7DE05FFB-B5BB-480A-9025-742CAD3B422E}"/>
                  </a:ext>
                </a:extLst>
              </p14:cNvPr>
              <p14:cNvContentPartPr/>
              <p14:nvPr/>
            </p14:nvContentPartPr>
            <p14:xfrm>
              <a:off x="8264550" y="1666027"/>
              <a:ext cx="15120" cy="186120"/>
            </p14:xfrm>
          </p:contentPart>
        </mc:Choice>
        <mc:Fallback xmlns="">
          <p:pic>
            <p:nvPicPr>
              <p:cNvPr id="153" name="Ink 152">
                <a:extLst>
                  <a:ext uri="{FF2B5EF4-FFF2-40B4-BE49-F238E27FC236}">
                    <a16:creationId xmlns:a16="http://schemas.microsoft.com/office/drawing/2014/main" id="{7DE05FFB-B5BB-480A-9025-742CAD3B422E}"/>
                  </a:ext>
                </a:extLst>
              </p:cNvPr>
              <p:cNvPicPr/>
              <p:nvPr/>
            </p:nvPicPr>
            <p:blipFill>
              <a:blip r:embed="rId252"/>
              <a:stretch>
                <a:fillRect/>
              </a:stretch>
            </p:blipFill>
            <p:spPr>
              <a:xfrm>
                <a:off x="8255550" y="1657027"/>
                <a:ext cx="32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Ink 153">
                <a:extLst>
                  <a:ext uri="{FF2B5EF4-FFF2-40B4-BE49-F238E27FC236}">
                    <a16:creationId xmlns:a16="http://schemas.microsoft.com/office/drawing/2014/main" id="{1B04775D-72DA-46CD-8041-35C67439AC58}"/>
                  </a:ext>
                </a:extLst>
              </p14:cNvPr>
              <p14:cNvContentPartPr/>
              <p14:nvPr/>
            </p14:nvContentPartPr>
            <p14:xfrm>
              <a:off x="8219190" y="1753507"/>
              <a:ext cx="267120" cy="76680"/>
            </p14:xfrm>
          </p:contentPart>
        </mc:Choice>
        <mc:Fallback xmlns="">
          <p:pic>
            <p:nvPicPr>
              <p:cNvPr id="154" name="Ink 153">
                <a:extLst>
                  <a:ext uri="{FF2B5EF4-FFF2-40B4-BE49-F238E27FC236}">
                    <a16:creationId xmlns:a16="http://schemas.microsoft.com/office/drawing/2014/main" id="{1B04775D-72DA-46CD-8041-35C67439AC58}"/>
                  </a:ext>
                </a:extLst>
              </p:cNvPr>
              <p:cNvPicPr/>
              <p:nvPr/>
            </p:nvPicPr>
            <p:blipFill>
              <a:blip r:embed="rId254"/>
              <a:stretch>
                <a:fillRect/>
              </a:stretch>
            </p:blipFill>
            <p:spPr>
              <a:xfrm>
                <a:off x="8210190" y="1744867"/>
                <a:ext cx="2847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5" name="Ink 154">
                <a:extLst>
                  <a:ext uri="{FF2B5EF4-FFF2-40B4-BE49-F238E27FC236}">
                    <a16:creationId xmlns:a16="http://schemas.microsoft.com/office/drawing/2014/main" id="{0E5CD41D-6954-415F-B636-CF592687F678}"/>
                  </a:ext>
                </a:extLst>
              </p14:cNvPr>
              <p14:cNvContentPartPr/>
              <p14:nvPr/>
            </p14:nvContentPartPr>
            <p14:xfrm>
              <a:off x="8523390" y="1753147"/>
              <a:ext cx="133200" cy="101160"/>
            </p14:xfrm>
          </p:contentPart>
        </mc:Choice>
        <mc:Fallback xmlns="">
          <p:pic>
            <p:nvPicPr>
              <p:cNvPr id="155" name="Ink 154">
                <a:extLst>
                  <a:ext uri="{FF2B5EF4-FFF2-40B4-BE49-F238E27FC236}">
                    <a16:creationId xmlns:a16="http://schemas.microsoft.com/office/drawing/2014/main" id="{0E5CD41D-6954-415F-B636-CF592687F678}"/>
                  </a:ext>
                </a:extLst>
              </p:cNvPr>
              <p:cNvPicPr/>
              <p:nvPr/>
            </p:nvPicPr>
            <p:blipFill>
              <a:blip r:embed="rId256"/>
              <a:stretch>
                <a:fillRect/>
              </a:stretch>
            </p:blipFill>
            <p:spPr>
              <a:xfrm>
                <a:off x="8514390" y="1744507"/>
                <a:ext cx="150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6" name="Ink 155">
                <a:extLst>
                  <a:ext uri="{FF2B5EF4-FFF2-40B4-BE49-F238E27FC236}">
                    <a16:creationId xmlns:a16="http://schemas.microsoft.com/office/drawing/2014/main" id="{605F08F4-6369-4344-8E95-60A85641FF1F}"/>
                  </a:ext>
                </a:extLst>
              </p14:cNvPr>
              <p14:cNvContentPartPr/>
              <p14:nvPr/>
            </p14:nvContentPartPr>
            <p14:xfrm>
              <a:off x="8678190" y="1722547"/>
              <a:ext cx="126360" cy="131400"/>
            </p14:xfrm>
          </p:contentPart>
        </mc:Choice>
        <mc:Fallback xmlns="">
          <p:pic>
            <p:nvPicPr>
              <p:cNvPr id="156" name="Ink 155">
                <a:extLst>
                  <a:ext uri="{FF2B5EF4-FFF2-40B4-BE49-F238E27FC236}">
                    <a16:creationId xmlns:a16="http://schemas.microsoft.com/office/drawing/2014/main" id="{605F08F4-6369-4344-8E95-60A85641FF1F}"/>
                  </a:ext>
                </a:extLst>
              </p:cNvPr>
              <p:cNvPicPr/>
              <p:nvPr/>
            </p:nvPicPr>
            <p:blipFill>
              <a:blip r:embed="rId258"/>
              <a:stretch>
                <a:fillRect/>
              </a:stretch>
            </p:blipFill>
            <p:spPr>
              <a:xfrm>
                <a:off x="8669550" y="1713907"/>
                <a:ext cx="144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7" name="Ink 156">
                <a:extLst>
                  <a:ext uri="{FF2B5EF4-FFF2-40B4-BE49-F238E27FC236}">
                    <a16:creationId xmlns:a16="http://schemas.microsoft.com/office/drawing/2014/main" id="{1C7B2906-C22F-4247-802A-CFCAC37585DE}"/>
                  </a:ext>
                </a:extLst>
              </p14:cNvPr>
              <p14:cNvContentPartPr/>
              <p14:nvPr/>
            </p14:nvContentPartPr>
            <p14:xfrm>
              <a:off x="8858550" y="1749547"/>
              <a:ext cx="124920" cy="93240"/>
            </p14:xfrm>
          </p:contentPart>
        </mc:Choice>
        <mc:Fallback xmlns="">
          <p:pic>
            <p:nvPicPr>
              <p:cNvPr id="157" name="Ink 156">
                <a:extLst>
                  <a:ext uri="{FF2B5EF4-FFF2-40B4-BE49-F238E27FC236}">
                    <a16:creationId xmlns:a16="http://schemas.microsoft.com/office/drawing/2014/main" id="{1C7B2906-C22F-4247-802A-CFCAC37585DE}"/>
                  </a:ext>
                </a:extLst>
              </p:cNvPr>
              <p:cNvPicPr/>
              <p:nvPr/>
            </p:nvPicPr>
            <p:blipFill>
              <a:blip r:embed="rId260"/>
              <a:stretch>
                <a:fillRect/>
              </a:stretch>
            </p:blipFill>
            <p:spPr>
              <a:xfrm>
                <a:off x="8849910" y="1740547"/>
                <a:ext cx="142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8" name="Ink 157">
                <a:extLst>
                  <a:ext uri="{FF2B5EF4-FFF2-40B4-BE49-F238E27FC236}">
                    <a16:creationId xmlns:a16="http://schemas.microsoft.com/office/drawing/2014/main" id="{15B1D072-2AB0-4C43-9BD6-89D051D9E91E}"/>
                  </a:ext>
                </a:extLst>
              </p14:cNvPr>
              <p14:cNvContentPartPr/>
              <p14:nvPr/>
            </p14:nvContentPartPr>
            <p14:xfrm>
              <a:off x="9010830" y="1653787"/>
              <a:ext cx="141120" cy="176400"/>
            </p14:xfrm>
          </p:contentPart>
        </mc:Choice>
        <mc:Fallback xmlns="">
          <p:pic>
            <p:nvPicPr>
              <p:cNvPr id="158" name="Ink 157">
                <a:extLst>
                  <a:ext uri="{FF2B5EF4-FFF2-40B4-BE49-F238E27FC236}">
                    <a16:creationId xmlns:a16="http://schemas.microsoft.com/office/drawing/2014/main" id="{15B1D072-2AB0-4C43-9BD6-89D051D9E91E}"/>
                  </a:ext>
                </a:extLst>
              </p:cNvPr>
              <p:cNvPicPr/>
              <p:nvPr/>
            </p:nvPicPr>
            <p:blipFill>
              <a:blip r:embed="rId262"/>
              <a:stretch>
                <a:fillRect/>
              </a:stretch>
            </p:blipFill>
            <p:spPr>
              <a:xfrm>
                <a:off x="9002190" y="1645147"/>
                <a:ext cx="158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9" name="Ink 158">
                <a:extLst>
                  <a:ext uri="{FF2B5EF4-FFF2-40B4-BE49-F238E27FC236}">
                    <a16:creationId xmlns:a16="http://schemas.microsoft.com/office/drawing/2014/main" id="{57C74837-339B-4ACF-B311-934CC687DE81}"/>
                  </a:ext>
                </a:extLst>
              </p14:cNvPr>
              <p14:cNvContentPartPr/>
              <p14:nvPr/>
            </p14:nvContentPartPr>
            <p14:xfrm>
              <a:off x="9202710" y="1666747"/>
              <a:ext cx="231120" cy="150840"/>
            </p14:xfrm>
          </p:contentPart>
        </mc:Choice>
        <mc:Fallback xmlns="">
          <p:pic>
            <p:nvPicPr>
              <p:cNvPr id="159" name="Ink 158">
                <a:extLst>
                  <a:ext uri="{FF2B5EF4-FFF2-40B4-BE49-F238E27FC236}">
                    <a16:creationId xmlns:a16="http://schemas.microsoft.com/office/drawing/2014/main" id="{57C74837-339B-4ACF-B311-934CC687DE81}"/>
                  </a:ext>
                </a:extLst>
              </p:cNvPr>
              <p:cNvPicPr/>
              <p:nvPr/>
            </p:nvPicPr>
            <p:blipFill>
              <a:blip r:embed="rId264"/>
              <a:stretch>
                <a:fillRect/>
              </a:stretch>
            </p:blipFill>
            <p:spPr>
              <a:xfrm>
                <a:off x="9193710" y="1657747"/>
                <a:ext cx="248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1" name="Ink 160">
                <a:extLst>
                  <a:ext uri="{FF2B5EF4-FFF2-40B4-BE49-F238E27FC236}">
                    <a16:creationId xmlns:a16="http://schemas.microsoft.com/office/drawing/2014/main" id="{F264FDE3-0A05-4401-AA11-9264E1C99A03}"/>
                  </a:ext>
                </a:extLst>
              </p14:cNvPr>
              <p14:cNvContentPartPr/>
              <p14:nvPr/>
            </p14:nvContentPartPr>
            <p14:xfrm>
              <a:off x="1288830" y="2574667"/>
              <a:ext cx="357480" cy="115200"/>
            </p14:xfrm>
          </p:contentPart>
        </mc:Choice>
        <mc:Fallback xmlns="">
          <p:pic>
            <p:nvPicPr>
              <p:cNvPr id="161" name="Ink 160">
                <a:extLst>
                  <a:ext uri="{FF2B5EF4-FFF2-40B4-BE49-F238E27FC236}">
                    <a16:creationId xmlns:a16="http://schemas.microsoft.com/office/drawing/2014/main" id="{F264FDE3-0A05-4401-AA11-9264E1C99A03}"/>
                  </a:ext>
                </a:extLst>
              </p:cNvPr>
              <p:cNvPicPr/>
              <p:nvPr/>
            </p:nvPicPr>
            <p:blipFill>
              <a:blip r:embed="rId266"/>
              <a:stretch>
                <a:fillRect/>
              </a:stretch>
            </p:blipFill>
            <p:spPr>
              <a:xfrm>
                <a:off x="1280190" y="2565667"/>
                <a:ext cx="375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2" name="Ink 161">
                <a:extLst>
                  <a:ext uri="{FF2B5EF4-FFF2-40B4-BE49-F238E27FC236}">
                    <a16:creationId xmlns:a16="http://schemas.microsoft.com/office/drawing/2014/main" id="{D7886890-3F14-4BEA-8BB5-4686F51ABC01}"/>
                  </a:ext>
                </a:extLst>
              </p14:cNvPr>
              <p14:cNvContentPartPr/>
              <p14:nvPr/>
            </p14:nvContentPartPr>
            <p14:xfrm>
              <a:off x="1676190" y="2523187"/>
              <a:ext cx="104400" cy="131040"/>
            </p14:xfrm>
          </p:contentPart>
        </mc:Choice>
        <mc:Fallback xmlns="">
          <p:pic>
            <p:nvPicPr>
              <p:cNvPr id="162" name="Ink 161">
                <a:extLst>
                  <a:ext uri="{FF2B5EF4-FFF2-40B4-BE49-F238E27FC236}">
                    <a16:creationId xmlns:a16="http://schemas.microsoft.com/office/drawing/2014/main" id="{D7886890-3F14-4BEA-8BB5-4686F51ABC01}"/>
                  </a:ext>
                </a:extLst>
              </p:cNvPr>
              <p:cNvPicPr/>
              <p:nvPr/>
            </p:nvPicPr>
            <p:blipFill>
              <a:blip r:embed="rId268"/>
              <a:stretch>
                <a:fillRect/>
              </a:stretch>
            </p:blipFill>
            <p:spPr>
              <a:xfrm>
                <a:off x="1667190" y="2514187"/>
                <a:ext cx="122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3" name="Ink 162">
                <a:extLst>
                  <a:ext uri="{FF2B5EF4-FFF2-40B4-BE49-F238E27FC236}">
                    <a16:creationId xmlns:a16="http://schemas.microsoft.com/office/drawing/2014/main" id="{25FECBD8-251A-4084-BBC9-E85F03E1934B}"/>
                  </a:ext>
                </a:extLst>
              </p14:cNvPr>
              <p14:cNvContentPartPr/>
              <p14:nvPr/>
            </p14:nvContentPartPr>
            <p14:xfrm>
              <a:off x="2039070" y="2456947"/>
              <a:ext cx="149040" cy="129600"/>
            </p14:xfrm>
          </p:contentPart>
        </mc:Choice>
        <mc:Fallback xmlns="">
          <p:pic>
            <p:nvPicPr>
              <p:cNvPr id="163" name="Ink 162">
                <a:extLst>
                  <a:ext uri="{FF2B5EF4-FFF2-40B4-BE49-F238E27FC236}">
                    <a16:creationId xmlns:a16="http://schemas.microsoft.com/office/drawing/2014/main" id="{25FECBD8-251A-4084-BBC9-E85F03E1934B}"/>
                  </a:ext>
                </a:extLst>
              </p:cNvPr>
              <p:cNvPicPr/>
              <p:nvPr/>
            </p:nvPicPr>
            <p:blipFill>
              <a:blip r:embed="rId270"/>
              <a:stretch>
                <a:fillRect/>
              </a:stretch>
            </p:blipFill>
            <p:spPr>
              <a:xfrm>
                <a:off x="2030070" y="2448307"/>
                <a:ext cx="166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4" name="Ink 163">
                <a:extLst>
                  <a:ext uri="{FF2B5EF4-FFF2-40B4-BE49-F238E27FC236}">
                    <a16:creationId xmlns:a16="http://schemas.microsoft.com/office/drawing/2014/main" id="{C3AFCDCC-5116-448E-9D88-2CDE231907CC}"/>
                  </a:ext>
                </a:extLst>
              </p14:cNvPr>
              <p14:cNvContentPartPr/>
              <p14:nvPr/>
            </p14:nvContentPartPr>
            <p14:xfrm>
              <a:off x="2234910" y="2452627"/>
              <a:ext cx="116280" cy="92160"/>
            </p14:xfrm>
          </p:contentPart>
        </mc:Choice>
        <mc:Fallback xmlns="">
          <p:pic>
            <p:nvPicPr>
              <p:cNvPr id="164" name="Ink 163">
                <a:extLst>
                  <a:ext uri="{FF2B5EF4-FFF2-40B4-BE49-F238E27FC236}">
                    <a16:creationId xmlns:a16="http://schemas.microsoft.com/office/drawing/2014/main" id="{C3AFCDCC-5116-448E-9D88-2CDE231907CC}"/>
                  </a:ext>
                </a:extLst>
              </p:cNvPr>
              <p:cNvPicPr/>
              <p:nvPr/>
            </p:nvPicPr>
            <p:blipFill>
              <a:blip r:embed="rId272"/>
              <a:stretch>
                <a:fillRect/>
              </a:stretch>
            </p:blipFill>
            <p:spPr>
              <a:xfrm>
                <a:off x="2226270" y="2443627"/>
                <a:ext cx="133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5" name="Ink 164">
                <a:extLst>
                  <a:ext uri="{FF2B5EF4-FFF2-40B4-BE49-F238E27FC236}">
                    <a16:creationId xmlns:a16="http://schemas.microsoft.com/office/drawing/2014/main" id="{C9FA6EE7-3ACC-4E33-A64B-BDB5D0DC15F6}"/>
                  </a:ext>
                </a:extLst>
              </p14:cNvPr>
              <p14:cNvContentPartPr/>
              <p14:nvPr/>
            </p14:nvContentPartPr>
            <p14:xfrm>
              <a:off x="2403030" y="2404747"/>
              <a:ext cx="27360" cy="136440"/>
            </p14:xfrm>
          </p:contentPart>
        </mc:Choice>
        <mc:Fallback xmlns="">
          <p:pic>
            <p:nvPicPr>
              <p:cNvPr id="165" name="Ink 164">
                <a:extLst>
                  <a:ext uri="{FF2B5EF4-FFF2-40B4-BE49-F238E27FC236}">
                    <a16:creationId xmlns:a16="http://schemas.microsoft.com/office/drawing/2014/main" id="{C9FA6EE7-3ACC-4E33-A64B-BDB5D0DC15F6}"/>
                  </a:ext>
                </a:extLst>
              </p:cNvPr>
              <p:cNvPicPr/>
              <p:nvPr/>
            </p:nvPicPr>
            <p:blipFill>
              <a:blip r:embed="rId274"/>
              <a:stretch>
                <a:fillRect/>
              </a:stretch>
            </p:blipFill>
            <p:spPr>
              <a:xfrm>
                <a:off x="2394030" y="2396107"/>
                <a:ext cx="45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Ink 165">
                <a:extLst>
                  <a:ext uri="{FF2B5EF4-FFF2-40B4-BE49-F238E27FC236}">
                    <a16:creationId xmlns:a16="http://schemas.microsoft.com/office/drawing/2014/main" id="{12AC1EA3-5A72-49AA-A88E-AA9541366606}"/>
                  </a:ext>
                </a:extLst>
              </p14:cNvPr>
              <p14:cNvContentPartPr/>
              <p14:nvPr/>
            </p14:nvContentPartPr>
            <p14:xfrm>
              <a:off x="2487990" y="2339587"/>
              <a:ext cx="346320" cy="187560"/>
            </p14:xfrm>
          </p:contentPart>
        </mc:Choice>
        <mc:Fallback xmlns="">
          <p:pic>
            <p:nvPicPr>
              <p:cNvPr id="166" name="Ink 165">
                <a:extLst>
                  <a:ext uri="{FF2B5EF4-FFF2-40B4-BE49-F238E27FC236}">
                    <a16:creationId xmlns:a16="http://schemas.microsoft.com/office/drawing/2014/main" id="{12AC1EA3-5A72-49AA-A88E-AA9541366606}"/>
                  </a:ext>
                </a:extLst>
              </p:cNvPr>
              <p:cNvPicPr/>
              <p:nvPr/>
            </p:nvPicPr>
            <p:blipFill>
              <a:blip r:embed="rId276"/>
              <a:stretch>
                <a:fillRect/>
              </a:stretch>
            </p:blipFill>
            <p:spPr>
              <a:xfrm>
                <a:off x="2478990" y="2330947"/>
                <a:ext cx="363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 name="Ink 166">
                <a:extLst>
                  <a:ext uri="{FF2B5EF4-FFF2-40B4-BE49-F238E27FC236}">
                    <a16:creationId xmlns:a16="http://schemas.microsoft.com/office/drawing/2014/main" id="{3BB71228-A914-4EA0-811F-34AF5F0A1AEB}"/>
                  </a:ext>
                </a:extLst>
              </p14:cNvPr>
              <p14:cNvContentPartPr/>
              <p14:nvPr/>
            </p14:nvContentPartPr>
            <p14:xfrm>
              <a:off x="2488710" y="2344267"/>
              <a:ext cx="325440" cy="96480"/>
            </p14:xfrm>
          </p:contentPart>
        </mc:Choice>
        <mc:Fallback xmlns="">
          <p:pic>
            <p:nvPicPr>
              <p:cNvPr id="167" name="Ink 166">
                <a:extLst>
                  <a:ext uri="{FF2B5EF4-FFF2-40B4-BE49-F238E27FC236}">
                    <a16:creationId xmlns:a16="http://schemas.microsoft.com/office/drawing/2014/main" id="{3BB71228-A914-4EA0-811F-34AF5F0A1AEB}"/>
                  </a:ext>
                </a:extLst>
              </p:cNvPr>
              <p:cNvPicPr/>
              <p:nvPr/>
            </p:nvPicPr>
            <p:blipFill>
              <a:blip r:embed="rId278"/>
              <a:stretch>
                <a:fillRect/>
              </a:stretch>
            </p:blipFill>
            <p:spPr>
              <a:xfrm>
                <a:off x="2479710" y="2335627"/>
                <a:ext cx="343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Ink 167">
                <a:extLst>
                  <a:ext uri="{FF2B5EF4-FFF2-40B4-BE49-F238E27FC236}">
                    <a16:creationId xmlns:a16="http://schemas.microsoft.com/office/drawing/2014/main" id="{6E478BD8-EB3A-4D3D-9BA1-748B21171C83}"/>
                  </a:ext>
                </a:extLst>
              </p14:cNvPr>
              <p14:cNvContentPartPr/>
              <p14:nvPr/>
            </p14:nvContentPartPr>
            <p14:xfrm>
              <a:off x="3027990" y="2429947"/>
              <a:ext cx="184320" cy="120240"/>
            </p14:xfrm>
          </p:contentPart>
        </mc:Choice>
        <mc:Fallback xmlns="">
          <p:pic>
            <p:nvPicPr>
              <p:cNvPr id="168" name="Ink 167">
                <a:extLst>
                  <a:ext uri="{FF2B5EF4-FFF2-40B4-BE49-F238E27FC236}">
                    <a16:creationId xmlns:a16="http://schemas.microsoft.com/office/drawing/2014/main" id="{6E478BD8-EB3A-4D3D-9BA1-748B21171C83}"/>
                  </a:ext>
                </a:extLst>
              </p:cNvPr>
              <p:cNvPicPr/>
              <p:nvPr/>
            </p:nvPicPr>
            <p:blipFill>
              <a:blip r:embed="rId280"/>
              <a:stretch>
                <a:fillRect/>
              </a:stretch>
            </p:blipFill>
            <p:spPr>
              <a:xfrm>
                <a:off x="3018990" y="2421307"/>
                <a:ext cx="201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 name="Ink 168">
                <a:extLst>
                  <a:ext uri="{FF2B5EF4-FFF2-40B4-BE49-F238E27FC236}">
                    <a16:creationId xmlns:a16="http://schemas.microsoft.com/office/drawing/2014/main" id="{86E519AF-8006-4A48-AE3F-2CC7B5CA61B7}"/>
                  </a:ext>
                </a:extLst>
              </p14:cNvPr>
              <p14:cNvContentPartPr/>
              <p14:nvPr/>
            </p14:nvContentPartPr>
            <p14:xfrm>
              <a:off x="3502830" y="2248507"/>
              <a:ext cx="109080" cy="377640"/>
            </p14:xfrm>
          </p:contentPart>
        </mc:Choice>
        <mc:Fallback xmlns="">
          <p:pic>
            <p:nvPicPr>
              <p:cNvPr id="169" name="Ink 168">
                <a:extLst>
                  <a:ext uri="{FF2B5EF4-FFF2-40B4-BE49-F238E27FC236}">
                    <a16:creationId xmlns:a16="http://schemas.microsoft.com/office/drawing/2014/main" id="{86E519AF-8006-4A48-AE3F-2CC7B5CA61B7}"/>
                  </a:ext>
                </a:extLst>
              </p:cNvPr>
              <p:cNvPicPr/>
              <p:nvPr/>
            </p:nvPicPr>
            <p:blipFill>
              <a:blip r:embed="rId282"/>
              <a:stretch>
                <a:fillRect/>
              </a:stretch>
            </p:blipFill>
            <p:spPr>
              <a:xfrm>
                <a:off x="3493830" y="2239507"/>
                <a:ext cx="12672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0" name="Ink 169">
                <a:extLst>
                  <a:ext uri="{FF2B5EF4-FFF2-40B4-BE49-F238E27FC236}">
                    <a16:creationId xmlns:a16="http://schemas.microsoft.com/office/drawing/2014/main" id="{E5DA8DD3-37DB-456B-957F-97E84CD27227}"/>
                  </a:ext>
                </a:extLst>
              </p14:cNvPr>
              <p14:cNvContentPartPr/>
              <p14:nvPr/>
            </p14:nvContentPartPr>
            <p14:xfrm>
              <a:off x="3513990" y="2422747"/>
              <a:ext cx="328320" cy="118800"/>
            </p14:xfrm>
          </p:contentPart>
        </mc:Choice>
        <mc:Fallback xmlns="">
          <p:pic>
            <p:nvPicPr>
              <p:cNvPr id="170" name="Ink 169">
                <a:extLst>
                  <a:ext uri="{FF2B5EF4-FFF2-40B4-BE49-F238E27FC236}">
                    <a16:creationId xmlns:a16="http://schemas.microsoft.com/office/drawing/2014/main" id="{E5DA8DD3-37DB-456B-957F-97E84CD27227}"/>
                  </a:ext>
                </a:extLst>
              </p:cNvPr>
              <p:cNvPicPr/>
              <p:nvPr/>
            </p:nvPicPr>
            <p:blipFill>
              <a:blip r:embed="rId284"/>
              <a:stretch>
                <a:fillRect/>
              </a:stretch>
            </p:blipFill>
            <p:spPr>
              <a:xfrm>
                <a:off x="3504990" y="2413747"/>
                <a:ext cx="345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 name="Ink 170">
                <a:extLst>
                  <a:ext uri="{FF2B5EF4-FFF2-40B4-BE49-F238E27FC236}">
                    <a16:creationId xmlns:a16="http://schemas.microsoft.com/office/drawing/2014/main" id="{97CD58D4-8877-4552-A6B1-1A71A2BFD4AE}"/>
                  </a:ext>
                </a:extLst>
              </p14:cNvPr>
              <p14:cNvContentPartPr/>
              <p14:nvPr/>
            </p14:nvContentPartPr>
            <p14:xfrm>
              <a:off x="3883710" y="2384227"/>
              <a:ext cx="517680" cy="105480"/>
            </p14:xfrm>
          </p:contentPart>
        </mc:Choice>
        <mc:Fallback xmlns="">
          <p:pic>
            <p:nvPicPr>
              <p:cNvPr id="171" name="Ink 170">
                <a:extLst>
                  <a:ext uri="{FF2B5EF4-FFF2-40B4-BE49-F238E27FC236}">
                    <a16:creationId xmlns:a16="http://schemas.microsoft.com/office/drawing/2014/main" id="{97CD58D4-8877-4552-A6B1-1A71A2BFD4AE}"/>
                  </a:ext>
                </a:extLst>
              </p:cNvPr>
              <p:cNvPicPr/>
              <p:nvPr/>
            </p:nvPicPr>
            <p:blipFill>
              <a:blip r:embed="rId286"/>
              <a:stretch>
                <a:fillRect/>
              </a:stretch>
            </p:blipFill>
            <p:spPr>
              <a:xfrm>
                <a:off x="3875070" y="2375227"/>
                <a:ext cx="535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2" name="Ink 171">
                <a:extLst>
                  <a:ext uri="{FF2B5EF4-FFF2-40B4-BE49-F238E27FC236}">
                    <a16:creationId xmlns:a16="http://schemas.microsoft.com/office/drawing/2014/main" id="{2ED82038-44A4-4A14-8A87-BAEAAA75B762}"/>
                  </a:ext>
                </a:extLst>
              </p14:cNvPr>
              <p14:cNvContentPartPr/>
              <p14:nvPr/>
            </p14:nvContentPartPr>
            <p14:xfrm>
              <a:off x="4425150" y="2269387"/>
              <a:ext cx="32400" cy="168840"/>
            </p14:xfrm>
          </p:contentPart>
        </mc:Choice>
        <mc:Fallback xmlns="">
          <p:pic>
            <p:nvPicPr>
              <p:cNvPr id="172" name="Ink 171">
                <a:extLst>
                  <a:ext uri="{FF2B5EF4-FFF2-40B4-BE49-F238E27FC236}">
                    <a16:creationId xmlns:a16="http://schemas.microsoft.com/office/drawing/2014/main" id="{2ED82038-44A4-4A14-8A87-BAEAAA75B762}"/>
                  </a:ext>
                </a:extLst>
              </p:cNvPr>
              <p:cNvPicPr/>
              <p:nvPr/>
            </p:nvPicPr>
            <p:blipFill>
              <a:blip r:embed="rId288"/>
              <a:stretch>
                <a:fillRect/>
              </a:stretch>
            </p:blipFill>
            <p:spPr>
              <a:xfrm>
                <a:off x="4416150" y="2260387"/>
                <a:ext cx="50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3" name="Ink 172">
                <a:extLst>
                  <a:ext uri="{FF2B5EF4-FFF2-40B4-BE49-F238E27FC236}">
                    <a16:creationId xmlns:a16="http://schemas.microsoft.com/office/drawing/2014/main" id="{D86F7EB9-0D5F-429D-87CB-00E3F5C3B27B}"/>
                  </a:ext>
                </a:extLst>
              </p14:cNvPr>
              <p14:cNvContentPartPr/>
              <p14:nvPr/>
            </p14:nvContentPartPr>
            <p14:xfrm>
              <a:off x="4388430" y="2318347"/>
              <a:ext cx="147240" cy="20520"/>
            </p14:xfrm>
          </p:contentPart>
        </mc:Choice>
        <mc:Fallback xmlns="">
          <p:pic>
            <p:nvPicPr>
              <p:cNvPr id="173" name="Ink 172">
                <a:extLst>
                  <a:ext uri="{FF2B5EF4-FFF2-40B4-BE49-F238E27FC236}">
                    <a16:creationId xmlns:a16="http://schemas.microsoft.com/office/drawing/2014/main" id="{D86F7EB9-0D5F-429D-87CB-00E3F5C3B27B}"/>
                  </a:ext>
                </a:extLst>
              </p:cNvPr>
              <p:cNvPicPr/>
              <p:nvPr/>
            </p:nvPicPr>
            <p:blipFill>
              <a:blip r:embed="rId290"/>
              <a:stretch>
                <a:fillRect/>
              </a:stretch>
            </p:blipFill>
            <p:spPr>
              <a:xfrm>
                <a:off x="4379790" y="2309347"/>
                <a:ext cx="164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7" name="Ink 176">
                <a:extLst>
                  <a:ext uri="{FF2B5EF4-FFF2-40B4-BE49-F238E27FC236}">
                    <a16:creationId xmlns:a16="http://schemas.microsoft.com/office/drawing/2014/main" id="{38F5EAC6-4B7E-434A-9BA3-9374BA887579}"/>
                  </a:ext>
                </a:extLst>
              </p14:cNvPr>
              <p14:cNvContentPartPr/>
              <p14:nvPr/>
            </p14:nvContentPartPr>
            <p14:xfrm>
              <a:off x="4737630" y="2330587"/>
              <a:ext cx="122040" cy="135360"/>
            </p14:xfrm>
          </p:contentPart>
        </mc:Choice>
        <mc:Fallback xmlns="">
          <p:pic>
            <p:nvPicPr>
              <p:cNvPr id="177" name="Ink 176">
                <a:extLst>
                  <a:ext uri="{FF2B5EF4-FFF2-40B4-BE49-F238E27FC236}">
                    <a16:creationId xmlns:a16="http://schemas.microsoft.com/office/drawing/2014/main" id="{38F5EAC6-4B7E-434A-9BA3-9374BA887579}"/>
                  </a:ext>
                </a:extLst>
              </p:cNvPr>
              <p:cNvPicPr/>
              <p:nvPr/>
            </p:nvPicPr>
            <p:blipFill>
              <a:blip r:embed="rId292"/>
              <a:stretch>
                <a:fillRect/>
              </a:stretch>
            </p:blipFill>
            <p:spPr>
              <a:xfrm>
                <a:off x="4728630" y="2321587"/>
                <a:ext cx="139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8" name="Ink 177">
                <a:extLst>
                  <a:ext uri="{FF2B5EF4-FFF2-40B4-BE49-F238E27FC236}">
                    <a16:creationId xmlns:a16="http://schemas.microsoft.com/office/drawing/2014/main" id="{8203001A-D320-4F3E-AA13-B69401AD931E}"/>
                  </a:ext>
                </a:extLst>
              </p14:cNvPr>
              <p14:cNvContentPartPr/>
              <p14:nvPr/>
            </p14:nvContentPartPr>
            <p14:xfrm>
              <a:off x="4929150" y="2327707"/>
              <a:ext cx="115200" cy="122400"/>
            </p14:xfrm>
          </p:contentPart>
        </mc:Choice>
        <mc:Fallback xmlns="">
          <p:pic>
            <p:nvPicPr>
              <p:cNvPr id="178" name="Ink 177">
                <a:extLst>
                  <a:ext uri="{FF2B5EF4-FFF2-40B4-BE49-F238E27FC236}">
                    <a16:creationId xmlns:a16="http://schemas.microsoft.com/office/drawing/2014/main" id="{8203001A-D320-4F3E-AA13-B69401AD931E}"/>
                  </a:ext>
                </a:extLst>
              </p:cNvPr>
              <p:cNvPicPr/>
              <p:nvPr/>
            </p:nvPicPr>
            <p:blipFill>
              <a:blip r:embed="rId294"/>
              <a:stretch>
                <a:fillRect/>
              </a:stretch>
            </p:blipFill>
            <p:spPr>
              <a:xfrm>
                <a:off x="4920510" y="2318707"/>
                <a:ext cx="132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9" name="Ink 178">
                <a:extLst>
                  <a:ext uri="{FF2B5EF4-FFF2-40B4-BE49-F238E27FC236}">
                    <a16:creationId xmlns:a16="http://schemas.microsoft.com/office/drawing/2014/main" id="{E8D0C3FD-0CE4-4030-9D25-CA494D2F18B6}"/>
                  </a:ext>
                </a:extLst>
              </p14:cNvPr>
              <p14:cNvContentPartPr/>
              <p14:nvPr/>
            </p14:nvContentPartPr>
            <p14:xfrm>
              <a:off x="5082870" y="2348587"/>
              <a:ext cx="180720" cy="121320"/>
            </p14:xfrm>
          </p:contentPart>
        </mc:Choice>
        <mc:Fallback xmlns="">
          <p:pic>
            <p:nvPicPr>
              <p:cNvPr id="179" name="Ink 178">
                <a:extLst>
                  <a:ext uri="{FF2B5EF4-FFF2-40B4-BE49-F238E27FC236}">
                    <a16:creationId xmlns:a16="http://schemas.microsoft.com/office/drawing/2014/main" id="{E8D0C3FD-0CE4-4030-9D25-CA494D2F18B6}"/>
                  </a:ext>
                </a:extLst>
              </p:cNvPr>
              <p:cNvPicPr/>
              <p:nvPr/>
            </p:nvPicPr>
            <p:blipFill>
              <a:blip r:embed="rId296"/>
              <a:stretch>
                <a:fillRect/>
              </a:stretch>
            </p:blipFill>
            <p:spPr>
              <a:xfrm>
                <a:off x="5073870" y="2339947"/>
                <a:ext cx="198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0" name="Ink 179">
                <a:extLst>
                  <a:ext uri="{FF2B5EF4-FFF2-40B4-BE49-F238E27FC236}">
                    <a16:creationId xmlns:a16="http://schemas.microsoft.com/office/drawing/2014/main" id="{FEFC8B30-6B4A-437B-9819-10C788567938}"/>
                  </a:ext>
                </a:extLst>
              </p14:cNvPr>
              <p14:cNvContentPartPr/>
              <p14:nvPr/>
            </p14:nvContentPartPr>
            <p14:xfrm>
              <a:off x="5430270" y="2255347"/>
              <a:ext cx="45000" cy="55440"/>
            </p14:xfrm>
          </p:contentPart>
        </mc:Choice>
        <mc:Fallback xmlns="">
          <p:pic>
            <p:nvPicPr>
              <p:cNvPr id="180" name="Ink 179">
                <a:extLst>
                  <a:ext uri="{FF2B5EF4-FFF2-40B4-BE49-F238E27FC236}">
                    <a16:creationId xmlns:a16="http://schemas.microsoft.com/office/drawing/2014/main" id="{FEFC8B30-6B4A-437B-9819-10C788567938}"/>
                  </a:ext>
                </a:extLst>
              </p:cNvPr>
              <p:cNvPicPr/>
              <p:nvPr/>
            </p:nvPicPr>
            <p:blipFill>
              <a:blip r:embed="rId298"/>
              <a:stretch>
                <a:fillRect/>
              </a:stretch>
            </p:blipFill>
            <p:spPr>
              <a:xfrm>
                <a:off x="5421630" y="2246347"/>
                <a:ext cx="62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1" name="Ink 180">
                <a:extLst>
                  <a:ext uri="{FF2B5EF4-FFF2-40B4-BE49-F238E27FC236}">
                    <a16:creationId xmlns:a16="http://schemas.microsoft.com/office/drawing/2014/main" id="{CD502124-2B12-422C-B52E-6D78EA8DC194}"/>
                  </a:ext>
                </a:extLst>
              </p14:cNvPr>
              <p14:cNvContentPartPr/>
              <p14:nvPr/>
            </p14:nvContentPartPr>
            <p14:xfrm>
              <a:off x="5515950" y="2254627"/>
              <a:ext cx="51120" cy="26640"/>
            </p14:xfrm>
          </p:contentPart>
        </mc:Choice>
        <mc:Fallback xmlns="">
          <p:pic>
            <p:nvPicPr>
              <p:cNvPr id="181" name="Ink 180">
                <a:extLst>
                  <a:ext uri="{FF2B5EF4-FFF2-40B4-BE49-F238E27FC236}">
                    <a16:creationId xmlns:a16="http://schemas.microsoft.com/office/drawing/2014/main" id="{CD502124-2B12-422C-B52E-6D78EA8DC194}"/>
                  </a:ext>
                </a:extLst>
              </p:cNvPr>
              <p:cNvPicPr/>
              <p:nvPr/>
            </p:nvPicPr>
            <p:blipFill>
              <a:blip r:embed="rId300"/>
              <a:stretch>
                <a:fillRect/>
              </a:stretch>
            </p:blipFill>
            <p:spPr>
              <a:xfrm>
                <a:off x="5507310" y="2245627"/>
                <a:ext cx="687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2" name="Ink 181">
                <a:extLst>
                  <a:ext uri="{FF2B5EF4-FFF2-40B4-BE49-F238E27FC236}">
                    <a16:creationId xmlns:a16="http://schemas.microsoft.com/office/drawing/2014/main" id="{4B639617-7674-4D71-A194-577B545C0E3B}"/>
                  </a:ext>
                </a:extLst>
              </p14:cNvPr>
              <p14:cNvContentPartPr/>
              <p14:nvPr/>
            </p14:nvContentPartPr>
            <p14:xfrm>
              <a:off x="5735550" y="2253187"/>
              <a:ext cx="372960" cy="159480"/>
            </p14:xfrm>
          </p:contentPart>
        </mc:Choice>
        <mc:Fallback xmlns="">
          <p:pic>
            <p:nvPicPr>
              <p:cNvPr id="182" name="Ink 181">
                <a:extLst>
                  <a:ext uri="{FF2B5EF4-FFF2-40B4-BE49-F238E27FC236}">
                    <a16:creationId xmlns:a16="http://schemas.microsoft.com/office/drawing/2014/main" id="{4B639617-7674-4D71-A194-577B545C0E3B}"/>
                  </a:ext>
                </a:extLst>
              </p:cNvPr>
              <p:cNvPicPr/>
              <p:nvPr/>
            </p:nvPicPr>
            <p:blipFill>
              <a:blip r:embed="rId302"/>
              <a:stretch>
                <a:fillRect/>
              </a:stretch>
            </p:blipFill>
            <p:spPr>
              <a:xfrm>
                <a:off x="5726910" y="2244187"/>
                <a:ext cx="390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3" name="Ink 182">
                <a:extLst>
                  <a:ext uri="{FF2B5EF4-FFF2-40B4-BE49-F238E27FC236}">
                    <a16:creationId xmlns:a16="http://schemas.microsoft.com/office/drawing/2014/main" id="{F85C3002-AF69-4791-A437-A9B77F7BC807}"/>
                  </a:ext>
                </a:extLst>
              </p14:cNvPr>
              <p14:cNvContentPartPr/>
              <p14:nvPr/>
            </p14:nvContentPartPr>
            <p14:xfrm>
              <a:off x="6188430" y="2299627"/>
              <a:ext cx="100440" cy="79560"/>
            </p14:xfrm>
          </p:contentPart>
        </mc:Choice>
        <mc:Fallback xmlns="">
          <p:pic>
            <p:nvPicPr>
              <p:cNvPr id="183" name="Ink 182">
                <a:extLst>
                  <a:ext uri="{FF2B5EF4-FFF2-40B4-BE49-F238E27FC236}">
                    <a16:creationId xmlns:a16="http://schemas.microsoft.com/office/drawing/2014/main" id="{F85C3002-AF69-4791-A437-A9B77F7BC807}"/>
                  </a:ext>
                </a:extLst>
              </p:cNvPr>
              <p:cNvPicPr/>
              <p:nvPr/>
            </p:nvPicPr>
            <p:blipFill>
              <a:blip r:embed="rId304"/>
              <a:stretch>
                <a:fillRect/>
              </a:stretch>
            </p:blipFill>
            <p:spPr>
              <a:xfrm>
                <a:off x="6179790" y="2290627"/>
                <a:ext cx="118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4" name="Ink 183">
                <a:extLst>
                  <a:ext uri="{FF2B5EF4-FFF2-40B4-BE49-F238E27FC236}">
                    <a16:creationId xmlns:a16="http://schemas.microsoft.com/office/drawing/2014/main" id="{BAD270BE-D910-412D-A0AB-4984C6009717}"/>
                  </a:ext>
                </a:extLst>
              </p14:cNvPr>
              <p14:cNvContentPartPr/>
              <p14:nvPr/>
            </p14:nvContentPartPr>
            <p14:xfrm>
              <a:off x="6334590" y="2271187"/>
              <a:ext cx="72000" cy="105480"/>
            </p14:xfrm>
          </p:contentPart>
        </mc:Choice>
        <mc:Fallback xmlns="">
          <p:pic>
            <p:nvPicPr>
              <p:cNvPr id="184" name="Ink 183">
                <a:extLst>
                  <a:ext uri="{FF2B5EF4-FFF2-40B4-BE49-F238E27FC236}">
                    <a16:creationId xmlns:a16="http://schemas.microsoft.com/office/drawing/2014/main" id="{BAD270BE-D910-412D-A0AB-4984C6009717}"/>
                  </a:ext>
                </a:extLst>
              </p:cNvPr>
              <p:cNvPicPr/>
              <p:nvPr/>
            </p:nvPicPr>
            <p:blipFill>
              <a:blip r:embed="rId306"/>
              <a:stretch>
                <a:fillRect/>
              </a:stretch>
            </p:blipFill>
            <p:spPr>
              <a:xfrm>
                <a:off x="6325950" y="2262547"/>
                <a:ext cx="89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5" name="Ink 184">
                <a:extLst>
                  <a:ext uri="{FF2B5EF4-FFF2-40B4-BE49-F238E27FC236}">
                    <a16:creationId xmlns:a16="http://schemas.microsoft.com/office/drawing/2014/main" id="{C4D7186A-8892-4DA9-9A2D-0E2E3549125A}"/>
                  </a:ext>
                </a:extLst>
              </p14:cNvPr>
              <p14:cNvContentPartPr/>
              <p14:nvPr/>
            </p14:nvContentPartPr>
            <p14:xfrm>
              <a:off x="6434670" y="2287027"/>
              <a:ext cx="109440" cy="73440"/>
            </p14:xfrm>
          </p:contentPart>
        </mc:Choice>
        <mc:Fallback xmlns="">
          <p:pic>
            <p:nvPicPr>
              <p:cNvPr id="185" name="Ink 184">
                <a:extLst>
                  <a:ext uri="{FF2B5EF4-FFF2-40B4-BE49-F238E27FC236}">
                    <a16:creationId xmlns:a16="http://schemas.microsoft.com/office/drawing/2014/main" id="{C4D7186A-8892-4DA9-9A2D-0E2E3549125A}"/>
                  </a:ext>
                </a:extLst>
              </p:cNvPr>
              <p:cNvPicPr/>
              <p:nvPr/>
            </p:nvPicPr>
            <p:blipFill>
              <a:blip r:embed="rId308"/>
              <a:stretch>
                <a:fillRect/>
              </a:stretch>
            </p:blipFill>
            <p:spPr>
              <a:xfrm>
                <a:off x="6425670" y="2278027"/>
                <a:ext cx="127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6" name="Ink 185">
                <a:extLst>
                  <a:ext uri="{FF2B5EF4-FFF2-40B4-BE49-F238E27FC236}">
                    <a16:creationId xmlns:a16="http://schemas.microsoft.com/office/drawing/2014/main" id="{BB8189CF-6D36-44DC-B49F-1C7B00930E81}"/>
                  </a:ext>
                </a:extLst>
              </p14:cNvPr>
              <p14:cNvContentPartPr/>
              <p14:nvPr/>
            </p14:nvContentPartPr>
            <p14:xfrm>
              <a:off x="6600270" y="2217547"/>
              <a:ext cx="143280" cy="135720"/>
            </p14:xfrm>
          </p:contentPart>
        </mc:Choice>
        <mc:Fallback xmlns="">
          <p:pic>
            <p:nvPicPr>
              <p:cNvPr id="186" name="Ink 185">
                <a:extLst>
                  <a:ext uri="{FF2B5EF4-FFF2-40B4-BE49-F238E27FC236}">
                    <a16:creationId xmlns:a16="http://schemas.microsoft.com/office/drawing/2014/main" id="{BB8189CF-6D36-44DC-B49F-1C7B00930E81}"/>
                  </a:ext>
                </a:extLst>
              </p:cNvPr>
              <p:cNvPicPr/>
              <p:nvPr/>
            </p:nvPicPr>
            <p:blipFill>
              <a:blip r:embed="rId310"/>
              <a:stretch>
                <a:fillRect/>
              </a:stretch>
            </p:blipFill>
            <p:spPr>
              <a:xfrm>
                <a:off x="6591270" y="2208907"/>
                <a:ext cx="160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Ink 187">
                <a:extLst>
                  <a:ext uri="{FF2B5EF4-FFF2-40B4-BE49-F238E27FC236}">
                    <a16:creationId xmlns:a16="http://schemas.microsoft.com/office/drawing/2014/main" id="{D69AF898-BA3C-4568-B767-16DCFEB6BB82}"/>
                  </a:ext>
                </a:extLst>
              </p14:cNvPr>
              <p14:cNvContentPartPr/>
              <p14:nvPr/>
            </p14:nvContentPartPr>
            <p14:xfrm>
              <a:off x="6784230" y="2235907"/>
              <a:ext cx="206280" cy="117720"/>
            </p14:xfrm>
          </p:contentPart>
        </mc:Choice>
        <mc:Fallback xmlns="">
          <p:pic>
            <p:nvPicPr>
              <p:cNvPr id="188" name="Ink 187">
                <a:extLst>
                  <a:ext uri="{FF2B5EF4-FFF2-40B4-BE49-F238E27FC236}">
                    <a16:creationId xmlns:a16="http://schemas.microsoft.com/office/drawing/2014/main" id="{D69AF898-BA3C-4568-B767-16DCFEB6BB82}"/>
                  </a:ext>
                </a:extLst>
              </p:cNvPr>
              <p:cNvPicPr/>
              <p:nvPr/>
            </p:nvPicPr>
            <p:blipFill>
              <a:blip r:embed="rId312"/>
              <a:stretch>
                <a:fillRect/>
              </a:stretch>
            </p:blipFill>
            <p:spPr>
              <a:xfrm>
                <a:off x="6775590" y="2227267"/>
                <a:ext cx="223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Ink 188">
                <a:extLst>
                  <a:ext uri="{FF2B5EF4-FFF2-40B4-BE49-F238E27FC236}">
                    <a16:creationId xmlns:a16="http://schemas.microsoft.com/office/drawing/2014/main" id="{6A4F6DBA-3064-4A2B-BD02-358B0A1EAC63}"/>
                  </a:ext>
                </a:extLst>
              </p14:cNvPr>
              <p14:cNvContentPartPr/>
              <p14:nvPr/>
            </p14:nvContentPartPr>
            <p14:xfrm>
              <a:off x="7162590" y="2069947"/>
              <a:ext cx="7920" cy="92880"/>
            </p14:xfrm>
          </p:contentPart>
        </mc:Choice>
        <mc:Fallback xmlns="">
          <p:pic>
            <p:nvPicPr>
              <p:cNvPr id="189" name="Ink 188">
                <a:extLst>
                  <a:ext uri="{FF2B5EF4-FFF2-40B4-BE49-F238E27FC236}">
                    <a16:creationId xmlns:a16="http://schemas.microsoft.com/office/drawing/2014/main" id="{6A4F6DBA-3064-4A2B-BD02-358B0A1EAC63}"/>
                  </a:ext>
                </a:extLst>
              </p:cNvPr>
              <p:cNvPicPr/>
              <p:nvPr/>
            </p:nvPicPr>
            <p:blipFill>
              <a:blip r:embed="rId314"/>
              <a:stretch>
                <a:fillRect/>
              </a:stretch>
            </p:blipFill>
            <p:spPr>
              <a:xfrm>
                <a:off x="7153590" y="2061307"/>
                <a:ext cx="255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Ink 189">
                <a:extLst>
                  <a:ext uri="{FF2B5EF4-FFF2-40B4-BE49-F238E27FC236}">
                    <a16:creationId xmlns:a16="http://schemas.microsoft.com/office/drawing/2014/main" id="{93B5E8B0-B5D9-4C92-8DDB-2CFB80E937B2}"/>
                  </a:ext>
                </a:extLst>
              </p14:cNvPr>
              <p14:cNvContentPartPr/>
              <p14:nvPr/>
            </p14:nvContentPartPr>
            <p14:xfrm>
              <a:off x="7208670" y="2100187"/>
              <a:ext cx="20520" cy="86760"/>
            </p14:xfrm>
          </p:contentPart>
        </mc:Choice>
        <mc:Fallback xmlns="">
          <p:pic>
            <p:nvPicPr>
              <p:cNvPr id="190" name="Ink 189">
                <a:extLst>
                  <a:ext uri="{FF2B5EF4-FFF2-40B4-BE49-F238E27FC236}">
                    <a16:creationId xmlns:a16="http://schemas.microsoft.com/office/drawing/2014/main" id="{93B5E8B0-B5D9-4C92-8DDB-2CFB80E937B2}"/>
                  </a:ext>
                </a:extLst>
              </p:cNvPr>
              <p:cNvPicPr/>
              <p:nvPr/>
            </p:nvPicPr>
            <p:blipFill>
              <a:blip r:embed="rId316"/>
              <a:stretch>
                <a:fillRect/>
              </a:stretch>
            </p:blipFill>
            <p:spPr>
              <a:xfrm>
                <a:off x="7199670" y="2091187"/>
                <a:ext cx="38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Ink 200">
                <a:extLst>
                  <a:ext uri="{FF2B5EF4-FFF2-40B4-BE49-F238E27FC236}">
                    <a16:creationId xmlns:a16="http://schemas.microsoft.com/office/drawing/2014/main" id="{D5CE905B-7C8D-4BCF-8B23-9EB8475AC40B}"/>
                  </a:ext>
                </a:extLst>
              </p14:cNvPr>
              <p14:cNvContentPartPr/>
              <p14:nvPr/>
            </p14:nvContentPartPr>
            <p14:xfrm>
              <a:off x="543990" y="3095947"/>
              <a:ext cx="164160" cy="6480"/>
            </p14:xfrm>
          </p:contentPart>
        </mc:Choice>
        <mc:Fallback xmlns="">
          <p:pic>
            <p:nvPicPr>
              <p:cNvPr id="201" name="Ink 200">
                <a:extLst>
                  <a:ext uri="{FF2B5EF4-FFF2-40B4-BE49-F238E27FC236}">
                    <a16:creationId xmlns:a16="http://schemas.microsoft.com/office/drawing/2014/main" id="{D5CE905B-7C8D-4BCF-8B23-9EB8475AC40B}"/>
                  </a:ext>
                </a:extLst>
              </p:cNvPr>
              <p:cNvPicPr/>
              <p:nvPr/>
            </p:nvPicPr>
            <p:blipFill>
              <a:blip r:embed="rId318"/>
              <a:stretch>
                <a:fillRect/>
              </a:stretch>
            </p:blipFill>
            <p:spPr>
              <a:xfrm>
                <a:off x="535350" y="3087307"/>
                <a:ext cx="181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2" name="Ink 201">
                <a:extLst>
                  <a:ext uri="{FF2B5EF4-FFF2-40B4-BE49-F238E27FC236}">
                    <a16:creationId xmlns:a16="http://schemas.microsoft.com/office/drawing/2014/main" id="{53B5C147-C9F1-4AA0-82ED-47781D030388}"/>
                  </a:ext>
                </a:extLst>
              </p14:cNvPr>
              <p14:cNvContentPartPr/>
              <p14:nvPr/>
            </p14:nvContentPartPr>
            <p14:xfrm>
              <a:off x="1007670" y="3008467"/>
              <a:ext cx="198720" cy="136080"/>
            </p14:xfrm>
          </p:contentPart>
        </mc:Choice>
        <mc:Fallback xmlns="">
          <p:pic>
            <p:nvPicPr>
              <p:cNvPr id="202" name="Ink 201">
                <a:extLst>
                  <a:ext uri="{FF2B5EF4-FFF2-40B4-BE49-F238E27FC236}">
                    <a16:creationId xmlns:a16="http://schemas.microsoft.com/office/drawing/2014/main" id="{53B5C147-C9F1-4AA0-82ED-47781D030388}"/>
                  </a:ext>
                </a:extLst>
              </p:cNvPr>
              <p:cNvPicPr/>
              <p:nvPr/>
            </p:nvPicPr>
            <p:blipFill>
              <a:blip r:embed="rId320"/>
              <a:stretch>
                <a:fillRect/>
              </a:stretch>
            </p:blipFill>
            <p:spPr>
              <a:xfrm>
                <a:off x="999030" y="2999827"/>
                <a:ext cx="216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3" name="Ink 202">
                <a:extLst>
                  <a:ext uri="{FF2B5EF4-FFF2-40B4-BE49-F238E27FC236}">
                    <a16:creationId xmlns:a16="http://schemas.microsoft.com/office/drawing/2014/main" id="{67729993-837D-4F37-AE9B-45ED64A93893}"/>
                  </a:ext>
                </a:extLst>
              </p14:cNvPr>
              <p14:cNvContentPartPr/>
              <p14:nvPr/>
            </p14:nvContentPartPr>
            <p14:xfrm>
              <a:off x="1191990" y="2965267"/>
              <a:ext cx="192600" cy="151200"/>
            </p14:xfrm>
          </p:contentPart>
        </mc:Choice>
        <mc:Fallback xmlns="">
          <p:pic>
            <p:nvPicPr>
              <p:cNvPr id="203" name="Ink 202">
                <a:extLst>
                  <a:ext uri="{FF2B5EF4-FFF2-40B4-BE49-F238E27FC236}">
                    <a16:creationId xmlns:a16="http://schemas.microsoft.com/office/drawing/2014/main" id="{67729993-837D-4F37-AE9B-45ED64A93893}"/>
                  </a:ext>
                </a:extLst>
              </p:cNvPr>
              <p:cNvPicPr/>
              <p:nvPr/>
            </p:nvPicPr>
            <p:blipFill>
              <a:blip r:embed="rId322"/>
              <a:stretch>
                <a:fillRect/>
              </a:stretch>
            </p:blipFill>
            <p:spPr>
              <a:xfrm>
                <a:off x="1182990" y="2956267"/>
                <a:ext cx="210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4" name="Ink 203">
                <a:extLst>
                  <a:ext uri="{FF2B5EF4-FFF2-40B4-BE49-F238E27FC236}">
                    <a16:creationId xmlns:a16="http://schemas.microsoft.com/office/drawing/2014/main" id="{E8819E60-D17A-4E21-8736-E681FDE780C7}"/>
                  </a:ext>
                </a:extLst>
              </p14:cNvPr>
              <p14:cNvContentPartPr/>
              <p14:nvPr/>
            </p14:nvContentPartPr>
            <p14:xfrm>
              <a:off x="1461630" y="2950147"/>
              <a:ext cx="452520" cy="146520"/>
            </p14:xfrm>
          </p:contentPart>
        </mc:Choice>
        <mc:Fallback xmlns="">
          <p:pic>
            <p:nvPicPr>
              <p:cNvPr id="204" name="Ink 203">
                <a:extLst>
                  <a:ext uri="{FF2B5EF4-FFF2-40B4-BE49-F238E27FC236}">
                    <a16:creationId xmlns:a16="http://schemas.microsoft.com/office/drawing/2014/main" id="{E8819E60-D17A-4E21-8736-E681FDE780C7}"/>
                  </a:ext>
                </a:extLst>
              </p:cNvPr>
              <p:cNvPicPr/>
              <p:nvPr/>
            </p:nvPicPr>
            <p:blipFill>
              <a:blip r:embed="rId324"/>
              <a:stretch>
                <a:fillRect/>
              </a:stretch>
            </p:blipFill>
            <p:spPr>
              <a:xfrm>
                <a:off x="1452630" y="2941507"/>
                <a:ext cx="4701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5" name="Ink 204">
                <a:extLst>
                  <a:ext uri="{FF2B5EF4-FFF2-40B4-BE49-F238E27FC236}">
                    <a16:creationId xmlns:a16="http://schemas.microsoft.com/office/drawing/2014/main" id="{A0D4A53D-EC4A-4737-B4D7-23F47A5AF5AD}"/>
                  </a:ext>
                </a:extLst>
              </p14:cNvPr>
              <p14:cNvContentPartPr/>
              <p14:nvPr/>
            </p14:nvContentPartPr>
            <p14:xfrm>
              <a:off x="1942950" y="2951947"/>
              <a:ext cx="216360" cy="88920"/>
            </p14:xfrm>
          </p:contentPart>
        </mc:Choice>
        <mc:Fallback xmlns="">
          <p:pic>
            <p:nvPicPr>
              <p:cNvPr id="205" name="Ink 204">
                <a:extLst>
                  <a:ext uri="{FF2B5EF4-FFF2-40B4-BE49-F238E27FC236}">
                    <a16:creationId xmlns:a16="http://schemas.microsoft.com/office/drawing/2014/main" id="{A0D4A53D-EC4A-4737-B4D7-23F47A5AF5AD}"/>
                  </a:ext>
                </a:extLst>
              </p:cNvPr>
              <p:cNvPicPr/>
              <p:nvPr/>
            </p:nvPicPr>
            <p:blipFill>
              <a:blip r:embed="rId326"/>
              <a:stretch>
                <a:fillRect/>
              </a:stretch>
            </p:blipFill>
            <p:spPr>
              <a:xfrm>
                <a:off x="1933950" y="2942947"/>
                <a:ext cx="234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6" name="Ink 205">
                <a:extLst>
                  <a:ext uri="{FF2B5EF4-FFF2-40B4-BE49-F238E27FC236}">
                    <a16:creationId xmlns:a16="http://schemas.microsoft.com/office/drawing/2014/main" id="{BD3967A2-3E91-4529-AFE3-F27BE0746AB7}"/>
                  </a:ext>
                </a:extLst>
              </p14:cNvPr>
              <p14:cNvContentPartPr/>
              <p14:nvPr/>
            </p14:nvContentPartPr>
            <p14:xfrm>
              <a:off x="1587990" y="2971027"/>
              <a:ext cx="121320" cy="20520"/>
            </p14:xfrm>
          </p:contentPart>
        </mc:Choice>
        <mc:Fallback xmlns="">
          <p:pic>
            <p:nvPicPr>
              <p:cNvPr id="206" name="Ink 205">
                <a:extLst>
                  <a:ext uri="{FF2B5EF4-FFF2-40B4-BE49-F238E27FC236}">
                    <a16:creationId xmlns:a16="http://schemas.microsoft.com/office/drawing/2014/main" id="{BD3967A2-3E91-4529-AFE3-F27BE0746AB7}"/>
                  </a:ext>
                </a:extLst>
              </p:cNvPr>
              <p:cNvPicPr/>
              <p:nvPr/>
            </p:nvPicPr>
            <p:blipFill>
              <a:blip r:embed="rId328"/>
              <a:stretch>
                <a:fillRect/>
              </a:stretch>
            </p:blipFill>
            <p:spPr>
              <a:xfrm>
                <a:off x="1578990" y="2962387"/>
                <a:ext cx="138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Ink 206">
                <a:extLst>
                  <a:ext uri="{FF2B5EF4-FFF2-40B4-BE49-F238E27FC236}">
                    <a16:creationId xmlns:a16="http://schemas.microsoft.com/office/drawing/2014/main" id="{99BF5ED1-2B20-4DA1-B437-8351073E69AE}"/>
                  </a:ext>
                </a:extLst>
              </p14:cNvPr>
              <p14:cNvContentPartPr/>
              <p14:nvPr/>
            </p14:nvContentPartPr>
            <p14:xfrm>
              <a:off x="2383590" y="2862667"/>
              <a:ext cx="353880" cy="158760"/>
            </p14:xfrm>
          </p:contentPart>
        </mc:Choice>
        <mc:Fallback xmlns="">
          <p:pic>
            <p:nvPicPr>
              <p:cNvPr id="207" name="Ink 206">
                <a:extLst>
                  <a:ext uri="{FF2B5EF4-FFF2-40B4-BE49-F238E27FC236}">
                    <a16:creationId xmlns:a16="http://schemas.microsoft.com/office/drawing/2014/main" id="{99BF5ED1-2B20-4DA1-B437-8351073E69AE}"/>
                  </a:ext>
                </a:extLst>
              </p:cNvPr>
              <p:cNvPicPr/>
              <p:nvPr/>
            </p:nvPicPr>
            <p:blipFill>
              <a:blip r:embed="rId330"/>
              <a:stretch>
                <a:fillRect/>
              </a:stretch>
            </p:blipFill>
            <p:spPr>
              <a:xfrm>
                <a:off x="2374590" y="2853667"/>
                <a:ext cx="371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9" name="Ink 208">
                <a:extLst>
                  <a:ext uri="{FF2B5EF4-FFF2-40B4-BE49-F238E27FC236}">
                    <a16:creationId xmlns:a16="http://schemas.microsoft.com/office/drawing/2014/main" id="{7B57ABE7-7C4A-4AB2-A8C5-5045077195FD}"/>
                  </a:ext>
                </a:extLst>
              </p14:cNvPr>
              <p14:cNvContentPartPr/>
              <p14:nvPr/>
            </p14:nvContentPartPr>
            <p14:xfrm>
              <a:off x="2934390" y="2855827"/>
              <a:ext cx="399240" cy="140760"/>
            </p14:xfrm>
          </p:contentPart>
        </mc:Choice>
        <mc:Fallback xmlns="">
          <p:pic>
            <p:nvPicPr>
              <p:cNvPr id="209" name="Ink 208">
                <a:extLst>
                  <a:ext uri="{FF2B5EF4-FFF2-40B4-BE49-F238E27FC236}">
                    <a16:creationId xmlns:a16="http://schemas.microsoft.com/office/drawing/2014/main" id="{7B57ABE7-7C4A-4AB2-A8C5-5045077195FD}"/>
                  </a:ext>
                </a:extLst>
              </p:cNvPr>
              <p:cNvPicPr/>
              <p:nvPr/>
            </p:nvPicPr>
            <p:blipFill>
              <a:blip r:embed="rId332"/>
              <a:stretch>
                <a:fillRect/>
              </a:stretch>
            </p:blipFill>
            <p:spPr>
              <a:xfrm>
                <a:off x="2925750" y="2846827"/>
                <a:ext cx="416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0" name="Ink 209">
                <a:extLst>
                  <a:ext uri="{FF2B5EF4-FFF2-40B4-BE49-F238E27FC236}">
                    <a16:creationId xmlns:a16="http://schemas.microsoft.com/office/drawing/2014/main" id="{64D149EA-B18D-4906-84C0-54114BCC03C0}"/>
                  </a:ext>
                </a:extLst>
              </p14:cNvPr>
              <p14:cNvContentPartPr/>
              <p14:nvPr/>
            </p14:nvContentPartPr>
            <p14:xfrm>
              <a:off x="3394470" y="2836387"/>
              <a:ext cx="101880" cy="135720"/>
            </p14:xfrm>
          </p:contentPart>
        </mc:Choice>
        <mc:Fallback xmlns="">
          <p:pic>
            <p:nvPicPr>
              <p:cNvPr id="210" name="Ink 209">
                <a:extLst>
                  <a:ext uri="{FF2B5EF4-FFF2-40B4-BE49-F238E27FC236}">
                    <a16:creationId xmlns:a16="http://schemas.microsoft.com/office/drawing/2014/main" id="{64D149EA-B18D-4906-84C0-54114BCC03C0}"/>
                  </a:ext>
                </a:extLst>
              </p:cNvPr>
              <p:cNvPicPr/>
              <p:nvPr/>
            </p:nvPicPr>
            <p:blipFill>
              <a:blip r:embed="rId334"/>
              <a:stretch>
                <a:fillRect/>
              </a:stretch>
            </p:blipFill>
            <p:spPr>
              <a:xfrm>
                <a:off x="3385830" y="2827747"/>
                <a:ext cx="119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 name="Ink 210">
                <a:extLst>
                  <a:ext uri="{FF2B5EF4-FFF2-40B4-BE49-F238E27FC236}">
                    <a16:creationId xmlns:a16="http://schemas.microsoft.com/office/drawing/2014/main" id="{F6F7F5F7-F1B6-4CB7-9BC7-8ADBB994037A}"/>
                  </a:ext>
                </a:extLst>
              </p14:cNvPr>
              <p14:cNvContentPartPr/>
              <p14:nvPr/>
            </p14:nvContentPartPr>
            <p14:xfrm>
              <a:off x="3793710" y="2837827"/>
              <a:ext cx="106560" cy="119880"/>
            </p14:xfrm>
          </p:contentPart>
        </mc:Choice>
        <mc:Fallback xmlns="">
          <p:pic>
            <p:nvPicPr>
              <p:cNvPr id="211" name="Ink 210">
                <a:extLst>
                  <a:ext uri="{FF2B5EF4-FFF2-40B4-BE49-F238E27FC236}">
                    <a16:creationId xmlns:a16="http://schemas.microsoft.com/office/drawing/2014/main" id="{F6F7F5F7-F1B6-4CB7-9BC7-8ADBB994037A}"/>
                  </a:ext>
                </a:extLst>
              </p:cNvPr>
              <p:cNvPicPr/>
              <p:nvPr/>
            </p:nvPicPr>
            <p:blipFill>
              <a:blip r:embed="rId336"/>
              <a:stretch>
                <a:fillRect/>
              </a:stretch>
            </p:blipFill>
            <p:spPr>
              <a:xfrm>
                <a:off x="3784710" y="2829187"/>
                <a:ext cx="124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2" name="Ink 211">
                <a:extLst>
                  <a:ext uri="{FF2B5EF4-FFF2-40B4-BE49-F238E27FC236}">
                    <a16:creationId xmlns:a16="http://schemas.microsoft.com/office/drawing/2014/main" id="{7EF86BC6-F67C-4D16-B10C-763605417478}"/>
                  </a:ext>
                </a:extLst>
              </p14:cNvPr>
              <p14:cNvContentPartPr/>
              <p14:nvPr/>
            </p14:nvContentPartPr>
            <p14:xfrm>
              <a:off x="3943470" y="2820187"/>
              <a:ext cx="145800" cy="128520"/>
            </p14:xfrm>
          </p:contentPart>
        </mc:Choice>
        <mc:Fallback xmlns="">
          <p:pic>
            <p:nvPicPr>
              <p:cNvPr id="212" name="Ink 211">
                <a:extLst>
                  <a:ext uri="{FF2B5EF4-FFF2-40B4-BE49-F238E27FC236}">
                    <a16:creationId xmlns:a16="http://schemas.microsoft.com/office/drawing/2014/main" id="{7EF86BC6-F67C-4D16-B10C-763605417478}"/>
                  </a:ext>
                </a:extLst>
              </p:cNvPr>
              <p:cNvPicPr/>
              <p:nvPr/>
            </p:nvPicPr>
            <p:blipFill>
              <a:blip r:embed="rId338"/>
              <a:stretch>
                <a:fillRect/>
              </a:stretch>
            </p:blipFill>
            <p:spPr>
              <a:xfrm>
                <a:off x="3934470" y="2811547"/>
                <a:ext cx="163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Ink 212">
                <a:extLst>
                  <a:ext uri="{FF2B5EF4-FFF2-40B4-BE49-F238E27FC236}">
                    <a16:creationId xmlns:a16="http://schemas.microsoft.com/office/drawing/2014/main" id="{B73C9202-246E-4C6A-A3A7-C21D5154FAE7}"/>
                  </a:ext>
                </a:extLst>
              </p14:cNvPr>
              <p14:cNvContentPartPr/>
              <p14:nvPr/>
            </p14:nvContentPartPr>
            <p14:xfrm>
              <a:off x="4117350" y="2752507"/>
              <a:ext cx="21240" cy="168840"/>
            </p14:xfrm>
          </p:contentPart>
        </mc:Choice>
        <mc:Fallback xmlns="">
          <p:pic>
            <p:nvPicPr>
              <p:cNvPr id="213" name="Ink 212">
                <a:extLst>
                  <a:ext uri="{FF2B5EF4-FFF2-40B4-BE49-F238E27FC236}">
                    <a16:creationId xmlns:a16="http://schemas.microsoft.com/office/drawing/2014/main" id="{B73C9202-246E-4C6A-A3A7-C21D5154FAE7}"/>
                  </a:ext>
                </a:extLst>
              </p:cNvPr>
              <p:cNvPicPr/>
              <p:nvPr/>
            </p:nvPicPr>
            <p:blipFill>
              <a:blip r:embed="rId340"/>
              <a:stretch>
                <a:fillRect/>
              </a:stretch>
            </p:blipFill>
            <p:spPr>
              <a:xfrm>
                <a:off x="4108350" y="2743507"/>
                <a:ext cx="38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Ink 213">
                <a:extLst>
                  <a:ext uri="{FF2B5EF4-FFF2-40B4-BE49-F238E27FC236}">
                    <a16:creationId xmlns:a16="http://schemas.microsoft.com/office/drawing/2014/main" id="{D309A56E-D4A4-4524-B455-668F2DDF5EC9}"/>
                  </a:ext>
                </a:extLst>
              </p14:cNvPr>
              <p14:cNvContentPartPr/>
              <p14:nvPr/>
            </p14:nvContentPartPr>
            <p14:xfrm>
              <a:off x="4234350" y="2744227"/>
              <a:ext cx="234360" cy="168480"/>
            </p14:xfrm>
          </p:contentPart>
        </mc:Choice>
        <mc:Fallback xmlns="">
          <p:pic>
            <p:nvPicPr>
              <p:cNvPr id="214" name="Ink 213">
                <a:extLst>
                  <a:ext uri="{FF2B5EF4-FFF2-40B4-BE49-F238E27FC236}">
                    <a16:creationId xmlns:a16="http://schemas.microsoft.com/office/drawing/2014/main" id="{D309A56E-D4A4-4524-B455-668F2DDF5EC9}"/>
                  </a:ext>
                </a:extLst>
              </p:cNvPr>
              <p:cNvPicPr/>
              <p:nvPr/>
            </p:nvPicPr>
            <p:blipFill>
              <a:blip r:embed="rId342"/>
              <a:stretch>
                <a:fillRect/>
              </a:stretch>
            </p:blipFill>
            <p:spPr>
              <a:xfrm>
                <a:off x="4225350" y="2735587"/>
                <a:ext cx="2520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5" name="Ink 214">
                <a:extLst>
                  <a:ext uri="{FF2B5EF4-FFF2-40B4-BE49-F238E27FC236}">
                    <a16:creationId xmlns:a16="http://schemas.microsoft.com/office/drawing/2014/main" id="{AABEDE27-CBAB-4D85-B6FC-A34431E7A68A}"/>
                  </a:ext>
                </a:extLst>
              </p14:cNvPr>
              <p14:cNvContentPartPr/>
              <p14:nvPr/>
            </p14:nvContentPartPr>
            <p14:xfrm>
              <a:off x="4201590" y="2741707"/>
              <a:ext cx="285120" cy="58680"/>
            </p14:xfrm>
          </p:contentPart>
        </mc:Choice>
        <mc:Fallback xmlns="">
          <p:pic>
            <p:nvPicPr>
              <p:cNvPr id="215" name="Ink 214">
                <a:extLst>
                  <a:ext uri="{FF2B5EF4-FFF2-40B4-BE49-F238E27FC236}">
                    <a16:creationId xmlns:a16="http://schemas.microsoft.com/office/drawing/2014/main" id="{AABEDE27-CBAB-4D85-B6FC-A34431E7A68A}"/>
                  </a:ext>
                </a:extLst>
              </p:cNvPr>
              <p:cNvPicPr/>
              <p:nvPr/>
            </p:nvPicPr>
            <p:blipFill>
              <a:blip r:embed="rId344"/>
              <a:stretch>
                <a:fillRect/>
              </a:stretch>
            </p:blipFill>
            <p:spPr>
              <a:xfrm>
                <a:off x="4192590" y="2732707"/>
                <a:ext cx="302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6" name="Ink 215">
                <a:extLst>
                  <a:ext uri="{FF2B5EF4-FFF2-40B4-BE49-F238E27FC236}">
                    <a16:creationId xmlns:a16="http://schemas.microsoft.com/office/drawing/2014/main" id="{2B6FFA14-74D0-47DD-BBE8-E1B44BF64AE9}"/>
                  </a:ext>
                </a:extLst>
              </p14:cNvPr>
              <p14:cNvContentPartPr/>
              <p14:nvPr/>
            </p14:nvContentPartPr>
            <p14:xfrm>
              <a:off x="4723230" y="2808307"/>
              <a:ext cx="201600" cy="91800"/>
            </p14:xfrm>
          </p:contentPart>
        </mc:Choice>
        <mc:Fallback xmlns="">
          <p:pic>
            <p:nvPicPr>
              <p:cNvPr id="216" name="Ink 215">
                <a:extLst>
                  <a:ext uri="{FF2B5EF4-FFF2-40B4-BE49-F238E27FC236}">
                    <a16:creationId xmlns:a16="http://schemas.microsoft.com/office/drawing/2014/main" id="{2B6FFA14-74D0-47DD-BBE8-E1B44BF64AE9}"/>
                  </a:ext>
                </a:extLst>
              </p:cNvPr>
              <p:cNvPicPr/>
              <p:nvPr/>
            </p:nvPicPr>
            <p:blipFill>
              <a:blip r:embed="rId346"/>
              <a:stretch>
                <a:fillRect/>
              </a:stretch>
            </p:blipFill>
            <p:spPr>
              <a:xfrm>
                <a:off x="4714590" y="2799667"/>
                <a:ext cx="219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7" name="Ink 216">
                <a:extLst>
                  <a:ext uri="{FF2B5EF4-FFF2-40B4-BE49-F238E27FC236}">
                    <a16:creationId xmlns:a16="http://schemas.microsoft.com/office/drawing/2014/main" id="{5DB42552-F6E1-4E06-A28B-C965965F57BB}"/>
                  </a:ext>
                </a:extLst>
              </p14:cNvPr>
              <p14:cNvContentPartPr/>
              <p14:nvPr/>
            </p14:nvContentPartPr>
            <p14:xfrm>
              <a:off x="5117070" y="2704627"/>
              <a:ext cx="347040" cy="165960"/>
            </p14:xfrm>
          </p:contentPart>
        </mc:Choice>
        <mc:Fallback xmlns="">
          <p:pic>
            <p:nvPicPr>
              <p:cNvPr id="217" name="Ink 216">
                <a:extLst>
                  <a:ext uri="{FF2B5EF4-FFF2-40B4-BE49-F238E27FC236}">
                    <a16:creationId xmlns:a16="http://schemas.microsoft.com/office/drawing/2014/main" id="{5DB42552-F6E1-4E06-A28B-C965965F57BB}"/>
                  </a:ext>
                </a:extLst>
              </p:cNvPr>
              <p:cNvPicPr/>
              <p:nvPr/>
            </p:nvPicPr>
            <p:blipFill>
              <a:blip r:embed="rId348"/>
              <a:stretch>
                <a:fillRect/>
              </a:stretch>
            </p:blipFill>
            <p:spPr>
              <a:xfrm>
                <a:off x="5108430" y="2695987"/>
                <a:ext cx="3646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8" name="Ink 217">
                <a:extLst>
                  <a:ext uri="{FF2B5EF4-FFF2-40B4-BE49-F238E27FC236}">
                    <a16:creationId xmlns:a16="http://schemas.microsoft.com/office/drawing/2014/main" id="{4F701247-E5C0-4C74-B469-D7500E4FE8F4}"/>
                  </a:ext>
                </a:extLst>
              </p14:cNvPr>
              <p14:cNvContentPartPr/>
              <p14:nvPr/>
            </p14:nvContentPartPr>
            <p14:xfrm>
              <a:off x="5395350" y="2751787"/>
              <a:ext cx="171720" cy="27720"/>
            </p14:xfrm>
          </p:contentPart>
        </mc:Choice>
        <mc:Fallback xmlns="">
          <p:pic>
            <p:nvPicPr>
              <p:cNvPr id="218" name="Ink 217">
                <a:extLst>
                  <a:ext uri="{FF2B5EF4-FFF2-40B4-BE49-F238E27FC236}">
                    <a16:creationId xmlns:a16="http://schemas.microsoft.com/office/drawing/2014/main" id="{4F701247-E5C0-4C74-B469-D7500E4FE8F4}"/>
                  </a:ext>
                </a:extLst>
              </p:cNvPr>
              <p:cNvPicPr/>
              <p:nvPr/>
            </p:nvPicPr>
            <p:blipFill>
              <a:blip r:embed="rId350"/>
              <a:stretch>
                <a:fillRect/>
              </a:stretch>
            </p:blipFill>
            <p:spPr>
              <a:xfrm>
                <a:off x="5386350" y="2742787"/>
                <a:ext cx="1893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9" name="Ink 218">
                <a:extLst>
                  <a:ext uri="{FF2B5EF4-FFF2-40B4-BE49-F238E27FC236}">
                    <a16:creationId xmlns:a16="http://schemas.microsoft.com/office/drawing/2014/main" id="{BCA1DC56-DADD-4BF5-A251-1F8BF450D3AC}"/>
                  </a:ext>
                </a:extLst>
              </p14:cNvPr>
              <p14:cNvContentPartPr/>
              <p14:nvPr/>
            </p14:nvContentPartPr>
            <p14:xfrm>
              <a:off x="5689830" y="2746027"/>
              <a:ext cx="187560" cy="70560"/>
            </p14:xfrm>
          </p:contentPart>
        </mc:Choice>
        <mc:Fallback xmlns="">
          <p:pic>
            <p:nvPicPr>
              <p:cNvPr id="219" name="Ink 218">
                <a:extLst>
                  <a:ext uri="{FF2B5EF4-FFF2-40B4-BE49-F238E27FC236}">
                    <a16:creationId xmlns:a16="http://schemas.microsoft.com/office/drawing/2014/main" id="{BCA1DC56-DADD-4BF5-A251-1F8BF450D3AC}"/>
                  </a:ext>
                </a:extLst>
              </p:cNvPr>
              <p:cNvPicPr/>
              <p:nvPr/>
            </p:nvPicPr>
            <p:blipFill>
              <a:blip r:embed="rId352"/>
              <a:stretch>
                <a:fillRect/>
              </a:stretch>
            </p:blipFill>
            <p:spPr>
              <a:xfrm>
                <a:off x="5680830" y="2737387"/>
                <a:ext cx="205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0" name="Ink 219">
                <a:extLst>
                  <a:ext uri="{FF2B5EF4-FFF2-40B4-BE49-F238E27FC236}">
                    <a16:creationId xmlns:a16="http://schemas.microsoft.com/office/drawing/2014/main" id="{6FC6EF7D-8300-40AB-81DD-E88FB4DC74D2}"/>
                  </a:ext>
                </a:extLst>
              </p14:cNvPr>
              <p14:cNvContentPartPr/>
              <p14:nvPr/>
            </p14:nvContentPartPr>
            <p14:xfrm>
              <a:off x="5863350" y="2684827"/>
              <a:ext cx="360" cy="360"/>
            </p14:xfrm>
          </p:contentPart>
        </mc:Choice>
        <mc:Fallback xmlns="">
          <p:pic>
            <p:nvPicPr>
              <p:cNvPr id="220" name="Ink 219">
                <a:extLst>
                  <a:ext uri="{FF2B5EF4-FFF2-40B4-BE49-F238E27FC236}">
                    <a16:creationId xmlns:a16="http://schemas.microsoft.com/office/drawing/2014/main" id="{6FC6EF7D-8300-40AB-81DD-E88FB4DC74D2}"/>
                  </a:ext>
                </a:extLst>
              </p:cNvPr>
              <p:cNvPicPr/>
              <p:nvPr/>
            </p:nvPicPr>
            <p:blipFill>
              <a:blip r:embed="rId71"/>
              <a:stretch>
                <a:fillRect/>
              </a:stretch>
            </p:blipFill>
            <p:spPr>
              <a:xfrm>
                <a:off x="5854710" y="26758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Ink 220">
                <a:extLst>
                  <a:ext uri="{FF2B5EF4-FFF2-40B4-BE49-F238E27FC236}">
                    <a16:creationId xmlns:a16="http://schemas.microsoft.com/office/drawing/2014/main" id="{142902E3-6470-466A-AC05-AB0076216A0C}"/>
                  </a:ext>
                </a:extLst>
              </p14:cNvPr>
              <p14:cNvContentPartPr/>
              <p14:nvPr/>
            </p14:nvContentPartPr>
            <p14:xfrm>
              <a:off x="5928510" y="2701387"/>
              <a:ext cx="121320" cy="99000"/>
            </p14:xfrm>
          </p:contentPart>
        </mc:Choice>
        <mc:Fallback xmlns="">
          <p:pic>
            <p:nvPicPr>
              <p:cNvPr id="221" name="Ink 220">
                <a:extLst>
                  <a:ext uri="{FF2B5EF4-FFF2-40B4-BE49-F238E27FC236}">
                    <a16:creationId xmlns:a16="http://schemas.microsoft.com/office/drawing/2014/main" id="{142902E3-6470-466A-AC05-AB0076216A0C}"/>
                  </a:ext>
                </a:extLst>
              </p:cNvPr>
              <p:cNvPicPr/>
              <p:nvPr/>
            </p:nvPicPr>
            <p:blipFill>
              <a:blip r:embed="rId355"/>
              <a:stretch>
                <a:fillRect/>
              </a:stretch>
            </p:blipFill>
            <p:spPr>
              <a:xfrm>
                <a:off x="5919510" y="2692747"/>
                <a:ext cx="138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2" name="Ink 221">
                <a:extLst>
                  <a:ext uri="{FF2B5EF4-FFF2-40B4-BE49-F238E27FC236}">
                    <a16:creationId xmlns:a16="http://schemas.microsoft.com/office/drawing/2014/main" id="{64130827-D423-45E9-82EE-7412CB280C4B}"/>
                  </a:ext>
                </a:extLst>
              </p14:cNvPr>
              <p14:cNvContentPartPr/>
              <p14:nvPr/>
            </p14:nvContentPartPr>
            <p14:xfrm>
              <a:off x="6157470" y="2715427"/>
              <a:ext cx="259920" cy="123480"/>
            </p14:xfrm>
          </p:contentPart>
        </mc:Choice>
        <mc:Fallback xmlns="">
          <p:pic>
            <p:nvPicPr>
              <p:cNvPr id="222" name="Ink 221">
                <a:extLst>
                  <a:ext uri="{FF2B5EF4-FFF2-40B4-BE49-F238E27FC236}">
                    <a16:creationId xmlns:a16="http://schemas.microsoft.com/office/drawing/2014/main" id="{64130827-D423-45E9-82EE-7412CB280C4B}"/>
                  </a:ext>
                </a:extLst>
              </p:cNvPr>
              <p:cNvPicPr/>
              <p:nvPr/>
            </p:nvPicPr>
            <p:blipFill>
              <a:blip r:embed="rId357"/>
              <a:stretch>
                <a:fillRect/>
              </a:stretch>
            </p:blipFill>
            <p:spPr>
              <a:xfrm>
                <a:off x="6148470" y="2706427"/>
                <a:ext cx="277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Ink 222">
                <a:extLst>
                  <a:ext uri="{FF2B5EF4-FFF2-40B4-BE49-F238E27FC236}">
                    <a16:creationId xmlns:a16="http://schemas.microsoft.com/office/drawing/2014/main" id="{4119B03F-ED74-41CE-BB8A-BB4E1C7F727E}"/>
                  </a:ext>
                </a:extLst>
              </p14:cNvPr>
              <p14:cNvContentPartPr/>
              <p14:nvPr/>
            </p14:nvContentPartPr>
            <p14:xfrm>
              <a:off x="6453750" y="2708227"/>
              <a:ext cx="103320" cy="110520"/>
            </p14:xfrm>
          </p:contentPart>
        </mc:Choice>
        <mc:Fallback xmlns="">
          <p:pic>
            <p:nvPicPr>
              <p:cNvPr id="223" name="Ink 222">
                <a:extLst>
                  <a:ext uri="{FF2B5EF4-FFF2-40B4-BE49-F238E27FC236}">
                    <a16:creationId xmlns:a16="http://schemas.microsoft.com/office/drawing/2014/main" id="{4119B03F-ED74-41CE-BB8A-BB4E1C7F727E}"/>
                  </a:ext>
                </a:extLst>
              </p:cNvPr>
              <p:cNvPicPr/>
              <p:nvPr/>
            </p:nvPicPr>
            <p:blipFill>
              <a:blip r:embed="rId359"/>
              <a:stretch>
                <a:fillRect/>
              </a:stretch>
            </p:blipFill>
            <p:spPr>
              <a:xfrm>
                <a:off x="6445110" y="2699227"/>
                <a:ext cx="120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4" name="Ink 223">
                <a:extLst>
                  <a:ext uri="{FF2B5EF4-FFF2-40B4-BE49-F238E27FC236}">
                    <a16:creationId xmlns:a16="http://schemas.microsoft.com/office/drawing/2014/main" id="{38BA52A9-96C8-4DF2-8F05-F3AAF441319B}"/>
                  </a:ext>
                </a:extLst>
              </p14:cNvPr>
              <p14:cNvContentPartPr/>
              <p14:nvPr/>
            </p14:nvContentPartPr>
            <p14:xfrm>
              <a:off x="6589110" y="2719027"/>
              <a:ext cx="145080" cy="78840"/>
            </p14:xfrm>
          </p:contentPart>
        </mc:Choice>
        <mc:Fallback xmlns="">
          <p:pic>
            <p:nvPicPr>
              <p:cNvPr id="224" name="Ink 223">
                <a:extLst>
                  <a:ext uri="{FF2B5EF4-FFF2-40B4-BE49-F238E27FC236}">
                    <a16:creationId xmlns:a16="http://schemas.microsoft.com/office/drawing/2014/main" id="{38BA52A9-96C8-4DF2-8F05-F3AAF441319B}"/>
                  </a:ext>
                </a:extLst>
              </p:cNvPr>
              <p:cNvPicPr/>
              <p:nvPr/>
            </p:nvPicPr>
            <p:blipFill>
              <a:blip r:embed="rId361"/>
              <a:stretch>
                <a:fillRect/>
              </a:stretch>
            </p:blipFill>
            <p:spPr>
              <a:xfrm>
                <a:off x="6580110" y="2710027"/>
                <a:ext cx="162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5" name="Ink 224">
                <a:extLst>
                  <a:ext uri="{FF2B5EF4-FFF2-40B4-BE49-F238E27FC236}">
                    <a16:creationId xmlns:a16="http://schemas.microsoft.com/office/drawing/2014/main" id="{FC98413B-07C4-40A4-AC5D-0A468EA1E9A3}"/>
                  </a:ext>
                </a:extLst>
              </p14:cNvPr>
              <p14:cNvContentPartPr/>
              <p14:nvPr/>
            </p14:nvContentPartPr>
            <p14:xfrm>
              <a:off x="6788910" y="2688787"/>
              <a:ext cx="95040" cy="100440"/>
            </p14:xfrm>
          </p:contentPart>
        </mc:Choice>
        <mc:Fallback xmlns="">
          <p:pic>
            <p:nvPicPr>
              <p:cNvPr id="225" name="Ink 224">
                <a:extLst>
                  <a:ext uri="{FF2B5EF4-FFF2-40B4-BE49-F238E27FC236}">
                    <a16:creationId xmlns:a16="http://schemas.microsoft.com/office/drawing/2014/main" id="{FC98413B-07C4-40A4-AC5D-0A468EA1E9A3}"/>
                  </a:ext>
                </a:extLst>
              </p:cNvPr>
              <p:cNvPicPr/>
              <p:nvPr/>
            </p:nvPicPr>
            <p:blipFill>
              <a:blip r:embed="rId363"/>
              <a:stretch>
                <a:fillRect/>
              </a:stretch>
            </p:blipFill>
            <p:spPr>
              <a:xfrm>
                <a:off x="6779910" y="2680147"/>
                <a:ext cx="112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26" name="Ink 225">
                <a:extLst>
                  <a:ext uri="{FF2B5EF4-FFF2-40B4-BE49-F238E27FC236}">
                    <a16:creationId xmlns:a16="http://schemas.microsoft.com/office/drawing/2014/main" id="{84DE2ACA-72C9-44D2-AA86-797E370673AD}"/>
                  </a:ext>
                </a:extLst>
              </p14:cNvPr>
              <p14:cNvContentPartPr/>
              <p14:nvPr/>
            </p14:nvContentPartPr>
            <p14:xfrm>
              <a:off x="6925350" y="2692747"/>
              <a:ext cx="115200" cy="104040"/>
            </p14:xfrm>
          </p:contentPart>
        </mc:Choice>
        <mc:Fallback xmlns="">
          <p:pic>
            <p:nvPicPr>
              <p:cNvPr id="226" name="Ink 225">
                <a:extLst>
                  <a:ext uri="{FF2B5EF4-FFF2-40B4-BE49-F238E27FC236}">
                    <a16:creationId xmlns:a16="http://schemas.microsoft.com/office/drawing/2014/main" id="{84DE2ACA-72C9-44D2-AA86-797E370673AD}"/>
                  </a:ext>
                </a:extLst>
              </p:cNvPr>
              <p:cNvPicPr/>
              <p:nvPr/>
            </p:nvPicPr>
            <p:blipFill>
              <a:blip r:embed="rId365"/>
              <a:stretch>
                <a:fillRect/>
              </a:stretch>
            </p:blipFill>
            <p:spPr>
              <a:xfrm>
                <a:off x="6916350" y="2684107"/>
                <a:ext cx="13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27" name="Ink 226">
                <a:extLst>
                  <a:ext uri="{FF2B5EF4-FFF2-40B4-BE49-F238E27FC236}">
                    <a16:creationId xmlns:a16="http://schemas.microsoft.com/office/drawing/2014/main" id="{3999D822-205C-4273-864A-532A020EDF7F}"/>
                  </a:ext>
                </a:extLst>
              </p14:cNvPr>
              <p14:cNvContentPartPr/>
              <p14:nvPr/>
            </p14:nvContentPartPr>
            <p14:xfrm>
              <a:off x="7186350" y="2789227"/>
              <a:ext cx="360" cy="360"/>
            </p14:xfrm>
          </p:contentPart>
        </mc:Choice>
        <mc:Fallback xmlns="">
          <p:pic>
            <p:nvPicPr>
              <p:cNvPr id="227" name="Ink 226">
                <a:extLst>
                  <a:ext uri="{FF2B5EF4-FFF2-40B4-BE49-F238E27FC236}">
                    <a16:creationId xmlns:a16="http://schemas.microsoft.com/office/drawing/2014/main" id="{3999D822-205C-4273-864A-532A020EDF7F}"/>
                  </a:ext>
                </a:extLst>
              </p:cNvPr>
              <p:cNvPicPr/>
              <p:nvPr/>
            </p:nvPicPr>
            <p:blipFill>
              <a:blip r:embed="rId71"/>
              <a:stretch>
                <a:fillRect/>
              </a:stretch>
            </p:blipFill>
            <p:spPr>
              <a:xfrm>
                <a:off x="7177350" y="27805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92" name="Ink 191">
                <a:extLst>
                  <a:ext uri="{FF2B5EF4-FFF2-40B4-BE49-F238E27FC236}">
                    <a16:creationId xmlns:a16="http://schemas.microsoft.com/office/drawing/2014/main" id="{2D6AA61E-67EA-4F35-A940-0C2D743CA179}"/>
                  </a:ext>
                </a:extLst>
              </p14:cNvPr>
              <p14:cNvContentPartPr/>
              <p14:nvPr/>
            </p14:nvContentPartPr>
            <p14:xfrm>
              <a:off x="7466790" y="2170027"/>
              <a:ext cx="321840" cy="186840"/>
            </p14:xfrm>
          </p:contentPart>
        </mc:Choice>
        <mc:Fallback xmlns="">
          <p:pic>
            <p:nvPicPr>
              <p:cNvPr id="192" name="Ink 191">
                <a:extLst>
                  <a:ext uri="{FF2B5EF4-FFF2-40B4-BE49-F238E27FC236}">
                    <a16:creationId xmlns:a16="http://schemas.microsoft.com/office/drawing/2014/main" id="{2D6AA61E-67EA-4F35-A940-0C2D743CA179}"/>
                  </a:ext>
                </a:extLst>
              </p:cNvPr>
              <p:cNvPicPr/>
              <p:nvPr/>
            </p:nvPicPr>
            <p:blipFill>
              <a:blip r:embed="rId368"/>
              <a:stretch>
                <a:fillRect/>
              </a:stretch>
            </p:blipFill>
            <p:spPr>
              <a:xfrm>
                <a:off x="7457790" y="2161027"/>
                <a:ext cx="339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93" name="Ink 192">
                <a:extLst>
                  <a:ext uri="{FF2B5EF4-FFF2-40B4-BE49-F238E27FC236}">
                    <a16:creationId xmlns:a16="http://schemas.microsoft.com/office/drawing/2014/main" id="{77484C70-0F29-42BD-8A7D-4A79F84040E7}"/>
                  </a:ext>
                </a:extLst>
              </p14:cNvPr>
              <p14:cNvContentPartPr/>
              <p14:nvPr/>
            </p14:nvContentPartPr>
            <p14:xfrm>
              <a:off x="8018310" y="2121067"/>
              <a:ext cx="182160" cy="195480"/>
            </p14:xfrm>
          </p:contentPart>
        </mc:Choice>
        <mc:Fallback xmlns="">
          <p:pic>
            <p:nvPicPr>
              <p:cNvPr id="193" name="Ink 192">
                <a:extLst>
                  <a:ext uri="{FF2B5EF4-FFF2-40B4-BE49-F238E27FC236}">
                    <a16:creationId xmlns:a16="http://schemas.microsoft.com/office/drawing/2014/main" id="{77484C70-0F29-42BD-8A7D-4A79F84040E7}"/>
                  </a:ext>
                </a:extLst>
              </p:cNvPr>
              <p:cNvPicPr/>
              <p:nvPr/>
            </p:nvPicPr>
            <p:blipFill>
              <a:blip r:embed="rId370"/>
              <a:stretch>
                <a:fillRect/>
              </a:stretch>
            </p:blipFill>
            <p:spPr>
              <a:xfrm>
                <a:off x="8009670" y="2112427"/>
                <a:ext cx="199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94" name="Ink 193">
                <a:extLst>
                  <a:ext uri="{FF2B5EF4-FFF2-40B4-BE49-F238E27FC236}">
                    <a16:creationId xmlns:a16="http://schemas.microsoft.com/office/drawing/2014/main" id="{3DA05C1C-463F-4E16-91F6-F2B87BFC8BBB}"/>
                  </a:ext>
                </a:extLst>
              </p14:cNvPr>
              <p14:cNvContentPartPr/>
              <p14:nvPr/>
            </p14:nvContentPartPr>
            <p14:xfrm>
              <a:off x="8194710" y="2234827"/>
              <a:ext cx="151920" cy="50760"/>
            </p14:xfrm>
          </p:contentPart>
        </mc:Choice>
        <mc:Fallback xmlns="">
          <p:pic>
            <p:nvPicPr>
              <p:cNvPr id="194" name="Ink 193">
                <a:extLst>
                  <a:ext uri="{FF2B5EF4-FFF2-40B4-BE49-F238E27FC236}">
                    <a16:creationId xmlns:a16="http://schemas.microsoft.com/office/drawing/2014/main" id="{3DA05C1C-463F-4E16-91F6-F2B87BFC8BBB}"/>
                  </a:ext>
                </a:extLst>
              </p:cNvPr>
              <p:cNvPicPr/>
              <p:nvPr/>
            </p:nvPicPr>
            <p:blipFill>
              <a:blip r:embed="rId372"/>
              <a:stretch>
                <a:fillRect/>
              </a:stretch>
            </p:blipFill>
            <p:spPr>
              <a:xfrm>
                <a:off x="8186070" y="2225827"/>
                <a:ext cx="169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95" name="Ink 194">
                <a:extLst>
                  <a:ext uri="{FF2B5EF4-FFF2-40B4-BE49-F238E27FC236}">
                    <a16:creationId xmlns:a16="http://schemas.microsoft.com/office/drawing/2014/main" id="{90163C08-AA32-4033-9522-EF8CD5BB0CF5}"/>
                  </a:ext>
                </a:extLst>
              </p14:cNvPr>
              <p14:cNvContentPartPr/>
              <p14:nvPr/>
            </p14:nvContentPartPr>
            <p14:xfrm>
              <a:off x="8557950" y="2181187"/>
              <a:ext cx="546480" cy="98640"/>
            </p14:xfrm>
          </p:contentPart>
        </mc:Choice>
        <mc:Fallback xmlns="">
          <p:pic>
            <p:nvPicPr>
              <p:cNvPr id="195" name="Ink 194">
                <a:extLst>
                  <a:ext uri="{FF2B5EF4-FFF2-40B4-BE49-F238E27FC236}">
                    <a16:creationId xmlns:a16="http://schemas.microsoft.com/office/drawing/2014/main" id="{90163C08-AA32-4033-9522-EF8CD5BB0CF5}"/>
                  </a:ext>
                </a:extLst>
              </p:cNvPr>
              <p:cNvPicPr/>
              <p:nvPr/>
            </p:nvPicPr>
            <p:blipFill>
              <a:blip r:embed="rId374"/>
              <a:stretch>
                <a:fillRect/>
              </a:stretch>
            </p:blipFill>
            <p:spPr>
              <a:xfrm>
                <a:off x="8549310" y="2172547"/>
                <a:ext cx="564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96" name="Ink 195">
                <a:extLst>
                  <a:ext uri="{FF2B5EF4-FFF2-40B4-BE49-F238E27FC236}">
                    <a16:creationId xmlns:a16="http://schemas.microsoft.com/office/drawing/2014/main" id="{BDCA8D5B-AE36-4D05-A86A-B3743A72AEA2}"/>
                  </a:ext>
                </a:extLst>
              </p14:cNvPr>
              <p14:cNvContentPartPr/>
              <p14:nvPr/>
            </p14:nvContentPartPr>
            <p14:xfrm>
              <a:off x="9104070" y="2069947"/>
              <a:ext cx="260640" cy="194760"/>
            </p14:xfrm>
          </p:contentPart>
        </mc:Choice>
        <mc:Fallback xmlns="">
          <p:pic>
            <p:nvPicPr>
              <p:cNvPr id="196" name="Ink 195">
                <a:extLst>
                  <a:ext uri="{FF2B5EF4-FFF2-40B4-BE49-F238E27FC236}">
                    <a16:creationId xmlns:a16="http://schemas.microsoft.com/office/drawing/2014/main" id="{BDCA8D5B-AE36-4D05-A86A-B3743A72AEA2}"/>
                  </a:ext>
                </a:extLst>
              </p:cNvPr>
              <p:cNvPicPr/>
              <p:nvPr/>
            </p:nvPicPr>
            <p:blipFill>
              <a:blip r:embed="rId376"/>
              <a:stretch>
                <a:fillRect/>
              </a:stretch>
            </p:blipFill>
            <p:spPr>
              <a:xfrm>
                <a:off x="9095430" y="2061307"/>
                <a:ext cx="2782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97" name="Ink 196">
                <a:extLst>
                  <a:ext uri="{FF2B5EF4-FFF2-40B4-BE49-F238E27FC236}">
                    <a16:creationId xmlns:a16="http://schemas.microsoft.com/office/drawing/2014/main" id="{60F14808-FD58-4274-BFF8-5913DCAE2113}"/>
                  </a:ext>
                </a:extLst>
              </p14:cNvPr>
              <p14:cNvContentPartPr/>
              <p14:nvPr/>
            </p14:nvContentPartPr>
            <p14:xfrm>
              <a:off x="9396750" y="2158867"/>
              <a:ext cx="115200" cy="84240"/>
            </p14:xfrm>
          </p:contentPart>
        </mc:Choice>
        <mc:Fallback xmlns="">
          <p:pic>
            <p:nvPicPr>
              <p:cNvPr id="197" name="Ink 196">
                <a:extLst>
                  <a:ext uri="{FF2B5EF4-FFF2-40B4-BE49-F238E27FC236}">
                    <a16:creationId xmlns:a16="http://schemas.microsoft.com/office/drawing/2014/main" id="{60F14808-FD58-4274-BFF8-5913DCAE2113}"/>
                  </a:ext>
                </a:extLst>
              </p:cNvPr>
              <p:cNvPicPr/>
              <p:nvPr/>
            </p:nvPicPr>
            <p:blipFill>
              <a:blip r:embed="rId378"/>
              <a:stretch>
                <a:fillRect/>
              </a:stretch>
            </p:blipFill>
            <p:spPr>
              <a:xfrm>
                <a:off x="9388110" y="2149867"/>
                <a:ext cx="132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98" name="Ink 197">
                <a:extLst>
                  <a:ext uri="{FF2B5EF4-FFF2-40B4-BE49-F238E27FC236}">
                    <a16:creationId xmlns:a16="http://schemas.microsoft.com/office/drawing/2014/main" id="{BE401EE1-CE8C-4F0B-9417-699F80024C2D}"/>
                  </a:ext>
                </a:extLst>
              </p14:cNvPr>
              <p14:cNvContentPartPr/>
              <p14:nvPr/>
            </p14:nvContentPartPr>
            <p14:xfrm>
              <a:off x="9546870" y="2154547"/>
              <a:ext cx="127800" cy="117000"/>
            </p14:xfrm>
          </p:contentPart>
        </mc:Choice>
        <mc:Fallback xmlns="">
          <p:pic>
            <p:nvPicPr>
              <p:cNvPr id="198" name="Ink 197">
                <a:extLst>
                  <a:ext uri="{FF2B5EF4-FFF2-40B4-BE49-F238E27FC236}">
                    <a16:creationId xmlns:a16="http://schemas.microsoft.com/office/drawing/2014/main" id="{BE401EE1-CE8C-4F0B-9417-699F80024C2D}"/>
                  </a:ext>
                </a:extLst>
              </p:cNvPr>
              <p:cNvPicPr/>
              <p:nvPr/>
            </p:nvPicPr>
            <p:blipFill>
              <a:blip r:embed="rId380"/>
              <a:stretch>
                <a:fillRect/>
              </a:stretch>
            </p:blipFill>
            <p:spPr>
              <a:xfrm>
                <a:off x="9538230" y="2145547"/>
                <a:ext cx="145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99" name="Ink 198">
                <a:extLst>
                  <a:ext uri="{FF2B5EF4-FFF2-40B4-BE49-F238E27FC236}">
                    <a16:creationId xmlns:a16="http://schemas.microsoft.com/office/drawing/2014/main" id="{CD23C11A-81A8-4FE6-AE27-EB21E8F690BA}"/>
                  </a:ext>
                </a:extLst>
              </p14:cNvPr>
              <p14:cNvContentPartPr/>
              <p14:nvPr/>
            </p14:nvContentPartPr>
            <p14:xfrm>
              <a:off x="9724350" y="2126107"/>
              <a:ext cx="154440" cy="115920"/>
            </p14:xfrm>
          </p:contentPart>
        </mc:Choice>
        <mc:Fallback xmlns="">
          <p:pic>
            <p:nvPicPr>
              <p:cNvPr id="199" name="Ink 198">
                <a:extLst>
                  <a:ext uri="{FF2B5EF4-FFF2-40B4-BE49-F238E27FC236}">
                    <a16:creationId xmlns:a16="http://schemas.microsoft.com/office/drawing/2014/main" id="{CD23C11A-81A8-4FE6-AE27-EB21E8F690BA}"/>
                  </a:ext>
                </a:extLst>
              </p:cNvPr>
              <p:cNvPicPr/>
              <p:nvPr/>
            </p:nvPicPr>
            <p:blipFill>
              <a:blip r:embed="rId382"/>
              <a:stretch>
                <a:fillRect/>
              </a:stretch>
            </p:blipFill>
            <p:spPr>
              <a:xfrm>
                <a:off x="9715710" y="2117467"/>
                <a:ext cx="172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1" name="Ink 230">
                <a:extLst>
                  <a:ext uri="{FF2B5EF4-FFF2-40B4-BE49-F238E27FC236}">
                    <a16:creationId xmlns:a16="http://schemas.microsoft.com/office/drawing/2014/main" id="{0FDC56AB-C7B0-41FD-AB77-9920B110CB56}"/>
                  </a:ext>
                </a:extLst>
              </p14:cNvPr>
              <p14:cNvContentPartPr/>
              <p14:nvPr/>
            </p14:nvContentPartPr>
            <p14:xfrm>
              <a:off x="7427190" y="2661067"/>
              <a:ext cx="369720" cy="96480"/>
            </p14:xfrm>
          </p:contentPart>
        </mc:Choice>
        <mc:Fallback xmlns="">
          <p:pic>
            <p:nvPicPr>
              <p:cNvPr id="231" name="Ink 230">
                <a:extLst>
                  <a:ext uri="{FF2B5EF4-FFF2-40B4-BE49-F238E27FC236}">
                    <a16:creationId xmlns:a16="http://schemas.microsoft.com/office/drawing/2014/main" id="{0FDC56AB-C7B0-41FD-AB77-9920B110CB56}"/>
                  </a:ext>
                </a:extLst>
              </p:cNvPr>
              <p:cNvPicPr/>
              <p:nvPr/>
            </p:nvPicPr>
            <p:blipFill>
              <a:blip r:embed="rId384"/>
              <a:stretch>
                <a:fillRect/>
              </a:stretch>
            </p:blipFill>
            <p:spPr>
              <a:xfrm>
                <a:off x="7418190" y="2652427"/>
                <a:ext cx="387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2" name="Ink 231">
                <a:extLst>
                  <a:ext uri="{FF2B5EF4-FFF2-40B4-BE49-F238E27FC236}">
                    <a16:creationId xmlns:a16="http://schemas.microsoft.com/office/drawing/2014/main" id="{7056877B-AF7B-402A-860A-8BB541DA7672}"/>
                  </a:ext>
                </a:extLst>
              </p14:cNvPr>
              <p14:cNvContentPartPr/>
              <p14:nvPr/>
            </p14:nvContentPartPr>
            <p14:xfrm>
              <a:off x="7830030" y="2604187"/>
              <a:ext cx="313560" cy="155520"/>
            </p14:xfrm>
          </p:contentPart>
        </mc:Choice>
        <mc:Fallback xmlns="">
          <p:pic>
            <p:nvPicPr>
              <p:cNvPr id="232" name="Ink 231">
                <a:extLst>
                  <a:ext uri="{FF2B5EF4-FFF2-40B4-BE49-F238E27FC236}">
                    <a16:creationId xmlns:a16="http://schemas.microsoft.com/office/drawing/2014/main" id="{7056877B-AF7B-402A-860A-8BB541DA7672}"/>
                  </a:ext>
                </a:extLst>
              </p:cNvPr>
              <p:cNvPicPr/>
              <p:nvPr/>
            </p:nvPicPr>
            <p:blipFill>
              <a:blip r:embed="rId386"/>
              <a:stretch>
                <a:fillRect/>
              </a:stretch>
            </p:blipFill>
            <p:spPr>
              <a:xfrm>
                <a:off x="7821030" y="2595187"/>
                <a:ext cx="331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3" name="Ink 232">
                <a:extLst>
                  <a:ext uri="{FF2B5EF4-FFF2-40B4-BE49-F238E27FC236}">
                    <a16:creationId xmlns:a16="http://schemas.microsoft.com/office/drawing/2014/main" id="{BB08C1A8-B4EF-42BA-A21D-471B3CDCC970}"/>
                  </a:ext>
                </a:extLst>
              </p14:cNvPr>
              <p14:cNvContentPartPr/>
              <p14:nvPr/>
            </p14:nvContentPartPr>
            <p14:xfrm>
              <a:off x="8078790" y="2604187"/>
              <a:ext cx="360" cy="360"/>
            </p14:xfrm>
          </p:contentPart>
        </mc:Choice>
        <mc:Fallback xmlns="">
          <p:pic>
            <p:nvPicPr>
              <p:cNvPr id="233" name="Ink 232">
                <a:extLst>
                  <a:ext uri="{FF2B5EF4-FFF2-40B4-BE49-F238E27FC236}">
                    <a16:creationId xmlns:a16="http://schemas.microsoft.com/office/drawing/2014/main" id="{BB08C1A8-B4EF-42BA-A21D-471B3CDCC970}"/>
                  </a:ext>
                </a:extLst>
              </p:cNvPr>
              <p:cNvPicPr/>
              <p:nvPr/>
            </p:nvPicPr>
            <p:blipFill>
              <a:blip r:embed="rId71"/>
              <a:stretch>
                <a:fillRect/>
              </a:stretch>
            </p:blipFill>
            <p:spPr>
              <a:xfrm>
                <a:off x="8070150" y="2595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4" name="Ink 233">
                <a:extLst>
                  <a:ext uri="{FF2B5EF4-FFF2-40B4-BE49-F238E27FC236}">
                    <a16:creationId xmlns:a16="http://schemas.microsoft.com/office/drawing/2014/main" id="{3D305B69-8315-4F52-A0BB-18662C2DD55F}"/>
                  </a:ext>
                </a:extLst>
              </p14:cNvPr>
              <p14:cNvContentPartPr/>
              <p14:nvPr/>
            </p14:nvContentPartPr>
            <p14:xfrm>
              <a:off x="8175630" y="2535427"/>
              <a:ext cx="323280" cy="208440"/>
            </p14:xfrm>
          </p:contentPart>
        </mc:Choice>
        <mc:Fallback xmlns="">
          <p:pic>
            <p:nvPicPr>
              <p:cNvPr id="234" name="Ink 233">
                <a:extLst>
                  <a:ext uri="{FF2B5EF4-FFF2-40B4-BE49-F238E27FC236}">
                    <a16:creationId xmlns:a16="http://schemas.microsoft.com/office/drawing/2014/main" id="{3D305B69-8315-4F52-A0BB-18662C2DD55F}"/>
                  </a:ext>
                </a:extLst>
              </p:cNvPr>
              <p:cNvPicPr/>
              <p:nvPr/>
            </p:nvPicPr>
            <p:blipFill>
              <a:blip r:embed="rId389"/>
              <a:stretch>
                <a:fillRect/>
              </a:stretch>
            </p:blipFill>
            <p:spPr>
              <a:xfrm>
                <a:off x="8166990" y="2526787"/>
                <a:ext cx="340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5" name="Ink 234">
                <a:extLst>
                  <a:ext uri="{FF2B5EF4-FFF2-40B4-BE49-F238E27FC236}">
                    <a16:creationId xmlns:a16="http://schemas.microsoft.com/office/drawing/2014/main" id="{46070379-9638-44CB-80AB-7B48DEA470BB}"/>
                  </a:ext>
                </a:extLst>
              </p14:cNvPr>
              <p14:cNvContentPartPr/>
              <p14:nvPr/>
            </p14:nvContentPartPr>
            <p14:xfrm>
              <a:off x="8729670" y="2647027"/>
              <a:ext cx="360" cy="360"/>
            </p14:xfrm>
          </p:contentPart>
        </mc:Choice>
        <mc:Fallback xmlns="">
          <p:pic>
            <p:nvPicPr>
              <p:cNvPr id="235" name="Ink 234">
                <a:extLst>
                  <a:ext uri="{FF2B5EF4-FFF2-40B4-BE49-F238E27FC236}">
                    <a16:creationId xmlns:a16="http://schemas.microsoft.com/office/drawing/2014/main" id="{46070379-9638-44CB-80AB-7B48DEA470BB}"/>
                  </a:ext>
                </a:extLst>
              </p:cNvPr>
              <p:cNvPicPr/>
              <p:nvPr/>
            </p:nvPicPr>
            <p:blipFill>
              <a:blip r:embed="rId71"/>
              <a:stretch>
                <a:fillRect/>
              </a:stretch>
            </p:blipFill>
            <p:spPr>
              <a:xfrm>
                <a:off x="8721030" y="26383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6" name="Ink 235">
                <a:extLst>
                  <a:ext uri="{FF2B5EF4-FFF2-40B4-BE49-F238E27FC236}">
                    <a16:creationId xmlns:a16="http://schemas.microsoft.com/office/drawing/2014/main" id="{71F07152-CF49-4336-9F1D-3C7AADCE4A70}"/>
                  </a:ext>
                </a:extLst>
              </p14:cNvPr>
              <p14:cNvContentPartPr/>
              <p14:nvPr/>
            </p14:nvContentPartPr>
            <p14:xfrm>
              <a:off x="8735790" y="2719387"/>
              <a:ext cx="2520" cy="9000"/>
            </p14:xfrm>
          </p:contentPart>
        </mc:Choice>
        <mc:Fallback xmlns="">
          <p:pic>
            <p:nvPicPr>
              <p:cNvPr id="236" name="Ink 235">
                <a:extLst>
                  <a:ext uri="{FF2B5EF4-FFF2-40B4-BE49-F238E27FC236}">
                    <a16:creationId xmlns:a16="http://schemas.microsoft.com/office/drawing/2014/main" id="{71F07152-CF49-4336-9F1D-3C7AADCE4A70}"/>
                  </a:ext>
                </a:extLst>
              </p:cNvPr>
              <p:cNvPicPr/>
              <p:nvPr/>
            </p:nvPicPr>
            <p:blipFill>
              <a:blip r:embed="rId392"/>
              <a:stretch>
                <a:fillRect/>
              </a:stretch>
            </p:blipFill>
            <p:spPr>
              <a:xfrm>
                <a:off x="8726790" y="2710747"/>
                <a:ext cx="20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9" name="Ink 238">
                <a:extLst>
                  <a:ext uri="{FF2B5EF4-FFF2-40B4-BE49-F238E27FC236}">
                    <a16:creationId xmlns:a16="http://schemas.microsoft.com/office/drawing/2014/main" id="{E33DD95A-90B2-4E6E-8680-99F831F42734}"/>
                  </a:ext>
                </a:extLst>
              </p14:cNvPr>
              <p14:cNvContentPartPr/>
              <p14:nvPr/>
            </p14:nvContentPartPr>
            <p14:xfrm>
              <a:off x="8970510" y="2584747"/>
              <a:ext cx="376920" cy="162720"/>
            </p14:xfrm>
          </p:contentPart>
        </mc:Choice>
        <mc:Fallback xmlns="">
          <p:pic>
            <p:nvPicPr>
              <p:cNvPr id="239" name="Ink 238">
                <a:extLst>
                  <a:ext uri="{FF2B5EF4-FFF2-40B4-BE49-F238E27FC236}">
                    <a16:creationId xmlns:a16="http://schemas.microsoft.com/office/drawing/2014/main" id="{E33DD95A-90B2-4E6E-8680-99F831F42734}"/>
                  </a:ext>
                </a:extLst>
              </p:cNvPr>
              <p:cNvPicPr/>
              <p:nvPr/>
            </p:nvPicPr>
            <p:blipFill>
              <a:blip r:embed="rId394"/>
              <a:stretch>
                <a:fillRect/>
              </a:stretch>
            </p:blipFill>
            <p:spPr>
              <a:xfrm>
                <a:off x="8961870" y="2576107"/>
                <a:ext cx="394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0" name="Ink 239">
                <a:extLst>
                  <a:ext uri="{FF2B5EF4-FFF2-40B4-BE49-F238E27FC236}">
                    <a16:creationId xmlns:a16="http://schemas.microsoft.com/office/drawing/2014/main" id="{DFC9C9CC-879D-4AA5-AE4A-25AF9C9999B5}"/>
                  </a:ext>
                </a:extLst>
              </p14:cNvPr>
              <p14:cNvContentPartPr/>
              <p14:nvPr/>
            </p14:nvContentPartPr>
            <p14:xfrm>
              <a:off x="9398550" y="2569627"/>
              <a:ext cx="114480" cy="158760"/>
            </p14:xfrm>
          </p:contentPart>
        </mc:Choice>
        <mc:Fallback xmlns="">
          <p:pic>
            <p:nvPicPr>
              <p:cNvPr id="240" name="Ink 239">
                <a:extLst>
                  <a:ext uri="{FF2B5EF4-FFF2-40B4-BE49-F238E27FC236}">
                    <a16:creationId xmlns:a16="http://schemas.microsoft.com/office/drawing/2014/main" id="{DFC9C9CC-879D-4AA5-AE4A-25AF9C9999B5}"/>
                  </a:ext>
                </a:extLst>
              </p:cNvPr>
              <p:cNvPicPr/>
              <p:nvPr/>
            </p:nvPicPr>
            <p:blipFill>
              <a:blip r:embed="rId396"/>
              <a:stretch>
                <a:fillRect/>
              </a:stretch>
            </p:blipFill>
            <p:spPr>
              <a:xfrm>
                <a:off x="9389550" y="2560987"/>
                <a:ext cx="132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1" name="Ink 240">
                <a:extLst>
                  <a:ext uri="{FF2B5EF4-FFF2-40B4-BE49-F238E27FC236}">
                    <a16:creationId xmlns:a16="http://schemas.microsoft.com/office/drawing/2014/main" id="{40AE920F-6170-4CFF-B135-619D5B9C586D}"/>
                  </a:ext>
                </a:extLst>
              </p14:cNvPr>
              <p14:cNvContentPartPr/>
              <p14:nvPr/>
            </p14:nvContentPartPr>
            <p14:xfrm>
              <a:off x="9683310" y="2591947"/>
              <a:ext cx="124200" cy="123480"/>
            </p14:xfrm>
          </p:contentPart>
        </mc:Choice>
        <mc:Fallback xmlns="">
          <p:pic>
            <p:nvPicPr>
              <p:cNvPr id="241" name="Ink 240">
                <a:extLst>
                  <a:ext uri="{FF2B5EF4-FFF2-40B4-BE49-F238E27FC236}">
                    <a16:creationId xmlns:a16="http://schemas.microsoft.com/office/drawing/2014/main" id="{40AE920F-6170-4CFF-B135-619D5B9C586D}"/>
                  </a:ext>
                </a:extLst>
              </p:cNvPr>
              <p:cNvPicPr/>
              <p:nvPr/>
            </p:nvPicPr>
            <p:blipFill>
              <a:blip r:embed="rId398"/>
              <a:stretch>
                <a:fillRect/>
              </a:stretch>
            </p:blipFill>
            <p:spPr>
              <a:xfrm>
                <a:off x="9674670" y="2583307"/>
                <a:ext cx="141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2" name="Ink 241">
                <a:extLst>
                  <a:ext uri="{FF2B5EF4-FFF2-40B4-BE49-F238E27FC236}">
                    <a16:creationId xmlns:a16="http://schemas.microsoft.com/office/drawing/2014/main" id="{DFC9AC96-B73C-41BD-BF64-DBFE6D7D0155}"/>
                  </a:ext>
                </a:extLst>
              </p14:cNvPr>
              <p14:cNvContentPartPr/>
              <p14:nvPr/>
            </p14:nvContentPartPr>
            <p14:xfrm>
              <a:off x="9866910" y="2639107"/>
              <a:ext cx="112680" cy="64080"/>
            </p14:xfrm>
          </p:contentPart>
        </mc:Choice>
        <mc:Fallback xmlns="">
          <p:pic>
            <p:nvPicPr>
              <p:cNvPr id="242" name="Ink 241">
                <a:extLst>
                  <a:ext uri="{FF2B5EF4-FFF2-40B4-BE49-F238E27FC236}">
                    <a16:creationId xmlns:a16="http://schemas.microsoft.com/office/drawing/2014/main" id="{DFC9AC96-B73C-41BD-BF64-DBFE6D7D0155}"/>
                  </a:ext>
                </a:extLst>
              </p:cNvPr>
              <p:cNvPicPr/>
              <p:nvPr/>
            </p:nvPicPr>
            <p:blipFill>
              <a:blip r:embed="rId400"/>
              <a:stretch>
                <a:fillRect/>
              </a:stretch>
            </p:blipFill>
            <p:spPr>
              <a:xfrm>
                <a:off x="9857910" y="2630107"/>
                <a:ext cx="130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3" name="Ink 242">
                <a:extLst>
                  <a:ext uri="{FF2B5EF4-FFF2-40B4-BE49-F238E27FC236}">
                    <a16:creationId xmlns:a16="http://schemas.microsoft.com/office/drawing/2014/main" id="{4A3EC0CF-A657-454E-8FEC-31076D8B1163}"/>
                  </a:ext>
                </a:extLst>
              </p14:cNvPr>
              <p14:cNvContentPartPr/>
              <p14:nvPr/>
            </p14:nvContentPartPr>
            <p14:xfrm>
              <a:off x="10047990" y="2497987"/>
              <a:ext cx="34560" cy="184320"/>
            </p14:xfrm>
          </p:contentPart>
        </mc:Choice>
        <mc:Fallback xmlns="">
          <p:pic>
            <p:nvPicPr>
              <p:cNvPr id="243" name="Ink 242">
                <a:extLst>
                  <a:ext uri="{FF2B5EF4-FFF2-40B4-BE49-F238E27FC236}">
                    <a16:creationId xmlns:a16="http://schemas.microsoft.com/office/drawing/2014/main" id="{4A3EC0CF-A657-454E-8FEC-31076D8B1163}"/>
                  </a:ext>
                </a:extLst>
              </p:cNvPr>
              <p:cNvPicPr/>
              <p:nvPr/>
            </p:nvPicPr>
            <p:blipFill>
              <a:blip r:embed="rId402"/>
              <a:stretch>
                <a:fillRect/>
              </a:stretch>
            </p:blipFill>
            <p:spPr>
              <a:xfrm>
                <a:off x="10039350" y="2489347"/>
                <a:ext cx="52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4" name="Ink 243">
                <a:extLst>
                  <a:ext uri="{FF2B5EF4-FFF2-40B4-BE49-F238E27FC236}">
                    <a16:creationId xmlns:a16="http://schemas.microsoft.com/office/drawing/2014/main" id="{BEF943C7-D852-4228-88C5-8528EF50AE78}"/>
                  </a:ext>
                </a:extLst>
              </p14:cNvPr>
              <p14:cNvContentPartPr/>
              <p14:nvPr/>
            </p14:nvContentPartPr>
            <p14:xfrm>
              <a:off x="10141950" y="2487187"/>
              <a:ext cx="178920" cy="174240"/>
            </p14:xfrm>
          </p:contentPart>
        </mc:Choice>
        <mc:Fallback xmlns="">
          <p:pic>
            <p:nvPicPr>
              <p:cNvPr id="244" name="Ink 243">
                <a:extLst>
                  <a:ext uri="{FF2B5EF4-FFF2-40B4-BE49-F238E27FC236}">
                    <a16:creationId xmlns:a16="http://schemas.microsoft.com/office/drawing/2014/main" id="{BEF943C7-D852-4228-88C5-8528EF50AE78}"/>
                  </a:ext>
                </a:extLst>
              </p:cNvPr>
              <p:cNvPicPr/>
              <p:nvPr/>
            </p:nvPicPr>
            <p:blipFill>
              <a:blip r:embed="rId404"/>
              <a:stretch>
                <a:fillRect/>
              </a:stretch>
            </p:blipFill>
            <p:spPr>
              <a:xfrm>
                <a:off x="10132950" y="2478547"/>
                <a:ext cx="196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5" name="Ink 244">
                <a:extLst>
                  <a:ext uri="{FF2B5EF4-FFF2-40B4-BE49-F238E27FC236}">
                    <a16:creationId xmlns:a16="http://schemas.microsoft.com/office/drawing/2014/main" id="{44E3F7BD-A125-4A0C-8084-DA08646EB1DF}"/>
                  </a:ext>
                </a:extLst>
              </p14:cNvPr>
              <p14:cNvContentPartPr/>
              <p14:nvPr/>
            </p14:nvContentPartPr>
            <p14:xfrm>
              <a:off x="10118910" y="2500867"/>
              <a:ext cx="268200" cy="54720"/>
            </p14:xfrm>
          </p:contentPart>
        </mc:Choice>
        <mc:Fallback xmlns="">
          <p:pic>
            <p:nvPicPr>
              <p:cNvPr id="245" name="Ink 244">
                <a:extLst>
                  <a:ext uri="{FF2B5EF4-FFF2-40B4-BE49-F238E27FC236}">
                    <a16:creationId xmlns:a16="http://schemas.microsoft.com/office/drawing/2014/main" id="{44E3F7BD-A125-4A0C-8084-DA08646EB1DF}"/>
                  </a:ext>
                </a:extLst>
              </p:cNvPr>
              <p:cNvPicPr/>
              <p:nvPr/>
            </p:nvPicPr>
            <p:blipFill>
              <a:blip r:embed="rId406"/>
              <a:stretch>
                <a:fillRect/>
              </a:stretch>
            </p:blipFill>
            <p:spPr>
              <a:xfrm>
                <a:off x="10110270" y="2491867"/>
                <a:ext cx="285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6" name="Ink 245">
                <a:extLst>
                  <a:ext uri="{FF2B5EF4-FFF2-40B4-BE49-F238E27FC236}">
                    <a16:creationId xmlns:a16="http://schemas.microsoft.com/office/drawing/2014/main" id="{96328B4D-B7B2-4FA4-A3C0-D0E86CD4D8C5}"/>
                  </a:ext>
                </a:extLst>
              </p14:cNvPr>
              <p14:cNvContentPartPr/>
              <p14:nvPr/>
            </p14:nvContentPartPr>
            <p14:xfrm>
              <a:off x="10539030" y="2600227"/>
              <a:ext cx="217080" cy="58680"/>
            </p14:xfrm>
          </p:contentPart>
        </mc:Choice>
        <mc:Fallback xmlns="">
          <p:pic>
            <p:nvPicPr>
              <p:cNvPr id="246" name="Ink 245">
                <a:extLst>
                  <a:ext uri="{FF2B5EF4-FFF2-40B4-BE49-F238E27FC236}">
                    <a16:creationId xmlns:a16="http://schemas.microsoft.com/office/drawing/2014/main" id="{96328B4D-B7B2-4FA4-A3C0-D0E86CD4D8C5}"/>
                  </a:ext>
                </a:extLst>
              </p:cNvPr>
              <p:cNvPicPr/>
              <p:nvPr/>
            </p:nvPicPr>
            <p:blipFill>
              <a:blip r:embed="rId408"/>
              <a:stretch>
                <a:fillRect/>
              </a:stretch>
            </p:blipFill>
            <p:spPr>
              <a:xfrm>
                <a:off x="10530390" y="2591587"/>
                <a:ext cx="2347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7" name="Ink 246">
                <a:extLst>
                  <a:ext uri="{FF2B5EF4-FFF2-40B4-BE49-F238E27FC236}">
                    <a16:creationId xmlns:a16="http://schemas.microsoft.com/office/drawing/2014/main" id="{2CB51273-94B8-43D3-AF62-29EAA8EABF47}"/>
                  </a:ext>
                </a:extLst>
              </p14:cNvPr>
              <p14:cNvContentPartPr/>
              <p14:nvPr/>
            </p14:nvContentPartPr>
            <p14:xfrm>
              <a:off x="10886070" y="2341387"/>
              <a:ext cx="168120" cy="439560"/>
            </p14:xfrm>
          </p:contentPart>
        </mc:Choice>
        <mc:Fallback xmlns="">
          <p:pic>
            <p:nvPicPr>
              <p:cNvPr id="247" name="Ink 246">
                <a:extLst>
                  <a:ext uri="{FF2B5EF4-FFF2-40B4-BE49-F238E27FC236}">
                    <a16:creationId xmlns:a16="http://schemas.microsoft.com/office/drawing/2014/main" id="{2CB51273-94B8-43D3-AF62-29EAA8EABF47}"/>
                  </a:ext>
                </a:extLst>
              </p:cNvPr>
              <p:cNvPicPr/>
              <p:nvPr/>
            </p:nvPicPr>
            <p:blipFill>
              <a:blip r:embed="rId410"/>
              <a:stretch>
                <a:fillRect/>
              </a:stretch>
            </p:blipFill>
            <p:spPr>
              <a:xfrm>
                <a:off x="10877430" y="2332747"/>
                <a:ext cx="18576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8" name="Ink 247">
                <a:extLst>
                  <a:ext uri="{FF2B5EF4-FFF2-40B4-BE49-F238E27FC236}">
                    <a16:creationId xmlns:a16="http://schemas.microsoft.com/office/drawing/2014/main" id="{E4E23356-22ED-41A5-A7EF-9D219072F875}"/>
                  </a:ext>
                </a:extLst>
              </p14:cNvPr>
              <p14:cNvContentPartPr/>
              <p14:nvPr/>
            </p14:nvContentPartPr>
            <p14:xfrm>
              <a:off x="10872750" y="2571427"/>
              <a:ext cx="326160" cy="127440"/>
            </p14:xfrm>
          </p:contentPart>
        </mc:Choice>
        <mc:Fallback xmlns="">
          <p:pic>
            <p:nvPicPr>
              <p:cNvPr id="248" name="Ink 247">
                <a:extLst>
                  <a:ext uri="{FF2B5EF4-FFF2-40B4-BE49-F238E27FC236}">
                    <a16:creationId xmlns:a16="http://schemas.microsoft.com/office/drawing/2014/main" id="{E4E23356-22ED-41A5-A7EF-9D219072F875}"/>
                  </a:ext>
                </a:extLst>
              </p:cNvPr>
              <p:cNvPicPr/>
              <p:nvPr/>
            </p:nvPicPr>
            <p:blipFill>
              <a:blip r:embed="rId412"/>
              <a:stretch>
                <a:fillRect/>
              </a:stretch>
            </p:blipFill>
            <p:spPr>
              <a:xfrm>
                <a:off x="10864110" y="2562787"/>
                <a:ext cx="343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9" name="Ink 248">
                <a:extLst>
                  <a:ext uri="{FF2B5EF4-FFF2-40B4-BE49-F238E27FC236}">
                    <a16:creationId xmlns:a16="http://schemas.microsoft.com/office/drawing/2014/main" id="{6078FA18-9358-4C8B-B374-FBF346AD6997}"/>
                  </a:ext>
                </a:extLst>
              </p14:cNvPr>
              <p14:cNvContentPartPr/>
              <p14:nvPr/>
            </p14:nvContentPartPr>
            <p14:xfrm>
              <a:off x="11239230" y="2560987"/>
              <a:ext cx="265680" cy="132120"/>
            </p14:xfrm>
          </p:contentPart>
        </mc:Choice>
        <mc:Fallback xmlns="">
          <p:pic>
            <p:nvPicPr>
              <p:cNvPr id="249" name="Ink 248">
                <a:extLst>
                  <a:ext uri="{FF2B5EF4-FFF2-40B4-BE49-F238E27FC236}">
                    <a16:creationId xmlns:a16="http://schemas.microsoft.com/office/drawing/2014/main" id="{6078FA18-9358-4C8B-B374-FBF346AD6997}"/>
                  </a:ext>
                </a:extLst>
              </p:cNvPr>
              <p:cNvPicPr/>
              <p:nvPr/>
            </p:nvPicPr>
            <p:blipFill>
              <a:blip r:embed="rId414"/>
              <a:stretch>
                <a:fillRect/>
              </a:stretch>
            </p:blipFill>
            <p:spPr>
              <a:xfrm>
                <a:off x="11230230" y="2552347"/>
                <a:ext cx="283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0" name="Ink 249">
                <a:extLst>
                  <a:ext uri="{FF2B5EF4-FFF2-40B4-BE49-F238E27FC236}">
                    <a16:creationId xmlns:a16="http://schemas.microsoft.com/office/drawing/2014/main" id="{23742C60-BAF3-48F5-88B6-E574EB42C179}"/>
                  </a:ext>
                </a:extLst>
              </p14:cNvPr>
              <p14:cNvContentPartPr/>
              <p14:nvPr/>
            </p14:nvContentPartPr>
            <p14:xfrm>
              <a:off x="11557830" y="2577187"/>
              <a:ext cx="89280" cy="99720"/>
            </p14:xfrm>
          </p:contentPart>
        </mc:Choice>
        <mc:Fallback xmlns="">
          <p:pic>
            <p:nvPicPr>
              <p:cNvPr id="250" name="Ink 249">
                <a:extLst>
                  <a:ext uri="{FF2B5EF4-FFF2-40B4-BE49-F238E27FC236}">
                    <a16:creationId xmlns:a16="http://schemas.microsoft.com/office/drawing/2014/main" id="{23742C60-BAF3-48F5-88B6-E574EB42C179}"/>
                  </a:ext>
                </a:extLst>
              </p:cNvPr>
              <p:cNvPicPr/>
              <p:nvPr/>
            </p:nvPicPr>
            <p:blipFill>
              <a:blip r:embed="rId416"/>
              <a:stretch>
                <a:fillRect/>
              </a:stretch>
            </p:blipFill>
            <p:spPr>
              <a:xfrm>
                <a:off x="11548830" y="2568547"/>
                <a:ext cx="106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1" name="Ink 250">
                <a:extLst>
                  <a:ext uri="{FF2B5EF4-FFF2-40B4-BE49-F238E27FC236}">
                    <a16:creationId xmlns:a16="http://schemas.microsoft.com/office/drawing/2014/main" id="{721048E2-4E84-41EA-AB04-C9DFB2E57C76}"/>
                  </a:ext>
                </a:extLst>
              </p14:cNvPr>
              <p14:cNvContentPartPr/>
              <p14:nvPr/>
            </p14:nvContentPartPr>
            <p14:xfrm>
              <a:off x="11642070" y="2573947"/>
              <a:ext cx="196560" cy="98280"/>
            </p14:xfrm>
          </p:contentPart>
        </mc:Choice>
        <mc:Fallback xmlns="">
          <p:pic>
            <p:nvPicPr>
              <p:cNvPr id="251" name="Ink 250">
                <a:extLst>
                  <a:ext uri="{FF2B5EF4-FFF2-40B4-BE49-F238E27FC236}">
                    <a16:creationId xmlns:a16="http://schemas.microsoft.com/office/drawing/2014/main" id="{721048E2-4E84-41EA-AB04-C9DFB2E57C76}"/>
                  </a:ext>
                </a:extLst>
              </p:cNvPr>
              <p:cNvPicPr/>
              <p:nvPr/>
            </p:nvPicPr>
            <p:blipFill>
              <a:blip r:embed="rId418"/>
              <a:stretch>
                <a:fillRect/>
              </a:stretch>
            </p:blipFill>
            <p:spPr>
              <a:xfrm>
                <a:off x="11633070" y="2565307"/>
                <a:ext cx="214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2" name="Ink 251">
                <a:extLst>
                  <a:ext uri="{FF2B5EF4-FFF2-40B4-BE49-F238E27FC236}">
                    <a16:creationId xmlns:a16="http://schemas.microsoft.com/office/drawing/2014/main" id="{2E8B5C29-1277-4FA3-8A59-F958B2CE930B}"/>
                  </a:ext>
                </a:extLst>
              </p14:cNvPr>
              <p14:cNvContentPartPr/>
              <p14:nvPr/>
            </p14:nvContentPartPr>
            <p14:xfrm>
              <a:off x="11852670" y="2481427"/>
              <a:ext cx="43560" cy="175680"/>
            </p14:xfrm>
          </p:contentPart>
        </mc:Choice>
        <mc:Fallback xmlns="">
          <p:pic>
            <p:nvPicPr>
              <p:cNvPr id="252" name="Ink 251">
                <a:extLst>
                  <a:ext uri="{FF2B5EF4-FFF2-40B4-BE49-F238E27FC236}">
                    <a16:creationId xmlns:a16="http://schemas.microsoft.com/office/drawing/2014/main" id="{2E8B5C29-1277-4FA3-8A59-F958B2CE930B}"/>
                  </a:ext>
                </a:extLst>
              </p:cNvPr>
              <p:cNvPicPr/>
              <p:nvPr/>
            </p:nvPicPr>
            <p:blipFill>
              <a:blip r:embed="rId420"/>
              <a:stretch>
                <a:fillRect/>
              </a:stretch>
            </p:blipFill>
            <p:spPr>
              <a:xfrm>
                <a:off x="11843670" y="2472427"/>
                <a:ext cx="612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3" name="Ink 252">
                <a:extLst>
                  <a:ext uri="{FF2B5EF4-FFF2-40B4-BE49-F238E27FC236}">
                    <a16:creationId xmlns:a16="http://schemas.microsoft.com/office/drawing/2014/main" id="{53957BA1-E9DC-4E17-9521-5E2B963D8537}"/>
                  </a:ext>
                </a:extLst>
              </p14:cNvPr>
              <p14:cNvContentPartPr/>
              <p14:nvPr/>
            </p14:nvContentPartPr>
            <p14:xfrm>
              <a:off x="11998110" y="2438947"/>
              <a:ext cx="10800" cy="171360"/>
            </p14:xfrm>
          </p:contentPart>
        </mc:Choice>
        <mc:Fallback xmlns="">
          <p:pic>
            <p:nvPicPr>
              <p:cNvPr id="253" name="Ink 252">
                <a:extLst>
                  <a:ext uri="{FF2B5EF4-FFF2-40B4-BE49-F238E27FC236}">
                    <a16:creationId xmlns:a16="http://schemas.microsoft.com/office/drawing/2014/main" id="{53957BA1-E9DC-4E17-9521-5E2B963D8537}"/>
                  </a:ext>
                </a:extLst>
              </p:cNvPr>
              <p:cNvPicPr/>
              <p:nvPr/>
            </p:nvPicPr>
            <p:blipFill>
              <a:blip r:embed="rId422"/>
              <a:stretch>
                <a:fillRect/>
              </a:stretch>
            </p:blipFill>
            <p:spPr>
              <a:xfrm>
                <a:off x="11989110" y="2430307"/>
                <a:ext cx="28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4" name="Ink 253">
                <a:extLst>
                  <a:ext uri="{FF2B5EF4-FFF2-40B4-BE49-F238E27FC236}">
                    <a16:creationId xmlns:a16="http://schemas.microsoft.com/office/drawing/2014/main" id="{65ECEAE3-7CE9-4CF6-88BA-B20EBD155A92}"/>
                  </a:ext>
                </a:extLst>
              </p14:cNvPr>
              <p14:cNvContentPartPr/>
              <p14:nvPr/>
            </p14:nvContentPartPr>
            <p14:xfrm>
              <a:off x="11958510" y="2514187"/>
              <a:ext cx="159120" cy="15840"/>
            </p14:xfrm>
          </p:contentPart>
        </mc:Choice>
        <mc:Fallback xmlns="">
          <p:pic>
            <p:nvPicPr>
              <p:cNvPr id="254" name="Ink 253">
                <a:extLst>
                  <a:ext uri="{FF2B5EF4-FFF2-40B4-BE49-F238E27FC236}">
                    <a16:creationId xmlns:a16="http://schemas.microsoft.com/office/drawing/2014/main" id="{65ECEAE3-7CE9-4CF6-88BA-B20EBD155A92}"/>
                  </a:ext>
                </a:extLst>
              </p:cNvPr>
              <p:cNvPicPr/>
              <p:nvPr/>
            </p:nvPicPr>
            <p:blipFill>
              <a:blip r:embed="rId424"/>
              <a:stretch>
                <a:fillRect/>
              </a:stretch>
            </p:blipFill>
            <p:spPr>
              <a:xfrm>
                <a:off x="11949510" y="2505547"/>
                <a:ext cx="1767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6" name="Ink 255">
                <a:extLst>
                  <a:ext uri="{FF2B5EF4-FFF2-40B4-BE49-F238E27FC236}">
                    <a16:creationId xmlns:a16="http://schemas.microsoft.com/office/drawing/2014/main" id="{90275CDD-26F8-49FD-B476-D55EB70FFA1C}"/>
                  </a:ext>
                </a:extLst>
              </p14:cNvPr>
              <p14:cNvContentPartPr/>
              <p14:nvPr/>
            </p14:nvContentPartPr>
            <p14:xfrm>
              <a:off x="1049430" y="3325987"/>
              <a:ext cx="209160" cy="185040"/>
            </p14:xfrm>
          </p:contentPart>
        </mc:Choice>
        <mc:Fallback xmlns="">
          <p:pic>
            <p:nvPicPr>
              <p:cNvPr id="256" name="Ink 255">
                <a:extLst>
                  <a:ext uri="{FF2B5EF4-FFF2-40B4-BE49-F238E27FC236}">
                    <a16:creationId xmlns:a16="http://schemas.microsoft.com/office/drawing/2014/main" id="{90275CDD-26F8-49FD-B476-D55EB70FFA1C}"/>
                  </a:ext>
                </a:extLst>
              </p:cNvPr>
              <p:cNvPicPr/>
              <p:nvPr/>
            </p:nvPicPr>
            <p:blipFill>
              <a:blip r:embed="rId426"/>
              <a:stretch>
                <a:fillRect/>
              </a:stretch>
            </p:blipFill>
            <p:spPr>
              <a:xfrm>
                <a:off x="1040790" y="3317347"/>
                <a:ext cx="2268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7" name="Ink 256">
                <a:extLst>
                  <a:ext uri="{FF2B5EF4-FFF2-40B4-BE49-F238E27FC236}">
                    <a16:creationId xmlns:a16="http://schemas.microsoft.com/office/drawing/2014/main" id="{5C8CE1FE-5C30-4A53-893A-75D5B884209A}"/>
                  </a:ext>
                </a:extLst>
              </p14:cNvPr>
              <p14:cNvContentPartPr/>
              <p14:nvPr/>
            </p14:nvContentPartPr>
            <p14:xfrm>
              <a:off x="1421310" y="3279187"/>
              <a:ext cx="298800" cy="171720"/>
            </p14:xfrm>
          </p:contentPart>
        </mc:Choice>
        <mc:Fallback xmlns="">
          <p:pic>
            <p:nvPicPr>
              <p:cNvPr id="257" name="Ink 256">
                <a:extLst>
                  <a:ext uri="{FF2B5EF4-FFF2-40B4-BE49-F238E27FC236}">
                    <a16:creationId xmlns:a16="http://schemas.microsoft.com/office/drawing/2014/main" id="{5C8CE1FE-5C30-4A53-893A-75D5B884209A}"/>
                  </a:ext>
                </a:extLst>
              </p:cNvPr>
              <p:cNvPicPr/>
              <p:nvPr/>
            </p:nvPicPr>
            <p:blipFill>
              <a:blip r:embed="rId428"/>
              <a:stretch>
                <a:fillRect/>
              </a:stretch>
            </p:blipFill>
            <p:spPr>
              <a:xfrm>
                <a:off x="1412670" y="3270547"/>
                <a:ext cx="316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8" name="Ink 257">
                <a:extLst>
                  <a:ext uri="{FF2B5EF4-FFF2-40B4-BE49-F238E27FC236}">
                    <a16:creationId xmlns:a16="http://schemas.microsoft.com/office/drawing/2014/main" id="{A38F7B96-2A9F-439C-A2BE-50C18C7B1B96}"/>
                  </a:ext>
                </a:extLst>
              </p14:cNvPr>
              <p14:cNvContentPartPr/>
              <p14:nvPr/>
            </p14:nvContentPartPr>
            <p14:xfrm>
              <a:off x="1788510" y="3351907"/>
              <a:ext cx="315720" cy="81000"/>
            </p14:xfrm>
          </p:contentPart>
        </mc:Choice>
        <mc:Fallback xmlns="">
          <p:pic>
            <p:nvPicPr>
              <p:cNvPr id="258" name="Ink 257">
                <a:extLst>
                  <a:ext uri="{FF2B5EF4-FFF2-40B4-BE49-F238E27FC236}">
                    <a16:creationId xmlns:a16="http://schemas.microsoft.com/office/drawing/2014/main" id="{A38F7B96-2A9F-439C-A2BE-50C18C7B1B96}"/>
                  </a:ext>
                </a:extLst>
              </p:cNvPr>
              <p:cNvPicPr/>
              <p:nvPr/>
            </p:nvPicPr>
            <p:blipFill>
              <a:blip r:embed="rId430"/>
              <a:stretch>
                <a:fillRect/>
              </a:stretch>
            </p:blipFill>
            <p:spPr>
              <a:xfrm>
                <a:off x="1779510" y="3343267"/>
                <a:ext cx="333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9" name="Ink 258">
                <a:extLst>
                  <a:ext uri="{FF2B5EF4-FFF2-40B4-BE49-F238E27FC236}">
                    <a16:creationId xmlns:a16="http://schemas.microsoft.com/office/drawing/2014/main" id="{5286A16F-03F5-45C3-8036-16607BA5BA3B}"/>
                  </a:ext>
                </a:extLst>
              </p14:cNvPr>
              <p14:cNvContentPartPr/>
              <p14:nvPr/>
            </p14:nvContentPartPr>
            <p14:xfrm>
              <a:off x="1997310" y="3270547"/>
              <a:ext cx="360" cy="360"/>
            </p14:xfrm>
          </p:contentPart>
        </mc:Choice>
        <mc:Fallback xmlns="">
          <p:pic>
            <p:nvPicPr>
              <p:cNvPr id="259" name="Ink 258">
                <a:extLst>
                  <a:ext uri="{FF2B5EF4-FFF2-40B4-BE49-F238E27FC236}">
                    <a16:creationId xmlns:a16="http://schemas.microsoft.com/office/drawing/2014/main" id="{5286A16F-03F5-45C3-8036-16607BA5BA3B}"/>
                  </a:ext>
                </a:extLst>
              </p:cNvPr>
              <p:cNvPicPr/>
              <p:nvPr/>
            </p:nvPicPr>
            <p:blipFill>
              <a:blip r:embed="rId71"/>
              <a:stretch>
                <a:fillRect/>
              </a:stretch>
            </p:blipFill>
            <p:spPr>
              <a:xfrm>
                <a:off x="1988310" y="32615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0" name="Ink 259">
                <a:extLst>
                  <a:ext uri="{FF2B5EF4-FFF2-40B4-BE49-F238E27FC236}">
                    <a16:creationId xmlns:a16="http://schemas.microsoft.com/office/drawing/2014/main" id="{503F0470-85C0-46CC-943F-A7E7A5C3EDC9}"/>
                  </a:ext>
                </a:extLst>
              </p14:cNvPr>
              <p14:cNvContentPartPr/>
              <p14:nvPr/>
            </p14:nvContentPartPr>
            <p14:xfrm>
              <a:off x="2190990" y="3320947"/>
              <a:ext cx="135360" cy="27360"/>
            </p14:xfrm>
          </p:contentPart>
        </mc:Choice>
        <mc:Fallback xmlns="">
          <p:pic>
            <p:nvPicPr>
              <p:cNvPr id="260" name="Ink 259">
                <a:extLst>
                  <a:ext uri="{FF2B5EF4-FFF2-40B4-BE49-F238E27FC236}">
                    <a16:creationId xmlns:a16="http://schemas.microsoft.com/office/drawing/2014/main" id="{503F0470-85C0-46CC-943F-A7E7A5C3EDC9}"/>
                  </a:ext>
                </a:extLst>
              </p:cNvPr>
              <p:cNvPicPr/>
              <p:nvPr/>
            </p:nvPicPr>
            <p:blipFill>
              <a:blip r:embed="rId433"/>
              <a:stretch>
                <a:fillRect/>
              </a:stretch>
            </p:blipFill>
            <p:spPr>
              <a:xfrm>
                <a:off x="2182350" y="3311947"/>
                <a:ext cx="1530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61" name="Ink 260">
                <a:extLst>
                  <a:ext uri="{FF2B5EF4-FFF2-40B4-BE49-F238E27FC236}">
                    <a16:creationId xmlns:a16="http://schemas.microsoft.com/office/drawing/2014/main" id="{818925DD-4C1A-4C78-A872-D12905EA8147}"/>
                  </a:ext>
                </a:extLst>
              </p14:cNvPr>
              <p14:cNvContentPartPr/>
              <p14:nvPr/>
            </p14:nvContentPartPr>
            <p14:xfrm>
              <a:off x="2502390" y="3305107"/>
              <a:ext cx="306720" cy="134640"/>
            </p14:xfrm>
          </p:contentPart>
        </mc:Choice>
        <mc:Fallback xmlns="">
          <p:pic>
            <p:nvPicPr>
              <p:cNvPr id="261" name="Ink 260">
                <a:extLst>
                  <a:ext uri="{FF2B5EF4-FFF2-40B4-BE49-F238E27FC236}">
                    <a16:creationId xmlns:a16="http://schemas.microsoft.com/office/drawing/2014/main" id="{818925DD-4C1A-4C78-A872-D12905EA8147}"/>
                  </a:ext>
                </a:extLst>
              </p:cNvPr>
              <p:cNvPicPr/>
              <p:nvPr/>
            </p:nvPicPr>
            <p:blipFill>
              <a:blip r:embed="rId435"/>
              <a:stretch>
                <a:fillRect/>
              </a:stretch>
            </p:blipFill>
            <p:spPr>
              <a:xfrm>
                <a:off x="2493390" y="3296107"/>
                <a:ext cx="324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62" name="Ink 261">
                <a:extLst>
                  <a:ext uri="{FF2B5EF4-FFF2-40B4-BE49-F238E27FC236}">
                    <a16:creationId xmlns:a16="http://schemas.microsoft.com/office/drawing/2014/main" id="{ACCE9C68-299F-4B75-A5E5-B293C5235F1C}"/>
                  </a:ext>
                </a:extLst>
              </p14:cNvPr>
              <p14:cNvContentPartPr/>
              <p14:nvPr/>
            </p14:nvContentPartPr>
            <p14:xfrm>
              <a:off x="2869590" y="3308707"/>
              <a:ext cx="115200" cy="105840"/>
            </p14:xfrm>
          </p:contentPart>
        </mc:Choice>
        <mc:Fallback xmlns="">
          <p:pic>
            <p:nvPicPr>
              <p:cNvPr id="262" name="Ink 261">
                <a:extLst>
                  <a:ext uri="{FF2B5EF4-FFF2-40B4-BE49-F238E27FC236}">
                    <a16:creationId xmlns:a16="http://schemas.microsoft.com/office/drawing/2014/main" id="{ACCE9C68-299F-4B75-A5E5-B293C5235F1C}"/>
                  </a:ext>
                </a:extLst>
              </p:cNvPr>
              <p:cNvPicPr/>
              <p:nvPr/>
            </p:nvPicPr>
            <p:blipFill>
              <a:blip r:embed="rId437"/>
              <a:stretch>
                <a:fillRect/>
              </a:stretch>
            </p:blipFill>
            <p:spPr>
              <a:xfrm>
                <a:off x="2860950" y="3300067"/>
                <a:ext cx="1328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63" name="Ink 262">
                <a:extLst>
                  <a:ext uri="{FF2B5EF4-FFF2-40B4-BE49-F238E27FC236}">
                    <a16:creationId xmlns:a16="http://schemas.microsoft.com/office/drawing/2014/main" id="{C40D5F41-6B26-4369-B1D1-1E1AD57AC033}"/>
                  </a:ext>
                </a:extLst>
              </p14:cNvPr>
              <p14:cNvContentPartPr/>
              <p14:nvPr/>
            </p14:nvContentPartPr>
            <p14:xfrm>
              <a:off x="3071550" y="3321307"/>
              <a:ext cx="376200" cy="103680"/>
            </p14:xfrm>
          </p:contentPart>
        </mc:Choice>
        <mc:Fallback xmlns="">
          <p:pic>
            <p:nvPicPr>
              <p:cNvPr id="263" name="Ink 262">
                <a:extLst>
                  <a:ext uri="{FF2B5EF4-FFF2-40B4-BE49-F238E27FC236}">
                    <a16:creationId xmlns:a16="http://schemas.microsoft.com/office/drawing/2014/main" id="{C40D5F41-6B26-4369-B1D1-1E1AD57AC033}"/>
                  </a:ext>
                </a:extLst>
              </p:cNvPr>
              <p:cNvPicPr/>
              <p:nvPr/>
            </p:nvPicPr>
            <p:blipFill>
              <a:blip r:embed="rId439"/>
              <a:stretch>
                <a:fillRect/>
              </a:stretch>
            </p:blipFill>
            <p:spPr>
              <a:xfrm>
                <a:off x="3062910" y="3312667"/>
                <a:ext cx="393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4" name="Ink 263">
                <a:extLst>
                  <a:ext uri="{FF2B5EF4-FFF2-40B4-BE49-F238E27FC236}">
                    <a16:creationId xmlns:a16="http://schemas.microsoft.com/office/drawing/2014/main" id="{9C0733CF-0769-41D9-A7F7-30CE46FB0585}"/>
                  </a:ext>
                </a:extLst>
              </p14:cNvPr>
              <p14:cNvContentPartPr/>
              <p14:nvPr/>
            </p14:nvContentPartPr>
            <p14:xfrm>
              <a:off x="3473670" y="3297907"/>
              <a:ext cx="165960" cy="60840"/>
            </p14:xfrm>
          </p:contentPart>
        </mc:Choice>
        <mc:Fallback xmlns="">
          <p:pic>
            <p:nvPicPr>
              <p:cNvPr id="264" name="Ink 263">
                <a:extLst>
                  <a:ext uri="{FF2B5EF4-FFF2-40B4-BE49-F238E27FC236}">
                    <a16:creationId xmlns:a16="http://schemas.microsoft.com/office/drawing/2014/main" id="{9C0733CF-0769-41D9-A7F7-30CE46FB0585}"/>
                  </a:ext>
                </a:extLst>
              </p:cNvPr>
              <p:cNvPicPr/>
              <p:nvPr/>
            </p:nvPicPr>
            <p:blipFill>
              <a:blip r:embed="rId441"/>
              <a:stretch>
                <a:fillRect/>
              </a:stretch>
            </p:blipFill>
            <p:spPr>
              <a:xfrm>
                <a:off x="3465030" y="3289267"/>
                <a:ext cx="1836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5" name="Ink 264">
                <a:extLst>
                  <a:ext uri="{FF2B5EF4-FFF2-40B4-BE49-F238E27FC236}">
                    <a16:creationId xmlns:a16="http://schemas.microsoft.com/office/drawing/2014/main" id="{90472C72-490D-4408-BB50-756FFADB21E7}"/>
                  </a:ext>
                </a:extLst>
              </p14:cNvPr>
              <p14:cNvContentPartPr/>
              <p14:nvPr/>
            </p14:nvContentPartPr>
            <p14:xfrm>
              <a:off x="3538470" y="3275227"/>
              <a:ext cx="92880" cy="101160"/>
            </p14:xfrm>
          </p:contentPart>
        </mc:Choice>
        <mc:Fallback xmlns="">
          <p:pic>
            <p:nvPicPr>
              <p:cNvPr id="265" name="Ink 264">
                <a:extLst>
                  <a:ext uri="{FF2B5EF4-FFF2-40B4-BE49-F238E27FC236}">
                    <a16:creationId xmlns:a16="http://schemas.microsoft.com/office/drawing/2014/main" id="{90472C72-490D-4408-BB50-756FFADB21E7}"/>
                  </a:ext>
                </a:extLst>
              </p:cNvPr>
              <p:cNvPicPr/>
              <p:nvPr/>
            </p:nvPicPr>
            <p:blipFill>
              <a:blip r:embed="rId443"/>
              <a:stretch>
                <a:fillRect/>
              </a:stretch>
            </p:blipFill>
            <p:spPr>
              <a:xfrm>
                <a:off x="3529830" y="3266227"/>
                <a:ext cx="110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67" name="Ink 266">
                <a:extLst>
                  <a:ext uri="{FF2B5EF4-FFF2-40B4-BE49-F238E27FC236}">
                    <a16:creationId xmlns:a16="http://schemas.microsoft.com/office/drawing/2014/main" id="{E8FA7E4D-B2F7-4201-8412-5E30B0D9EC4D}"/>
                  </a:ext>
                </a:extLst>
              </p14:cNvPr>
              <p14:cNvContentPartPr/>
              <p14:nvPr/>
            </p14:nvContentPartPr>
            <p14:xfrm>
              <a:off x="3844830" y="3269827"/>
              <a:ext cx="201960" cy="75960"/>
            </p14:xfrm>
          </p:contentPart>
        </mc:Choice>
        <mc:Fallback xmlns="">
          <p:pic>
            <p:nvPicPr>
              <p:cNvPr id="267" name="Ink 266">
                <a:extLst>
                  <a:ext uri="{FF2B5EF4-FFF2-40B4-BE49-F238E27FC236}">
                    <a16:creationId xmlns:a16="http://schemas.microsoft.com/office/drawing/2014/main" id="{E8FA7E4D-B2F7-4201-8412-5E30B0D9EC4D}"/>
                  </a:ext>
                </a:extLst>
              </p:cNvPr>
              <p:cNvPicPr/>
              <p:nvPr/>
            </p:nvPicPr>
            <p:blipFill>
              <a:blip r:embed="rId445"/>
              <a:stretch>
                <a:fillRect/>
              </a:stretch>
            </p:blipFill>
            <p:spPr>
              <a:xfrm>
                <a:off x="3835830" y="3261187"/>
                <a:ext cx="219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8" name="Ink 267">
                <a:extLst>
                  <a:ext uri="{FF2B5EF4-FFF2-40B4-BE49-F238E27FC236}">
                    <a16:creationId xmlns:a16="http://schemas.microsoft.com/office/drawing/2014/main" id="{E1A86204-79CA-44A5-BC8D-70F3B1778656}"/>
                  </a:ext>
                </a:extLst>
              </p14:cNvPr>
              <p14:cNvContentPartPr/>
              <p14:nvPr/>
            </p14:nvContentPartPr>
            <p14:xfrm>
              <a:off x="3875430" y="3185947"/>
              <a:ext cx="150120" cy="24480"/>
            </p14:xfrm>
          </p:contentPart>
        </mc:Choice>
        <mc:Fallback xmlns="">
          <p:pic>
            <p:nvPicPr>
              <p:cNvPr id="268" name="Ink 267">
                <a:extLst>
                  <a:ext uri="{FF2B5EF4-FFF2-40B4-BE49-F238E27FC236}">
                    <a16:creationId xmlns:a16="http://schemas.microsoft.com/office/drawing/2014/main" id="{E1A86204-79CA-44A5-BC8D-70F3B1778656}"/>
                  </a:ext>
                </a:extLst>
              </p:cNvPr>
              <p:cNvPicPr/>
              <p:nvPr/>
            </p:nvPicPr>
            <p:blipFill>
              <a:blip r:embed="rId447"/>
              <a:stretch>
                <a:fillRect/>
              </a:stretch>
            </p:blipFill>
            <p:spPr>
              <a:xfrm>
                <a:off x="3866790" y="3177307"/>
                <a:ext cx="167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9" name="Ink 268">
                <a:extLst>
                  <a:ext uri="{FF2B5EF4-FFF2-40B4-BE49-F238E27FC236}">
                    <a16:creationId xmlns:a16="http://schemas.microsoft.com/office/drawing/2014/main" id="{A72CDBE0-7A57-443A-A40F-F4D700D3E32E}"/>
                  </a:ext>
                </a:extLst>
              </p14:cNvPr>
              <p14:cNvContentPartPr/>
              <p14:nvPr/>
            </p14:nvContentPartPr>
            <p14:xfrm>
              <a:off x="4221390" y="3165067"/>
              <a:ext cx="40680" cy="164160"/>
            </p14:xfrm>
          </p:contentPart>
        </mc:Choice>
        <mc:Fallback xmlns="">
          <p:pic>
            <p:nvPicPr>
              <p:cNvPr id="269" name="Ink 268">
                <a:extLst>
                  <a:ext uri="{FF2B5EF4-FFF2-40B4-BE49-F238E27FC236}">
                    <a16:creationId xmlns:a16="http://schemas.microsoft.com/office/drawing/2014/main" id="{A72CDBE0-7A57-443A-A40F-F4D700D3E32E}"/>
                  </a:ext>
                </a:extLst>
              </p:cNvPr>
              <p:cNvPicPr/>
              <p:nvPr/>
            </p:nvPicPr>
            <p:blipFill>
              <a:blip r:embed="rId449"/>
              <a:stretch>
                <a:fillRect/>
              </a:stretch>
            </p:blipFill>
            <p:spPr>
              <a:xfrm>
                <a:off x="4212750" y="3156427"/>
                <a:ext cx="58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0" name="Ink 269">
                <a:extLst>
                  <a:ext uri="{FF2B5EF4-FFF2-40B4-BE49-F238E27FC236}">
                    <a16:creationId xmlns:a16="http://schemas.microsoft.com/office/drawing/2014/main" id="{5B47626D-F36F-4E91-BB08-8F6D1DB81017}"/>
                  </a:ext>
                </a:extLst>
              </p14:cNvPr>
              <p14:cNvContentPartPr/>
              <p14:nvPr/>
            </p14:nvContentPartPr>
            <p14:xfrm>
              <a:off x="4210950" y="3149587"/>
              <a:ext cx="207720" cy="150480"/>
            </p14:xfrm>
          </p:contentPart>
        </mc:Choice>
        <mc:Fallback xmlns="">
          <p:pic>
            <p:nvPicPr>
              <p:cNvPr id="270" name="Ink 269">
                <a:extLst>
                  <a:ext uri="{FF2B5EF4-FFF2-40B4-BE49-F238E27FC236}">
                    <a16:creationId xmlns:a16="http://schemas.microsoft.com/office/drawing/2014/main" id="{5B47626D-F36F-4E91-BB08-8F6D1DB81017}"/>
                  </a:ext>
                </a:extLst>
              </p:cNvPr>
              <p:cNvPicPr/>
              <p:nvPr/>
            </p:nvPicPr>
            <p:blipFill>
              <a:blip r:embed="rId451"/>
              <a:stretch>
                <a:fillRect/>
              </a:stretch>
            </p:blipFill>
            <p:spPr>
              <a:xfrm>
                <a:off x="4202310" y="3140947"/>
                <a:ext cx="225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1" name="Ink 270">
                <a:extLst>
                  <a:ext uri="{FF2B5EF4-FFF2-40B4-BE49-F238E27FC236}">
                    <a16:creationId xmlns:a16="http://schemas.microsoft.com/office/drawing/2014/main" id="{4E4A20A2-0292-46C0-9736-C70B98809FEB}"/>
                  </a:ext>
                </a:extLst>
              </p14:cNvPr>
              <p14:cNvContentPartPr/>
              <p14:nvPr/>
            </p14:nvContentPartPr>
            <p14:xfrm>
              <a:off x="4478070" y="3082627"/>
              <a:ext cx="174960" cy="155880"/>
            </p14:xfrm>
          </p:contentPart>
        </mc:Choice>
        <mc:Fallback xmlns="">
          <p:pic>
            <p:nvPicPr>
              <p:cNvPr id="271" name="Ink 270">
                <a:extLst>
                  <a:ext uri="{FF2B5EF4-FFF2-40B4-BE49-F238E27FC236}">
                    <a16:creationId xmlns:a16="http://schemas.microsoft.com/office/drawing/2014/main" id="{4E4A20A2-0292-46C0-9736-C70B98809FEB}"/>
                  </a:ext>
                </a:extLst>
              </p:cNvPr>
              <p:cNvPicPr/>
              <p:nvPr/>
            </p:nvPicPr>
            <p:blipFill>
              <a:blip r:embed="rId453"/>
              <a:stretch>
                <a:fillRect/>
              </a:stretch>
            </p:blipFill>
            <p:spPr>
              <a:xfrm>
                <a:off x="4469430" y="3073627"/>
                <a:ext cx="192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73" name="Ink 272">
                <a:extLst>
                  <a:ext uri="{FF2B5EF4-FFF2-40B4-BE49-F238E27FC236}">
                    <a16:creationId xmlns:a16="http://schemas.microsoft.com/office/drawing/2014/main" id="{530D855C-2F82-4101-8DDA-822D0930A0D9}"/>
                  </a:ext>
                </a:extLst>
              </p14:cNvPr>
              <p14:cNvContentPartPr/>
              <p14:nvPr/>
            </p14:nvContentPartPr>
            <p14:xfrm>
              <a:off x="4900710" y="3185587"/>
              <a:ext cx="324720" cy="324360"/>
            </p14:xfrm>
          </p:contentPart>
        </mc:Choice>
        <mc:Fallback xmlns="">
          <p:pic>
            <p:nvPicPr>
              <p:cNvPr id="273" name="Ink 272">
                <a:extLst>
                  <a:ext uri="{FF2B5EF4-FFF2-40B4-BE49-F238E27FC236}">
                    <a16:creationId xmlns:a16="http://schemas.microsoft.com/office/drawing/2014/main" id="{530D855C-2F82-4101-8DDA-822D0930A0D9}"/>
                  </a:ext>
                </a:extLst>
              </p:cNvPr>
              <p:cNvPicPr/>
              <p:nvPr/>
            </p:nvPicPr>
            <p:blipFill>
              <a:blip r:embed="rId455"/>
              <a:stretch>
                <a:fillRect/>
              </a:stretch>
            </p:blipFill>
            <p:spPr>
              <a:xfrm>
                <a:off x="4892070" y="3176587"/>
                <a:ext cx="3423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4" name="Ink 273">
                <a:extLst>
                  <a:ext uri="{FF2B5EF4-FFF2-40B4-BE49-F238E27FC236}">
                    <a16:creationId xmlns:a16="http://schemas.microsoft.com/office/drawing/2014/main" id="{2E34B36E-F29E-4365-AE4C-807DB4392B44}"/>
                  </a:ext>
                </a:extLst>
              </p14:cNvPr>
              <p14:cNvContentPartPr/>
              <p14:nvPr/>
            </p14:nvContentPartPr>
            <p14:xfrm>
              <a:off x="5281950" y="3082627"/>
              <a:ext cx="569160" cy="208440"/>
            </p14:xfrm>
          </p:contentPart>
        </mc:Choice>
        <mc:Fallback xmlns="">
          <p:pic>
            <p:nvPicPr>
              <p:cNvPr id="274" name="Ink 273">
                <a:extLst>
                  <a:ext uri="{FF2B5EF4-FFF2-40B4-BE49-F238E27FC236}">
                    <a16:creationId xmlns:a16="http://schemas.microsoft.com/office/drawing/2014/main" id="{2E34B36E-F29E-4365-AE4C-807DB4392B44}"/>
                  </a:ext>
                </a:extLst>
              </p:cNvPr>
              <p:cNvPicPr/>
              <p:nvPr/>
            </p:nvPicPr>
            <p:blipFill>
              <a:blip r:embed="rId457"/>
              <a:stretch>
                <a:fillRect/>
              </a:stretch>
            </p:blipFill>
            <p:spPr>
              <a:xfrm>
                <a:off x="5272950" y="3073627"/>
                <a:ext cx="5868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5" name="Ink 274">
                <a:extLst>
                  <a:ext uri="{FF2B5EF4-FFF2-40B4-BE49-F238E27FC236}">
                    <a16:creationId xmlns:a16="http://schemas.microsoft.com/office/drawing/2014/main" id="{CA34BDB4-99F5-4C88-A9D7-43C56F59A80D}"/>
                  </a:ext>
                </a:extLst>
              </p14:cNvPr>
              <p14:cNvContentPartPr/>
              <p14:nvPr/>
            </p14:nvContentPartPr>
            <p14:xfrm>
              <a:off x="5604150" y="3143107"/>
              <a:ext cx="191160" cy="15120"/>
            </p14:xfrm>
          </p:contentPart>
        </mc:Choice>
        <mc:Fallback xmlns="">
          <p:pic>
            <p:nvPicPr>
              <p:cNvPr id="275" name="Ink 274">
                <a:extLst>
                  <a:ext uri="{FF2B5EF4-FFF2-40B4-BE49-F238E27FC236}">
                    <a16:creationId xmlns:a16="http://schemas.microsoft.com/office/drawing/2014/main" id="{CA34BDB4-99F5-4C88-A9D7-43C56F59A80D}"/>
                  </a:ext>
                </a:extLst>
              </p:cNvPr>
              <p:cNvPicPr/>
              <p:nvPr/>
            </p:nvPicPr>
            <p:blipFill>
              <a:blip r:embed="rId459"/>
              <a:stretch>
                <a:fillRect/>
              </a:stretch>
            </p:blipFill>
            <p:spPr>
              <a:xfrm>
                <a:off x="5595150" y="3134107"/>
                <a:ext cx="208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6" name="Ink 275">
                <a:extLst>
                  <a:ext uri="{FF2B5EF4-FFF2-40B4-BE49-F238E27FC236}">
                    <a16:creationId xmlns:a16="http://schemas.microsoft.com/office/drawing/2014/main" id="{E9715360-9090-42DE-8D8B-E8CAB6F82A9F}"/>
                  </a:ext>
                </a:extLst>
              </p14:cNvPr>
              <p14:cNvContentPartPr/>
              <p14:nvPr/>
            </p14:nvContentPartPr>
            <p14:xfrm>
              <a:off x="5855070" y="3068227"/>
              <a:ext cx="519480" cy="174960"/>
            </p14:xfrm>
          </p:contentPart>
        </mc:Choice>
        <mc:Fallback xmlns="">
          <p:pic>
            <p:nvPicPr>
              <p:cNvPr id="276" name="Ink 275">
                <a:extLst>
                  <a:ext uri="{FF2B5EF4-FFF2-40B4-BE49-F238E27FC236}">
                    <a16:creationId xmlns:a16="http://schemas.microsoft.com/office/drawing/2014/main" id="{E9715360-9090-42DE-8D8B-E8CAB6F82A9F}"/>
                  </a:ext>
                </a:extLst>
              </p:cNvPr>
              <p:cNvPicPr/>
              <p:nvPr/>
            </p:nvPicPr>
            <p:blipFill>
              <a:blip r:embed="rId461"/>
              <a:stretch>
                <a:fillRect/>
              </a:stretch>
            </p:blipFill>
            <p:spPr>
              <a:xfrm>
                <a:off x="5846430" y="3059587"/>
                <a:ext cx="537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7" name="Ink 276">
                <a:extLst>
                  <a:ext uri="{FF2B5EF4-FFF2-40B4-BE49-F238E27FC236}">
                    <a16:creationId xmlns:a16="http://schemas.microsoft.com/office/drawing/2014/main" id="{4C44CD78-3C3E-4561-B514-C1416D19B028}"/>
                  </a:ext>
                </a:extLst>
              </p14:cNvPr>
              <p14:cNvContentPartPr/>
              <p14:nvPr/>
            </p14:nvContentPartPr>
            <p14:xfrm>
              <a:off x="6225870" y="3109987"/>
              <a:ext cx="182880" cy="19080"/>
            </p14:xfrm>
          </p:contentPart>
        </mc:Choice>
        <mc:Fallback xmlns="">
          <p:pic>
            <p:nvPicPr>
              <p:cNvPr id="277" name="Ink 276">
                <a:extLst>
                  <a:ext uri="{FF2B5EF4-FFF2-40B4-BE49-F238E27FC236}">
                    <a16:creationId xmlns:a16="http://schemas.microsoft.com/office/drawing/2014/main" id="{4C44CD78-3C3E-4561-B514-C1416D19B028}"/>
                  </a:ext>
                </a:extLst>
              </p:cNvPr>
              <p:cNvPicPr/>
              <p:nvPr/>
            </p:nvPicPr>
            <p:blipFill>
              <a:blip r:embed="rId463"/>
              <a:stretch>
                <a:fillRect/>
              </a:stretch>
            </p:blipFill>
            <p:spPr>
              <a:xfrm>
                <a:off x="6217230" y="3101347"/>
                <a:ext cx="200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8" name="Ink 277">
                <a:extLst>
                  <a:ext uri="{FF2B5EF4-FFF2-40B4-BE49-F238E27FC236}">
                    <a16:creationId xmlns:a16="http://schemas.microsoft.com/office/drawing/2014/main" id="{C057B91A-258F-4997-846F-2BD871F15764}"/>
                  </a:ext>
                </a:extLst>
              </p14:cNvPr>
              <p14:cNvContentPartPr/>
              <p14:nvPr/>
            </p14:nvContentPartPr>
            <p14:xfrm>
              <a:off x="6592710" y="3068947"/>
              <a:ext cx="322560" cy="164880"/>
            </p14:xfrm>
          </p:contentPart>
        </mc:Choice>
        <mc:Fallback xmlns="">
          <p:pic>
            <p:nvPicPr>
              <p:cNvPr id="278" name="Ink 277">
                <a:extLst>
                  <a:ext uri="{FF2B5EF4-FFF2-40B4-BE49-F238E27FC236}">
                    <a16:creationId xmlns:a16="http://schemas.microsoft.com/office/drawing/2014/main" id="{C057B91A-258F-4997-846F-2BD871F15764}"/>
                  </a:ext>
                </a:extLst>
              </p:cNvPr>
              <p:cNvPicPr/>
              <p:nvPr/>
            </p:nvPicPr>
            <p:blipFill>
              <a:blip r:embed="rId465"/>
              <a:stretch>
                <a:fillRect/>
              </a:stretch>
            </p:blipFill>
            <p:spPr>
              <a:xfrm>
                <a:off x="6584070" y="3060307"/>
                <a:ext cx="340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79" name="Ink 278">
                <a:extLst>
                  <a:ext uri="{FF2B5EF4-FFF2-40B4-BE49-F238E27FC236}">
                    <a16:creationId xmlns:a16="http://schemas.microsoft.com/office/drawing/2014/main" id="{15E34FFE-25C4-449E-86B1-BC0D88B0E07F}"/>
                  </a:ext>
                </a:extLst>
              </p14:cNvPr>
              <p14:cNvContentPartPr/>
              <p14:nvPr/>
            </p14:nvContentPartPr>
            <p14:xfrm>
              <a:off x="7125870" y="3108187"/>
              <a:ext cx="117720" cy="253080"/>
            </p14:xfrm>
          </p:contentPart>
        </mc:Choice>
        <mc:Fallback xmlns="">
          <p:pic>
            <p:nvPicPr>
              <p:cNvPr id="279" name="Ink 278">
                <a:extLst>
                  <a:ext uri="{FF2B5EF4-FFF2-40B4-BE49-F238E27FC236}">
                    <a16:creationId xmlns:a16="http://schemas.microsoft.com/office/drawing/2014/main" id="{15E34FFE-25C4-449E-86B1-BC0D88B0E07F}"/>
                  </a:ext>
                </a:extLst>
              </p:cNvPr>
              <p:cNvPicPr/>
              <p:nvPr/>
            </p:nvPicPr>
            <p:blipFill>
              <a:blip r:embed="rId467"/>
              <a:stretch>
                <a:fillRect/>
              </a:stretch>
            </p:blipFill>
            <p:spPr>
              <a:xfrm>
                <a:off x="7117230" y="3099187"/>
                <a:ext cx="135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80" name="Ink 279">
                <a:extLst>
                  <a:ext uri="{FF2B5EF4-FFF2-40B4-BE49-F238E27FC236}">
                    <a16:creationId xmlns:a16="http://schemas.microsoft.com/office/drawing/2014/main" id="{3DD8194C-AB7F-49FA-A2A3-E9F88DDFD9A8}"/>
                  </a:ext>
                </a:extLst>
              </p14:cNvPr>
              <p14:cNvContentPartPr/>
              <p14:nvPr/>
            </p14:nvContentPartPr>
            <p14:xfrm>
              <a:off x="7311270" y="3120067"/>
              <a:ext cx="383040" cy="102240"/>
            </p14:xfrm>
          </p:contentPart>
        </mc:Choice>
        <mc:Fallback xmlns="">
          <p:pic>
            <p:nvPicPr>
              <p:cNvPr id="280" name="Ink 279">
                <a:extLst>
                  <a:ext uri="{FF2B5EF4-FFF2-40B4-BE49-F238E27FC236}">
                    <a16:creationId xmlns:a16="http://schemas.microsoft.com/office/drawing/2014/main" id="{3DD8194C-AB7F-49FA-A2A3-E9F88DDFD9A8}"/>
                  </a:ext>
                </a:extLst>
              </p:cNvPr>
              <p:cNvPicPr/>
              <p:nvPr/>
            </p:nvPicPr>
            <p:blipFill>
              <a:blip r:embed="rId469"/>
              <a:stretch>
                <a:fillRect/>
              </a:stretch>
            </p:blipFill>
            <p:spPr>
              <a:xfrm>
                <a:off x="7302630" y="3111067"/>
                <a:ext cx="400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1" name="Ink 280">
                <a:extLst>
                  <a:ext uri="{FF2B5EF4-FFF2-40B4-BE49-F238E27FC236}">
                    <a16:creationId xmlns:a16="http://schemas.microsoft.com/office/drawing/2014/main" id="{0A7A1B7D-0901-4999-BB15-8B7018C253FC}"/>
                  </a:ext>
                </a:extLst>
              </p14:cNvPr>
              <p14:cNvContentPartPr/>
              <p14:nvPr/>
            </p14:nvContentPartPr>
            <p14:xfrm>
              <a:off x="7716270" y="3129787"/>
              <a:ext cx="137880" cy="82080"/>
            </p14:xfrm>
          </p:contentPart>
        </mc:Choice>
        <mc:Fallback xmlns="">
          <p:pic>
            <p:nvPicPr>
              <p:cNvPr id="281" name="Ink 280">
                <a:extLst>
                  <a:ext uri="{FF2B5EF4-FFF2-40B4-BE49-F238E27FC236}">
                    <a16:creationId xmlns:a16="http://schemas.microsoft.com/office/drawing/2014/main" id="{0A7A1B7D-0901-4999-BB15-8B7018C253FC}"/>
                  </a:ext>
                </a:extLst>
              </p:cNvPr>
              <p:cNvPicPr/>
              <p:nvPr/>
            </p:nvPicPr>
            <p:blipFill>
              <a:blip r:embed="rId471"/>
              <a:stretch>
                <a:fillRect/>
              </a:stretch>
            </p:blipFill>
            <p:spPr>
              <a:xfrm>
                <a:off x="7707270" y="3121147"/>
                <a:ext cx="155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2" name="Ink 281">
                <a:extLst>
                  <a:ext uri="{FF2B5EF4-FFF2-40B4-BE49-F238E27FC236}">
                    <a16:creationId xmlns:a16="http://schemas.microsoft.com/office/drawing/2014/main" id="{1182CC0A-80EF-4BC5-9180-8697EA92B591}"/>
                  </a:ext>
                </a:extLst>
              </p14:cNvPr>
              <p14:cNvContentPartPr/>
              <p14:nvPr/>
            </p14:nvContentPartPr>
            <p14:xfrm>
              <a:off x="7880070" y="3085867"/>
              <a:ext cx="311760" cy="174600"/>
            </p14:xfrm>
          </p:contentPart>
        </mc:Choice>
        <mc:Fallback xmlns="">
          <p:pic>
            <p:nvPicPr>
              <p:cNvPr id="282" name="Ink 281">
                <a:extLst>
                  <a:ext uri="{FF2B5EF4-FFF2-40B4-BE49-F238E27FC236}">
                    <a16:creationId xmlns:a16="http://schemas.microsoft.com/office/drawing/2014/main" id="{1182CC0A-80EF-4BC5-9180-8697EA92B591}"/>
                  </a:ext>
                </a:extLst>
              </p:cNvPr>
              <p:cNvPicPr/>
              <p:nvPr/>
            </p:nvPicPr>
            <p:blipFill>
              <a:blip r:embed="rId473"/>
              <a:stretch>
                <a:fillRect/>
              </a:stretch>
            </p:blipFill>
            <p:spPr>
              <a:xfrm>
                <a:off x="7871430" y="3077227"/>
                <a:ext cx="329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84" name="Ink 283">
                <a:extLst>
                  <a:ext uri="{FF2B5EF4-FFF2-40B4-BE49-F238E27FC236}">
                    <a16:creationId xmlns:a16="http://schemas.microsoft.com/office/drawing/2014/main" id="{41FDBE3E-A8AF-4324-9325-ADACB52C1BF9}"/>
                  </a:ext>
                </a:extLst>
              </p14:cNvPr>
              <p14:cNvContentPartPr/>
              <p14:nvPr/>
            </p14:nvContentPartPr>
            <p14:xfrm>
              <a:off x="8370390" y="2991187"/>
              <a:ext cx="449280" cy="192960"/>
            </p14:xfrm>
          </p:contentPart>
        </mc:Choice>
        <mc:Fallback xmlns="">
          <p:pic>
            <p:nvPicPr>
              <p:cNvPr id="284" name="Ink 283">
                <a:extLst>
                  <a:ext uri="{FF2B5EF4-FFF2-40B4-BE49-F238E27FC236}">
                    <a16:creationId xmlns:a16="http://schemas.microsoft.com/office/drawing/2014/main" id="{41FDBE3E-A8AF-4324-9325-ADACB52C1BF9}"/>
                  </a:ext>
                </a:extLst>
              </p:cNvPr>
              <p:cNvPicPr/>
              <p:nvPr/>
            </p:nvPicPr>
            <p:blipFill>
              <a:blip r:embed="rId475"/>
              <a:stretch>
                <a:fillRect/>
              </a:stretch>
            </p:blipFill>
            <p:spPr>
              <a:xfrm>
                <a:off x="8361750" y="2982547"/>
                <a:ext cx="466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5" name="Ink 284">
                <a:extLst>
                  <a:ext uri="{FF2B5EF4-FFF2-40B4-BE49-F238E27FC236}">
                    <a16:creationId xmlns:a16="http://schemas.microsoft.com/office/drawing/2014/main" id="{A53F4F20-49FB-4076-BC3D-D4A399716DB3}"/>
                  </a:ext>
                </a:extLst>
              </p14:cNvPr>
              <p14:cNvContentPartPr/>
              <p14:nvPr/>
            </p14:nvContentPartPr>
            <p14:xfrm>
              <a:off x="8987790" y="2998747"/>
              <a:ext cx="3240" cy="143280"/>
            </p14:xfrm>
          </p:contentPart>
        </mc:Choice>
        <mc:Fallback xmlns="">
          <p:pic>
            <p:nvPicPr>
              <p:cNvPr id="285" name="Ink 284">
                <a:extLst>
                  <a:ext uri="{FF2B5EF4-FFF2-40B4-BE49-F238E27FC236}">
                    <a16:creationId xmlns:a16="http://schemas.microsoft.com/office/drawing/2014/main" id="{A53F4F20-49FB-4076-BC3D-D4A399716DB3}"/>
                  </a:ext>
                </a:extLst>
              </p:cNvPr>
              <p:cNvPicPr/>
              <p:nvPr/>
            </p:nvPicPr>
            <p:blipFill>
              <a:blip r:embed="rId477"/>
              <a:stretch>
                <a:fillRect/>
              </a:stretch>
            </p:blipFill>
            <p:spPr>
              <a:xfrm>
                <a:off x="8978790" y="2989747"/>
                <a:ext cx="20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86" name="Ink 285">
                <a:extLst>
                  <a:ext uri="{FF2B5EF4-FFF2-40B4-BE49-F238E27FC236}">
                    <a16:creationId xmlns:a16="http://schemas.microsoft.com/office/drawing/2014/main" id="{0601DF82-5DD5-40DB-AB61-3468E659E49C}"/>
                  </a:ext>
                </a:extLst>
              </p14:cNvPr>
              <p14:cNvContentPartPr/>
              <p14:nvPr/>
            </p14:nvContentPartPr>
            <p14:xfrm>
              <a:off x="8958630" y="2986147"/>
              <a:ext cx="205560" cy="147240"/>
            </p14:xfrm>
          </p:contentPart>
        </mc:Choice>
        <mc:Fallback xmlns="">
          <p:pic>
            <p:nvPicPr>
              <p:cNvPr id="286" name="Ink 285">
                <a:extLst>
                  <a:ext uri="{FF2B5EF4-FFF2-40B4-BE49-F238E27FC236}">
                    <a16:creationId xmlns:a16="http://schemas.microsoft.com/office/drawing/2014/main" id="{0601DF82-5DD5-40DB-AB61-3468E659E49C}"/>
                  </a:ext>
                </a:extLst>
              </p:cNvPr>
              <p:cNvPicPr/>
              <p:nvPr/>
            </p:nvPicPr>
            <p:blipFill>
              <a:blip r:embed="rId479"/>
              <a:stretch>
                <a:fillRect/>
              </a:stretch>
            </p:blipFill>
            <p:spPr>
              <a:xfrm>
                <a:off x="8949990" y="2977147"/>
                <a:ext cx="223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7" name="Ink 286">
                <a:extLst>
                  <a:ext uri="{FF2B5EF4-FFF2-40B4-BE49-F238E27FC236}">
                    <a16:creationId xmlns:a16="http://schemas.microsoft.com/office/drawing/2014/main" id="{6ADF175B-EB3D-48FB-A636-602553B58B08}"/>
                  </a:ext>
                </a:extLst>
              </p14:cNvPr>
              <p14:cNvContentPartPr/>
              <p14:nvPr/>
            </p14:nvContentPartPr>
            <p14:xfrm>
              <a:off x="9217470" y="2951587"/>
              <a:ext cx="120240" cy="162720"/>
            </p14:xfrm>
          </p:contentPart>
        </mc:Choice>
        <mc:Fallback xmlns="">
          <p:pic>
            <p:nvPicPr>
              <p:cNvPr id="287" name="Ink 286">
                <a:extLst>
                  <a:ext uri="{FF2B5EF4-FFF2-40B4-BE49-F238E27FC236}">
                    <a16:creationId xmlns:a16="http://schemas.microsoft.com/office/drawing/2014/main" id="{6ADF175B-EB3D-48FB-A636-602553B58B08}"/>
                  </a:ext>
                </a:extLst>
              </p:cNvPr>
              <p:cNvPicPr/>
              <p:nvPr/>
            </p:nvPicPr>
            <p:blipFill>
              <a:blip r:embed="rId481"/>
              <a:stretch>
                <a:fillRect/>
              </a:stretch>
            </p:blipFill>
            <p:spPr>
              <a:xfrm>
                <a:off x="9208470" y="2942947"/>
                <a:ext cx="137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88" name="Ink 287">
                <a:extLst>
                  <a:ext uri="{FF2B5EF4-FFF2-40B4-BE49-F238E27FC236}">
                    <a16:creationId xmlns:a16="http://schemas.microsoft.com/office/drawing/2014/main" id="{6889AFAA-BA55-46BE-ABF1-2E776BAF2F83}"/>
                  </a:ext>
                </a:extLst>
              </p14:cNvPr>
              <p14:cNvContentPartPr/>
              <p14:nvPr/>
            </p14:nvContentPartPr>
            <p14:xfrm>
              <a:off x="9417990" y="3031147"/>
              <a:ext cx="415080" cy="120960"/>
            </p14:xfrm>
          </p:contentPart>
        </mc:Choice>
        <mc:Fallback xmlns="">
          <p:pic>
            <p:nvPicPr>
              <p:cNvPr id="288" name="Ink 287">
                <a:extLst>
                  <a:ext uri="{FF2B5EF4-FFF2-40B4-BE49-F238E27FC236}">
                    <a16:creationId xmlns:a16="http://schemas.microsoft.com/office/drawing/2014/main" id="{6889AFAA-BA55-46BE-ABF1-2E776BAF2F83}"/>
                  </a:ext>
                </a:extLst>
              </p:cNvPr>
              <p:cNvPicPr/>
              <p:nvPr/>
            </p:nvPicPr>
            <p:blipFill>
              <a:blip r:embed="rId483"/>
              <a:stretch>
                <a:fillRect/>
              </a:stretch>
            </p:blipFill>
            <p:spPr>
              <a:xfrm>
                <a:off x="9409350" y="3022147"/>
                <a:ext cx="432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89" name="Ink 288">
                <a:extLst>
                  <a:ext uri="{FF2B5EF4-FFF2-40B4-BE49-F238E27FC236}">
                    <a16:creationId xmlns:a16="http://schemas.microsoft.com/office/drawing/2014/main" id="{2589517F-B560-4C10-A122-CC188F4E86FA}"/>
                  </a:ext>
                </a:extLst>
              </p14:cNvPr>
              <p14:cNvContentPartPr/>
              <p14:nvPr/>
            </p14:nvContentPartPr>
            <p14:xfrm>
              <a:off x="9832710" y="2945107"/>
              <a:ext cx="338040" cy="177480"/>
            </p14:xfrm>
          </p:contentPart>
        </mc:Choice>
        <mc:Fallback xmlns="">
          <p:pic>
            <p:nvPicPr>
              <p:cNvPr id="289" name="Ink 288">
                <a:extLst>
                  <a:ext uri="{FF2B5EF4-FFF2-40B4-BE49-F238E27FC236}">
                    <a16:creationId xmlns:a16="http://schemas.microsoft.com/office/drawing/2014/main" id="{2589517F-B560-4C10-A122-CC188F4E86FA}"/>
                  </a:ext>
                </a:extLst>
              </p:cNvPr>
              <p:cNvPicPr/>
              <p:nvPr/>
            </p:nvPicPr>
            <p:blipFill>
              <a:blip r:embed="rId485"/>
              <a:stretch>
                <a:fillRect/>
              </a:stretch>
            </p:blipFill>
            <p:spPr>
              <a:xfrm>
                <a:off x="9823710" y="2936107"/>
                <a:ext cx="3556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0" name="Ink 289">
                <a:extLst>
                  <a:ext uri="{FF2B5EF4-FFF2-40B4-BE49-F238E27FC236}">
                    <a16:creationId xmlns:a16="http://schemas.microsoft.com/office/drawing/2014/main" id="{D6E658B3-065A-4EC0-B9B2-787FAC00C6B5}"/>
                  </a:ext>
                </a:extLst>
              </p14:cNvPr>
              <p14:cNvContentPartPr/>
              <p14:nvPr/>
            </p14:nvContentPartPr>
            <p14:xfrm>
              <a:off x="10358310" y="2872027"/>
              <a:ext cx="438120" cy="240480"/>
            </p14:xfrm>
          </p:contentPart>
        </mc:Choice>
        <mc:Fallback xmlns="">
          <p:pic>
            <p:nvPicPr>
              <p:cNvPr id="290" name="Ink 289">
                <a:extLst>
                  <a:ext uri="{FF2B5EF4-FFF2-40B4-BE49-F238E27FC236}">
                    <a16:creationId xmlns:a16="http://schemas.microsoft.com/office/drawing/2014/main" id="{D6E658B3-065A-4EC0-B9B2-787FAC00C6B5}"/>
                  </a:ext>
                </a:extLst>
              </p:cNvPr>
              <p:cNvPicPr/>
              <p:nvPr/>
            </p:nvPicPr>
            <p:blipFill>
              <a:blip r:embed="rId487"/>
              <a:stretch>
                <a:fillRect/>
              </a:stretch>
            </p:blipFill>
            <p:spPr>
              <a:xfrm>
                <a:off x="10349310" y="2863387"/>
                <a:ext cx="4557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2" name="Ink 291">
                <a:extLst>
                  <a:ext uri="{FF2B5EF4-FFF2-40B4-BE49-F238E27FC236}">
                    <a16:creationId xmlns:a16="http://schemas.microsoft.com/office/drawing/2014/main" id="{1A398EEF-B4B7-494D-9D05-7D6B72F94727}"/>
                  </a:ext>
                </a:extLst>
              </p14:cNvPr>
              <p14:cNvContentPartPr/>
              <p14:nvPr/>
            </p14:nvContentPartPr>
            <p14:xfrm>
              <a:off x="10968870" y="2933227"/>
              <a:ext cx="215280" cy="171720"/>
            </p14:xfrm>
          </p:contentPart>
        </mc:Choice>
        <mc:Fallback xmlns="">
          <p:pic>
            <p:nvPicPr>
              <p:cNvPr id="292" name="Ink 291">
                <a:extLst>
                  <a:ext uri="{FF2B5EF4-FFF2-40B4-BE49-F238E27FC236}">
                    <a16:creationId xmlns:a16="http://schemas.microsoft.com/office/drawing/2014/main" id="{1A398EEF-B4B7-494D-9D05-7D6B72F94727}"/>
                  </a:ext>
                </a:extLst>
              </p:cNvPr>
              <p:cNvPicPr/>
              <p:nvPr/>
            </p:nvPicPr>
            <p:blipFill>
              <a:blip r:embed="rId489"/>
              <a:stretch>
                <a:fillRect/>
              </a:stretch>
            </p:blipFill>
            <p:spPr>
              <a:xfrm>
                <a:off x="10959870" y="2924587"/>
                <a:ext cx="232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9" name="Ink 318">
                <a:extLst>
                  <a:ext uri="{FF2B5EF4-FFF2-40B4-BE49-F238E27FC236}">
                    <a16:creationId xmlns:a16="http://schemas.microsoft.com/office/drawing/2014/main" id="{BE21321D-43F8-4B3E-BCEB-EABDDFB56361}"/>
                  </a:ext>
                </a:extLst>
              </p14:cNvPr>
              <p14:cNvContentPartPr/>
              <p14:nvPr/>
            </p14:nvContentPartPr>
            <p14:xfrm>
              <a:off x="7418910" y="3453067"/>
              <a:ext cx="149040" cy="182160"/>
            </p14:xfrm>
          </p:contentPart>
        </mc:Choice>
        <mc:Fallback xmlns="">
          <p:pic>
            <p:nvPicPr>
              <p:cNvPr id="319" name="Ink 318">
                <a:extLst>
                  <a:ext uri="{FF2B5EF4-FFF2-40B4-BE49-F238E27FC236}">
                    <a16:creationId xmlns:a16="http://schemas.microsoft.com/office/drawing/2014/main" id="{BE21321D-43F8-4B3E-BCEB-EABDDFB56361}"/>
                  </a:ext>
                </a:extLst>
              </p:cNvPr>
              <p:cNvPicPr/>
              <p:nvPr/>
            </p:nvPicPr>
            <p:blipFill>
              <a:blip r:embed="rId491"/>
              <a:stretch>
                <a:fillRect/>
              </a:stretch>
            </p:blipFill>
            <p:spPr>
              <a:xfrm>
                <a:off x="7409910" y="3444427"/>
                <a:ext cx="166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0" name="Ink 319">
                <a:extLst>
                  <a:ext uri="{FF2B5EF4-FFF2-40B4-BE49-F238E27FC236}">
                    <a16:creationId xmlns:a16="http://schemas.microsoft.com/office/drawing/2014/main" id="{325E6B56-AA71-45A8-B9EB-0583F8311DBE}"/>
                  </a:ext>
                </a:extLst>
              </p14:cNvPr>
              <p14:cNvContentPartPr/>
              <p14:nvPr/>
            </p14:nvContentPartPr>
            <p14:xfrm>
              <a:off x="7635990" y="3452347"/>
              <a:ext cx="11520" cy="24480"/>
            </p14:xfrm>
          </p:contentPart>
        </mc:Choice>
        <mc:Fallback xmlns="">
          <p:pic>
            <p:nvPicPr>
              <p:cNvPr id="320" name="Ink 319">
                <a:extLst>
                  <a:ext uri="{FF2B5EF4-FFF2-40B4-BE49-F238E27FC236}">
                    <a16:creationId xmlns:a16="http://schemas.microsoft.com/office/drawing/2014/main" id="{325E6B56-AA71-45A8-B9EB-0583F8311DBE}"/>
                  </a:ext>
                </a:extLst>
              </p:cNvPr>
              <p:cNvPicPr/>
              <p:nvPr/>
            </p:nvPicPr>
            <p:blipFill>
              <a:blip r:embed="rId493"/>
              <a:stretch>
                <a:fillRect/>
              </a:stretch>
            </p:blipFill>
            <p:spPr>
              <a:xfrm>
                <a:off x="7626990" y="3443707"/>
                <a:ext cx="29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1" name="Ink 320">
                <a:extLst>
                  <a:ext uri="{FF2B5EF4-FFF2-40B4-BE49-F238E27FC236}">
                    <a16:creationId xmlns:a16="http://schemas.microsoft.com/office/drawing/2014/main" id="{EEDBD9C0-2CCB-4956-B7AA-3147E7D0796A}"/>
                  </a:ext>
                </a:extLst>
              </p14:cNvPr>
              <p14:cNvContentPartPr/>
              <p14:nvPr/>
            </p14:nvContentPartPr>
            <p14:xfrm>
              <a:off x="7741110" y="3467467"/>
              <a:ext cx="187560" cy="138960"/>
            </p14:xfrm>
          </p:contentPart>
        </mc:Choice>
        <mc:Fallback xmlns="">
          <p:pic>
            <p:nvPicPr>
              <p:cNvPr id="321" name="Ink 320">
                <a:extLst>
                  <a:ext uri="{FF2B5EF4-FFF2-40B4-BE49-F238E27FC236}">
                    <a16:creationId xmlns:a16="http://schemas.microsoft.com/office/drawing/2014/main" id="{EEDBD9C0-2CCB-4956-B7AA-3147E7D0796A}"/>
                  </a:ext>
                </a:extLst>
              </p:cNvPr>
              <p:cNvPicPr/>
              <p:nvPr/>
            </p:nvPicPr>
            <p:blipFill>
              <a:blip r:embed="rId495"/>
              <a:stretch>
                <a:fillRect/>
              </a:stretch>
            </p:blipFill>
            <p:spPr>
              <a:xfrm>
                <a:off x="7732110" y="3458467"/>
                <a:ext cx="205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3" name="Ink 322">
                <a:extLst>
                  <a:ext uri="{FF2B5EF4-FFF2-40B4-BE49-F238E27FC236}">
                    <a16:creationId xmlns:a16="http://schemas.microsoft.com/office/drawing/2014/main" id="{565701F0-BFD4-412B-9DD3-40E784B9FD37}"/>
                  </a:ext>
                </a:extLst>
              </p14:cNvPr>
              <p14:cNvContentPartPr/>
              <p14:nvPr/>
            </p14:nvContentPartPr>
            <p14:xfrm>
              <a:off x="8092830" y="3440107"/>
              <a:ext cx="302400" cy="183600"/>
            </p14:xfrm>
          </p:contentPart>
        </mc:Choice>
        <mc:Fallback xmlns="">
          <p:pic>
            <p:nvPicPr>
              <p:cNvPr id="323" name="Ink 322">
                <a:extLst>
                  <a:ext uri="{FF2B5EF4-FFF2-40B4-BE49-F238E27FC236}">
                    <a16:creationId xmlns:a16="http://schemas.microsoft.com/office/drawing/2014/main" id="{565701F0-BFD4-412B-9DD3-40E784B9FD37}"/>
                  </a:ext>
                </a:extLst>
              </p:cNvPr>
              <p:cNvPicPr/>
              <p:nvPr/>
            </p:nvPicPr>
            <p:blipFill>
              <a:blip r:embed="rId497"/>
              <a:stretch>
                <a:fillRect/>
              </a:stretch>
            </p:blipFill>
            <p:spPr>
              <a:xfrm>
                <a:off x="8084190" y="3431467"/>
                <a:ext cx="3200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4" name="Ink 323">
                <a:extLst>
                  <a:ext uri="{FF2B5EF4-FFF2-40B4-BE49-F238E27FC236}">
                    <a16:creationId xmlns:a16="http://schemas.microsoft.com/office/drawing/2014/main" id="{78FC409B-427D-40C9-8E45-3264CAD9AD76}"/>
                  </a:ext>
                </a:extLst>
              </p14:cNvPr>
              <p14:cNvContentPartPr/>
              <p14:nvPr/>
            </p14:nvContentPartPr>
            <p14:xfrm>
              <a:off x="8414670" y="3511747"/>
              <a:ext cx="331200" cy="86040"/>
            </p14:xfrm>
          </p:contentPart>
        </mc:Choice>
        <mc:Fallback xmlns="">
          <p:pic>
            <p:nvPicPr>
              <p:cNvPr id="324" name="Ink 323">
                <a:extLst>
                  <a:ext uri="{FF2B5EF4-FFF2-40B4-BE49-F238E27FC236}">
                    <a16:creationId xmlns:a16="http://schemas.microsoft.com/office/drawing/2014/main" id="{78FC409B-427D-40C9-8E45-3264CAD9AD76}"/>
                  </a:ext>
                </a:extLst>
              </p:cNvPr>
              <p:cNvPicPr/>
              <p:nvPr/>
            </p:nvPicPr>
            <p:blipFill>
              <a:blip r:embed="rId499"/>
              <a:stretch>
                <a:fillRect/>
              </a:stretch>
            </p:blipFill>
            <p:spPr>
              <a:xfrm>
                <a:off x="8405670" y="3502747"/>
                <a:ext cx="348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5" name="Ink 324">
                <a:extLst>
                  <a:ext uri="{FF2B5EF4-FFF2-40B4-BE49-F238E27FC236}">
                    <a16:creationId xmlns:a16="http://schemas.microsoft.com/office/drawing/2014/main" id="{08068B49-8DCA-4CC8-8258-795811936330}"/>
                  </a:ext>
                </a:extLst>
              </p14:cNvPr>
              <p14:cNvContentPartPr/>
              <p14:nvPr/>
            </p14:nvContentPartPr>
            <p14:xfrm>
              <a:off x="8672430" y="3400867"/>
              <a:ext cx="360" cy="360"/>
            </p14:xfrm>
          </p:contentPart>
        </mc:Choice>
        <mc:Fallback xmlns="">
          <p:pic>
            <p:nvPicPr>
              <p:cNvPr id="325" name="Ink 324">
                <a:extLst>
                  <a:ext uri="{FF2B5EF4-FFF2-40B4-BE49-F238E27FC236}">
                    <a16:creationId xmlns:a16="http://schemas.microsoft.com/office/drawing/2014/main" id="{08068B49-8DCA-4CC8-8258-795811936330}"/>
                  </a:ext>
                </a:extLst>
              </p:cNvPr>
              <p:cNvPicPr/>
              <p:nvPr/>
            </p:nvPicPr>
            <p:blipFill>
              <a:blip r:embed="rId71"/>
              <a:stretch>
                <a:fillRect/>
              </a:stretch>
            </p:blipFill>
            <p:spPr>
              <a:xfrm>
                <a:off x="8663430" y="3391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26" name="Ink 325">
                <a:extLst>
                  <a:ext uri="{FF2B5EF4-FFF2-40B4-BE49-F238E27FC236}">
                    <a16:creationId xmlns:a16="http://schemas.microsoft.com/office/drawing/2014/main" id="{10AD3A04-32E5-42AB-A6FC-9E52AD3273AF}"/>
                  </a:ext>
                </a:extLst>
              </p14:cNvPr>
              <p14:cNvContentPartPr/>
              <p14:nvPr/>
            </p14:nvContentPartPr>
            <p14:xfrm>
              <a:off x="8753790" y="3494467"/>
              <a:ext cx="129960" cy="5760"/>
            </p14:xfrm>
          </p:contentPart>
        </mc:Choice>
        <mc:Fallback xmlns="">
          <p:pic>
            <p:nvPicPr>
              <p:cNvPr id="326" name="Ink 325">
                <a:extLst>
                  <a:ext uri="{FF2B5EF4-FFF2-40B4-BE49-F238E27FC236}">
                    <a16:creationId xmlns:a16="http://schemas.microsoft.com/office/drawing/2014/main" id="{10AD3A04-32E5-42AB-A6FC-9E52AD3273AF}"/>
                  </a:ext>
                </a:extLst>
              </p:cNvPr>
              <p:cNvPicPr/>
              <p:nvPr/>
            </p:nvPicPr>
            <p:blipFill>
              <a:blip r:embed="rId502"/>
              <a:stretch>
                <a:fillRect/>
              </a:stretch>
            </p:blipFill>
            <p:spPr>
              <a:xfrm>
                <a:off x="8744790" y="3485827"/>
                <a:ext cx="147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7" name="Ink 326">
                <a:extLst>
                  <a:ext uri="{FF2B5EF4-FFF2-40B4-BE49-F238E27FC236}">
                    <a16:creationId xmlns:a16="http://schemas.microsoft.com/office/drawing/2014/main" id="{0F80D7B9-2079-4051-A3A2-6E66F79178B8}"/>
                  </a:ext>
                </a:extLst>
              </p14:cNvPr>
              <p14:cNvContentPartPr/>
              <p14:nvPr/>
            </p14:nvContentPartPr>
            <p14:xfrm>
              <a:off x="8981310" y="3427507"/>
              <a:ext cx="285120" cy="136440"/>
            </p14:xfrm>
          </p:contentPart>
        </mc:Choice>
        <mc:Fallback xmlns="">
          <p:pic>
            <p:nvPicPr>
              <p:cNvPr id="327" name="Ink 326">
                <a:extLst>
                  <a:ext uri="{FF2B5EF4-FFF2-40B4-BE49-F238E27FC236}">
                    <a16:creationId xmlns:a16="http://schemas.microsoft.com/office/drawing/2014/main" id="{0F80D7B9-2079-4051-A3A2-6E66F79178B8}"/>
                  </a:ext>
                </a:extLst>
              </p:cNvPr>
              <p:cNvPicPr/>
              <p:nvPr/>
            </p:nvPicPr>
            <p:blipFill>
              <a:blip r:embed="rId504"/>
              <a:stretch>
                <a:fillRect/>
              </a:stretch>
            </p:blipFill>
            <p:spPr>
              <a:xfrm>
                <a:off x="8972310" y="3418507"/>
                <a:ext cx="302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8" name="Ink 327">
                <a:extLst>
                  <a:ext uri="{FF2B5EF4-FFF2-40B4-BE49-F238E27FC236}">
                    <a16:creationId xmlns:a16="http://schemas.microsoft.com/office/drawing/2014/main" id="{FB0D2BA8-2570-482F-9BAA-4AB338CE5D7F}"/>
                  </a:ext>
                </a:extLst>
              </p14:cNvPr>
              <p14:cNvContentPartPr/>
              <p14:nvPr/>
            </p14:nvContentPartPr>
            <p14:xfrm>
              <a:off x="9298830" y="3439027"/>
              <a:ext cx="153360" cy="122400"/>
            </p14:xfrm>
          </p:contentPart>
        </mc:Choice>
        <mc:Fallback xmlns="">
          <p:pic>
            <p:nvPicPr>
              <p:cNvPr id="328" name="Ink 327">
                <a:extLst>
                  <a:ext uri="{FF2B5EF4-FFF2-40B4-BE49-F238E27FC236}">
                    <a16:creationId xmlns:a16="http://schemas.microsoft.com/office/drawing/2014/main" id="{FB0D2BA8-2570-482F-9BAA-4AB338CE5D7F}"/>
                  </a:ext>
                </a:extLst>
              </p:cNvPr>
              <p:cNvPicPr/>
              <p:nvPr/>
            </p:nvPicPr>
            <p:blipFill>
              <a:blip r:embed="rId506"/>
              <a:stretch>
                <a:fillRect/>
              </a:stretch>
            </p:blipFill>
            <p:spPr>
              <a:xfrm>
                <a:off x="9289830" y="3430027"/>
                <a:ext cx="171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9" name="Ink 328">
                <a:extLst>
                  <a:ext uri="{FF2B5EF4-FFF2-40B4-BE49-F238E27FC236}">
                    <a16:creationId xmlns:a16="http://schemas.microsoft.com/office/drawing/2014/main" id="{2B8853CC-2FD4-4FD2-8AAE-1A189E37E495}"/>
                  </a:ext>
                </a:extLst>
              </p14:cNvPr>
              <p14:cNvContentPartPr/>
              <p14:nvPr/>
            </p14:nvContentPartPr>
            <p14:xfrm>
              <a:off x="9501870" y="3388987"/>
              <a:ext cx="314640" cy="176760"/>
            </p14:xfrm>
          </p:contentPart>
        </mc:Choice>
        <mc:Fallback xmlns="">
          <p:pic>
            <p:nvPicPr>
              <p:cNvPr id="329" name="Ink 328">
                <a:extLst>
                  <a:ext uri="{FF2B5EF4-FFF2-40B4-BE49-F238E27FC236}">
                    <a16:creationId xmlns:a16="http://schemas.microsoft.com/office/drawing/2014/main" id="{2B8853CC-2FD4-4FD2-8AAE-1A189E37E495}"/>
                  </a:ext>
                </a:extLst>
              </p:cNvPr>
              <p:cNvPicPr/>
              <p:nvPr/>
            </p:nvPicPr>
            <p:blipFill>
              <a:blip r:embed="rId508"/>
              <a:stretch>
                <a:fillRect/>
              </a:stretch>
            </p:blipFill>
            <p:spPr>
              <a:xfrm>
                <a:off x="9493230" y="3379987"/>
                <a:ext cx="3322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30" name="Ink 329">
                <a:extLst>
                  <a:ext uri="{FF2B5EF4-FFF2-40B4-BE49-F238E27FC236}">
                    <a16:creationId xmlns:a16="http://schemas.microsoft.com/office/drawing/2014/main" id="{A3303D57-D17D-4513-B76C-0CF008083BCE}"/>
                  </a:ext>
                </a:extLst>
              </p14:cNvPr>
              <p14:cNvContentPartPr/>
              <p14:nvPr/>
            </p14:nvContentPartPr>
            <p14:xfrm>
              <a:off x="9976710" y="3459547"/>
              <a:ext cx="171720" cy="83880"/>
            </p14:xfrm>
          </p:contentPart>
        </mc:Choice>
        <mc:Fallback xmlns="">
          <p:pic>
            <p:nvPicPr>
              <p:cNvPr id="330" name="Ink 329">
                <a:extLst>
                  <a:ext uri="{FF2B5EF4-FFF2-40B4-BE49-F238E27FC236}">
                    <a16:creationId xmlns:a16="http://schemas.microsoft.com/office/drawing/2014/main" id="{A3303D57-D17D-4513-B76C-0CF008083BCE}"/>
                  </a:ext>
                </a:extLst>
              </p:cNvPr>
              <p:cNvPicPr/>
              <p:nvPr/>
            </p:nvPicPr>
            <p:blipFill>
              <a:blip r:embed="rId510"/>
              <a:stretch>
                <a:fillRect/>
              </a:stretch>
            </p:blipFill>
            <p:spPr>
              <a:xfrm>
                <a:off x="9968070" y="3450907"/>
                <a:ext cx="1893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31" name="Ink 330">
                <a:extLst>
                  <a:ext uri="{FF2B5EF4-FFF2-40B4-BE49-F238E27FC236}">
                    <a16:creationId xmlns:a16="http://schemas.microsoft.com/office/drawing/2014/main" id="{FE50977D-AAD6-4885-9645-9BD0858753FC}"/>
                  </a:ext>
                </a:extLst>
              </p14:cNvPr>
              <p14:cNvContentPartPr/>
              <p14:nvPr/>
            </p14:nvContentPartPr>
            <p14:xfrm>
              <a:off x="10013790" y="3331747"/>
              <a:ext cx="93600" cy="44640"/>
            </p14:xfrm>
          </p:contentPart>
        </mc:Choice>
        <mc:Fallback xmlns="">
          <p:pic>
            <p:nvPicPr>
              <p:cNvPr id="331" name="Ink 330">
                <a:extLst>
                  <a:ext uri="{FF2B5EF4-FFF2-40B4-BE49-F238E27FC236}">
                    <a16:creationId xmlns:a16="http://schemas.microsoft.com/office/drawing/2014/main" id="{FE50977D-AAD6-4885-9645-9BD0858753FC}"/>
                  </a:ext>
                </a:extLst>
              </p:cNvPr>
              <p:cNvPicPr/>
              <p:nvPr/>
            </p:nvPicPr>
            <p:blipFill>
              <a:blip r:embed="rId512"/>
              <a:stretch>
                <a:fillRect/>
              </a:stretch>
            </p:blipFill>
            <p:spPr>
              <a:xfrm>
                <a:off x="10005150" y="3322747"/>
                <a:ext cx="1112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32" name="Ink 331">
                <a:extLst>
                  <a:ext uri="{FF2B5EF4-FFF2-40B4-BE49-F238E27FC236}">
                    <a16:creationId xmlns:a16="http://schemas.microsoft.com/office/drawing/2014/main" id="{E4AA564D-C71D-444B-8A6A-4133D489D4CC}"/>
                  </a:ext>
                </a:extLst>
              </p14:cNvPr>
              <p14:cNvContentPartPr/>
              <p14:nvPr/>
            </p14:nvContentPartPr>
            <p14:xfrm>
              <a:off x="10322670" y="3330667"/>
              <a:ext cx="187920" cy="199800"/>
            </p14:xfrm>
          </p:contentPart>
        </mc:Choice>
        <mc:Fallback xmlns="">
          <p:pic>
            <p:nvPicPr>
              <p:cNvPr id="332" name="Ink 331">
                <a:extLst>
                  <a:ext uri="{FF2B5EF4-FFF2-40B4-BE49-F238E27FC236}">
                    <a16:creationId xmlns:a16="http://schemas.microsoft.com/office/drawing/2014/main" id="{E4AA564D-C71D-444B-8A6A-4133D489D4CC}"/>
                  </a:ext>
                </a:extLst>
              </p:cNvPr>
              <p:cNvPicPr/>
              <p:nvPr/>
            </p:nvPicPr>
            <p:blipFill>
              <a:blip r:embed="rId514"/>
              <a:stretch>
                <a:fillRect/>
              </a:stretch>
            </p:blipFill>
            <p:spPr>
              <a:xfrm>
                <a:off x="10313670" y="3321667"/>
                <a:ext cx="205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33" name="Ink 332">
                <a:extLst>
                  <a:ext uri="{FF2B5EF4-FFF2-40B4-BE49-F238E27FC236}">
                    <a16:creationId xmlns:a16="http://schemas.microsoft.com/office/drawing/2014/main" id="{3215D062-9F69-45E3-9010-FE871B2F2130}"/>
                  </a:ext>
                </a:extLst>
              </p14:cNvPr>
              <p14:cNvContentPartPr/>
              <p14:nvPr/>
            </p14:nvContentPartPr>
            <p14:xfrm>
              <a:off x="10563510" y="3319507"/>
              <a:ext cx="7200" cy="65520"/>
            </p14:xfrm>
          </p:contentPart>
        </mc:Choice>
        <mc:Fallback xmlns="">
          <p:pic>
            <p:nvPicPr>
              <p:cNvPr id="333" name="Ink 332">
                <a:extLst>
                  <a:ext uri="{FF2B5EF4-FFF2-40B4-BE49-F238E27FC236}">
                    <a16:creationId xmlns:a16="http://schemas.microsoft.com/office/drawing/2014/main" id="{3215D062-9F69-45E3-9010-FE871B2F2130}"/>
                  </a:ext>
                </a:extLst>
              </p:cNvPr>
              <p:cNvPicPr/>
              <p:nvPr/>
            </p:nvPicPr>
            <p:blipFill>
              <a:blip r:embed="rId516"/>
              <a:stretch>
                <a:fillRect/>
              </a:stretch>
            </p:blipFill>
            <p:spPr>
              <a:xfrm>
                <a:off x="10554510" y="3310507"/>
                <a:ext cx="248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34" name="Ink 333">
                <a:extLst>
                  <a:ext uri="{FF2B5EF4-FFF2-40B4-BE49-F238E27FC236}">
                    <a16:creationId xmlns:a16="http://schemas.microsoft.com/office/drawing/2014/main" id="{5DBEBEFB-2B13-4A39-B944-D51911D81A04}"/>
                  </a:ext>
                </a:extLst>
              </p14:cNvPr>
              <p14:cNvContentPartPr/>
              <p14:nvPr/>
            </p14:nvContentPartPr>
            <p14:xfrm>
              <a:off x="10602390" y="3397987"/>
              <a:ext cx="410400" cy="124200"/>
            </p14:xfrm>
          </p:contentPart>
        </mc:Choice>
        <mc:Fallback xmlns="">
          <p:pic>
            <p:nvPicPr>
              <p:cNvPr id="334" name="Ink 333">
                <a:extLst>
                  <a:ext uri="{FF2B5EF4-FFF2-40B4-BE49-F238E27FC236}">
                    <a16:creationId xmlns:a16="http://schemas.microsoft.com/office/drawing/2014/main" id="{5DBEBEFB-2B13-4A39-B944-D51911D81A04}"/>
                  </a:ext>
                </a:extLst>
              </p:cNvPr>
              <p:cNvPicPr/>
              <p:nvPr/>
            </p:nvPicPr>
            <p:blipFill>
              <a:blip r:embed="rId518"/>
              <a:stretch>
                <a:fillRect/>
              </a:stretch>
            </p:blipFill>
            <p:spPr>
              <a:xfrm>
                <a:off x="10593390" y="3388987"/>
                <a:ext cx="4280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35" name="Ink 334">
                <a:extLst>
                  <a:ext uri="{FF2B5EF4-FFF2-40B4-BE49-F238E27FC236}">
                    <a16:creationId xmlns:a16="http://schemas.microsoft.com/office/drawing/2014/main" id="{F637BE3E-B8E2-44FA-9240-9C280BAFB3A5}"/>
                  </a:ext>
                </a:extLst>
              </p14:cNvPr>
              <p14:cNvContentPartPr/>
              <p14:nvPr/>
            </p14:nvContentPartPr>
            <p14:xfrm>
              <a:off x="11057790" y="3325627"/>
              <a:ext cx="207000" cy="180720"/>
            </p14:xfrm>
          </p:contentPart>
        </mc:Choice>
        <mc:Fallback xmlns="">
          <p:pic>
            <p:nvPicPr>
              <p:cNvPr id="335" name="Ink 334">
                <a:extLst>
                  <a:ext uri="{FF2B5EF4-FFF2-40B4-BE49-F238E27FC236}">
                    <a16:creationId xmlns:a16="http://schemas.microsoft.com/office/drawing/2014/main" id="{F637BE3E-B8E2-44FA-9240-9C280BAFB3A5}"/>
                  </a:ext>
                </a:extLst>
              </p:cNvPr>
              <p:cNvPicPr/>
              <p:nvPr/>
            </p:nvPicPr>
            <p:blipFill>
              <a:blip r:embed="rId520"/>
              <a:stretch>
                <a:fillRect/>
              </a:stretch>
            </p:blipFill>
            <p:spPr>
              <a:xfrm>
                <a:off x="11048790" y="3316627"/>
                <a:ext cx="224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36" name="Ink 335">
                <a:extLst>
                  <a:ext uri="{FF2B5EF4-FFF2-40B4-BE49-F238E27FC236}">
                    <a16:creationId xmlns:a16="http://schemas.microsoft.com/office/drawing/2014/main" id="{B852D893-4AF9-4098-8B81-AAA2444DBFCB}"/>
                  </a:ext>
                </a:extLst>
              </p14:cNvPr>
              <p14:cNvContentPartPr/>
              <p14:nvPr/>
            </p14:nvContentPartPr>
            <p14:xfrm>
              <a:off x="11313390" y="3361267"/>
              <a:ext cx="159840" cy="113040"/>
            </p14:xfrm>
          </p:contentPart>
        </mc:Choice>
        <mc:Fallback xmlns="">
          <p:pic>
            <p:nvPicPr>
              <p:cNvPr id="336" name="Ink 335">
                <a:extLst>
                  <a:ext uri="{FF2B5EF4-FFF2-40B4-BE49-F238E27FC236}">
                    <a16:creationId xmlns:a16="http://schemas.microsoft.com/office/drawing/2014/main" id="{B852D893-4AF9-4098-8B81-AAA2444DBFCB}"/>
                  </a:ext>
                </a:extLst>
              </p:cNvPr>
              <p:cNvPicPr/>
              <p:nvPr/>
            </p:nvPicPr>
            <p:blipFill>
              <a:blip r:embed="rId522"/>
              <a:stretch>
                <a:fillRect/>
              </a:stretch>
            </p:blipFill>
            <p:spPr>
              <a:xfrm>
                <a:off x="11304750" y="3352267"/>
                <a:ext cx="177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37" name="Ink 336">
                <a:extLst>
                  <a:ext uri="{FF2B5EF4-FFF2-40B4-BE49-F238E27FC236}">
                    <a16:creationId xmlns:a16="http://schemas.microsoft.com/office/drawing/2014/main" id="{D0DC2766-63FA-4DD1-8BD4-2BD547B00500}"/>
                  </a:ext>
                </a:extLst>
              </p14:cNvPr>
              <p14:cNvContentPartPr/>
              <p14:nvPr/>
            </p14:nvContentPartPr>
            <p14:xfrm>
              <a:off x="10986870" y="3323467"/>
              <a:ext cx="245520" cy="16560"/>
            </p14:xfrm>
          </p:contentPart>
        </mc:Choice>
        <mc:Fallback xmlns="">
          <p:pic>
            <p:nvPicPr>
              <p:cNvPr id="337" name="Ink 336">
                <a:extLst>
                  <a:ext uri="{FF2B5EF4-FFF2-40B4-BE49-F238E27FC236}">
                    <a16:creationId xmlns:a16="http://schemas.microsoft.com/office/drawing/2014/main" id="{D0DC2766-63FA-4DD1-8BD4-2BD547B00500}"/>
                  </a:ext>
                </a:extLst>
              </p:cNvPr>
              <p:cNvPicPr/>
              <p:nvPr/>
            </p:nvPicPr>
            <p:blipFill>
              <a:blip r:embed="rId524"/>
              <a:stretch>
                <a:fillRect/>
              </a:stretch>
            </p:blipFill>
            <p:spPr>
              <a:xfrm>
                <a:off x="10978230" y="3314827"/>
                <a:ext cx="263160" cy="34200"/>
              </a:xfrm>
              <a:prstGeom prst="rect">
                <a:avLst/>
              </a:prstGeom>
            </p:spPr>
          </p:pic>
        </mc:Fallback>
      </mc:AlternateContent>
      <p:grpSp>
        <p:nvGrpSpPr>
          <p:cNvPr id="352" name="Group 351">
            <a:extLst>
              <a:ext uri="{FF2B5EF4-FFF2-40B4-BE49-F238E27FC236}">
                <a16:creationId xmlns:a16="http://schemas.microsoft.com/office/drawing/2014/main" id="{02833CBF-467E-4A02-A4CB-96E2FE40175B}"/>
              </a:ext>
            </a:extLst>
          </p:cNvPr>
          <p:cNvGrpSpPr/>
          <p:nvPr/>
        </p:nvGrpSpPr>
        <p:grpSpPr>
          <a:xfrm>
            <a:off x="1061310" y="3558907"/>
            <a:ext cx="3433680" cy="914760"/>
            <a:chOff x="1061310" y="3558907"/>
            <a:chExt cx="3433680" cy="914760"/>
          </a:xfrm>
        </p:grpSpPr>
        <mc:AlternateContent xmlns:mc="http://schemas.openxmlformats.org/markup-compatibility/2006" xmlns:p14="http://schemas.microsoft.com/office/powerpoint/2010/main">
          <mc:Choice Requires="p14">
            <p:contentPart p14:bwMode="auto" r:id="rId525">
              <p14:nvContentPartPr>
                <p14:cNvPr id="294" name="Ink 293">
                  <a:extLst>
                    <a:ext uri="{FF2B5EF4-FFF2-40B4-BE49-F238E27FC236}">
                      <a16:creationId xmlns:a16="http://schemas.microsoft.com/office/drawing/2014/main" id="{BC99F36E-3311-4133-BBF9-1112D2F99CBB}"/>
                    </a:ext>
                  </a:extLst>
                </p14:cNvPr>
                <p14:cNvContentPartPr/>
                <p14:nvPr/>
              </p14:nvContentPartPr>
              <p14:xfrm>
                <a:off x="1086150" y="3689227"/>
                <a:ext cx="169560" cy="385920"/>
              </p14:xfrm>
            </p:contentPart>
          </mc:Choice>
          <mc:Fallback xmlns="">
            <p:pic>
              <p:nvPicPr>
                <p:cNvPr id="294" name="Ink 293">
                  <a:extLst>
                    <a:ext uri="{FF2B5EF4-FFF2-40B4-BE49-F238E27FC236}">
                      <a16:creationId xmlns:a16="http://schemas.microsoft.com/office/drawing/2014/main" id="{BC99F36E-3311-4133-BBF9-1112D2F99CBB}"/>
                    </a:ext>
                  </a:extLst>
                </p:cNvPr>
                <p:cNvPicPr/>
                <p:nvPr/>
              </p:nvPicPr>
              <p:blipFill>
                <a:blip r:embed="rId526"/>
                <a:stretch>
                  <a:fillRect/>
                </a:stretch>
              </p:blipFill>
              <p:spPr>
                <a:xfrm>
                  <a:off x="1077150" y="3680587"/>
                  <a:ext cx="18720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95" name="Ink 294">
                  <a:extLst>
                    <a:ext uri="{FF2B5EF4-FFF2-40B4-BE49-F238E27FC236}">
                      <a16:creationId xmlns:a16="http://schemas.microsoft.com/office/drawing/2014/main" id="{48DDC4EF-2854-443C-B160-18B2D44C783B}"/>
                    </a:ext>
                  </a:extLst>
                </p14:cNvPr>
                <p14:cNvContentPartPr/>
                <p14:nvPr/>
              </p14:nvContentPartPr>
              <p14:xfrm>
                <a:off x="1172550" y="3942307"/>
                <a:ext cx="73440" cy="44640"/>
              </p14:xfrm>
            </p:contentPart>
          </mc:Choice>
          <mc:Fallback xmlns="">
            <p:pic>
              <p:nvPicPr>
                <p:cNvPr id="295" name="Ink 294">
                  <a:extLst>
                    <a:ext uri="{FF2B5EF4-FFF2-40B4-BE49-F238E27FC236}">
                      <a16:creationId xmlns:a16="http://schemas.microsoft.com/office/drawing/2014/main" id="{48DDC4EF-2854-443C-B160-18B2D44C783B}"/>
                    </a:ext>
                  </a:extLst>
                </p:cNvPr>
                <p:cNvPicPr/>
                <p:nvPr/>
              </p:nvPicPr>
              <p:blipFill>
                <a:blip r:embed="rId528"/>
                <a:stretch>
                  <a:fillRect/>
                </a:stretch>
              </p:blipFill>
              <p:spPr>
                <a:xfrm>
                  <a:off x="1163910" y="3933307"/>
                  <a:ext cx="91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96" name="Ink 295">
                  <a:extLst>
                    <a:ext uri="{FF2B5EF4-FFF2-40B4-BE49-F238E27FC236}">
                      <a16:creationId xmlns:a16="http://schemas.microsoft.com/office/drawing/2014/main" id="{91890FA1-E17D-447C-82A6-9DB01025C23E}"/>
                    </a:ext>
                  </a:extLst>
                </p14:cNvPr>
                <p14:cNvContentPartPr/>
                <p14:nvPr/>
              </p14:nvContentPartPr>
              <p14:xfrm>
                <a:off x="1269030" y="3834667"/>
                <a:ext cx="208080" cy="92160"/>
              </p14:xfrm>
            </p:contentPart>
          </mc:Choice>
          <mc:Fallback xmlns="">
            <p:pic>
              <p:nvPicPr>
                <p:cNvPr id="296" name="Ink 295">
                  <a:extLst>
                    <a:ext uri="{FF2B5EF4-FFF2-40B4-BE49-F238E27FC236}">
                      <a16:creationId xmlns:a16="http://schemas.microsoft.com/office/drawing/2014/main" id="{91890FA1-E17D-447C-82A6-9DB01025C23E}"/>
                    </a:ext>
                  </a:extLst>
                </p:cNvPr>
                <p:cNvPicPr/>
                <p:nvPr/>
              </p:nvPicPr>
              <p:blipFill>
                <a:blip r:embed="rId530"/>
                <a:stretch>
                  <a:fillRect/>
                </a:stretch>
              </p:blipFill>
              <p:spPr>
                <a:xfrm>
                  <a:off x="1260390" y="3826027"/>
                  <a:ext cx="225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97" name="Ink 296">
                  <a:extLst>
                    <a:ext uri="{FF2B5EF4-FFF2-40B4-BE49-F238E27FC236}">
                      <a16:creationId xmlns:a16="http://schemas.microsoft.com/office/drawing/2014/main" id="{ED91A38C-7B6E-4934-AD57-EE0D52561496}"/>
                    </a:ext>
                  </a:extLst>
                </p14:cNvPr>
                <p14:cNvContentPartPr/>
                <p14:nvPr/>
              </p14:nvContentPartPr>
              <p14:xfrm>
                <a:off x="1450110" y="3813067"/>
                <a:ext cx="415080" cy="107640"/>
              </p14:xfrm>
            </p:contentPart>
          </mc:Choice>
          <mc:Fallback xmlns="">
            <p:pic>
              <p:nvPicPr>
                <p:cNvPr id="297" name="Ink 296">
                  <a:extLst>
                    <a:ext uri="{FF2B5EF4-FFF2-40B4-BE49-F238E27FC236}">
                      <a16:creationId xmlns:a16="http://schemas.microsoft.com/office/drawing/2014/main" id="{ED91A38C-7B6E-4934-AD57-EE0D52561496}"/>
                    </a:ext>
                  </a:extLst>
                </p:cNvPr>
                <p:cNvPicPr/>
                <p:nvPr/>
              </p:nvPicPr>
              <p:blipFill>
                <a:blip r:embed="rId532"/>
                <a:stretch>
                  <a:fillRect/>
                </a:stretch>
              </p:blipFill>
              <p:spPr>
                <a:xfrm>
                  <a:off x="1441110" y="3804067"/>
                  <a:ext cx="432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99" name="Ink 298">
                  <a:extLst>
                    <a:ext uri="{FF2B5EF4-FFF2-40B4-BE49-F238E27FC236}">
                      <a16:creationId xmlns:a16="http://schemas.microsoft.com/office/drawing/2014/main" id="{B5C207C1-FDE2-45C2-BB79-174E3A42CE6A}"/>
                    </a:ext>
                  </a:extLst>
                </p14:cNvPr>
                <p14:cNvContentPartPr/>
                <p14:nvPr/>
              </p14:nvContentPartPr>
              <p14:xfrm>
                <a:off x="2081910" y="3714067"/>
                <a:ext cx="269280" cy="144360"/>
              </p14:xfrm>
            </p:contentPart>
          </mc:Choice>
          <mc:Fallback xmlns="">
            <p:pic>
              <p:nvPicPr>
                <p:cNvPr id="299" name="Ink 298">
                  <a:extLst>
                    <a:ext uri="{FF2B5EF4-FFF2-40B4-BE49-F238E27FC236}">
                      <a16:creationId xmlns:a16="http://schemas.microsoft.com/office/drawing/2014/main" id="{B5C207C1-FDE2-45C2-BB79-174E3A42CE6A}"/>
                    </a:ext>
                  </a:extLst>
                </p:cNvPr>
                <p:cNvPicPr/>
                <p:nvPr/>
              </p:nvPicPr>
              <p:blipFill>
                <a:blip r:embed="rId534"/>
                <a:stretch>
                  <a:fillRect/>
                </a:stretch>
              </p:blipFill>
              <p:spPr>
                <a:xfrm>
                  <a:off x="2072910" y="3705067"/>
                  <a:ext cx="286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0" name="Ink 299">
                  <a:extLst>
                    <a:ext uri="{FF2B5EF4-FFF2-40B4-BE49-F238E27FC236}">
                      <a16:creationId xmlns:a16="http://schemas.microsoft.com/office/drawing/2014/main" id="{849583B8-3BBB-40DB-9140-C012EE887DB3}"/>
                    </a:ext>
                  </a:extLst>
                </p14:cNvPr>
                <p14:cNvContentPartPr/>
                <p14:nvPr/>
              </p14:nvContentPartPr>
              <p14:xfrm>
                <a:off x="2485830" y="3660787"/>
                <a:ext cx="159120" cy="150120"/>
              </p14:xfrm>
            </p:contentPart>
          </mc:Choice>
          <mc:Fallback xmlns="">
            <p:pic>
              <p:nvPicPr>
                <p:cNvPr id="300" name="Ink 299">
                  <a:extLst>
                    <a:ext uri="{FF2B5EF4-FFF2-40B4-BE49-F238E27FC236}">
                      <a16:creationId xmlns:a16="http://schemas.microsoft.com/office/drawing/2014/main" id="{849583B8-3BBB-40DB-9140-C012EE887DB3}"/>
                    </a:ext>
                  </a:extLst>
                </p:cNvPr>
                <p:cNvPicPr/>
                <p:nvPr/>
              </p:nvPicPr>
              <p:blipFill>
                <a:blip r:embed="rId536"/>
                <a:stretch>
                  <a:fillRect/>
                </a:stretch>
              </p:blipFill>
              <p:spPr>
                <a:xfrm>
                  <a:off x="2477190" y="3652147"/>
                  <a:ext cx="176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1" name="Ink 300">
                  <a:extLst>
                    <a:ext uri="{FF2B5EF4-FFF2-40B4-BE49-F238E27FC236}">
                      <a16:creationId xmlns:a16="http://schemas.microsoft.com/office/drawing/2014/main" id="{39489AAB-EE0E-4A86-A943-7FBE6F9203D1}"/>
                    </a:ext>
                  </a:extLst>
                </p14:cNvPr>
                <p14:cNvContentPartPr/>
                <p14:nvPr/>
              </p14:nvContentPartPr>
              <p14:xfrm>
                <a:off x="2664750" y="3757267"/>
                <a:ext cx="254520" cy="68760"/>
              </p14:xfrm>
            </p:contentPart>
          </mc:Choice>
          <mc:Fallback xmlns="">
            <p:pic>
              <p:nvPicPr>
                <p:cNvPr id="301" name="Ink 300">
                  <a:extLst>
                    <a:ext uri="{FF2B5EF4-FFF2-40B4-BE49-F238E27FC236}">
                      <a16:creationId xmlns:a16="http://schemas.microsoft.com/office/drawing/2014/main" id="{39489AAB-EE0E-4A86-A943-7FBE6F9203D1}"/>
                    </a:ext>
                  </a:extLst>
                </p:cNvPr>
                <p:cNvPicPr/>
                <p:nvPr/>
              </p:nvPicPr>
              <p:blipFill>
                <a:blip r:embed="rId538"/>
                <a:stretch>
                  <a:fillRect/>
                </a:stretch>
              </p:blipFill>
              <p:spPr>
                <a:xfrm>
                  <a:off x="2655750" y="3748267"/>
                  <a:ext cx="272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2" name="Ink 301">
                  <a:extLst>
                    <a:ext uri="{FF2B5EF4-FFF2-40B4-BE49-F238E27FC236}">
                      <a16:creationId xmlns:a16="http://schemas.microsoft.com/office/drawing/2014/main" id="{84CE5573-0696-48F7-A360-47AC4F6407C3}"/>
                    </a:ext>
                  </a:extLst>
                </p14:cNvPr>
                <p14:cNvContentPartPr/>
                <p14:nvPr/>
              </p14:nvContentPartPr>
              <p14:xfrm>
                <a:off x="3061110" y="3683827"/>
                <a:ext cx="428400" cy="96480"/>
              </p14:xfrm>
            </p:contentPart>
          </mc:Choice>
          <mc:Fallback xmlns="">
            <p:pic>
              <p:nvPicPr>
                <p:cNvPr id="302" name="Ink 301">
                  <a:extLst>
                    <a:ext uri="{FF2B5EF4-FFF2-40B4-BE49-F238E27FC236}">
                      <a16:creationId xmlns:a16="http://schemas.microsoft.com/office/drawing/2014/main" id="{84CE5573-0696-48F7-A360-47AC4F6407C3}"/>
                    </a:ext>
                  </a:extLst>
                </p:cNvPr>
                <p:cNvPicPr/>
                <p:nvPr/>
              </p:nvPicPr>
              <p:blipFill>
                <a:blip r:embed="rId540"/>
                <a:stretch>
                  <a:fillRect/>
                </a:stretch>
              </p:blipFill>
              <p:spPr>
                <a:xfrm>
                  <a:off x="3052470" y="3674827"/>
                  <a:ext cx="446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04" name="Ink 303">
                  <a:extLst>
                    <a:ext uri="{FF2B5EF4-FFF2-40B4-BE49-F238E27FC236}">
                      <a16:creationId xmlns:a16="http://schemas.microsoft.com/office/drawing/2014/main" id="{5F5BB55A-F488-4AE4-8FCF-93CBB3A44F0F}"/>
                    </a:ext>
                  </a:extLst>
                </p14:cNvPr>
                <p14:cNvContentPartPr/>
                <p14:nvPr/>
              </p14:nvContentPartPr>
              <p14:xfrm>
                <a:off x="3452790" y="3670147"/>
                <a:ext cx="133200" cy="77040"/>
              </p14:xfrm>
            </p:contentPart>
          </mc:Choice>
          <mc:Fallback xmlns="">
            <p:pic>
              <p:nvPicPr>
                <p:cNvPr id="304" name="Ink 303">
                  <a:extLst>
                    <a:ext uri="{FF2B5EF4-FFF2-40B4-BE49-F238E27FC236}">
                      <a16:creationId xmlns:a16="http://schemas.microsoft.com/office/drawing/2014/main" id="{5F5BB55A-F488-4AE4-8FCF-93CBB3A44F0F}"/>
                    </a:ext>
                  </a:extLst>
                </p:cNvPr>
                <p:cNvPicPr/>
                <p:nvPr/>
              </p:nvPicPr>
              <p:blipFill>
                <a:blip r:embed="rId542"/>
                <a:stretch>
                  <a:fillRect/>
                </a:stretch>
              </p:blipFill>
              <p:spPr>
                <a:xfrm>
                  <a:off x="3444150" y="3661507"/>
                  <a:ext cx="150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05" name="Ink 304">
                  <a:extLst>
                    <a:ext uri="{FF2B5EF4-FFF2-40B4-BE49-F238E27FC236}">
                      <a16:creationId xmlns:a16="http://schemas.microsoft.com/office/drawing/2014/main" id="{DE41098E-0460-41B0-A66F-900C4DF0586C}"/>
                    </a:ext>
                  </a:extLst>
                </p14:cNvPr>
                <p14:cNvContentPartPr/>
                <p14:nvPr/>
              </p14:nvContentPartPr>
              <p14:xfrm>
                <a:off x="3615510" y="3683827"/>
                <a:ext cx="215280" cy="59400"/>
              </p14:xfrm>
            </p:contentPart>
          </mc:Choice>
          <mc:Fallback xmlns="">
            <p:pic>
              <p:nvPicPr>
                <p:cNvPr id="305" name="Ink 304">
                  <a:extLst>
                    <a:ext uri="{FF2B5EF4-FFF2-40B4-BE49-F238E27FC236}">
                      <a16:creationId xmlns:a16="http://schemas.microsoft.com/office/drawing/2014/main" id="{DE41098E-0460-41B0-A66F-900C4DF0586C}"/>
                    </a:ext>
                  </a:extLst>
                </p:cNvPr>
                <p:cNvPicPr/>
                <p:nvPr/>
              </p:nvPicPr>
              <p:blipFill>
                <a:blip r:embed="rId544"/>
                <a:stretch>
                  <a:fillRect/>
                </a:stretch>
              </p:blipFill>
              <p:spPr>
                <a:xfrm>
                  <a:off x="3606510" y="3674827"/>
                  <a:ext cx="232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06" name="Ink 305">
                  <a:extLst>
                    <a:ext uri="{FF2B5EF4-FFF2-40B4-BE49-F238E27FC236}">
                      <a16:creationId xmlns:a16="http://schemas.microsoft.com/office/drawing/2014/main" id="{37E71D14-B56E-48CE-AEBB-1E7D26EB00E9}"/>
                    </a:ext>
                  </a:extLst>
                </p14:cNvPr>
                <p14:cNvContentPartPr/>
                <p14:nvPr/>
              </p14:nvContentPartPr>
              <p14:xfrm>
                <a:off x="3842310" y="3558907"/>
                <a:ext cx="352800" cy="182880"/>
              </p14:xfrm>
            </p:contentPart>
          </mc:Choice>
          <mc:Fallback xmlns="">
            <p:pic>
              <p:nvPicPr>
                <p:cNvPr id="306" name="Ink 305">
                  <a:extLst>
                    <a:ext uri="{FF2B5EF4-FFF2-40B4-BE49-F238E27FC236}">
                      <a16:creationId xmlns:a16="http://schemas.microsoft.com/office/drawing/2014/main" id="{37E71D14-B56E-48CE-AEBB-1E7D26EB00E9}"/>
                    </a:ext>
                  </a:extLst>
                </p:cNvPr>
                <p:cNvPicPr/>
                <p:nvPr/>
              </p:nvPicPr>
              <p:blipFill>
                <a:blip r:embed="rId546"/>
                <a:stretch>
                  <a:fillRect/>
                </a:stretch>
              </p:blipFill>
              <p:spPr>
                <a:xfrm>
                  <a:off x="3833670" y="3550267"/>
                  <a:ext cx="3704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07" name="Ink 306">
                  <a:extLst>
                    <a:ext uri="{FF2B5EF4-FFF2-40B4-BE49-F238E27FC236}">
                      <a16:creationId xmlns:a16="http://schemas.microsoft.com/office/drawing/2014/main" id="{9708FE08-1659-48D2-A8D6-AE21F6BA4E0D}"/>
                    </a:ext>
                  </a:extLst>
                </p14:cNvPr>
                <p14:cNvContentPartPr/>
                <p14:nvPr/>
              </p14:nvContentPartPr>
              <p14:xfrm>
                <a:off x="4155870" y="3628027"/>
                <a:ext cx="339120" cy="123120"/>
              </p14:xfrm>
            </p:contentPart>
          </mc:Choice>
          <mc:Fallback xmlns="">
            <p:pic>
              <p:nvPicPr>
                <p:cNvPr id="307" name="Ink 306">
                  <a:extLst>
                    <a:ext uri="{FF2B5EF4-FFF2-40B4-BE49-F238E27FC236}">
                      <a16:creationId xmlns:a16="http://schemas.microsoft.com/office/drawing/2014/main" id="{9708FE08-1659-48D2-A8D6-AE21F6BA4E0D}"/>
                    </a:ext>
                  </a:extLst>
                </p:cNvPr>
                <p:cNvPicPr/>
                <p:nvPr/>
              </p:nvPicPr>
              <p:blipFill>
                <a:blip r:embed="rId548"/>
                <a:stretch>
                  <a:fillRect/>
                </a:stretch>
              </p:blipFill>
              <p:spPr>
                <a:xfrm>
                  <a:off x="4147230" y="3619387"/>
                  <a:ext cx="356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39" name="Ink 338">
                  <a:extLst>
                    <a:ext uri="{FF2B5EF4-FFF2-40B4-BE49-F238E27FC236}">
                      <a16:creationId xmlns:a16="http://schemas.microsoft.com/office/drawing/2014/main" id="{48D67B19-4A99-419A-8B45-ED204C9BC6FC}"/>
                    </a:ext>
                  </a:extLst>
                </p14:cNvPr>
                <p14:cNvContentPartPr/>
                <p14:nvPr/>
              </p14:nvContentPartPr>
              <p14:xfrm>
                <a:off x="1061310" y="4180627"/>
                <a:ext cx="206640" cy="146160"/>
              </p14:xfrm>
            </p:contentPart>
          </mc:Choice>
          <mc:Fallback xmlns="">
            <p:pic>
              <p:nvPicPr>
                <p:cNvPr id="339" name="Ink 338">
                  <a:extLst>
                    <a:ext uri="{FF2B5EF4-FFF2-40B4-BE49-F238E27FC236}">
                      <a16:creationId xmlns:a16="http://schemas.microsoft.com/office/drawing/2014/main" id="{48D67B19-4A99-419A-8B45-ED204C9BC6FC}"/>
                    </a:ext>
                  </a:extLst>
                </p:cNvPr>
                <p:cNvPicPr/>
                <p:nvPr/>
              </p:nvPicPr>
              <p:blipFill>
                <a:blip r:embed="rId550"/>
                <a:stretch>
                  <a:fillRect/>
                </a:stretch>
              </p:blipFill>
              <p:spPr>
                <a:xfrm>
                  <a:off x="1052670" y="4171627"/>
                  <a:ext cx="224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0" name="Ink 339">
                  <a:extLst>
                    <a:ext uri="{FF2B5EF4-FFF2-40B4-BE49-F238E27FC236}">
                      <a16:creationId xmlns:a16="http://schemas.microsoft.com/office/drawing/2014/main" id="{EF5EFB1A-B141-4149-8EF1-6076AF645FEA}"/>
                    </a:ext>
                  </a:extLst>
                </p14:cNvPr>
                <p14:cNvContentPartPr/>
                <p14:nvPr/>
              </p14:nvContentPartPr>
              <p14:xfrm>
                <a:off x="1338870" y="4093147"/>
                <a:ext cx="360" cy="44640"/>
              </p14:xfrm>
            </p:contentPart>
          </mc:Choice>
          <mc:Fallback xmlns="">
            <p:pic>
              <p:nvPicPr>
                <p:cNvPr id="340" name="Ink 339">
                  <a:extLst>
                    <a:ext uri="{FF2B5EF4-FFF2-40B4-BE49-F238E27FC236}">
                      <a16:creationId xmlns:a16="http://schemas.microsoft.com/office/drawing/2014/main" id="{EF5EFB1A-B141-4149-8EF1-6076AF645FEA}"/>
                    </a:ext>
                  </a:extLst>
                </p:cNvPr>
                <p:cNvPicPr/>
                <p:nvPr/>
              </p:nvPicPr>
              <p:blipFill>
                <a:blip r:embed="rId552"/>
                <a:stretch>
                  <a:fillRect/>
                </a:stretch>
              </p:blipFill>
              <p:spPr>
                <a:xfrm>
                  <a:off x="1329870" y="4084507"/>
                  <a:ext cx="18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1" name="Ink 340">
                  <a:extLst>
                    <a:ext uri="{FF2B5EF4-FFF2-40B4-BE49-F238E27FC236}">
                      <a16:creationId xmlns:a16="http://schemas.microsoft.com/office/drawing/2014/main" id="{976C7BEC-E18A-463D-B74B-52524E01ABE9}"/>
                    </a:ext>
                  </a:extLst>
                </p14:cNvPr>
                <p14:cNvContentPartPr/>
                <p14:nvPr/>
              </p14:nvContentPartPr>
              <p14:xfrm>
                <a:off x="1434990" y="4177387"/>
                <a:ext cx="197280" cy="98640"/>
              </p14:xfrm>
            </p:contentPart>
          </mc:Choice>
          <mc:Fallback xmlns="">
            <p:pic>
              <p:nvPicPr>
                <p:cNvPr id="341" name="Ink 340">
                  <a:extLst>
                    <a:ext uri="{FF2B5EF4-FFF2-40B4-BE49-F238E27FC236}">
                      <a16:creationId xmlns:a16="http://schemas.microsoft.com/office/drawing/2014/main" id="{976C7BEC-E18A-463D-B74B-52524E01ABE9}"/>
                    </a:ext>
                  </a:extLst>
                </p:cNvPr>
                <p:cNvPicPr/>
                <p:nvPr/>
              </p:nvPicPr>
              <p:blipFill>
                <a:blip r:embed="rId554"/>
                <a:stretch>
                  <a:fillRect/>
                </a:stretch>
              </p:blipFill>
              <p:spPr>
                <a:xfrm>
                  <a:off x="1426350" y="4168387"/>
                  <a:ext cx="214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42" name="Ink 341">
                  <a:extLst>
                    <a:ext uri="{FF2B5EF4-FFF2-40B4-BE49-F238E27FC236}">
                      <a16:creationId xmlns:a16="http://schemas.microsoft.com/office/drawing/2014/main" id="{ED5BEC7A-63B6-436C-A709-84A1D295D0F3}"/>
                    </a:ext>
                  </a:extLst>
                </p14:cNvPr>
                <p14:cNvContentPartPr/>
                <p14:nvPr/>
              </p14:nvContentPartPr>
              <p14:xfrm>
                <a:off x="1630830" y="4080547"/>
                <a:ext cx="107280" cy="393120"/>
              </p14:xfrm>
            </p:contentPart>
          </mc:Choice>
          <mc:Fallback xmlns="">
            <p:pic>
              <p:nvPicPr>
                <p:cNvPr id="342" name="Ink 341">
                  <a:extLst>
                    <a:ext uri="{FF2B5EF4-FFF2-40B4-BE49-F238E27FC236}">
                      <a16:creationId xmlns:a16="http://schemas.microsoft.com/office/drawing/2014/main" id="{ED5BEC7A-63B6-436C-A709-84A1D295D0F3}"/>
                    </a:ext>
                  </a:extLst>
                </p:cNvPr>
                <p:cNvPicPr/>
                <p:nvPr/>
              </p:nvPicPr>
              <p:blipFill>
                <a:blip r:embed="rId556"/>
                <a:stretch>
                  <a:fillRect/>
                </a:stretch>
              </p:blipFill>
              <p:spPr>
                <a:xfrm>
                  <a:off x="1622190" y="4071547"/>
                  <a:ext cx="1249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3" name="Ink 342">
                  <a:extLst>
                    <a:ext uri="{FF2B5EF4-FFF2-40B4-BE49-F238E27FC236}">
                      <a16:creationId xmlns:a16="http://schemas.microsoft.com/office/drawing/2014/main" id="{CF038FC3-804D-4812-9FF9-CF96EA9B9166}"/>
                    </a:ext>
                  </a:extLst>
                </p14:cNvPr>
                <p14:cNvContentPartPr/>
                <p14:nvPr/>
              </p14:nvContentPartPr>
              <p14:xfrm>
                <a:off x="1645950" y="4145707"/>
                <a:ext cx="228960" cy="160560"/>
              </p14:xfrm>
            </p:contentPart>
          </mc:Choice>
          <mc:Fallback xmlns="">
            <p:pic>
              <p:nvPicPr>
                <p:cNvPr id="343" name="Ink 342">
                  <a:extLst>
                    <a:ext uri="{FF2B5EF4-FFF2-40B4-BE49-F238E27FC236}">
                      <a16:creationId xmlns:a16="http://schemas.microsoft.com/office/drawing/2014/main" id="{CF038FC3-804D-4812-9FF9-CF96EA9B9166}"/>
                    </a:ext>
                  </a:extLst>
                </p:cNvPr>
                <p:cNvPicPr/>
                <p:nvPr/>
              </p:nvPicPr>
              <p:blipFill>
                <a:blip r:embed="rId558"/>
                <a:stretch>
                  <a:fillRect/>
                </a:stretch>
              </p:blipFill>
              <p:spPr>
                <a:xfrm>
                  <a:off x="1637310" y="4137067"/>
                  <a:ext cx="246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4" name="Ink 343">
                  <a:extLst>
                    <a:ext uri="{FF2B5EF4-FFF2-40B4-BE49-F238E27FC236}">
                      <a16:creationId xmlns:a16="http://schemas.microsoft.com/office/drawing/2014/main" id="{B4F7CC1E-6B36-42F1-BA53-44A5EB26FB2F}"/>
                    </a:ext>
                  </a:extLst>
                </p14:cNvPr>
                <p14:cNvContentPartPr/>
                <p14:nvPr/>
              </p14:nvContentPartPr>
              <p14:xfrm>
                <a:off x="1904430" y="4171267"/>
                <a:ext cx="193680" cy="120240"/>
              </p14:xfrm>
            </p:contentPart>
          </mc:Choice>
          <mc:Fallback xmlns="">
            <p:pic>
              <p:nvPicPr>
                <p:cNvPr id="344" name="Ink 343">
                  <a:extLst>
                    <a:ext uri="{FF2B5EF4-FFF2-40B4-BE49-F238E27FC236}">
                      <a16:creationId xmlns:a16="http://schemas.microsoft.com/office/drawing/2014/main" id="{B4F7CC1E-6B36-42F1-BA53-44A5EB26FB2F}"/>
                    </a:ext>
                  </a:extLst>
                </p:cNvPr>
                <p:cNvPicPr/>
                <p:nvPr/>
              </p:nvPicPr>
              <p:blipFill>
                <a:blip r:embed="rId560"/>
                <a:stretch>
                  <a:fillRect/>
                </a:stretch>
              </p:blipFill>
              <p:spPr>
                <a:xfrm>
                  <a:off x="1895790" y="4162267"/>
                  <a:ext cx="211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5" name="Ink 344">
                  <a:extLst>
                    <a:ext uri="{FF2B5EF4-FFF2-40B4-BE49-F238E27FC236}">
                      <a16:creationId xmlns:a16="http://schemas.microsoft.com/office/drawing/2014/main" id="{C0228960-4DF1-4E2A-A354-8B1B18867A79}"/>
                    </a:ext>
                  </a:extLst>
                </p14:cNvPr>
                <p14:cNvContentPartPr/>
                <p14:nvPr/>
              </p14:nvContentPartPr>
              <p14:xfrm>
                <a:off x="2090910" y="4079827"/>
                <a:ext cx="426600" cy="183600"/>
              </p14:xfrm>
            </p:contentPart>
          </mc:Choice>
          <mc:Fallback xmlns="">
            <p:pic>
              <p:nvPicPr>
                <p:cNvPr id="345" name="Ink 344">
                  <a:extLst>
                    <a:ext uri="{FF2B5EF4-FFF2-40B4-BE49-F238E27FC236}">
                      <a16:creationId xmlns:a16="http://schemas.microsoft.com/office/drawing/2014/main" id="{C0228960-4DF1-4E2A-A354-8B1B18867A79}"/>
                    </a:ext>
                  </a:extLst>
                </p:cNvPr>
                <p:cNvPicPr/>
                <p:nvPr/>
              </p:nvPicPr>
              <p:blipFill>
                <a:blip r:embed="rId562"/>
                <a:stretch>
                  <a:fillRect/>
                </a:stretch>
              </p:blipFill>
              <p:spPr>
                <a:xfrm>
                  <a:off x="2081910" y="4070827"/>
                  <a:ext cx="444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46" name="Ink 345">
                  <a:extLst>
                    <a:ext uri="{FF2B5EF4-FFF2-40B4-BE49-F238E27FC236}">
                      <a16:creationId xmlns:a16="http://schemas.microsoft.com/office/drawing/2014/main" id="{0862D497-7809-400D-AB57-EB1B547BDCF0}"/>
                    </a:ext>
                  </a:extLst>
                </p14:cNvPr>
                <p14:cNvContentPartPr/>
                <p14:nvPr/>
              </p14:nvContentPartPr>
              <p14:xfrm>
                <a:off x="2050950" y="4114027"/>
                <a:ext cx="134640" cy="25920"/>
              </p14:xfrm>
            </p:contentPart>
          </mc:Choice>
          <mc:Fallback xmlns="">
            <p:pic>
              <p:nvPicPr>
                <p:cNvPr id="346" name="Ink 345">
                  <a:extLst>
                    <a:ext uri="{FF2B5EF4-FFF2-40B4-BE49-F238E27FC236}">
                      <a16:creationId xmlns:a16="http://schemas.microsoft.com/office/drawing/2014/main" id="{0862D497-7809-400D-AB57-EB1B547BDCF0}"/>
                    </a:ext>
                  </a:extLst>
                </p:cNvPr>
                <p:cNvPicPr/>
                <p:nvPr/>
              </p:nvPicPr>
              <p:blipFill>
                <a:blip r:embed="rId564"/>
                <a:stretch>
                  <a:fillRect/>
                </a:stretch>
              </p:blipFill>
              <p:spPr>
                <a:xfrm>
                  <a:off x="2042310" y="4105387"/>
                  <a:ext cx="152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47" name="Ink 346">
                  <a:extLst>
                    <a:ext uri="{FF2B5EF4-FFF2-40B4-BE49-F238E27FC236}">
                      <a16:creationId xmlns:a16="http://schemas.microsoft.com/office/drawing/2014/main" id="{67B02EC9-B0B3-4226-B851-98877BE08E74}"/>
                    </a:ext>
                  </a:extLst>
                </p14:cNvPr>
                <p14:cNvContentPartPr/>
                <p14:nvPr/>
              </p14:nvContentPartPr>
              <p14:xfrm>
                <a:off x="2599950" y="4127347"/>
                <a:ext cx="122760" cy="102960"/>
              </p14:xfrm>
            </p:contentPart>
          </mc:Choice>
          <mc:Fallback xmlns="">
            <p:pic>
              <p:nvPicPr>
                <p:cNvPr id="347" name="Ink 346">
                  <a:extLst>
                    <a:ext uri="{FF2B5EF4-FFF2-40B4-BE49-F238E27FC236}">
                      <a16:creationId xmlns:a16="http://schemas.microsoft.com/office/drawing/2014/main" id="{67B02EC9-B0B3-4226-B851-98877BE08E74}"/>
                    </a:ext>
                  </a:extLst>
                </p:cNvPr>
                <p:cNvPicPr/>
                <p:nvPr/>
              </p:nvPicPr>
              <p:blipFill>
                <a:blip r:embed="rId566"/>
                <a:stretch>
                  <a:fillRect/>
                </a:stretch>
              </p:blipFill>
              <p:spPr>
                <a:xfrm>
                  <a:off x="2590950" y="4118707"/>
                  <a:ext cx="140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48" name="Ink 347">
                  <a:extLst>
                    <a:ext uri="{FF2B5EF4-FFF2-40B4-BE49-F238E27FC236}">
                      <a16:creationId xmlns:a16="http://schemas.microsoft.com/office/drawing/2014/main" id="{769308DE-EC48-47FD-8636-FA434217CDDD}"/>
                    </a:ext>
                  </a:extLst>
                </p14:cNvPr>
                <p14:cNvContentPartPr/>
                <p14:nvPr/>
              </p14:nvContentPartPr>
              <p14:xfrm>
                <a:off x="2741070" y="4108627"/>
                <a:ext cx="306000" cy="119520"/>
              </p14:xfrm>
            </p:contentPart>
          </mc:Choice>
          <mc:Fallback xmlns="">
            <p:pic>
              <p:nvPicPr>
                <p:cNvPr id="348" name="Ink 347">
                  <a:extLst>
                    <a:ext uri="{FF2B5EF4-FFF2-40B4-BE49-F238E27FC236}">
                      <a16:creationId xmlns:a16="http://schemas.microsoft.com/office/drawing/2014/main" id="{769308DE-EC48-47FD-8636-FA434217CDDD}"/>
                    </a:ext>
                  </a:extLst>
                </p:cNvPr>
                <p:cNvPicPr/>
                <p:nvPr/>
              </p:nvPicPr>
              <p:blipFill>
                <a:blip r:embed="rId568"/>
                <a:stretch>
                  <a:fillRect/>
                </a:stretch>
              </p:blipFill>
              <p:spPr>
                <a:xfrm>
                  <a:off x="2732070" y="4099627"/>
                  <a:ext cx="323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9" name="Ink 348">
                  <a:extLst>
                    <a:ext uri="{FF2B5EF4-FFF2-40B4-BE49-F238E27FC236}">
                      <a16:creationId xmlns:a16="http://schemas.microsoft.com/office/drawing/2014/main" id="{A833303E-4350-442A-B98A-008C58EDA2F2}"/>
                    </a:ext>
                  </a:extLst>
                </p14:cNvPr>
                <p14:cNvContentPartPr/>
                <p14:nvPr/>
              </p14:nvContentPartPr>
              <p14:xfrm>
                <a:off x="2936910" y="4037707"/>
                <a:ext cx="360" cy="360"/>
              </p14:xfrm>
            </p:contentPart>
          </mc:Choice>
          <mc:Fallback xmlns="">
            <p:pic>
              <p:nvPicPr>
                <p:cNvPr id="349" name="Ink 348">
                  <a:extLst>
                    <a:ext uri="{FF2B5EF4-FFF2-40B4-BE49-F238E27FC236}">
                      <a16:creationId xmlns:a16="http://schemas.microsoft.com/office/drawing/2014/main" id="{A833303E-4350-442A-B98A-008C58EDA2F2}"/>
                    </a:ext>
                  </a:extLst>
                </p:cNvPr>
                <p:cNvPicPr/>
                <p:nvPr/>
              </p:nvPicPr>
              <p:blipFill>
                <a:blip r:embed="rId71"/>
                <a:stretch>
                  <a:fillRect/>
                </a:stretch>
              </p:blipFill>
              <p:spPr>
                <a:xfrm>
                  <a:off x="2927910" y="40287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50" name="Ink 349">
                  <a:extLst>
                    <a:ext uri="{FF2B5EF4-FFF2-40B4-BE49-F238E27FC236}">
                      <a16:creationId xmlns:a16="http://schemas.microsoft.com/office/drawing/2014/main" id="{81246EFB-BE60-496F-AE33-7B888F80B7E8}"/>
                    </a:ext>
                  </a:extLst>
                </p14:cNvPr>
                <p14:cNvContentPartPr/>
                <p14:nvPr/>
              </p14:nvContentPartPr>
              <p14:xfrm>
                <a:off x="3080550" y="3978307"/>
                <a:ext cx="188280" cy="212040"/>
              </p14:xfrm>
            </p:contentPart>
          </mc:Choice>
          <mc:Fallback xmlns="">
            <p:pic>
              <p:nvPicPr>
                <p:cNvPr id="350" name="Ink 349">
                  <a:extLst>
                    <a:ext uri="{FF2B5EF4-FFF2-40B4-BE49-F238E27FC236}">
                      <a16:creationId xmlns:a16="http://schemas.microsoft.com/office/drawing/2014/main" id="{81246EFB-BE60-496F-AE33-7B888F80B7E8}"/>
                    </a:ext>
                  </a:extLst>
                </p:cNvPr>
                <p:cNvPicPr/>
                <p:nvPr/>
              </p:nvPicPr>
              <p:blipFill>
                <a:blip r:embed="rId571"/>
                <a:stretch>
                  <a:fillRect/>
                </a:stretch>
              </p:blipFill>
              <p:spPr>
                <a:xfrm>
                  <a:off x="3071910" y="3969667"/>
                  <a:ext cx="205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1" name="Ink 350">
                  <a:extLst>
                    <a:ext uri="{FF2B5EF4-FFF2-40B4-BE49-F238E27FC236}">
                      <a16:creationId xmlns:a16="http://schemas.microsoft.com/office/drawing/2014/main" id="{2C94700F-7868-4A9D-A64F-38DD0EB95E14}"/>
                    </a:ext>
                  </a:extLst>
                </p14:cNvPr>
                <p14:cNvContentPartPr/>
                <p14:nvPr/>
              </p14:nvContentPartPr>
              <p14:xfrm>
                <a:off x="3087390" y="4033027"/>
                <a:ext cx="115200" cy="24840"/>
              </p14:xfrm>
            </p:contentPart>
          </mc:Choice>
          <mc:Fallback xmlns="">
            <p:pic>
              <p:nvPicPr>
                <p:cNvPr id="351" name="Ink 350">
                  <a:extLst>
                    <a:ext uri="{FF2B5EF4-FFF2-40B4-BE49-F238E27FC236}">
                      <a16:creationId xmlns:a16="http://schemas.microsoft.com/office/drawing/2014/main" id="{2C94700F-7868-4A9D-A64F-38DD0EB95E14}"/>
                    </a:ext>
                  </a:extLst>
                </p:cNvPr>
                <p:cNvPicPr/>
                <p:nvPr/>
              </p:nvPicPr>
              <p:blipFill>
                <a:blip r:embed="rId573"/>
                <a:stretch>
                  <a:fillRect/>
                </a:stretch>
              </p:blipFill>
              <p:spPr>
                <a:xfrm>
                  <a:off x="3078750" y="4024387"/>
                  <a:ext cx="132840" cy="42480"/>
                </a:xfrm>
                <a:prstGeom prst="rect">
                  <a:avLst/>
                </a:prstGeom>
              </p:spPr>
            </p:pic>
          </mc:Fallback>
        </mc:AlternateContent>
      </p:grpSp>
      <p:grpSp>
        <p:nvGrpSpPr>
          <p:cNvPr id="367" name="Group 366">
            <a:extLst>
              <a:ext uri="{FF2B5EF4-FFF2-40B4-BE49-F238E27FC236}">
                <a16:creationId xmlns:a16="http://schemas.microsoft.com/office/drawing/2014/main" id="{90DBC26E-A00B-430B-8774-3CA0B6FA6D13}"/>
              </a:ext>
            </a:extLst>
          </p:cNvPr>
          <p:cNvGrpSpPr/>
          <p:nvPr/>
        </p:nvGrpSpPr>
        <p:grpSpPr>
          <a:xfrm>
            <a:off x="3513270" y="3963187"/>
            <a:ext cx="1076400" cy="225000"/>
            <a:chOff x="3513270" y="3963187"/>
            <a:chExt cx="1076400" cy="225000"/>
          </a:xfrm>
        </p:grpSpPr>
        <mc:AlternateContent xmlns:mc="http://schemas.openxmlformats.org/markup-compatibility/2006" xmlns:p14="http://schemas.microsoft.com/office/powerpoint/2010/main">
          <mc:Choice Requires="p14">
            <p:contentPart p14:bwMode="auto" r:id="rId574">
              <p14:nvContentPartPr>
                <p14:cNvPr id="353" name="Ink 352">
                  <a:extLst>
                    <a:ext uri="{FF2B5EF4-FFF2-40B4-BE49-F238E27FC236}">
                      <a16:creationId xmlns:a16="http://schemas.microsoft.com/office/drawing/2014/main" id="{6E823ED3-0185-485E-A364-E7C507DA9AE4}"/>
                    </a:ext>
                  </a:extLst>
                </p14:cNvPr>
                <p14:cNvContentPartPr/>
                <p14:nvPr/>
              </p14:nvContentPartPr>
              <p14:xfrm>
                <a:off x="3513270" y="4099267"/>
                <a:ext cx="244080" cy="88920"/>
              </p14:xfrm>
            </p:contentPart>
          </mc:Choice>
          <mc:Fallback xmlns="">
            <p:pic>
              <p:nvPicPr>
                <p:cNvPr id="353" name="Ink 352">
                  <a:extLst>
                    <a:ext uri="{FF2B5EF4-FFF2-40B4-BE49-F238E27FC236}">
                      <a16:creationId xmlns:a16="http://schemas.microsoft.com/office/drawing/2014/main" id="{6E823ED3-0185-485E-A364-E7C507DA9AE4}"/>
                    </a:ext>
                  </a:extLst>
                </p:cNvPr>
                <p:cNvPicPr/>
                <p:nvPr/>
              </p:nvPicPr>
              <p:blipFill>
                <a:blip r:embed="rId575"/>
                <a:stretch>
                  <a:fillRect/>
                </a:stretch>
              </p:blipFill>
              <p:spPr>
                <a:xfrm>
                  <a:off x="3504270" y="4090627"/>
                  <a:ext cx="261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54" name="Ink 353">
                  <a:extLst>
                    <a:ext uri="{FF2B5EF4-FFF2-40B4-BE49-F238E27FC236}">
                      <a16:creationId xmlns:a16="http://schemas.microsoft.com/office/drawing/2014/main" id="{84010F85-C21C-4DCB-948B-A52BDCFE3D1F}"/>
                    </a:ext>
                  </a:extLst>
                </p14:cNvPr>
                <p14:cNvContentPartPr/>
                <p14:nvPr/>
              </p14:nvContentPartPr>
              <p14:xfrm>
                <a:off x="3728550" y="4016107"/>
                <a:ext cx="360" cy="360"/>
              </p14:xfrm>
            </p:contentPart>
          </mc:Choice>
          <mc:Fallback xmlns="">
            <p:pic>
              <p:nvPicPr>
                <p:cNvPr id="354" name="Ink 353">
                  <a:extLst>
                    <a:ext uri="{FF2B5EF4-FFF2-40B4-BE49-F238E27FC236}">
                      <a16:creationId xmlns:a16="http://schemas.microsoft.com/office/drawing/2014/main" id="{84010F85-C21C-4DCB-948B-A52BDCFE3D1F}"/>
                    </a:ext>
                  </a:extLst>
                </p:cNvPr>
                <p:cNvPicPr/>
                <p:nvPr/>
              </p:nvPicPr>
              <p:blipFill>
                <a:blip r:embed="rId71"/>
                <a:stretch>
                  <a:fillRect/>
                </a:stretch>
              </p:blipFill>
              <p:spPr>
                <a:xfrm>
                  <a:off x="3719910" y="4007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55" name="Ink 354">
                  <a:extLst>
                    <a:ext uri="{FF2B5EF4-FFF2-40B4-BE49-F238E27FC236}">
                      <a16:creationId xmlns:a16="http://schemas.microsoft.com/office/drawing/2014/main" id="{3552D3F7-1AE0-4926-89F5-B986ED5993A5}"/>
                    </a:ext>
                  </a:extLst>
                </p14:cNvPr>
                <p14:cNvContentPartPr/>
                <p14:nvPr/>
              </p14:nvContentPartPr>
              <p14:xfrm>
                <a:off x="3808830" y="4087747"/>
                <a:ext cx="164160" cy="93240"/>
              </p14:xfrm>
            </p:contentPart>
          </mc:Choice>
          <mc:Fallback xmlns="">
            <p:pic>
              <p:nvPicPr>
                <p:cNvPr id="355" name="Ink 354">
                  <a:extLst>
                    <a:ext uri="{FF2B5EF4-FFF2-40B4-BE49-F238E27FC236}">
                      <a16:creationId xmlns:a16="http://schemas.microsoft.com/office/drawing/2014/main" id="{3552D3F7-1AE0-4926-89F5-B986ED5993A5}"/>
                    </a:ext>
                  </a:extLst>
                </p:cNvPr>
                <p:cNvPicPr/>
                <p:nvPr/>
              </p:nvPicPr>
              <p:blipFill>
                <a:blip r:embed="rId578"/>
                <a:stretch>
                  <a:fillRect/>
                </a:stretch>
              </p:blipFill>
              <p:spPr>
                <a:xfrm>
                  <a:off x="3800190" y="4078747"/>
                  <a:ext cx="181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56" name="Ink 355">
                  <a:extLst>
                    <a:ext uri="{FF2B5EF4-FFF2-40B4-BE49-F238E27FC236}">
                      <a16:creationId xmlns:a16="http://schemas.microsoft.com/office/drawing/2014/main" id="{8459E2F1-B8A0-4D6A-BE3C-1FDB0CD4444D}"/>
                    </a:ext>
                  </a:extLst>
                </p14:cNvPr>
                <p14:cNvContentPartPr/>
                <p14:nvPr/>
              </p14:nvContentPartPr>
              <p14:xfrm>
                <a:off x="4163430" y="3963187"/>
                <a:ext cx="426240" cy="213840"/>
              </p14:xfrm>
            </p:contentPart>
          </mc:Choice>
          <mc:Fallback xmlns="">
            <p:pic>
              <p:nvPicPr>
                <p:cNvPr id="356" name="Ink 355">
                  <a:extLst>
                    <a:ext uri="{FF2B5EF4-FFF2-40B4-BE49-F238E27FC236}">
                      <a16:creationId xmlns:a16="http://schemas.microsoft.com/office/drawing/2014/main" id="{8459E2F1-B8A0-4D6A-BE3C-1FDB0CD4444D}"/>
                    </a:ext>
                  </a:extLst>
                </p:cNvPr>
                <p:cNvPicPr/>
                <p:nvPr/>
              </p:nvPicPr>
              <p:blipFill>
                <a:blip r:embed="rId580"/>
                <a:stretch>
                  <a:fillRect/>
                </a:stretch>
              </p:blipFill>
              <p:spPr>
                <a:xfrm>
                  <a:off x="4154430" y="3954187"/>
                  <a:ext cx="443880" cy="231480"/>
                </a:xfrm>
                <a:prstGeom prst="rect">
                  <a:avLst/>
                </a:prstGeom>
              </p:spPr>
            </p:pic>
          </mc:Fallback>
        </mc:AlternateContent>
      </p:grpSp>
      <p:grpSp>
        <p:nvGrpSpPr>
          <p:cNvPr id="366" name="Group 365">
            <a:extLst>
              <a:ext uri="{FF2B5EF4-FFF2-40B4-BE49-F238E27FC236}">
                <a16:creationId xmlns:a16="http://schemas.microsoft.com/office/drawing/2014/main" id="{0ABEA780-3BAB-4561-A74E-43DE449ACF2C}"/>
              </a:ext>
            </a:extLst>
          </p:cNvPr>
          <p:cNvGrpSpPr/>
          <p:nvPr/>
        </p:nvGrpSpPr>
        <p:grpSpPr>
          <a:xfrm>
            <a:off x="4882350" y="3457387"/>
            <a:ext cx="2259720" cy="673920"/>
            <a:chOff x="4882350" y="3457387"/>
            <a:chExt cx="2259720" cy="673920"/>
          </a:xfrm>
        </p:grpSpPr>
        <mc:AlternateContent xmlns:mc="http://schemas.openxmlformats.org/markup-compatibility/2006" xmlns:p14="http://schemas.microsoft.com/office/powerpoint/2010/main">
          <mc:Choice Requires="p14">
            <p:contentPart p14:bwMode="auto" r:id="rId581">
              <p14:nvContentPartPr>
                <p14:cNvPr id="312" name="Ink 311">
                  <a:extLst>
                    <a:ext uri="{FF2B5EF4-FFF2-40B4-BE49-F238E27FC236}">
                      <a16:creationId xmlns:a16="http://schemas.microsoft.com/office/drawing/2014/main" id="{023D556F-9589-4575-8FC0-BD67E355D46B}"/>
                    </a:ext>
                  </a:extLst>
                </p14:cNvPr>
                <p14:cNvContentPartPr/>
                <p14:nvPr/>
              </p14:nvContentPartPr>
              <p14:xfrm>
                <a:off x="4913670" y="3770947"/>
                <a:ext cx="90720" cy="154080"/>
              </p14:xfrm>
            </p:contentPart>
          </mc:Choice>
          <mc:Fallback xmlns="">
            <p:pic>
              <p:nvPicPr>
                <p:cNvPr id="312" name="Ink 311">
                  <a:extLst>
                    <a:ext uri="{FF2B5EF4-FFF2-40B4-BE49-F238E27FC236}">
                      <a16:creationId xmlns:a16="http://schemas.microsoft.com/office/drawing/2014/main" id="{023D556F-9589-4575-8FC0-BD67E355D46B}"/>
                    </a:ext>
                  </a:extLst>
                </p:cNvPr>
                <p:cNvPicPr/>
                <p:nvPr/>
              </p:nvPicPr>
              <p:blipFill>
                <a:blip r:embed="rId582"/>
                <a:stretch>
                  <a:fillRect/>
                </a:stretch>
              </p:blipFill>
              <p:spPr>
                <a:xfrm>
                  <a:off x="4904670" y="3762307"/>
                  <a:ext cx="108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13" name="Ink 312">
                  <a:extLst>
                    <a:ext uri="{FF2B5EF4-FFF2-40B4-BE49-F238E27FC236}">
                      <a16:creationId xmlns:a16="http://schemas.microsoft.com/office/drawing/2014/main" id="{EE43DDD2-2A62-49CE-8002-8A93677F3714}"/>
                    </a:ext>
                  </a:extLst>
                </p14:cNvPr>
                <p14:cNvContentPartPr/>
                <p14:nvPr/>
              </p14:nvContentPartPr>
              <p14:xfrm>
                <a:off x="5316870" y="3457387"/>
                <a:ext cx="374040" cy="240480"/>
              </p14:xfrm>
            </p:contentPart>
          </mc:Choice>
          <mc:Fallback xmlns="">
            <p:pic>
              <p:nvPicPr>
                <p:cNvPr id="313" name="Ink 312">
                  <a:extLst>
                    <a:ext uri="{FF2B5EF4-FFF2-40B4-BE49-F238E27FC236}">
                      <a16:creationId xmlns:a16="http://schemas.microsoft.com/office/drawing/2014/main" id="{EE43DDD2-2A62-49CE-8002-8A93677F3714}"/>
                    </a:ext>
                  </a:extLst>
                </p:cNvPr>
                <p:cNvPicPr/>
                <p:nvPr/>
              </p:nvPicPr>
              <p:blipFill>
                <a:blip r:embed="rId584"/>
                <a:stretch>
                  <a:fillRect/>
                </a:stretch>
              </p:blipFill>
              <p:spPr>
                <a:xfrm>
                  <a:off x="5308230" y="3448747"/>
                  <a:ext cx="391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14" name="Ink 313">
                  <a:extLst>
                    <a:ext uri="{FF2B5EF4-FFF2-40B4-BE49-F238E27FC236}">
                      <a16:creationId xmlns:a16="http://schemas.microsoft.com/office/drawing/2014/main" id="{AAD7FD47-0425-41DE-8579-B36A535991EB}"/>
                    </a:ext>
                  </a:extLst>
                </p14:cNvPr>
                <p14:cNvContentPartPr/>
                <p14:nvPr/>
              </p14:nvContentPartPr>
              <p14:xfrm>
                <a:off x="5959830" y="3566107"/>
                <a:ext cx="118800" cy="304560"/>
              </p14:xfrm>
            </p:contentPart>
          </mc:Choice>
          <mc:Fallback xmlns="">
            <p:pic>
              <p:nvPicPr>
                <p:cNvPr id="314" name="Ink 313">
                  <a:extLst>
                    <a:ext uri="{FF2B5EF4-FFF2-40B4-BE49-F238E27FC236}">
                      <a16:creationId xmlns:a16="http://schemas.microsoft.com/office/drawing/2014/main" id="{AAD7FD47-0425-41DE-8579-B36A535991EB}"/>
                    </a:ext>
                  </a:extLst>
                </p:cNvPr>
                <p:cNvPicPr/>
                <p:nvPr/>
              </p:nvPicPr>
              <p:blipFill>
                <a:blip r:embed="rId586"/>
                <a:stretch>
                  <a:fillRect/>
                </a:stretch>
              </p:blipFill>
              <p:spPr>
                <a:xfrm>
                  <a:off x="5950830" y="3557467"/>
                  <a:ext cx="1364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15" name="Ink 314">
                  <a:extLst>
                    <a:ext uri="{FF2B5EF4-FFF2-40B4-BE49-F238E27FC236}">
                      <a16:creationId xmlns:a16="http://schemas.microsoft.com/office/drawing/2014/main" id="{68D2215A-6177-4D89-991B-70478CA33B30}"/>
                    </a:ext>
                  </a:extLst>
                </p14:cNvPr>
                <p14:cNvContentPartPr/>
                <p14:nvPr/>
              </p14:nvContentPartPr>
              <p14:xfrm>
                <a:off x="6114630" y="3580507"/>
                <a:ext cx="379080" cy="118440"/>
              </p14:xfrm>
            </p:contentPart>
          </mc:Choice>
          <mc:Fallback xmlns="">
            <p:pic>
              <p:nvPicPr>
                <p:cNvPr id="315" name="Ink 314">
                  <a:extLst>
                    <a:ext uri="{FF2B5EF4-FFF2-40B4-BE49-F238E27FC236}">
                      <a16:creationId xmlns:a16="http://schemas.microsoft.com/office/drawing/2014/main" id="{68D2215A-6177-4D89-991B-70478CA33B30}"/>
                    </a:ext>
                  </a:extLst>
                </p:cNvPr>
                <p:cNvPicPr/>
                <p:nvPr/>
              </p:nvPicPr>
              <p:blipFill>
                <a:blip r:embed="rId588"/>
                <a:stretch>
                  <a:fillRect/>
                </a:stretch>
              </p:blipFill>
              <p:spPr>
                <a:xfrm>
                  <a:off x="6105990" y="3571507"/>
                  <a:ext cx="396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16" name="Ink 315">
                  <a:extLst>
                    <a:ext uri="{FF2B5EF4-FFF2-40B4-BE49-F238E27FC236}">
                      <a16:creationId xmlns:a16="http://schemas.microsoft.com/office/drawing/2014/main" id="{A217CB96-B1CF-44F9-87BE-AD33E7987C17}"/>
                    </a:ext>
                  </a:extLst>
                </p14:cNvPr>
                <p14:cNvContentPartPr/>
                <p14:nvPr/>
              </p14:nvContentPartPr>
              <p14:xfrm>
                <a:off x="6560670" y="3572947"/>
                <a:ext cx="172800" cy="109440"/>
              </p14:xfrm>
            </p:contentPart>
          </mc:Choice>
          <mc:Fallback xmlns="">
            <p:pic>
              <p:nvPicPr>
                <p:cNvPr id="316" name="Ink 315">
                  <a:extLst>
                    <a:ext uri="{FF2B5EF4-FFF2-40B4-BE49-F238E27FC236}">
                      <a16:creationId xmlns:a16="http://schemas.microsoft.com/office/drawing/2014/main" id="{A217CB96-B1CF-44F9-87BE-AD33E7987C17}"/>
                    </a:ext>
                  </a:extLst>
                </p:cNvPr>
                <p:cNvPicPr/>
                <p:nvPr/>
              </p:nvPicPr>
              <p:blipFill>
                <a:blip r:embed="rId590"/>
                <a:stretch>
                  <a:fillRect/>
                </a:stretch>
              </p:blipFill>
              <p:spPr>
                <a:xfrm>
                  <a:off x="6551670" y="3563947"/>
                  <a:ext cx="190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17" name="Ink 316">
                  <a:extLst>
                    <a:ext uri="{FF2B5EF4-FFF2-40B4-BE49-F238E27FC236}">
                      <a16:creationId xmlns:a16="http://schemas.microsoft.com/office/drawing/2014/main" id="{5CA73285-89F5-4CA1-B60E-42B754CB39B7}"/>
                    </a:ext>
                  </a:extLst>
                </p14:cNvPr>
                <p14:cNvContentPartPr/>
                <p14:nvPr/>
              </p14:nvContentPartPr>
              <p14:xfrm>
                <a:off x="6774870" y="3556747"/>
                <a:ext cx="367200" cy="226440"/>
              </p14:xfrm>
            </p:contentPart>
          </mc:Choice>
          <mc:Fallback xmlns="">
            <p:pic>
              <p:nvPicPr>
                <p:cNvPr id="317" name="Ink 316">
                  <a:extLst>
                    <a:ext uri="{FF2B5EF4-FFF2-40B4-BE49-F238E27FC236}">
                      <a16:creationId xmlns:a16="http://schemas.microsoft.com/office/drawing/2014/main" id="{5CA73285-89F5-4CA1-B60E-42B754CB39B7}"/>
                    </a:ext>
                  </a:extLst>
                </p:cNvPr>
                <p:cNvPicPr/>
                <p:nvPr/>
              </p:nvPicPr>
              <p:blipFill>
                <a:blip r:embed="rId592"/>
                <a:stretch>
                  <a:fillRect/>
                </a:stretch>
              </p:blipFill>
              <p:spPr>
                <a:xfrm>
                  <a:off x="6766230" y="3547747"/>
                  <a:ext cx="3848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57" name="Ink 356">
                  <a:extLst>
                    <a:ext uri="{FF2B5EF4-FFF2-40B4-BE49-F238E27FC236}">
                      <a16:creationId xmlns:a16="http://schemas.microsoft.com/office/drawing/2014/main" id="{F6F75C1B-7C81-405D-929D-460451E21B01}"/>
                    </a:ext>
                  </a:extLst>
                </p14:cNvPr>
                <p14:cNvContentPartPr/>
                <p14:nvPr/>
              </p14:nvContentPartPr>
              <p14:xfrm>
                <a:off x="4882350" y="3989467"/>
                <a:ext cx="402120" cy="141840"/>
              </p14:xfrm>
            </p:contentPart>
          </mc:Choice>
          <mc:Fallback xmlns="">
            <p:pic>
              <p:nvPicPr>
                <p:cNvPr id="357" name="Ink 356">
                  <a:extLst>
                    <a:ext uri="{FF2B5EF4-FFF2-40B4-BE49-F238E27FC236}">
                      <a16:creationId xmlns:a16="http://schemas.microsoft.com/office/drawing/2014/main" id="{F6F75C1B-7C81-405D-929D-460451E21B01}"/>
                    </a:ext>
                  </a:extLst>
                </p:cNvPr>
                <p:cNvPicPr/>
                <p:nvPr/>
              </p:nvPicPr>
              <p:blipFill>
                <a:blip r:embed="rId594"/>
                <a:stretch>
                  <a:fillRect/>
                </a:stretch>
              </p:blipFill>
              <p:spPr>
                <a:xfrm>
                  <a:off x="4873350" y="3980827"/>
                  <a:ext cx="419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8" name="Ink 357">
                  <a:extLst>
                    <a:ext uri="{FF2B5EF4-FFF2-40B4-BE49-F238E27FC236}">
                      <a16:creationId xmlns:a16="http://schemas.microsoft.com/office/drawing/2014/main" id="{F4372334-3A49-4C57-8278-0D5B473189EF}"/>
                    </a:ext>
                  </a:extLst>
                </p14:cNvPr>
                <p14:cNvContentPartPr/>
                <p14:nvPr/>
              </p14:nvContentPartPr>
              <p14:xfrm>
                <a:off x="5348910" y="3964627"/>
                <a:ext cx="90720" cy="133200"/>
              </p14:xfrm>
            </p:contentPart>
          </mc:Choice>
          <mc:Fallback xmlns="">
            <p:pic>
              <p:nvPicPr>
                <p:cNvPr id="358" name="Ink 357">
                  <a:extLst>
                    <a:ext uri="{FF2B5EF4-FFF2-40B4-BE49-F238E27FC236}">
                      <a16:creationId xmlns:a16="http://schemas.microsoft.com/office/drawing/2014/main" id="{F4372334-3A49-4C57-8278-0D5B473189EF}"/>
                    </a:ext>
                  </a:extLst>
                </p:cNvPr>
                <p:cNvPicPr/>
                <p:nvPr/>
              </p:nvPicPr>
              <p:blipFill>
                <a:blip r:embed="rId596"/>
                <a:stretch>
                  <a:fillRect/>
                </a:stretch>
              </p:blipFill>
              <p:spPr>
                <a:xfrm>
                  <a:off x="5340270" y="3955627"/>
                  <a:ext cx="108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59" name="Ink 358">
                  <a:extLst>
                    <a:ext uri="{FF2B5EF4-FFF2-40B4-BE49-F238E27FC236}">
                      <a16:creationId xmlns:a16="http://schemas.microsoft.com/office/drawing/2014/main" id="{87BA558F-9128-4074-BC82-A8BDF1327742}"/>
                    </a:ext>
                  </a:extLst>
                </p14:cNvPr>
                <p14:cNvContentPartPr/>
                <p14:nvPr/>
              </p14:nvContentPartPr>
              <p14:xfrm>
                <a:off x="5643390" y="3984427"/>
                <a:ext cx="301680" cy="120240"/>
              </p14:xfrm>
            </p:contentPart>
          </mc:Choice>
          <mc:Fallback xmlns="">
            <p:pic>
              <p:nvPicPr>
                <p:cNvPr id="359" name="Ink 358">
                  <a:extLst>
                    <a:ext uri="{FF2B5EF4-FFF2-40B4-BE49-F238E27FC236}">
                      <a16:creationId xmlns:a16="http://schemas.microsoft.com/office/drawing/2014/main" id="{87BA558F-9128-4074-BC82-A8BDF1327742}"/>
                    </a:ext>
                  </a:extLst>
                </p:cNvPr>
                <p:cNvPicPr/>
                <p:nvPr/>
              </p:nvPicPr>
              <p:blipFill>
                <a:blip r:embed="rId598"/>
                <a:stretch>
                  <a:fillRect/>
                </a:stretch>
              </p:blipFill>
              <p:spPr>
                <a:xfrm>
                  <a:off x="5634750" y="3975787"/>
                  <a:ext cx="319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60" name="Ink 359">
                  <a:extLst>
                    <a:ext uri="{FF2B5EF4-FFF2-40B4-BE49-F238E27FC236}">
                      <a16:creationId xmlns:a16="http://schemas.microsoft.com/office/drawing/2014/main" id="{8DF5ADEC-2723-46B1-8378-A5053A0D215A}"/>
                    </a:ext>
                  </a:extLst>
                </p14:cNvPr>
                <p14:cNvContentPartPr/>
                <p14:nvPr/>
              </p14:nvContentPartPr>
              <p14:xfrm>
                <a:off x="6000510" y="3940147"/>
                <a:ext cx="110160" cy="116280"/>
              </p14:xfrm>
            </p:contentPart>
          </mc:Choice>
          <mc:Fallback xmlns="">
            <p:pic>
              <p:nvPicPr>
                <p:cNvPr id="360" name="Ink 359">
                  <a:extLst>
                    <a:ext uri="{FF2B5EF4-FFF2-40B4-BE49-F238E27FC236}">
                      <a16:creationId xmlns:a16="http://schemas.microsoft.com/office/drawing/2014/main" id="{8DF5ADEC-2723-46B1-8378-A5053A0D215A}"/>
                    </a:ext>
                  </a:extLst>
                </p:cNvPr>
                <p:cNvPicPr/>
                <p:nvPr/>
              </p:nvPicPr>
              <p:blipFill>
                <a:blip r:embed="rId600"/>
                <a:stretch>
                  <a:fillRect/>
                </a:stretch>
              </p:blipFill>
              <p:spPr>
                <a:xfrm>
                  <a:off x="5991510" y="3931507"/>
                  <a:ext cx="127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1" name="Ink 360">
                  <a:extLst>
                    <a:ext uri="{FF2B5EF4-FFF2-40B4-BE49-F238E27FC236}">
                      <a16:creationId xmlns:a16="http://schemas.microsoft.com/office/drawing/2014/main" id="{17B1CA6F-0DED-471E-82BF-A905BA34E118}"/>
                    </a:ext>
                  </a:extLst>
                </p14:cNvPr>
                <p14:cNvContentPartPr/>
                <p14:nvPr/>
              </p14:nvContentPartPr>
              <p14:xfrm>
                <a:off x="6158910" y="3879307"/>
                <a:ext cx="48960" cy="174960"/>
              </p14:xfrm>
            </p:contentPart>
          </mc:Choice>
          <mc:Fallback xmlns="">
            <p:pic>
              <p:nvPicPr>
                <p:cNvPr id="361" name="Ink 360">
                  <a:extLst>
                    <a:ext uri="{FF2B5EF4-FFF2-40B4-BE49-F238E27FC236}">
                      <a16:creationId xmlns:a16="http://schemas.microsoft.com/office/drawing/2014/main" id="{17B1CA6F-0DED-471E-82BF-A905BA34E118}"/>
                    </a:ext>
                  </a:extLst>
                </p:cNvPr>
                <p:cNvPicPr/>
                <p:nvPr/>
              </p:nvPicPr>
              <p:blipFill>
                <a:blip r:embed="rId602"/>
                <a:stretch>
                  <a:fillRect/>
                </a:stretch>
              </p:blipFill>
              <p:spPr>
                <a:xfrm>
                  <a:off x="6149910" y="3870307"/>
                  <a:ext cx="66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2" name="Ink 361">
                  <a:extLst>
                    <a:ext uri="{FF2B5EF4-FFF2-40B4-BE49-F238E27FC236}">
                      <a16:creationId xmlns:a16="http://schemas.microsoft.com/office/drawing/2014/main" id="{7668090D-1004-4BFB-8A01-5B4A8FE63EFB}"/>
                    </a:ext>
                  </a:extLst>
                </p14:cNvPr>
                <p14:cNvContentPartPr/>
                <p14:nvPr/>
              </p14:nvContentPartPr>
              <p14:xfrm>
                <a:off x="6310110" y="3870307"/>
                <a:ext cx="304200" cy="202680"/>
              </p14:xfrm>
            </p:contentPart>
          </mc:Choice>
          <mc:Fallback xmlns="">
            <p:pic>
              <p:nvPicPr>
                <p:cNvPr id="362" name="Ink 361">
                  <a:extLst>
                    <a:ext uri="{FF2B5EF4-FFF2-40B4-BE49-F238E27FC236}">
                      <a16:creationId xmlns:a16="http://schemas.microsoft.com/office/drawing/2014/main" id="{7668090D-1004-4BFB-8A01-5B4A8FE63EFB}"/>
                    </a:ext>
                  </a:extLst>
                </p:cNvPr>
                <p:cNvPicPr/>
                <p:nvPr/>
              </p:nvPicPr>
              <p:blipFill>
                <a:blip r:embed="rId604"/>
                <a:stretch>
                  <a:fillRect/>
                </a:stretch>
              </p:blipFill>
              <p:spPr>
                <a:xfrm>
                  <a:off x="6301110" y="3861667"/>
                  <a:ext cx="321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3" name="Ink 362">
                  <a:extLst>
                    <a:ext uri="{FF2B5EF4-FFF2-40B4-BE49-F238E27FC236}">
                      <a16:creationId xmlns:a16="http://schemas.microsoft.com/office/drawing/2014/main" id="{68A277D0-C0E5-476B-8DFB-28A8F2B092CC}"/>
                    </a:ext>
                  </a:extLst>
                </p14:cNvPr>
                <p14:cNvContentPartPr/>
                <p14:nvPr/>
              </p14:nvContentPartPr>
              <p14:xfrm>
                <a:off x="6280230" y="3840787"/>
                <a:ext cx="309960" cy="70920"/>
              </p14:xfrm>
            </p:contentPart>
          </mc:Choice>
          <mc:Fallback xmlns="">
            <p:pic>
              <p:nvPicPr>
                <p:cNvPr id="363" name="Ink 362">
                  <a:extLst>
                    <a:ext uri="{FF2B5EF4-FFF2-40B4-BE49-F238E27FC236}">
                      <a16:creationId xmlns:a16="http://schemas.microsoft.com/office/drawing/2014/main" id="{68A277D0-C0E5-476B-8DFB-28A8F2B092CC}"/>
                    </a:ext>
                  </a:extLst>
                </p:cNvPr>
                <p:cNvPicPr/>
                <p:nvPr/>
              </p:nvPicPr>
              <p:blipFill>
                <a:blip r:embed="rId606"/>
                <a:stretch>
                  <a:fillRect/>
                </a:stretch>
              </p:blipFill>
              <p:spPr>
                <a:xfrm>
                  <a:off x="6271590" y="3832147"/>
                  <a:ext cx="327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4" name="Ink 363">
                  <a:extLst>
                    <a:ext uri="{FF2B5EF4-FFF2-40B4-BE49-F238E27FC236}">
                      <a16:creationId xmlns:a16="http://schemas.microsoft.com/office/drawing/2014/main" id="{EBF5EF54-8017-4D32-B7F9-00368C434E95}"/>
                    </a:ext>
                  </a:extLst>
                </p14:cNvPr>
                <p14:cNvContentPartPr/>
                <p14:nvPr/>
              </p14:nvContentPartPr>
              <p14:xfrm>
                <a:off x="6812670" y="3933307"/>
                <a:ext cx="173880" cy="135000"/>
              </p14:xfrm>
            </p:contentPart>
          </mc:Choice>
          <mc:Fallback xmlns="">
            <p:pic>
              <p:nvPicPr>
                <p:cNvPr id="364" name="Ink 363">
                  <a:extLst>
                    <a:ext uri="{FF2B5EF4-FFF2-40B4-BE49-F238E27FC236}">
                      <a16:creationId xmlns:a16="http://schemas.microsoft.com/office/drawing/2014/main" id="{EBF5EF54-8017-4D32-B7F9-00368C434E95}"/>
                    </a:ext>
                  </a:extLst>
                </p:cNvPr>
                <p:cNvPicPr/>
                <p:nvPr/>
              </p:nvPicPr>
              <p:blipFill>
                <a:blip r:embed="rId608"/>
                <a:stretch>
                  <a:fillRect/>
                </a:stretch>
              </p:blipFill>
              <p:spPr>
                <a:xfrm>
                  <a:off x="6804030" y="3924667"/>
                  <a:ext cx="191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65" name="Ink 364">
                  <a:extLst>
                    <a:ext uri="{FF2B5EF4-FFF2-40B4-BE49-F238E27FC236}">
                      <a16:creationId xmlns:a16="http://schemas.microsoft.com/office/drawing/2014/main" id="{AEBBFAAA-CC46-40AD-938C-126A2A0DCEB4}"/>
                    </a:ext>
                  </a:extLst>
                </p14:cNvPr>
                <p14:cNvContentPartPr/>
                <p14:nvPr/>
              </p14:nvContentPartPr>
              <p14:xfrm>
                <a:off x="7095990" y="4039507"/>
                <a:ext cx="360" cy="360"/>
              </p14:xfrm>
            </p:contentPart>
          </mc:Choice>
          <mc:Fallback xmlns="">
            <p:pic>
              <p:nvPicPr>
                <p:cNvPr id="365" name="Ink 364">
                  <a:extLst>
                    <a:ext uri="{FF2B5EF4-FFF2-40B4-BE49-F238E27FC236}">
                      <a16:creationId xmlns:a16="http://schemas.microsoft.com/office/drawing/2014/main" id="{AEBBFAAA-CC46-40AD-938C-126A2A0DCEB4}"/>
                    </a:ext>
                  </a:extLst>
                </p:cNvPr>
                <p:cNvPicPr/>
                <p:nvPr/>
              </p:nvPicPr>
              <p:blipFill>
                <a:blip r:embed="rId71"/>
                <a:stretch>
                  <a:fillRect/>
                </a:stretch>
              </p:blipFill>
              <p:spPr>
                <a:xfrm>
                  <a:off x="7087350" y="4030867"/>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0">
            <p14:nvContentPartPr>
              <p14:cNvPr id="368" name="Ink 367">
                <a:extLst>
                  <a:ext uri="{FF2B5EF4-FFF2-40B4-BE49-F238E27FC236}">
                    <a16:creationId xmlns:a16="http://schemas.microsoft.com/office/drawing/2014/main" id="{DC9AA5F5-EDF7-4D41-B8EA-1285FD3B8366}"/>
                  </a:ext>
                </a:extLst>
              </p14:cNvPr>
              <p14:cNvContentPartPr/>
              <p14:nvPr/>
            </p14:nvContentPartPr>
            <p14:xfrm>
              <a:off x="531390" y="4794427"/>
              <a:ext cx="112320" cy="10080"/>
            </p14:xfrm>
          </p:contentPart>
        </mc:Choice>
        <mc:Fallback xmlns="">
          <p:pic>
            <p:nvPicPr>
              <p:cNvPr id="368" name="Ink 367">
                <a:extLst>
                  <a:ext uri="{FF2B5EF4-FFF2-40B4-BE49-F238E27FC236}">
                    <a16:creationId xmlns:a16="http://schemas.microsoft.com/office/drawing/2014/main" id="{DC9AA5F5-EDF7-4D41-B8EA-1285FD3B8366}"/>
                  </a:ext>
                </a:extLst>
              </p:cNvPr>
              <p:cNvPicPr/>
              <p:nvPr/>
            </p:nvPicPr>
            <p:blipFill>
              <a:blip r:embed="rId611"/>
              <a:stretch>
                <a:fillRect/>
              </a:stretch>
            </p:blipFill>
            <p:spPr>
              <a:xfrm>
                <a:off x="522390" y="4785427"/>
                <a:ext cx="129960" cy="27720"/>
              </a:xfrm>
              <a:prstGeom prst="rect">
                <a:avLst/>
              </a:prstGeom>
            </p:spPr>
          </p:pic>
        </mc:Fallback>
      </mc:AlternateContent>
      <p:grpSp>
        <p:nvGrpSpPr>
          <p:cNvPr id="371" name="Group 370">
            <a:extLst>
              <a:ext uri="{FF2B5EF4-FFF2-40B4-BE49-F238E27FC236}">
                <a16:creationId xmlns:a16="http://schemas.microsoft.com/office/drawing/2014/main" id="{0A1CFFDF-C39A-425B-93CD-D66C4D0C0A63}"/>
              </a:ext>
            </a:extLst>
          </p:cNvPr>
          <p:cNvGrpSpPr/>
          <p:nvPr/>
        </p:nvGrpSpPr>
        <p:grpSpPr>
          <a:xfrm>
            <a:off x="1010190" y="4547827"/>
            <a:ext cx="872640" cy="220680"/>
            <a:chOff x="1010190" y="4547827"/>
            <a:chExt cx="872640" cy="220680"/>
          </a:xfrm>
        </p:grpSpPr>
        <mc:AlternateContent xmlns:mc="http://schemas.openxmlformats.org/markup-compatibility/2006" xmlns:p14="http://schemas.microsoft.com/office/powerpoint/2010/main">
          <mc:Choice Requires="p14">
            <p:contentPart p14:bwMode="auto" r:id="rId612">
              <p14:nvContentPartPr>
                <p14:cNvPr id="369" name="Ink 368">
                  <a:extLst>
                    <a:ext uri="{FF2B5EF4-FFF2-40B4-BE49-F238E27FC236}">
                      <a16:creationId xmlns:a16="http://schemas.microsoft.com/office/drawing/2014/main" id="{45D73BD0-A976-46D5-AA1A-C5C37B22269A}"/>
                    </a:ext>
                  </a:extLst>
                </p14:cNvPr>
                <p14:cNvContentPartPr/>
                <p14:nvPr/>
              </p14:nvContentPartPr>
              <p14:xfrm>
                <a:off x="1010190" y="4569787"/>
                <a:ext cx="461520" cy="198720"/>
              </p14:xfrm>
            </p:contentPart>
          </mc:Choice>
          <mc:Fallback xmlns="">
            <p:pic>
              <p:nvPicPr>
                <p:cNvPr id="369" name="Ink 368">
                  <a:extLst>
                    <a:ext uri="{FF2B5EF4-FFF2-40B4-BE49-F238E27FC236}">
                      <a16:creationId xmlns:a16="http://schemas.microsoft.com/office/drawing/2014/main" id="{45D73BD0-A976-46D5-AA1A-C5C37B22269A}"/>
                    </a:ext>
                  </a:extLst>
                </p:cNvPr>
                <p:cNvPicPr/>
                <p:nvPr/>
              </p:nvPicPr>
              <p:blipFill>
                <a:blip r:embed="rId613"/>
                <a:stretch>
                  <a:fillRect/>
                </a:stretch>
              </p:blipFill>
              <p:spPr>
                <a:xfrm>
                  <a:off x="1001190" y="4561147"/>
                  <a:ext cx="4791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0" name="Ink 369">
                  <a:extLst>
                    <a:ext uri="{FF2B5EF4-FFF2-40B4-BE49-F238E27FC236}">
                      <a16:creationId xmlns:a16="http://schemas.microsoft.com/office/drawing/2014/main" id="{C63499DB-4D9F-4EAC-96F6-19F123D12F43}"/>
                    </a:ext>
                  </a:extLst>
                </p14:cNvPr>
                <p14:cNvContentPartPr/>
                <p14:nvPr/>
              </p14:nvContentPartPr>
              <p14:xfrm>
                <a:off x="1685550" y="4547827"/>
                <a:ext cx="197280" cy="161280"/>
              </p14:xfrm>
            </p:contentPart>
          </mc:Choice>
          <mc:Fallback xmlns="">
            <p:pic>
              <p:nvPicPr>
                <p:cNvPr id="370" name="Ink 369">
                  <a:extLst>
                    <a:ext uri="{FF2B5EF4-FFF2-40B4-BE49-F238E27FC236}">
                      <a16:creationId xmlns:a16="http://schemas.microsoft.com/office/drawing/2014/main" id="{C63499DB-4D9F-4EAC-96F6-19F123D12F43}"/>
                    </a:ext>
                  </a:extLst>
                </p:cNvPr>
                <p:cNvPicPr/>
                <p:nvPr/>
              </p:nvPicPr>
              <p:blipFill>
                <a:blip r:embed="rId615"/>
                <a:stretch>
                  <a:fillRect/>
                </a:stretch>
              </p:blipFill>
              <p:spPr>
                <a:xfrm>
                  <a:off x="1676910" y="4538827"/>
                  <a:ext cx="214920" cy="178920"/>
                </a:xfrm>
                <a:prstGeom prst="rect">
                  <a:avLst/>
                </a:prstGeom>
              </p:spPr>
            </p:pic>
          </mc:Fallback>
        </mc:AlternateContent>
      </p:grpSp>
      <p:grpSp>
        <p:nvGrpSpPr>
          <p:cNvPr id="386" name="Group 385">
            <a:extLst>
              <a:ext uri="{FF2B5EF4-FFF2-40B4-BE49-F238E27FC236}">
                <a16:creationId xmlns:a16="http://schemas.microsoft.com/office/drawing/2014/main" id="{3D3DF989-9985-4FF5-836E-95CFDA4A01C0}"/>
              </a:ext>
            </a:extLst>
          </p:cNvPr>
          <p:cNvGrpSpPr/>
          <p:nvPr/>
        </p:nvGrpSpPr>
        <p:grpSpPr>
          <a:xfrm>
            <a:off x="2179110" y="4543867"/>
            <a:ext cx="528840" cy="191520"/>
            <a:chOff x="2179110" y="4543867"/>
            <a:chExt cx="528840" cy="191520"/>
          </a:xfrm>
        </p:grpSpPr>
        <mc:AlternateContent xmlns:mc="http://schemas.openxmlformats.org/markup-compatibility/2006" xmlns:p14="http://schemas.microsoft.com/office/powerpoint/2010/main">
          <mc:Choice Requires="p14">
            <p:contentPart p14:bwMode="auto" r:id="rId616">
              <p14:nvContentPartPr>
                <p14:cNvPr id="372" name="Ink 371">
                  <a:extLst>
                    <a:ext uri="{FF2B5EF4-FFF2-40B4-BE49-F238E27FC236}">
                      <a16:creationId xmlns:a16="http://schemas.microsoft.com/office/drawing/2014/main" id="{1D2C8B70-A346-471B-A8C5-E4A2BF141236}"/>
                    </a:ext>
                  </a:extLst>
                </p14:cNvPr>
                <p14:cNvContentPartPr/>
                <p14:nvPr/>
              </p14:nvContentPartPr>
              <p14:xfrm>
                <a:off x="2179110" y="4572307"/>
                <a:ext cx="362160" cy="163080"/>
              </p14:xfrm>
            </p:contentPart>
          </mc:Choice>
          <mc:Fallback xmlns="">
            <p:pic>
              <p:nvPicPr>
                <p:cNvPr id="372" name="Ink 371">
                  <a:extLst>
                    <a:ext uri="{FF2B5EF4-FFF2-40B4-BE49-F238E27FC236}">
                      <a16:creationId xmlns:a16="http://schemas.microsoft.com/office/drawing/2014/main" id="{1D2C8B70-A346-471B-A8C5-E4A2BF141236}"/>
                    </a:ext>
                  </a:extLst>
                </p:cNvPr>
                <p:cNvPicPr/>
                <p:nvPr/>
              </p:nvPicPr>
              <p:blipFill>
                <a:blip r:embed="rId617"/>
                <a:stretch>
                  <a:fillRect/>
                </a:stretch>
              </p:blipFill>
              <p:spPr>
                <a:xfrm>
                  <a:off x="2170470" y="4563307"/>
                  <a:ext cx="3798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3" name="Ink 372">
                  <a:extLst>
                    <a:ext uri="{FF2B5EF4-FFF2-40B4-BE49-F238E27FC236}">
                      <a16:creationId xmlns:a16="http://schemas.microsoft.com/office/drawing/2014/main" id="{C335579E-BD66-46EA-B7A3-1B009CF46657}"/>
                    </a:ext>
                  </a:extLst>
                </p14:cNvPr>
                <p14:cNvContentPartPr/>
                <p14:nvPr/>
              </p14:nvContentPartPr>
              <p14:xfrm>
                <a:off x="2610030" y="4543867"/>
                <a:ext cx="97920" cy="120600"/>
              </p14:xfrm>
            </p:contentPart>
          </mc:Choice>
          <mc:Fallback xmlns="">
            <p:pic>
              <p:nvPicPr>
                <p:cNvPr id="373" name="Ink 372">
                  <a:extLst>
                    <a:ext uri="{FF2B5EF4-FFF2-40B4-BE49-F238E27FC236}">
                      <a16:creationId xmlns:a16="http://schemas.microsoft.com/office/drawing/2014/main" id="{C335579E-BD66-46EA-B7A3-1B009CF46657}"/>
                    </a:ext>
                  </a:extLst>
                </p:cNvPr>
                <p:cNvPicPr/>
                <p:nvPr/>
              </p:nvPicPr>
              <p:blipFill>
                <a:blip r:embed="rId619"/>
                <a:stretch>
                  <a:fillRect/>
                </a:stretch>
              </p:blipFill>
              <p:spPr>
                <a:xfrm>
                  <a:off x="2601390" y="4534867"/>
                  <a:ext cx="115560" cy="138240"/>
                </a:xfrm>
                <a:prstGeom prst="rect">
                  <a:avLst/>
                </a:prstGeom>
              </p:spPr>
            </p:pic>
          </mc:Fallback>
        </mc:AlternateContent>
      </p:grpSp>
      <p:grpSp>
        <p:nvGrpSpPr>
          <p:cNvPr id="385" name="Group 384">
            <a:extLst>
              <a:ext uri="{FF2B5EF4-FFF2-40B4-BE49-F238E27FC236}">
                <a16:creationId xmlns:a16="http://schemas.microsoft.com/office/drawing/2014/main" id="{B4194384-1ABC-4809-9C1C-CB0221AA2357}"/>
              </a:ext>
            </a:extLst>
          </p:cNvPr>
          <p:cNvGrpSpPr/>
          <p:nvPr/>
        </p:nvGrpSpPr>
        <p:grpSpPr>
          <a:xfrm>
            <a:off x="3010710" y="4443427"/>
            <a:ext cx="827280" cy="220680"/>
            <a:chOff x="3010710" y="4443427"/>
            <a:chExt cx="827280" cy="220680"/>
          </a:xfrm>
        </p:grpSpPr>
        <mc:AlternateContent xmlns:mc="http://schemas.openxmlformats.org/markup-compatibility/2006" xmlns:p14="http://schemas.microsoft.com/office/powerpoint/2010/main">
          <mc:Choice Requires="p14">
            <p:contentPart p14:bwMode="auto" r:id="rId620">
              <p14:nvContentPartPr>
                <p14:cNvPr id="374" name="Ink 373">
                  <a:extLst>
                    <a:ext uri="{FF2B5EF4-FFF2-40B4-BE49-F238E27FC236}">
                      <a16:creationId xmlns:a16="http://schemas.microsoft.com/office/drawing/2014/main" id="{C9FBB703-E50F-4CC7-9D13-2B0C947F79E3}"/>
                    </a:ext>
                  </a:extLst>
                </p14:cNvPr>
                <p14:cNvContentPartPr/>
                <p14:nvPr/>
              </p14:nvContentPartPr>
              <p14:xfrm>
                <a:off x="3010710" y="4526587"/>
                <a:ext cx="92520" cy="130680"/>
              </p14:xfrm>
            </p:contentPart>
          </mc:Choice>
          <mc:Fallback xmlns="">
            <p:pic>
              <p:nvPicPr>
                <p:cNvPr id="374" name="Ink 373">
                  <a:extLst>
                    <a:ext uri="{FF2B5EF4-FFF2-40B4-BE49-F238E27FC236}">
                      <a16:creationId xmlns:a16="http://schemas.microsoft.com/office/drawing/2014/main" id="{C9FBB703-E50F-4CC7-9D13-2B0C947F79E3}"/>
                    </a:ext>
                  </a:extLst>
                </p:cNvPr>
                <p:cNvPicPr/>
                <p:nvPr/>
              </p:nvPicPr>
              <p:blipFill>
                <a:blip r:embed="rId621"/>
                <a:stretch>
                  <a:fillRect/>
                </a:stretch>
              </p:blipFill>
              <p:spPr>
                <a:xfrm>
                  <a:off x="3001710" y="4517947"/>
                  <a:ext cx="110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75" name="Ink 374">
                  <a:extLst>
                    <a:ext uri="{FF2B5EF4-FFF2-40B4-BE49-F238E27FC236}">
                      <a16:creationId xmlns:a16="http://schemas.microsoft.com/office/drawing/2014/main" id="{07F588EE-F727-4E51-8670-4C734CC0756B}"/>
                    </a:ext>
                  </a:extLst>
                </p14:cNvPr>
                <p14:cNvContentPartPr/>
                <p14:nvPr/>
              </p14:nvContentPartPr>
              <p14:xfrm>
                <a:off x="3174510" y="4550347"/>
                <a:ext cx="150120" cy="113760"/>
              </p14:xfrm>
            </p:contentPart>
          </mc:Choice>
          <mc:Fallback xmlns="">
            <p:pic>
              <p:nvPicPr>
                <p:cNvPr id="375" name="Ink 374">
                  <a:extLst>
                    <a:ext uri="{FF2B5EF4-FFF2-40B4-BE49-F238E27FC236}">
                      <a16:creationId xmlns:a16="http://schemas.microsoft.com/office/drawing/2014/main" id="{07F588EE-F727-4E51-8670-4C734CC0756B}"/>
                    </a:ext>
                  </a:extLst>
                </p:cNvPr>
                <p:cNvPicPr/>
                <p:nvPr/>
              </p:nvPicPr>
              <p:blipFill>
                <a:blip r:embed="rId623"/>
                <a:stretch>
                  <a:fillRect/>
                </a:stretch>
              </p:blipFill>
              <p:spPr>
                <a:xfrm>
                  <a:off x="3165870" y="4541347"/>
                  <a:ext cx="167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76" name="Ink 375">
                  <a:extLst>
                    <a:ext uri="{FF2B5EF4-FFF2-40B4-BE49-F238E27FC236}">
                      <a16:creationId xmlns:a16="http://schemas.microsoft.com/office/drawing/2014/main" id="{8787A7B7-32EE-4A48-AE1B-1272A80EFB35}"/>
                    </a:ext>
                  </a:extLst>
                </p14:cNvPr>
                <p14:cNvContentPartPr/>
                <p14:nvPr/>
              </p14:nvContentPartPr>
              <p14:xfrm>
                <a:off x="3380430" y="4443427"/>
                <a:ext cx="51120" cy="180720"/>
              </p14:xfrm>
            </p:contentPart>
          </mc:Choice>
          <mc:Fallback xmlns="">
            <p:pic>
              <p:nvPicPr>
                <p:cNvPr id="376" name="Ink 375">
                  <a:extLst>
                    <a:ext uri="{FF2B5EF4-FFF2-40B4-BE49-F238E27FC236}">
                      <a16:creationId xmlns:a16="http://schemas.microsoft.com/office/drawing/2014/main" id="{8787A7B7-32EE-4A48-AE1B-1272A80EFB35}"/>
                    </a:ext>
                  </a:extLst>
                </p:cNvPr>
                <p:cNvPicPr/>
                <p:nvPr/>
              </p:nvPicPr>
              <p:blipFill>
                <a:blip r:embed="rId625"/>
                <a:stretch>
                  <a:fillRect/>
                </a:stretch>
              </p:blipFill>
              <p:spPr>
                <a:xfrm>
                  <a:off x="3371790" y="4434787"/>
                  <a:ext cx="687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77" name="Ink 376">
                  <a:extLst>
                    <a:ext uri="{FF2B5EF4-FFF2-40B4-BE49-F238E27FC236}">
                      <a16:creationId xmlns:a16="http://schemas.microsoft.com/office/drawing/2014/main" id="{BDC5F9AB-1391-4CBE-A17E-68148E96B7A4}"/>
                    </a:ext>
                  </a:extLst>
                </p14:cNvPr>
                <p14:cNvContentPartPr/>
                <p14:nvPr/>
              </p14:nvContentPartPr>
              <p14:xfrm>
                <a:off x="3522630" y="4454947"/>
                <a:ext cx="313560" cy="180000"/>
              </p14:xfrm>
            </p:contentPart>
          </mc:Choice>
          <mc:Fallback xmlns="">
            <p:pic>
              <p:nvPicPr>
                <p:cNvPr id="377" name="Ink 376">
                  <a:extLst>
                    <a:ext uri="{FF2B5EF4-FFF2-40B4-BE49-F238E27FC236}">
                      <a16:creationId xmlns:a16="http://schemas.microsoft.com/office/drawing/2014/main" id="{BDC5F9AB-1391-4CBE-A17E-68148E96B7A4}"/>
                    </a:ext>
                  </a:extLst>
                </p:cNvPr>
                <p:cNvPicPr/>
                <p:nvPr/>
              </p:nvPicPr>
              <p:blipFill>
                <a:blip r:embed="rId627"/>
                <a:stretch>
                  <a:fillRect/>
                </a:stretch>
              </p:blipFill>
              <p:spPr>
                <a:xfrm>
                  <a:off x="3513990" y="4445947"/>
                  <a:ext cx="3312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78" name="Ink 377">
                  <a:extLst>
                    <a:ext uri="{FF2B5EF4-FFF2-40B4-BE49-F238E27FC236}">
                      <a16:creationId xmlns:a16="http://schemas.microsoft.com/office/drawing/2014/main" id="{99A7EF4F-469C-41D6-92C2-3066D59206A4}"/>
                    </a:ext>
                  </a:extLst>
                </p14:cNvPr>
                <p14:cNvContentPartPr/>
                <p14:nvPr/>
              </p14:nvContentPartPr>
              <p14:xfrm>
                <a:off x="3472230" y="4458187"/>
                <a:ext cx="365760" cy="60120"/>
              </p14:xfrm>
            </p:contentPart>
          </mc:Choice>
          <mc:Fallback xmlns="">
            <p:pic>
              <p:nvPicPr>
                <p:cNvPr id="378" name="Ink 377">
                  <a:extLst>
                    <a:ext uri="{FF2B5EF4-FFF2-40B4-BE49-F238E27FC236}">
                      <a16:creationId xmlns:a16="http://schemas.microsoft.com/office/drawing/2014/main" id="{99A7EF4F-469C-41D6-92C2-3066D59206A4}"/>
                    </a:ext>
                  </a:extLst>
                </p:cNvPr>
                <p:cNvPicPr/>
                <p:nvPr/>
              </p:nvPicPr>
              <p:blipFill>
                <a:blip r:embed="rId629"/>
                <a:stretch>
                  <a:fillRect/>
                </a:stretch>
              </p:blipFill>
              <p:spPr>
                <a:xfrm>
                  <a:off x="3463230" y="4449547"/>
                  <a:ext cx="383400" cy="77760"/>
                </a:xfrm>
                <a:prstGeom prst="rect">
                  <a:avLst/>
                </a:prstGeom>
              </p:spPr>
            </p:pic>
          </mc:Fallback>
        </mc:AlternateContent>
      </p:grpSp>
      <p:grpSp>
        <p:nvGrpSpPr>
          <p:cNvPr id="384" name="Group 383">
            <a:extLst>
              <a:ext uri="{FF2B5EF4-FFF2-40B4-BE49-F238E27FC236}">
                <a16:creationId xmlns:a16="http://schemas.microsoft.com/office/drawing/2014/main" id="{A9745CC3-23EC-422F-8915-6BDD37CE1B05}"/>
              </a:ext>
            </a:extLst>
          </p:cNvPr>
          <p:cNvGrpSpPr/>
          <p:nvPr/>
        </p:nvGrpSpPr>
        <p:grpSpPr>
          <a:xfrm>
            <a:off x="4146510" y="4312027"/>
            <a:ext cx="1044720" cy="296640"/>
            <a:chOff x="4146510" y="4312027"/>
            <a:chExt cx="1044720" cy="296640"/>
          </a:xfrm>
        </p:grpSpPr>
        <mc:AlternateContent xmlns:mc="http://schemas.openxmlformats.org/markup-compatibility/2006" xmlns:p14="http://schemas.microsoft.com/office/powerpoint/2010/main">
          <mc:Choice Requires="p14">
            <p:contentPart p14:bwMode="auto" r:id="rId630">
              <p14:nvContentPartPr>
                <p14:cNvPr id="379" name="Ink 378">
                  <a:extLst>
                    <a:ext uri="{FF2B5EF4-FFF2-40B4-BE49-F238E27FC236}">
                      <a16:creationId xmlns:a16="http://schemas.microsoft.com/office/drawing/2014/main" id="{05BD09A3-7FC0-45B4-8810-0BE745D9BA64}"/>
                    </a:ext>
                  </a:extLst>
                </p14:cNvPr>
                <p14:cNvContentPartPr/>
                <p14:nvPr/>
              </p14:nvContentPartPr>
              <p14:xfrm>
                <a:off x="4146510" y="4372507"/>
                <a:ext cx="140400" cy="236160"/>
              </p14:xfrm>
            </p:contentPart>
          </mc:Choice>
          <mc:Fallback xmlns="">
            <p:pic>
              <p:nvPicPr>
                <p:cNvPr id="379" name="Ink 378">
                  <a:extLst>
                    <a:ext uri="{FF2B5EF4-FFF2-40B4-BE49-F238E27FC236}">
                      <a16:creationId xmlns:a16="http://schemas.microsoft.com/office/drawing/2014/main" id="{05BD09A3-7FC0-45B4-8810-0BE745D9BA64}"/>
                    </a:ext>
                  </a:extLst>
                </p:cNvPr>
                <p:cNvPicPr/>
                <p:nvPr/>
              </p:nvPicPr>
              <p:blipFill>
                <a:blip r:embed="rId631"/>
                <a:stretch>
                  <a:fillRect/>
                </a:stretch>
              </p:blipFill>
              <p:spPr>
                <a:xfrm>
                  <a:off x="4137870" y="4363507"/>
                  <a:ext cx="158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80" name="Ink 379">
                  <a:extLst>
                    <a:ext uri="{FF2B5EF4-FFF2-40B4-BE49-F238E27FC236}">
                      <a16:creationId xmlns:a16="http://schemas.microsoft.com/office/drawing/2014/main" id="{AAC51566-445B-4FF1-884F-C7A404A0784E}"/>
                    </a:ext>
                  </a:extLst>
                </p14:cNvPr>
                <p14:cNvContentPartPr/>
                <p14:nvPr/>
              </p14:nvContentPartPr>
              <p14:xfrm>
                <a:off x="4454310" y="4460347"/>
                <a:ext cx="204840" cy="115560"/>
              </p14:xfrm>
            </p:contentPart>
          </mc:Choice>
          <mc:Fallback xmlns="">
            <p:pic>
              <p:nvPicPr>
                <p:cNvPr id="380" name="Ink 379">
                  <a:extLst>
                    <a:ext uri="{FF2B5EF4-FFF2-40B4-BE49-F238E27FC236}">
                      <a16:creationId xmlns:a16="http://schemas.microsoft.com/office/drawing/2014/main" id="{AAC51566-445B-4FF1-884F-C7A404A0784E}"/>
                    </a:ext>
                  </a:extLst>
                </p:cNvPr>
                <p:cNvPicPr/>
                <p:nvPr/>
              </p:nvPicPr>
              <p:blipFill>
                <a:blip r:embed="rId633"/>
                <a:stretch>
                  <a:fillRect/>
                </a:stretch>
              </p:blipFill>
              <p:spPr>
                <a:xfrm>
                  <a:off x="4445310" y="4451707"/>
                  <a:ext cx="222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81" name="Ink 380">
                  <a:extLst>
                    <a:ext uri="{FF2B5EF4-FFF2-40B4-BE49-F238E27FC236}">
                      <a16:creationId xmlns:a16="http://schemas.microsoft.com/office/drawing/2014/main" id="{C805A608-03F2-4381-ACC3-1795D69168E1}"/>
                    </a:ext>
                  </a:extLst>
                </p14:cNvPr>
                <p14:cNvContentPartPr/>
                <p14:nvPr/>
              </p14:nvContentPartPr>
              <p14:xfrm>
                <a:off x="4656270" y="4395907"/>
                <a:ext cx="118800" cy="155520"/>
              </p14:xfrm>
            </p:contentPart>
          </mc:Choice>
          <mc:Fallback xmlns="">
            <p:pic>
              <p:nvPicPr>
                <p:cNvPr id="381" name="Ink 380">
                  <a:extLst>
                    <a:ext uri="{FF2B5EF4-FFF2-40B4-BE49-F238E27FC236}">
                      <a16:creationId xmlns:a16="http://schemas.microsoft.com/office/drawing/2014/main" id="{C805A608-03F2-4381-ACC3-1795D69168E1}"/>
                    </a:ext>
                  </a:extLst>
                </p:cNvPr>
                <p:cNvPicPr/>
                <p:nvPr/>
              </p:nvPicPr>
              <p:blipFill>
                <a:blip r:embed="rId635"/>
                <a:stretch>
                  <a:fillRect/>
                </a:stretch>
              </p:blipFill>
              <p:spPr>
                <a:xfrm>
                  <a:off x="4647630" y="4386907"/>
                  <a:ext cx="136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82" name="Ink 381">
                  <a:extLst>
                    <a:ext uri="{FF2B5EF4-FFF2-40B4-BE49-F238E27FC236}">
                      <a16:creationId xmlns:a16="http://schemas.microsoft.com/office/drawing/2014/main" id="{9E9356E5-D476-4671-8D2C-1E5546F7EFD7}"/>
                    </a:ext>
                  </a:extLst>
                </p14:cNvPr>
                <p14:cNvContentPartPr/>
                <p14:nvPr/>
              </p14:nvContentPartPr>
              <p14:xfrm>
                <a:off x="4903230" y="4360987"/>
                <a:ext cx="162000" cy="185040"/>
              </p14:xfrm>
            </p:contentPart>
          </mc:Choice>
          <mc:Fallback xmlns="">
            <p:pic>
              <p:nvPicPr>
                <p:cNvPr id="382" name="Ink 381">
                  <a:extLst>
                    <a:ext uri="{FF2B5EF4-FFF2-40B4-BE49-F238E27FC236}">
                      <a16:creationId xmlns:a16="http://schemas.microsoft.com/office/drawing/2014/main" id="{9E9356E5-D476-4671-8D2C-1E5546F7EFD7}"/>
                    </a:ext>
                  </a:extLst>
                </p:cNvPr>
                <p:cNvPicPr/>
                <p:nvPr/>
              </p:nvPicPr>
              <p:blipFill>
                <a:blip r:embed="rId637"/>
                <a:stretch>
                  <a:fillRect/>
                </a:stretch>
              </p:blipFill>
              <p:spPr>
                <a:xfrm>
                  <a:off x="4894230" y="4352347"/>
                  <a:ext cx="179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83" name="Ink 382">
                  <a:extLst>
                    <a:ext uri="{FF2B5EF4-FFF2-40B4-BE49-F238E27FC236}">
                      <a16:creationId xmlns:a16="http://schemas.microsoft.com/office/drawing/2014/main" id="{28588560-C529-4256-A8D7-1E8F84D0F386}"/>
                    </a:ext>
                  </a:extLst>
                </p14:cNvPr>
                <p14:cNvContentPartPr/>
                <p14:nvPr/>
              </p14:nvContentPartPr>
              <p14:xfrm>
                <a:off x="5155950" y="4312027"/>
                <a:ext cx="35280" cy="138600"/>
              </p14:xfrm>
            </p:contentPart>
          </mc:Choice>
          <mc:Fallback xmlns="">
            <p:pic>
              <p:nvPicPr>
                <p:cNvPr id="383" name="Ink 382">
                  <a:extLst>
                    <a:ext uri="{FF2B5EF4-FFF2-40B4-BE49-F238E27FC236}">
                      <a16:creationId xmlns:a16="http://schemas.microsoft.com/office/drawing/2014/main" id="{28588560-C529-4256-A8D7-1E8F84D0F386}"/>
                    </a:ext>
                  </a:extLst>
                </p:cNvPr>
                <p:cNvPicPr/>
                <p:nvPr/>
              </p:nvPicPr>
              <p:blipFill>
                <a:blip r:embed="rId639"/>
                <a:stretch>
                  <a:fillRect/>
                </a:stretch>
              </p:blipFill>
              <p:spPr>
                <a:xfrm>
                  <a:off x="5146950" y="4303027"/>
                  <a:ext cx="52920" cy="156240"/>
                </a:xfrm>
                <a:prstGeom prst="rect">
                  <a:avLst/>
                </a:prstGeom>
              </p:spPr>
            </p:pic>
          </mc:Fallback>
        </mc:AlternateContent>
      </p:grpSp>
      <p:grpSp>
        <p:nvGrpSpPr>
          <p:cNvPr id="395" name="Group 394">
            <a:extLst>
              <a:ext uri="{FF2B5EF4-FFF2-40B4-BE49-F238E27FC236}">
                <a16:creationId xmlns:a16="http://schemas.microsoft.com/office/drawing/2014/main" id="{DC3A459A-93D6-4F48-93B1-820E1A64DD3D}"/>
              </a:ext>
            </a:extLst>
          </p:cNvPr>
          <p:cNvGrpSpPr/>
          <p:nvPr/>
        </p:nvGrpSpPr>
        <p:grpSpPr>
          <a:xfrm>
            <a:off x="5457990" y="4309147"/>
            <a:ext cx="1933560" cy="381240"/>
            <a:chOff x="5457990" y="4309147"/>
            <a:chExt cx="1933560" cy="381240"/>
          </a:xfrm>
        </p:grpSpPr>
        <mc:AlternateContent xmlns:mc="http://schemas.openxmlformats.org/markup-compatibility/2006" xmlns:p14="http://schemas.microsoft.com/office/powerpoint/2010/main">
          <mc:Choice Requires="p14">
            <p:contentPart p14:bwMode="auto" r:id="rId640">
              <p14:nvContentPartPr>
                <p14:cNvPr id="387" name="Ink 386">
                  <a:extLst>
                    <a:ext uri="{FF2B5EF4-FFF2-40B4-BE49-F238E27FC236}">
                      <a16:creationId xmlns:a16="http://schemas.microsoft.com/office/drawing/2014/main" id="{8BCC593E-8F5D-4497-81B7-187D927AF3A0}"/>
                    </a:ext>
                  </a:extLst>
                </p14:cNvPr>
                <p14:cNvContentPartPr/>
                <p14:nvPr/>
              </p14:nvContentPartPr>
              <p14:xfrm>
                <a:off x="5457990" y="4408507"/>
                <a:ext cx="546840" cy="138600"/>
              </p14:xfrm>
            </p:contentPart>
          </mc:Choice>
          <mc:Fallback xmlns="">
            <p:pic>
              <p:nvPicPr>
                <p:cNvPr id="387" name="Ink 386">
                  <a:extLst>
                    <a:ext uri="{FF2B5EF4-FFF2-40B4-BE49-F238E27FC236}">
                      <a16:creationId xmlns:a16="http://schemas.microsoft.com/office/drawing/2014/main" id="{8BCC593E-8F5D-4497-81B7-187D927AF3A0}"/>
                    </a:ext>
                  </a:extLst>
                </p:cNvPr>
                <p:cNvPicPr/>
                <p:nvPr/>
              </p:nvPicPr>
              <p:blipFill>
                <a:blip r:embed="rId641"/>
                <a:stretch>
                  <a:fillRect/>
                </a:stretch>
              </p:blipFill>
              <p:spPr>
                <a:xfrm>
                  <a:off x="5448990" y="4399507"/>
                  <a:ext cx="564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88" name="Ink 387">
                  <a:extLst>
                    <a:ext uri="{FF2B5EF4-FFF2-40B4-BE49-F238E27FC236}">
                      <a16:creationId xmlns:a16="http://schemas.microsoft.com/office/drawing/2014/main" id="{05B4EDDC-0A54-4B82-B0FC-9C836EF9B0C6}"/>
                    </a:ext>
                  </a:extLst>
                </p14:cNvPr>
                <p14:cNvContentPartPr/>
                <p14:nvPr/>
              </p14:nvContentPartPr>
              <p14:xfrm>
                <a:off x="6031110" y="4449547"/>
                <a:ext cx="110160" cy="240840"/>
              </p14:xfrm>
            </p:contentPart>
          </mc:Choice>
          <mc:Fallback xmlns="">
            <p:pic>
              <p:nvPicPr>
                <p:cNvPr id="388" name="Ink 387">
                  <a:extLst>
                    <a:ext uri="{FF2B5EF4-FFF2-40B4-BE49-F238E27FC236}">
                      <a16:creationId xmlns:a16="http://schemas.microsoft.com/office/drawing/2014/main" id="{05B4EDDC-0A54-4B82-B0FC-9C836EF9B0C6}"/>
                    </a:ext>
                  </a:extLst>
                </p:cNvPr>
                <p:cNvPicPr/>
                <p:nvPr/>
              </p:nvPicPr>
              <p:blipFill>
                <a:blip r:embed="rId643"/>
                <a:stretch>
                  <a:fillRect/>
                </a:stretch>
              </p:blipFill>
              <p:spPr>
                <a:xfrm>
                  <a:off x="6022110" y="4440907"/>
                  <a:ext cx="127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89" name="Ink 388">
                  <a:extLst>
                    <a:ext uri="{FF2B5EF4-FFF2-40B4-BE49-F238E27FC236}">
                      <a16:creationId xmlns:a16="http://schemas.microsoft.com/office/drawing/2014/main" id="{1EF1F428-4658-4838-A110-AAB3CD95E9A3}"/>
                    </a:ext>
                  </a:extLst>
                </p14:cNvPr>
                <p14:cNvContentPartPr/>
                <p14:nvPr/>
              </p14:nvContentPartPr>
              <p14:xfrm>
                <a:off x="6202110" y="4412827"/>
                <a:ext cx="216000" cy="115560"/>
              </p14:xfrm>
            </p:contentPart>
          </mc:Choice>
          <mc:Fallback xmlns="">
            <p:pic>
              <p:nvPicPr>
                <p:cNvPr id="389" name="Ink 388">
                  <a:extLst>
                    <a:ext uri="{FF2B5EF4-FFF2-40B4-BE49-F238E27FC236}">
                      <a16:creationId xmlns:a16="http://schemas.microsoft.com/office/drawing/2014/main" id="{1EF1F428-4658-4838-A110-AAB3CD95E9A3}"/>
                    </a:ext>
                  </a:extLst>
                </p:cNvPr>
                <p:cNvPicPr/>
                <p:nvPr/>
              </p:nvPicPr>
              <p:blipFill>
                <a:blip r:embed="rId645"/>
                <a:stretch>
                  <a:fillRect/>
                </a:stretch>
              </p:blipFill>
              <p:spPr>
                <a:xfrm>
                  <a:off x="6193110" y="4403827"/>
                  <a:ext cx="233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0" name="Ink 389">
                  <a:extLst>
                    <a:ext uri="{FF2B5EF4-FFF2-40B4-BE49-F238E27FC236}">
                      <a16:creationId xmlns:a16="http://schemas.microsoft.com/office/drawing/2014/main" id="{7F7E167F-6B6B-408F-A71D-07C3FF6123F4}"/>
                    </a:ext>
                  </a:extLst>
                </p14:cNvPr>
                <p14:cNvContentPartPr/>
                <p14:nvPr/>
              </p14:nvContentPartPr>
              <p14:xfrm>
                <a:off x="6454110" y="4427947"/>
                <a:ext cx="114120" cy="113040"/>
              </p14:xfrm>
            </p:contentPart>
          </mc:Choice>
          <mc:Fallback xmlns="">
            <p:pic>
              <p:nvPicPr>
                <p:cNvPr id="390" name="Ink 389">
                  <a:extLst>
                    <a:ext uri="{FF2B5EF4-FFF2-40B4-BE49-F238E27FC236}">
                      <a16:creationId xmlns:a16="http://schemas.microsoft.com/office/drawing/2014/main" id="{7F7E167F-6B6B-408F-A71D-07C3FF6123F4}"/>
                    </a:ext>
                  </a:extLst>
                </p:cNvPr>
                <p:cNvPicPr/>
                <p:nvPr/>
              </p:nvPicPr>
              <p:blipFill>
                <a:blip r:embed="rId647"/>
                <a:stretch>
                  <a:fillRect/>
                </a:stretch>
              </p:blipFill>
              <p:spPr>
                <a:xfrm>
                  <a:off x="6445110" y="4419307"/>
                  <a:ext cx="131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1" name="Ink 390">
                  <a:extLst>
                    <a:ext uri="{FF2B5EF4-FFF2-40B4-BE49-F238E27FC236}">
                      <a16:creationId xmlns:a16="http://schemas.microsoft.com/office/drawing/2014/main" id="{ED612C00-7E79-4907-8412-5A7E2E26F347}"/>
                    </a:ext>
                  </a:extLst>
                </p14:cNvPr>
                <p14:cNvContentPartPr/>
                <p14:nvPr/>
              </p14:nvContentPartPr>
              <p14:xfrm>
                <a:off x="6635190" y="4413187"/>
                <a:ext cx="163080" cy="120600"/>
              </p14:xfrm>
            </p:contentPart>
          </mc:Choice>
          <mc:Fallback xmlns="">
            <p:pic>
              <p:nvPicPr>
                <p:cNvPr id="391" name="Ink 390">
                  <a:extLst>
                    <a:ext uri="{FF2B5EF4-FFF2-40B4-BE49-F238E27FC236}">
                      <a16:creationId xmlns:a16="http://schemas.microsoft.com/office/drawing/2014/main" id="{ED612C00-7E79-4907-8412-5A7E2E26F347}"/>
                    </a:ext>
                  </a:extLst>
                </p:cNvPr>
                <p:cNvPicPr/>
                <p:nvPr/>
              </p:nvPicPr>
              <p:blipFill>
                <a:blip r:embed="rId649"/>
                <a:stretch>
                  <a:fillRect/>
                </a:stretch>
              </p:blipFill>
              <p:spPr>
                <a:xfrm>
                  <a:off x="6626550" y="4404547"/>
                  <a:ext cx="180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2" name="Ink 391">
                  <a:extLst>
                    <a:ext uri="{FF2B5EF4-FFF2-40B4-BE49-F238E27FC236}">
                      <a16:creationId xmlns:a16="http://schemas.microsoft.com/office/drawing/2014/main" id="{A9503467-EC6D-41EA-9202-B9F576A76A3A}"/>
                    </a:ext>
                  </a:extLst>
                </p14:cNvPr>
                <p14:cNvContentPartPr/>
                <p14:nvPr/>
              </p14:nvContentPartPr>
              <p14:xfrm>
                <a:off x="6838950" y="4397347"/>
                <a:ext cx="321840" cy="83520"/>
              </p14:xfrm>
            </p:contentPart>
          </mc:Choice>
          <mc:Fallback xmlns="">
            <p:pic>
              <p:nvPicPr>
                <p:cNvPr id="392" name="Ink 391">
                  <a:extLst>
                    <a:ext uri="{FF2B5EF4-FFF2-40B4-BE49-F238E27FC236}">
                      <a16:creationId xmlns:a16="http://schemas.microsoft.com/office/drawing/2014/main" id="{A9503467-EC6D-41EA-9202-B9F576A76A3A}"/>
                    </a:ext>
                  </a:extLst>
                </p:cNvPr>
                <p:cNvPicPr/>
                <p:nvPr/>
              </p:nvPicPr>
              <p:blipFill>
                <a:blip r:embed="rId651"/>
                <a:stretch>
                  <a:fillRect/>
                </a:stretch>
              </p:blipFill>
              <p:spPr>
                <a:xfrm>
                  <a:off x="6829950" y="4388347"/>
                  <a:ext cx="33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3" name="Ink 392">
                  <a:extLst>
                    <a:ext uri="{FF2B5EF4-FFF2-40B4-BE49-F238E27FC236}">
                      <a16:creationId xmlns:a16="http://schemas.microsoft.com/office/drawing/2014/main" id="{16B7CA28-DD19-4BD0-BA4C-A9889E5B4F47}"/>
                    </a:ext>
                  </a:extLst>
                </p14:cNvPr>
                <p14:cNvContentPartPr/>
                <p14:nvPr/>
              </p14:nvContentPartPr>
              <p14:xfrm>
                <a:off x="7228110" y="4309147"/>
                <a:ext cx="19080" cy="120600"/>
              </p14:xfrm>
            </p:contentPart>
          </mc:Choice>
          <mc:Fallback xmlns="">
            <p:pic>
              <p:nvPicPr>
                <p:cNvPr id="393" name="Ink 392">
                  <a:extLst>
                    <a:ext uri="{FF2B5EF4-FFF2-40B4-BE49-F238E27FC236}">
                      <a16:creationId xmlns:a16="http://schemas.microsoft.com/office/drawing/2014/main" id="{16B7CA28-DD19-4BD0-BA4C-A9889E5B4F47}"/>
                    </a:ext>
                  </a:extLst>
                </p:cNvPr>
                <p:cNvPicPr/>
                <p:nvPr/>
              </p:nvPicPr>
              <p:blipFill>
                <a:blip r:embed="rId653"/>
                <a:stretch>
                  <a:fillRect/>
                </a:stretch>
              </p:blipFill>
              <p:spPr>
                <a:xfrm>
                  <a:off x="7219110" y="4300507"/>
                  <a:ext cx="367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4" name="Ink 393">
                  <a:extLst>
                    <a:ext uri="{FF2B5EF4-FFF2-40B4-BE49-F238E27FC236}">
                      <a16:creationId xmlns:a16="http://schemas.microsoft.com/office/drawing/2014/main" id="{118C2335-6018-492A-A40E-781BECE784E1}"/>
                    </a:ext>
                  </a:extLst>
                </p14:cNvPr>
                <p14:cNvContentPartPr/>
                <p14:nvPr/>
              </p14:nvContentPartPr>
              <p14:xfrm>
                <a:off x="7170510" y="4315267"/>
                <a:ext cx="221040" cy="37800"/>
              </p14:xfrm>
            </p:contentPart>
          </mc:Choice>
          <mc:Fallback xmlns="">
            <p:pic>
              <p:nvPicPr>
                <p:cNvPr id="394" name="Ink 393">
                  <a:extLst>
                    <a:ext uri="{FF2B5EF4-FFF2-40B4-BE49-F238E27FC236}">
                      <a16:creationId xmlns:a16="http://schemas.microsoft.com/office/drawing/2014/main" id="{118C2335-6018-492A-A40E-781BECE784E1}"/>
                    </a:ext>
                  </a:extLst>
                </p:cNvPr>
                <p:cNvPicPr/>
                <p:nvPr/>
              </p:nvPicPr>
              <p:blipFill>
                <a:blip r:embed="rId655"/>
                <a:stretch>
                  <a:fillRect/>
                </a:stretch>
              </p:blipFill>
              <p:spPr>
                <a:xfrm>
                  <a:off x="7161870" y="4306627"/>
                  <a:ext cx="238680" cy="55440"/>
                </a:xfrm>
                <a:prstGeom prst="rect">
                  <a:avLst/>
                </a:prstGeom>
              </p:spPr>
            </p:pic>
          </mc:Fallback>
        </mc:AlternateContent>
      </p:grpSp>
      <p:grpSp>
        <p:nvGrpSpPr>
          <p:cNvPr id="404" name="Group 403">
            <a:extLst>
              <a:ext uri="{FF2B5EF4-FFF2-40B4-BE49-F238E27FC236}">
                <a16:creationId xmlns:a16="http://schemas.microsoft.com/office/drawing/2014/main" id="{32A00EE5-6194-4FCF-8D76-CCE725594142}"/>
              </a:ext>
            </a:extLst>
          </p:cNvPr>
          <p:cNvGrpSpPr/>
          <p:nvPr/>
        </p:nvGrpSpPr>
        <p:grpSpPr>
          <a:xfrm>
            <a:off x="7671270" y="4163707"/>
            <a:ext cx="1731240" cy="438840"/>
            <a:chOff x="7671270" y="4163707"/>
            <a:chExt cx="1731240" cy="438840"/>
          </a:xfrm>
        </p:grpSpPr>
        <mc:AlternateContent xmlns:mc="http://schemas.openxmlformats.org/markup-compatibility/2006" xmlns:p14="http://schemas.microsoft.com/office/powerpoint/2010/main">
          <mc:Choice Requires="p14">
            <p:contentPart p14:bwMode="auto" r:id="rId656">
              <p14:nvContentPartPr>
                <p14:cNvPr id="396" name="Ink 395">
                  <a:extLst>
                    <a:ext uri="{FF2B5EF4-FFF2-40B4-BE49-F238E27FC236}">
                      <a16:creationId xmlns:a16="http://schemas.microsoft.com/office/drawing/2014/main" id="{06249283-316C-403F-9D58-53C349BF0BE6}"/>
                    </a:ext>
                  </a:extLst>
                </p14:cNvPr>
                <p14:cNvContentPartPr/>
                <p14:nvPr/>
              </p14:nvContentPartPr>
              <p14:xfrm>
                <a:off x="7671270" y="4332187"/>
                <a:ext cx="118440" cy="123120"/>
              </p14:xfrm>
            </p:contentPart>
          </mc:Choice>
          <mc:Fallback xmlns="">
            <p:pic>
              <p:nvPicPr>
                <p:cNvPr id="396" name="Ink 395">
                  <a:extLst>
                    <a:ext uri="{FF2B5EF4-FFF2-40B4-BE49-F238E27FC236}">
                      <a16:creationId xmlns:a16="http://schemas.microsoft.com/office/drawing/2014/main" id="{06249283-316C-403F-9D58-53C349BF0BE6}"/>
                    </a:ext>
                  </a:extLst>
                </p:cNvPr>
                <p:cNvPicPr/>
                <p:nvPr/>
              </p:nvPicPr>
              <p:blipFill>
                <a:blip r:embed="rId657"/>
                <a:stretch>
                  <a:fillRect/>
                </a:stretch>
              </p:blipFill>
              <p:spPr>
                <a:xfrm>
                  <a:off x="7662630" y="4323187"/>
                  <a:ext cx="136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7" name="Ink 396">
                  <a:extLst>
                    <a:ext uri="{FF2B5EF4-FFF2-40B4-BE49-F238E27FC236}">
                      <a16:creationId xmlns:a16="http://schemas.microsoft.com/office/drawing/2014/main" id="{F7262415-4A5B-4789-A17D-C777F75767B4}"/>
                    </a:ext>
                  </a:extLst>
                </p14:cNvPr>
                <p14:cNvContentPartPr/>
                <p14:nvPr/>
              </p14:nvContentPartPr>
              <p14:xfrm>
                <a:off x="7851270" y="4319947"/>
                <a:ext cx="119520" cy="131040"/>
              </p14:xfrm>
            </p:contentPart>
          </mc:Choice>
          <mc:Fallback xmlns="">
            <p:pic>
              <p:nvPicPr>
                <p:cNvPr id="397" name="Ink 396">
                  <a:extLst>
                    <a:ext uri="{FF2B5EF4-FFF2-40B4-BE49-F238E27FC236}">
                      <a16:creationId xmlns:a16="http://schemas.microsoft.com/office/drawing/2014/main" id="{F7262415-4A5B-4789-A17D-C777F75767B4}"/>
                    </a:ext>
                  </a:extLst>
                </p:cNvPr>
                <p:cNvPicPr/>
                <p:nvPr/>
              </p:nvPicPr>
              <p:blipFill>
                <a:blip r:embed="rId659"/>
                <a:stretch>
                  <a:fillRect/>
                </a:stretch>
              </p:blipFill>
              <p:spPr>
                <a:xfrm>
                  <a:off x="7842630" y="4311307"/>
                  <a:ext cx="137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8" name="Ink 397">
                  <a:extLst>
                    <a:ext uri="{FF2B5EF4-FFF2-40B4-BE49-F238E27FC236}">
                      <a16:creationId xmlns:a16="http://schemas.microsoft.com/office/drawing/2014/main" id="{35E50E56-6F58-420C-B003-1B5BC0440C41}"/>
                    </a:ext>
                  </a:extLst>
                </p14:cNvPr>
                <p14:cNvContentPartPr/>
                <p14:nvPr/>
              </p14:nvContentPartPr>
              <p14:xfrm>
                <a:off x="8012550" y="4322107"/>
                <a:ext cx="214200" cy="125640"/>
              </p14:xfrm>
            </p:contentPart>
          </mc:Choice>
          <mc:Fallback xmlns="">
            <p:pic>
              <p:nvPicPr>
                <p:cNvPr id="398" name="Ink 397">
                  <a:extLst>
                    <a:ext uri="{FF2B5EF4-FFF2-40B4-BE49-F238E27FC236}">
                      <a16:creationId xmlns:a16="http://schemas.microsoft.com/office/drawing/2014/main" id="{35E50E56-6F58-420C-B003-1B5BC0440C41}"/>
                    </a:ext>
                  </a:extLst>
                </p:cNvPr>
                <p:cNvPicPr/>
                <p:nvPr/>
              </p:nvPicPr>
              <p:blipFill>
                <a:blip r:embed="rId661"/>
                <a:stretch>
                  <a:fillRect/>
                </a:stretch>
              </p:blipFill>
              <p:spPr>
                <a:xfrm>
                  <a:off x="8003550" y="4313467"/>
                  <a:ext cx="231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9" name="Ink 398">
                  <a:extLst>
                    <a:ext uri="{FF2B5EF4-FFF2-40B4-BE49-F238E27FC236}">
                      <a16:creationId xmlns:a16="http://schemas.microsoft.com/office/drawing/2014/main" id="{02D8963F-032F-4804-BE1E-6E5B3D6A2AEF}"/>
                    </a:ext>
                  </a:extLst>
                </p14:cNvPr>
                <p14:cNvContentPartPr/>
                <p14:nvPr/>
              </p14:nvContentPartPr>
              <p14:xfrm>
                <a:off x="8432310" y="4308787"/>
                <a:ext cx="153360" cy="293760"/>
              </p14:xfrm>
            </p:contentPart>
          </mc:Choice>
          <mc:Fallback xmlns="">
            <p:pic>
              <p:nvPicPr>
                <p:cNvPr id="399" name="Ink 398">
                  <a:extLst>
                    <a:ext uri="{FF2B5EF4-FFF2-40B4-BE49-F238E27FC236}">
                      <a16:creationId xmlns:a16="http://schemas.microsoft.com/office/drawing/2014/main" id="{02D8963F-032F-4804-BE1E-6E5B3D6A2AEF}"/>
                    </a:ext>
                  </a:extLst>
                </p:cNvPr>
                <p:cNvPicPr/>
                <p:nvPr/>
              </p:nvPicPr>
              <p:blipFill>
                <a:blip r:embed="rId663"/>
                <a:stretch>
                  <a:fillRect/>
                </a:stretch>
              </p:blipFill>
              <p:spPr>
                <a:xfrm>
                  <a:off x="8423310" y="4299787"/>
                  <a:ext cx="1710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0" name="Ink 399">
                  <a:extLst>
                    <a:ext uri="{FF2B5EF4-FFF2-40B4-BE49-F238E27FC236}">
                      <a16:creationId xmlns:a16="http://schemas.microsoft.com/office/drawing/2014/main" id="{0C64DC49-42DE-4C61-83D6-72326B86C863}"/>
                    </a:ext>
                  </a:extLst>
                </p14:cNvPr>
                <p14:cNvContentPartPr/>
                <p14:nvPr/>
              </p14:nvContentPartPr>
              <p14:xfrm>
                <a:off x="8634990" y="4274947"/>
                <a:ext cx="321840" cy="83520"/>
              </p14:xfrm>
            </p:contentPart>
          </mc:Choice>
          <mc:Fallback xmlns="">
            <p:pic>
              <p:nvPicPr>
                <p:cNvPr id="400" name="Ink 399">
                  <a:extLst>
                    <a:ext uri="{FF2B5EF4-FFF2-40B4-BE49-F238E27FC236}">
                      <a16:creationId xmlns:a16="http://schemas.microsoft.com/office/drawing/2014/main" id="{0C64DC49-42DE-4C61-83D6-72326B86C863}"/>
                    </a:ext>
                  </a:extLst>
                </p:cNvPr>
                <p:cNvPicPr/>
                <p:nvPr/>
              </p:nvPicPr>
              <p:blipFill>
                <a:blip r:embed="rId665"/>
                <a:stretch>
                  <a:fillRect/>
                </a:stretch>
              </p:blipFill>
              <p:spPr>
                <a:xfrm>
                  <a:off x="8625990" y="4266307"/>
                  <a:ext cx="33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01" name="Ink 400">
                  <a:extLst>
                    <a:ext uri="{FF2B5EF4-FFF2-40B4-BE49-F238E27FC236}">
                      <a16:creationId xmlns:a16="http://schemas.microsoft.com/office/drawing/2014/main" id="{8A3CD90C-F091-49B4-9797-5B172DBA18F8}"/>
                    </a:ext>
                  </a:extLst>
                </p14:cNvPr>
                <p14:cNvContentPartPr/>
                <p14:nvPr/>
              </p14:nvContentPartPr>
              <p14:xfrm>
                <a:off x="8984190" y="4163707"/>
                <a:ext cx="167400" cy="190080"/>
              </p14:xfrm>
            </p:contentPart>
          </mc:Choice>
          <mc:Fallback xmlns="">
            <p:pic>
              <p:nvPicPr>
                <p:cNvPr id="401" name="Ink 400">
                  <a:extLst>
                    <a:ext uri="{FF2B5EF4-FFF2-40B4-BE49-F238E27FC236}">
                      <a16:creationId xmlns:a16="http://schemas.microsoft.com/office/drawing/2014/main" id="{8A3CD90C-F091-49B4-9797-5B172DBA18F8}"/>
                    </a:ext>
                  </a:extLst>
                </p:cNvPr>
                <p:cNvPicPr/>
                <p:nvPr/>
              </p:nvPicPr>
              <p:blipFill>
                <a:blip r:embed="rId667"/>
                <a:stretch>
                  <a:fillRect/>
                </a:stretch>
              </p:blipFill>
              <p:spPr>
                <a:xfrm>
                  <a:off x="8975190" y="4154707"/>
                  <a:ext cx="1850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02" name="Ink 401">
                  <a:extLst>
                    <a:ext uri="{FF2B5EF4-FFF2-40B4-BE49-F238E27FC236}">
                      <a16:creationId xmlns:a16="http://schemas.microsoft.com/office/drawing/2014/main" id="{F22321D6-62DE-4694-A6C7-1F1F7CCD6663}"/>
                    </a:ext>
                  </a:extLst>
                </p14:cNvPr>
                <p14:cNvContentPartPr/>
                <p14:nvPr/>
              </p14:nvContentPartPr>
              <p14:xfrm>
                <a:off x="8944590" y="4215547"/>
                <a:ext cx="258480" cy="14400"/>
              </p14:xfrm>
            </p:contentPart>
          </mc:Choice>
          <mc:Fallback xmlns="">
            <p:pic>
              <p:nvPicPr>
                <p:cNvPr id="402" name="Ink 401">
                  <a:extLst>
                    <a:ext uri="{FF2B5EF4-FFF2-40B4-BE49-F238E27FC236}">
                      <a16:creationId xmlns:a16="http://schemas.microsoft.com/office/drawing/2014/main" id="{F22321D6-62DE-4694-A6C7-1F1F7CCD6663}"/>
                    </a:ext>
                  </a:extLst>
                </p:cNvPr>
                <p:cNvPicPr/>
                <p:nvPr/>
              </p:nvPicPr>
              <p:blipFill>
                <a:blip r:embed="rId669"/>
                <a:stretch>
                  <a:fillRect/>
                </a:stretch>
              </p:blipFill>
              <p:spPr>
                <a:xfrm>
                  <a:off x="8935590" y="4206547"/>
                  <a:ext cx="276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03" name="Ink 402">
                  <a:extLst>
                    <a:ext uri="{FF2B5EF4-FFF2-40B4-BE49-F238E27FC236}">
                      <a16:creationId xmlns:a16="http://schemas.microsoft.com/office/drawing/2014/main" id="{5E2A84EC-64F6-407F-B128-0F5CC1DBECBF}"/>
                    </a:ext>
                  </a:extLst>
                </p14:cNvPr>
                <p14:cNvContentPartPr/>
                <p14:nvPr/>
              </p14:nvContentPartPr>
              <p14:xfrm>
                <a:off x="9191190" y="4250107"/>
                <a:ext cx="211320" cy="95400"/>
              </p14:xfrm>
            </p:contentPart>
          </mc:Choice>
          <mc:Fallback xmlns="">
            <p:pic>
              <p:nvPicPr>
                <p:cNvPr id="403" name="Ink 402">
                  <a:extLst>
                    <a:ext uri="{FF2B5EF4-FFF2-40B4-BE49-F238E27FC236}">
                      <a16:creationId xmlns:a16="http://schemas.microsoft.com/office/drawing/2014/main" id="{5E2A84EC-64F6-407F-B128-0F5CC1DBECBF}"/>
                    </a:ext>
                  </a:extLst>
                </p:cNvPr>
                <p:cNvPicPr/>
                <p:nvPr/>
              </p:nvPicPr>
              <p:blipFill>
                <a:blip r:embed="rId671"/>
                <a:stretch>
                  <a:fillRect/>
                </a:stretch>
              </p:blipFill>
              <p:spPr>
                <a:xfrm>
                  <a:off x="9182550" y="4241467"/>
                  <a:ext cx="228960" cy="113040"/>
                </a:xfrm>
                <a:prstGeom prst="rect">
                  <a:avLst/>
                </a:prstGeom>
              </p:spPr>
            </p:pic>
          </mc:Fallback>
        </mc:AlternateContent>
      </p:grpSp>
      <p:grpSp>
        <p:nvGrpSpPr>
          <p:cNvPr id="416" name="Group 415">
            <a:extLst>
              <a:ext uri="{FF2B5EF4-FFF2-40B4-BE49-F238E27FC236}">
                <a16:creationId xmlns:a16="http://schemas.microsoft.com/office/drawing/2014/main" id="{7C35F560-AFD0-4D9F-925E-E4F97149D58A}"/>
              </a:ext>
            </a:extLst>
          </p:cNvPr>
          <p:cNvGrpSpPr/>
          <p:nvPr/>
        </p:nvGrpSpPr>
        <p:grpSpPr>
          <a:xfrm>
            <a:off x="9653070" y="4120147"/>
            <a:ext cx="2494440" cy="257400"/>
            <a:chOff x="9653070" y="4120147"/>
            <a:chExt cx="2494440" cy="257400"/>
          </a:xfrm>
        </p:grpSpPr>
        <mc:AlternateContent xmlns:mc="http://schemas.openxmlformats.org/markup-compatibility/2006" xmlns:p14="http://schemas.microsoft.com/office/powerpoint/2010/main">
          <mc:Choice Requires="p14">
            <p:contentPart p14:bwMode="auto" r:id="rId672">
              <p14:nvContentPartPr>
                <p14:cNvPr id="405" name="Ink 404">
                  <a:extLst>
                    <a:ext uri="{FF2B5EF4-FFF2-40B4-BE49-F238E27FC236}">
                      <a16:creationId xmlns:a16="http://schemas.microsoft.com/office/drawing/2014/main" id="{D3333788-91E0-4EB3-8C82-392A44BED75C}"/>
                    </a:ext>
                  </a:extLst>
                </p14:cNvPr>
                <p14:cNvContentPartPr/>
                <p14:nvPr/>
              </p14:nvContentPartPr>
              <p14:xfrm>
                <a:off x="9653070" y="4146427"/>
                <a:ext cx="172800" cy="208080"/>
              </p14:xfrm>
            </p:contentPart>
          </mc:Choice>
          <mc:Fallback xmlns="">
            <p:pic>
              <p:nvPicPr>
                <p:cNvPr id="405" name="Ink 404">
                  <a:extLst>
                    <a:ext uri="{FF2B5EF4-FFF2-40B4-BE49-F238E27FC236}">
                      <a16:creationId xmlns:a16="http://schemas.microsoft.com/office/drawing/2014/main" id="{D3333788-91E0-4EB3-8C82-392A44BED75C}"/>
                    </a:ext>
                  </a:extLst>
                </p:cNvPr>
                <p:cNvPicPr/>
                <p:nvPr/>
              </p:nvPicPr>
              <p:blipFill>
                <a:blip r:embed="rId673"/>
                <a:stretch>
                  <a:fillRect/>
                </a:stretch>
              </p:blipFill>
              <p:spPr>
                <a:xfrm>
                  <a:off x="9644070" y="4137787"/>
                  <a:ext cx="190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06" name="Ink 405">
                  <a:extLst>
                    <a:ext uri="{FF2B5EF4-FFF2-40B4-BE49-F238E27FC236}">
                      <a16:creationId xmlns:a16="http://schemas.microsoft.com/office/drawing/2014/main" id="{04B40384-C3B6-43CA-BE85-D98213024AD9}"/>
                    </a:ext>
                  </a:extLst>
                </p14:cNvPr>
                <p14:cNvContentPartPr/>
                <p14:nvPr/>
              </p14:nvContentPartPr>
              <p14:xfrm>
                <a:off x="9812550" y="4264867"/>
                <a:ext cx="190440" cy="88920"/>
              </p14:xfrm>
            </p:contentPart>
          </mc:Choice>
          <mc:Fallback xmlns="">
            <p:pic>
              <p:nvPicPr>
                <p:cNvPr id="406" name="Ink 405">
                  <a:extLst>
                    <a:ext uri="{FF2B5EF4-FFF2-40B4-BE49-F238E27FC236}">
                      <a16:creationId xmlns:a16="http://schemas.microsoft.com/office/drawing/2014/main" id="{04B40384-C3B6-43CA-BE85-D98213024AD9}"/>
                    </a:ext>
                  </a:extLst>
                </p:cNvPr>
                <p:cNvPicPr/>
                <p:nvPr/>
              </p:nvPicPr>
              <p:blipFill>
                <a:blip r:embed="rId675"/>
                <a:stretch>
                  <a:fillRect/>
                </a:stretch>
              </p:blipFill>
              <p:spPr>
                <a:xfrm>
                  <a:off x="9803550" y="4256227"/>
                  <a:ext cx="208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08" name="Ink 407">
                  <a:extLst>
                    <a:ext uri="{FF2B5EF4-FFF2-40B4-BE49-F238E27FC236}">
                      <a16:creationId xmlns:a16="http://schemas.microsoft.com/office/drawing/2014/main" id="{F4185980-5B6D-4AD8-8B14-CE0C43E47393}"/>
                    </a:ext>
                  </a:extLst>
                </p14:cNvPr>
                <p14:cNvContentPartPr/>
                <p14:nvPr/>
              </p14:nvContentPartPr>
              <p14:xfrm>
                <a:off x="9988230" y="4258027"/>
                <a:ext cx="580680" cy="119520"/>
              </p14:xfrm>
            </p:contentPart>
          </mc:Choice>
          <mc:Fallback xmlns="">
            <p:pic>
              <p:nvPicPr>
                <p:cNvPr id="408" name="Ink 407">
                  <a:extLst>
                    <a:ext uri="{FF2B5EF4-FFF2-40B4-BE49-F238E27FC236}">
                      <a16:creationId xmlns:a16="http://schemas.microsoft.com/office/drawing/2014/main" id="{F4185980-5B6D-4AD8-8B14-CE0C43E47393}"/>
                    </a:ext>
                  </a:extLst>
                </p:cNvPr>
                <p:cNvPicPr/>
                <p:nvPr/>
              </p:nvPicPr>
              <p:blipFill>
                <a:blip r:embed="rId677"/>
                <a:stretch>
                  <a:fillRect/>
                </a:stretch>
              </p:blipFill>
              <p:spPr>
                <a:xfrm>
                  <a:off x="9979230" y="4249387"/>
                  <a:ext cx="598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09" name="Ink 408">
                  <a:extLst>
                    <a:ext uri="{FF2B5EF4-FFF2-40B4-BE49-F238E27FC236}">
                      <a16:creationId xmlns:a16="http://schemas.microsoft.com/office/drawing/2014/main" id="{2225D273-692A-4A1E-AA20-4BECBE1ECFC0}"/>
                    </a:ext>
                  </a:extLst>
                </p14:cNvPr>
                <p14:cNvContentPartPr/>
                <p14:nvPr/>
              </p14:nvContentPartPr>
              <p14:xfrm>
                <a:off x="10630470" y="4234987"/>
                <a:ext cx="501480" cy="109440"/>
              </p14:xfrm>
            </p:contentPart>
          </mc:Choice>
          <mc:Fallback xmlns="">
            <p:pic>
              <p:nvPicPr>
                <p:cNvPr id="409" name="Ink 408">
                  <a:extLst>
                    <a:ext uri="{FF2B5EF4-FFF2-40B4-BE49-F238E27FC236}">
                      <a16:creationId xmlns:a16="http://schemas.microsoft.com/office/drawing/2014/main" id="{2225D273-692A-4A1E-AA20-4BECBE1ECFC0}"/>
                    </a:ext>
                  </a:extLst>
                </p:cNvPr>
                <p:cNvPicPr/>
                <p:nvPr/>
              </p:nvPicPr>
              <p:blipFill>
                <a:blip r:embed="rId679"/>
                <a:stretch>
                  <a:fillRect/>
                </a:stretch>
              </p:blipFill>
              <p:spPr>
                <a:xfrm>
                  <a:off x="10621470" y="4225987"/>
                  <a:ext cx="519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10" name="Ink 409">
                  <a:extLst>
                    <a:ext uri="{FF2B5EF4-FFF2-40B4-BE49-F238E27FC236}">
                      <a16:creationId xmlns:a16="http://schemas.microsoft.com/office/drawing/2014/main" id="{D6DEBDC1-20D4-47CB-B460-6CABAD9CE43A}"/>
                    </a:ext>
                  </a:extLst>
                </p14:cNvPr>
                <p14:cNvContentPartPr/>
                <p14:nvPr/>
              </p14:nvContentPartPr>
              <p14:xfrm>
                <a:off x="11160030" y="4147507"/>
                <a:ext cx="232200" cy="185760"/>
              </p14:xfrm>
            </p:contentPart>
          </mc:Choice>
          <mc:Fallback xmlns="">
            <p:pic>
              <p:nvPicPr>
                <p:cNvPr id="410" name="Ink 409">
                  <a:extLst>
                    <a:ext uri="{FF2B5EF4-FFF2-40B4-BE49-F238E27FC236}">
                      <a16:creationId xmlns:a16="http://schemas.microsoft.com/office/drawing/2014/main" id="{D6DEBDC1-20D4-47CB-B460-6CABAD9CE43A}"/>
                    </a:ext>
                  </a:extLst>
                </p:cNvPr>
                <p:cNvPicPr/>
                <p:nvPr/>
              </p:nvPicPr>
              <p:blipFill>
                <a:blip r:embed="rId681"/>
                <a:stretch>
                  <a:fillRect/>
                </a:stretch>
              </p:blipFill>
              <p:spPr>
                <a:xfrm>
                  <a:off x="11151030" y="4138867"/>
                  <a:ext cx="2498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1" name="Ink 410">
                  <a:extLst>
                    <a:ext uri="{FF2B5EF4-FFF2-40B4-BE49-F238E27FC236}">
                      <a16:creationId xmlns:a16="http://schemas.microsoft.com/office/drawing/2014/main" id="{0581C479-A9BE-4D42-82FB-480D8A03B2FD}"/>
                    </a:ext>
                  </a:extLst>
                </p14:cNvPr>
                <p14:cNvContentPartPr/>
                <p14:nvPr/>
              </p14:nvContentPartPr>
              <p14:xfrm>
                <a:off x="11396190" y="4263067"/>
                <a:ext cx="120960" cy="65520"/>
              </p14:xfrm>
            </p:contentPart>
          </mc:Choice>
          <mc:Fallback xmlns="">
            <p:pic>
              <p:nvPicPr>
                <p:cNvPr id="411" name="Ink 410">
                  <a:extLst>
                    <a:ext uri="{FF2B5EF4-FFF2-40B4-BE49-F238E27FC236}">
                      <a16:creationId xmlns:a16="http://schemas.microsoft.com/office/drawing/2014/main" id="{0581C479-A9BE-4D42-82FB-480D8A03B2FD}"/>
                    </a:ext>
                  </a:extLst>
                </p:cNvPr>
                <p:cNvPicPr/>
                <p:nvPr/>
              </p:nvPicPr>
              <p:blipFill>
                <a:blip r:embed="rId683"/>
                <a:stretch>
                  <a:fillRect/>
                </a:stretch>
              </p:blipFill>
              <p:spPr>
                <a:xfrm>
                  <a:off x="11387550" y="4254427"/>
                  <a:ext cx="138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2" name="Ink 411">
                  <a:extLst>
                    <a:ext uri="{FF2B5EF4-FFF2-40B4-BE49-F238E27FC236}">
                      <a16:creationId xmlns:a16="http://schemas.microsoft.com/office/drawing/2014/main" id="{E130D0DC-1249-4F06-AEF7-BC27E24E9424}"/>
                    </a:ext>
                  </a:extLst>
                </p14:cNvPr>
                <p14:cNvContentPartPr/>
                <p14:nvPr/>
              </p14:nvContentPartPr>
              <p14:xfrm>
                <a:off x="11506710" y="4260907"/>
                <a:ext cx="153720" cy="94680"/>
              </p14:xfrm>
            </p:contentPart>
          </mc:Choice>
          <mc:Fallback xmlns="">
            <p:pic>
              <p:nvPicPr>
                <p:cNvPr id="412" name="Ink 411">
                  <a:extLst>
                    <a:ext uri="{FF2B5EF4-FFF2-40B4-BE49-F238E27FC236}">
                      <a16:creationId xmlns:a16="http://schemas.microsoft.com/office/drawing/2014/main" id="{E130D0DC-1249-4F06-AEF7-BC27E24E9424}"/>
                    </a:ext>
                  </a:extLst>
                </p:cNvPr>
                <p:cNvPicPr/>
                <p:nvPr/>
              </p:nvPicPr>
              <p:blipFill>
                <a:blip r:embed="rId685"/>
                <a:stretch>
                  <a:fillRect/>
                </a:stretch>
              </p:blipFill>
              <p:spPr>
                <a:xfrm>
                  <a:off x="11498070" y="4252267"/>
                  <a:ext cx="171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3" name="Ink 412">
                  <a:extLst>
                    <a:ext uri="{FF2B5EF4-FFF2-40B4-BE49-F238E27FC236}">
                      <a16:creationId xmlns:a16="http://schemas.microsoft.com/office/drawing/2014/main" id="{34C7AFEC-B912-49E0-B453-822F1422E4EB}"/>
                    </a:ext>
                  </a:extLst>
                </p14:cNvPr>
                <p14:cNvContentPartPr/>
                <p14:nvPr/>
              </p14:nvContentPartPr>
              <p14:xfrm>
                <a:off x="11684190" y="4268467"/>
                <a:ext cx="159120" cy="83880"/>
              </p14:xfrm>
            </p:contentPart>
          </mc:Choice>
          <mc:Fallback xmlns="">
            <p:pic>
              <p:nvPicPr>
                <p:cNvPr id="413" name="Ink 412">
                  <a:extLst>
                    <a:ext uri="{FF2B5EF4-FFF2-40B4-BE49-F238E27FC236}">
                      <a16:creationId xmlns:a16="http://schemas.microsoft.com/office/drawing/2014/main" id="{34C7AFEC-B912-49E0-B453-822F1422E4EB}"/>
                    </a:ext>
                  </a:extLst>
                </p:cNvPr>
                <p:cNvPicPr/>
                <p:nvPr/>
              </p:nvPicPr>
              <p:blipFill>
                <a:blip r:embed="rId687"/>
                <a:stretch>
                  <a:fillRect/>
                </a:stretch>
              </p:blipFill>
              <p:spPr>
                <a:xfrm>
                  <a:off x="11675550" y="4259467"/>
                  <a:ext cx="176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4" name="Ink 413">
                  <a:extLst>
                    <a:ext uri="{FF2B5EF4-FFF2-40B4-BE49-F238E27FC236}">
                      <a16:creationId xmlns:a16="http://schemas.microsoft.com/office/drawing/2014/main" id="{B6A429A7-FC48-4A42-9900-B59562CFEFFB}"/>
                    </a:ext>
                  </a:extLst>
                </p14:cNvPr>
                <p14:cNvContentPartPr/>
                <p14:nvPr/>
              </p14:nvContentPartPr>
              <p14:xfrm>
                <a:off x="11853390" y="4288627"/>
                <a:ext cx="21960" cy="34560"/>
              </p14:xfrm>
            </p:contentPart>
          </mc:Choice>
          <mc:Fallback xmlns="">
            <p:pic>
              <p:nvPicPr>
                <p:cNvPr id="414" name="Ink 413">
                  <a:extLst>
                    <a:ext uri="{FF2B5EF4-FFF2-40B4-BE49-F238E27FC236}">
                      <a16:creationId xmlns:a16="http://schemas.microsoft.com/office/drawing/2014/main" id="{B6A429A7-FC48-4A42-9900-B59562CFEFFB}"/>
                    </a:ext>
                  </a:extLst>
                </p:cNvPr>
                <p:cNvPicPr/>
                <p:nvPr/>
              </p:nvPicPr>
              <p:blipFill>
                <a:blip r:embed="rId689"/>
                <a:stretch>
                  <a:fillRect/>
                </a:stretch>
              </p:blipFill>
              <p:spPr>
                <a:xfrm>
                  <a:off x="11844390" y="4279627"/>
                  <a:ext cx="396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5" name="Ink 414">
                  <a:extLst>
                    <a:ext uri="{FF2B5EF4-FFF2-40B4-BE49-F238E27FC236}">
                      <a16:creationId xmlns:a16="http://schemas.microsoft.com/office/drawing/2014/main" id="{19DE5EBC-315B-4429-91A0-7CEEC68BAB23}"/>
                    </a:ext>
                  </a:extLst>
                </p14:cNvPr>
                <p14:cNvContentPartPr/>
                <p14:nvPr/>
              </p14:nvContentPartPr>
              <p14:xfrm>
                <a:off x="11871390" y="4120147"/>
                <a:ext cx="276120" cy="223200"/>
              </p14:xfrm>
            </p:contentPart>
          </mc:Choice>
          <mc:Fallback xmlns="">
            <p:pic>
              <p:nvPicPr>
                <p:cNvPr id="415" name="Ink 414">
                  <a:extLst>
                    <a:ext uri="{FF2B5EF4-FFF2-40B4-BE49-F238E27FC236}">
                      <a16:creationId xmlns:a16="http://schemas.microsoft.com/office/drawing/2014/main" id="{19DE5EBC-315B-4429-91A0-7CEEC68BAB23}"/>
                    </a:ext>
                  </a:extLst>
                </p:cNvPr>
                <p:cNvPicPr/>
                <p:nvPr/>
              </p:nvPicPr>
              <p:blipFill>
                <a:blip r:embed="rId691"/>
                <a:stretch>
                  <a:fillRect/>
                </a:stretch>
              </p:blipFill>
              <p:spPr>
                <a:xfrm>
                  <a:off x="11862390" y="4111147"/>
                  <a:ext cx="293760" cy="240840"/>
                </a:xfrm>
                <a:prstGeom prst="rect">
                  <a:avLst/>
                </a:prstGeom>
              </p:spPr>
            </p:pic>
          </mc:Fallback>
        </mc:AlternateContent>
      </p:grpSp>
      <p:grpSp>
        <p:nvGrpSpPr>
          <p:cNvPr id="421" name="Group 420">
            <a:extLst>
              <a:ext uri="{FF2B5EF4-FFF2-40B4-BE49-F238E27FC236}">
                <a16:creationId xmlns:a16="http://schemas.microsoft.com/office/drawing/2014/main" id="{548F92D1-5606-4D0A-9053-43EB55A02B33}"/>
              </a:ext>
            </a:extLst>
          </p:cNvPr>
          <p:cNvGrpSpPr/>
          <p:nvPr/>
        </p:nvGrpSpPr>
        <p:grpSpPr>
          <a:xfrm>
            <a:off x="949710" y="4950307"/>
            <a:ext cx="814680" cy="183240"/>
            <a:chOff x="949710" y="4950307"/>
            <a:chExt cx="814680" cy="183240"/>
          </a:xfrm>
        </p:grpSpPr>
        <mc:AlternateContent xmlns:mc="http://schemas.openxmlformats.org/markup-compatibility/2006" xmlns:p14="http://schemas.microsoft.com/office/powerpoint/2010/main">
          <mc:Choice Requires="p14">
            <p:contentPart p14:bwMode="auto" r:id="rId692">
              <p14:nvContentPartPr>
                <p14:cNvPr id="417" name="Ink 416">
                  <a:extLst>
                    <a:ext uri="{FF2B5EF4-FFF2-40B4-BE49-F238E27FC236}">
                      <a16:creationId xmlns:a16="http://schemas.microsoft.com/office/drawing/2014/main" id="{C118E11D-9C30-4471-86EE-EA2233D584EA}"/>
                    </a:ext>
                  </a:extLst>
                </p14:cNvPr>
                <p14:cNvContentPartPr/>
                <p14:nvPr/>
              </p14:nvContentPartPr>
              <p14:xfrm>
                <a:off x="949710" y="5018347"/>
                <a:ext cx="258480" cy="115200"/>
              </p14:xfrm>
            </p:contentPart>
          </mc:Choice>
          <mc:Fallback xmlns="">
            <p:pic>
              <p:nvPicPr>
                <p:cNvPr id="417" name="Ink 416">
                  <a:extLst>
                    <a:ext uri="{FF2B5EF4-FFF2-40B4-BE49-F238E27FC236}">
                      <a16:creationId xmlns:a16="http://schemas.microsoft.com/office/drawing/2014/main" id="{C118E11D-9C30-4471-86EE-EA2233D584EA}"/>
                    </a:ext>
                  </a:extLst>
                </p:cNvPr>
                <p:cNvPicPr/>
                <p:nvPr/>
              </p:nvPicPr>
              <p:blipFill>
                <a:blip r:embed="rId693"/>
                <a:stretch>
                  <a:fillRect/>
                </a:stretch>
              </p:blipFill>
              <p:spPr>
                <a:xfrm>
                  <a:off x="940710" y="5009707"/>
                  <a:ext cx="276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8" name="Ink 417">
                  <a:extLst>
                    <a:ext uri="{FF2B5EF4-FFF2-40B4-BE49-F238E27FC236}">
                      <a16:creationId xmlns:a16="http://schemas.microsoft.com/office/drawing/2014/main" id="{3C7F2E9C-E724-4DEC-9041-9695D25426B3}"/>
                    </a:ext>
                  </a:extLst>
                </p14:cNvPr>
                <p14:cNvContentPartPr/>
                <p14:nvPr/>
              </p14:nvContentPartPr>
              <p14:xfrm>
                <a:off x="1157790" y="4950307"/>
                <a:ext cx="127080" cy="162000"/>
              </p14:xfrm>
            </p:contentPart>
          </mc:Choice>
          <mc:Fallback xmlns="">
            <p:pic>
              <p:nvPicPr>
                <p:cNvPr id="418" name="Ink 417">
                  <a:extLst>
                    <a:ext uri="{FF2B5EF4-FFF2-40B4-BE49-F238E27FC236}">
                      <a16:creationId xmlns:a16="http://schemas.microsoft.com/office/drawing/2014/main" id="{3C7F2E9C-E724-4DEC-9041-9695D25426B3}"/>
                    </a:ext>
                  </a:extLst>
                </p:cNvPr>
                <p:cNvPicPr/>
                <p:nvPr/>
              </p:nvPicPr>
              <p:blipFill>
                <a:blip r:embed="rId695"/>
                <a:stretch>
                  <a:fillRect/>
                </a:stretch>
              </p:blipFill>
              <p:spPr>
                <a:xfrm>
                  <a:off x="1148790" y="4941307"/>
                  <a:ext cx="144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9" name="Ink 418">
                  <a:extLst>
                    <a:ext uri="{FF2B5EF4-FFF2-40B4-BE49-F238E27FC236}">
                      <a16:creationId xmlns:a16="http://schemas.microsoft.com/office/drawing/2014/main" id="{9656F955-2639-479D-B095-4FDA500E62CD}"/>
                    </a:ext>
                  </a:extLst>
                </p14:cNvPr>
                <p14:cNvContentPartPr/>
                <p14:nvPr/>
              </p14:nvContentPartPr>
              <p14:xfrm>
                <a:off x="1443270" y="4985587"/>
                <a:ext cx="119160" cy="109440"/>
              </p14:xfrm>
            </p:contentPart>
          </mc:Choice>
          <mc:Fallback xmlns="">
            <p:pic>
              <p:nvPicPr>
                <p:cNvPr id="419" name="Ink 418">
                  <a:extLst>
                    <a:ext uri="{FF2B5EF4-FFF2-40B4-BE49-F238E27FC236}">
                      <a16:creationId xmlns:a16="http://schemas.microsoft.com/office/drawing/2014/main" id="{9656F955-2639-479D-B095-4FDA500E62CD}"/>
                    </a:ext>
                  </a:extLst>
                </p:cNvPr>
                <p:cNvPicPr/>
                <p:nvPr/>
              </p:nvPicPr>
              <p:blipFill>
                <a:blip r:embed="rId697"/>
                <a:stretch>
                  <a:fillRect/>
                </a:stretch>
              </p:blipFill>
              <p:spPr>
                <a:xfrm>
                  <a:off x="1434270" y="4976947"/>
                  <a:ext cx="136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0" name="Ink 419">
                  <a:extLst>
                    <a:ext uri="{FF2B5EF4-FFF2-40B4-BE49-F238E27FC236}">
                      <a16:creationId xmlns:a16="http://schemas.microsoft.com/office/drawing/2014/main" id="{4BD54FB6-491F-4F62-974E-3EBA67A7F701}"/>
                    </a:ext>
                  </a:extLst>
                </p14:cNvPr>
                <p14:cNvContentPartPr/>
                <p14:nvPr/>
              </p14:nvContentPartPr>
              <p14:xfrm>
                <a:off x="1608150" y="4966867"/>
                <a:ext cx="156240" cy="136440"/>
              </p14:xfrm>
            </p:contentPart>
          </mc:Choice>
          <mc:Fallback xmlns="">
            <p:pic>
              <p:nvPicPr>
                <p:cNvPr id="420" name="Ink 419">
                  <a:extLst>
                    <a:ext uri="{FF2B5EF4-FFF2-40B4-BE49-F238E27FC236}">
                      <a16:creationId xmlns:a16="http://schemas.microsoft.com/office/drawing/2014/main" id="{4BD54FB6-491F-4F62-974E-3EBA67A7F701}"/>
                    </a:ext>
                  </a:extLst>
                </p:cNvPr>
                <p:cNvPicPr/>
                <p:nvPr/>
              </p:nvPicPr>
              <p:blipFill>
                <a:blip r:embed="rId699"/>
                <a:stretch>
                  <a:fillRect/>
                </a:stretch>
              </p:blipFill>
              <p:spPr>
                <a:xfrm>
                  <a:off x="1599150" y="4958227"/>
                  <a:ext cx="173880" cy="154080"/>
                </a:xfrm>
                <a:prstGeom prst="rect">
                  <a:avLst/>
                </a:prstGeom>
              </p:spPr>
            </p:pic>
          </mc:Fallback>
        </mc:AlternateContent>
      </p:grpSp>
      <p:grpSp>
        <p:nvGrpSpPr>
          <p:cNvPr id="427" name="Group 426">
            <a:extLst>
              <a:ext uri="{FF2B5EF4-FFF2-40B4-BE49-F238E27FC236}">
                <a16:creationId xmlns:a16="http://schemas.microsoft.com/office/drawing/2014/main" id="{9E8D716A-1322-4B11-9FA6-2C0DCAE836C7}"/>
              </a:ext>
            </a:extLst>
          </p:cNvPr>
          <p:cNvGrpSpPr/>
          <p:nvPr/>
        </p:nvGrpSpPr>
        <p:grpSpPr>
          <a:xfrm>
            <a:off x="2041950" y="4893067"/>
            <a:ext cx="1174680" cy="194040"/>
            <a:chOff x="2041950" y="4893067"/>
            <a:chExt cx="1174680" cy="194040"/>
          </a:xfrm>
        </p:grpSpPr>
        <mc:AlternateContent xmlns:mc="http://schemas.openxmlformats.org/markup-compatibility/2006" xmlns:p14="http://schemas.microsoft.com/office/powerpoint/2010/main">
          <mc:Choice Requires="p14">
            <p:contentPart p14:bwMode="auto" r:id="rId700">
              <p14:nvContentPartPr>
                <p14:cNvPr id="422" name="Ink 421">
                  <a:extLst>
                    <a:ext uri="{FF2B5EF4-FFF2-40B4-BE49-F238E27FC236}">
                      <a16:creationId xmlns:a16="http://schemas.microsoft.com/office/drawing/2014/main" id="{4475974D-BBC4-4DB5-875A-392B1D35A98B}"/>
                    </a:ext>
                  </a:extLst>
                </p14:cNvPr>
                <p14:cNvContentPartPr/>
                <p14:nvPr/>
              </p14:nvContentPartPr>
              <p14:xfrm>
                <a:off x="2041950" y="4909987"/>
                <a:ext cx="552960" cy="177120"/>
              </p14:xfrm>
            </p:contentPart>
          </mc:Choice>
          <mc:Fallback xmlns="">
            <p:pic>
              <p:nvPicPr>
                <p:cNvPr id="422" name="Ink 421">
                  <a:extLst>
                    <a:ext uri="{FF2B5EF4-FFF2-40B4-BE49-F238E27FC236}">
                      <a16:creationId xmlns:a16="http://schemas.microsoft.com/office/drawing/2014/main" id="{4475974D-BBC4-4DB5-875A-392B1D35A98B}"/>
                    </a:ext>
                  </a:extLst>
                </p:cNvPr>
                <p:cNvPicPr/>
                <p:nvPr/>
              </p:nvPicPr>
              <p:blipFill>
                <a:blip r:embed="rId701"/>
                <a:stretch>
                  <a:fillRect/>
                </a:stretch>
              </p:blipFill>
              <p:spPr>
                <a:xfrm>
                  <a:off x="2033310" y="4900987"/>
                  <a:ext cx="570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3" name="Ink 422">
                  <a:extLst>
                    <a:ext uri="{FF2B5EF4-FFF2-40B4-BE49-F238E27FC236}">
                      <a16:creationId xmlns:a16="http://schemas.microsoft.com/office/drawing/2014/main" id="{B4178A8B-5761-4831-A957-51A865E3E5B4}"/>
                    </a:ext>
                  </a:extLst>
                </p14:cNvPr>
                <p14:cNvContentPartPr/>
                <p14:nvPr/>
              </p14:nvContentPartPr>
              <p14:xfrm>
                <a:off x="2575830" y="4940227"/>
                <a:ext cx="335880" cy="115200"/>
              </p14:xfrm>
            </p:contentPart>
          </mc:Choice>
          <mc:Fallback xmlns="">
            <p:pic>
              <p:nvPicPr>
                <p:cNvPr id="423" name="Ink 422">
                  <a:extLst>
                    <a:ext uri="{FF2B5EF4-FFF2-40B4-BE49-F238E27FC236}">
                      <a16:creationId xmlns:a16="http://schemas.microsoft.com/office/drawing/2014/main" id="{B4178A8B-5761-4831-A957-51A865E3E5B4}"/>
                    </a:ext>
                  </a:extLst>
                </p:cNvPr>
                <p:cNvPicPr/>
                <p:nvPr/>
              </p:nvPicPr>
              <p:blipFill>
                <a:blip r:embed="rId703"/>
                <a:stretch>
                  <a:fillRect/>
                </a:stretch>
              </p:blipFill>
              <p:spPr>
                <a:xfrm>
                  <a:off x="2567190" y="4931227"/>
                  <a:ext cx="353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4" name="Ink 423">
                  <a:extLst>
                    <a:ext uri="{FF2B5EF4-FFF2-40B4-BE49-F238E27FC236}">
                      <a16:creationId xmlns:a16="http://schemas.microsoft.com/office/drawing/2014/main" id="{9F61CFEE-03B6-4B70-AC84-9E5B38DB7453}"/>
                    </a:ext>
                  </a:extLst>
                </p14:cNvPr>
                <p14:cNvContentPartPr/>
                <p14:nvPr/>
              </p14:nvContentPartPr>
              <p14:xfrm>
                <a:off x="2935830" y="4903147"/>
                <a:ext cx="95400" cy="109080"/>
              </p14:xfrm>
            </p:contentPart>
          </mc:Choice>
          <mc:Fallback xmlns="">
            <p:pic>
              <p:nvPicPr>
                <p:cNvPr id="424" name="Ink 423">
                  <a:extLst>
                    <a:ext uri="{FF2B5EF4-FFF2-40B4-BE49-F238E27FC236}">
                      <a16:creationId xmlns:a16="http://schemas.microsoft.com/office/drawing/2014/main" id="{9F61CFEE-03B6-4B70-AC84-9E5B38DB7453}"/>
                    </a:ext>
                  </a:extLst>
                </p:cNvPr>
                <p:cNvPicPr/>
                <p:nvPr/>
              </p:nvPicPr>
              <p:blipFill>
                <a:blip r:embed="rId705"/>
                <a:stretch>
                  <a:fillRect/>
                </a:stretch>
              </p:blipFill>
              <p:spPr>
                <a:xfrm>
                  <a:off x="2926830" y="4894147"/>
                  <a:ext cx="113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5" name="Ink 424">
                  <a:extLst>
                    <a:ext uri="{FF2B5EF4-FFF2-40B4-BE49-F238E27FC236}">
                      <a16:creationId xmlns:a16="http://schemas.microsoft.com/office/drawing/2014/main" id="{82A24F07-B05E-4D83-AF68-3A8DC6E63D8D}"/>
                    </a:ext>
                  </a:extLst>
                </p14:cNvPr>
                <p14:cNvContentPartPr/>
                <p14:nvPr/>
              </p14:nvContentPartPr>
              <p14:xfrm>
                <a:off x="3135270" y="4914667"/>
                <a:ext cx="81360" cy="103680"/>
              </p14:xfrm>
            </p:contentPart>
          </mc:Choice>
          <mc:Fallback xmlns="">
            <p:pic>
              <p:nvPicPr>
                <p:cNvPr id="425" name="Ink 424">
                  <a:extLst>
                    <a:ext uri="{FF2B5EF4-FFF2-40B4-BE49-F238E27FC236}">
                      <a16:creationId xmlns:a16="http://schemas.microsoft.com/office/drawing/2014/main" id="{82A24F07-B05E-4D83-AF68-3A8DC6E63D8D}"/>
                    </a:ext>
                  </a:extLst>
                </p:cNvPr>
                <p:cNvPicPr/>
                <p:nvPr/>
              </p:nvPicPr>
              <p:blipFill>
                <a:blip r:embed="rId707"/>
                <a:stretch>
                  <a:fillRect/>
                </a:stretch>
              </p:blipFill>
              <p:spPr>
                <a:xfrm>
                  <a:off x="3126630" y="4906027"/>
                  <a:ext cx="99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6" name="Ink 425">
                  <a:extLst>
                    <a:ext uri="{FF2B5EF4-FFF2-40B4-BE49-F238E27FC236}">
                      <a16:creationId xmlns:a16="http://schemas.microsoft.com/office/drawing/2014/main" id="{CBA755D7-40B2-4E51-8281-E7F9A52A62F9}"/>
                    </a:ext>
                  </a:extLst>
                </p14:cNvPr>
                <p14:cNvContentPartPr/>
                <p14:nvPr/>
              </p14:nvContentPartPr>
              <p14:xfrm>
                <a:off x="2816670" y="4893067"/>
                <a:ext cx="11520" cy="19080"/>
              </p14:xfrm>
            </p:contentPart>
          </mc:Choice>
          <mc:Fallback xmlns="">
            <p:pic>
              <p:nvPicPr>
                <p:cNvPr id="426" name="Ink 425">
                  <a:extLst>
                    <a:ext uri="{FF2B5EF4-FFF2-40B4-BE49-F238E27FC236}">
                      <a16:creationId xmlns:a16="http://schemas.microsoft.com/office/drawing/2014/main" id="{CBA755D7-40B2-4E51-8281-E7F9A52A62F9}"/>
                    </a:ext>
                  </a:extLst>
                </p:cNvPr>
                <p:cNvPicPr/>
                <p:nvPr/>
              </p:nvPicPr>
              <p:blipFill>
                <a:blip r:embed="rId709"/>
                <a:stretch>
                  <a:fillRect/>
                </a:stretch>
              </p:blipFill>
              <p:spPr>
                <a:xfrm>
                  <a:off x="2808030" y="4884427"/>
                  <a:ext cx="29160" cy="36720"/>
                </a:xfrm>
                <a:prstGeom prst="rect">
                  <a:avLst/>
                </a:prstGeom>
              </p:spPr>
            </p:pic>
          </mc:Fallback>
        </mc:AlternateContent>
      </p:grpSp>
      <p:grpSp>
        <p:nvGrpSpPr>
          <p:cNvPr id="443" name="Group 442">
            <a:extLst>
              <a:ext uri="{FF2B5EF4-FFF2-40B4-BE49-F238E27FC236}">
                <a16:creationId xmlns:a16="http://schemas.microsoft.com/office/drawing/2014/main" id="{EF9DDEAD-798B-47BC-B1AD-2EA5A21829AA}"/>
              </a:ext>
            </a:extLst>
          </p:cNvPr>
          <p:cNvGrpSpPr/>
          <p:nvPr/>
        </p:nvGrpSpPr>
        <p:grpSpPr>
          <a:xfrm>
            <a:off x="3482670" y="4803427"/>
            <a:ext cx="1003680" cy="396720"/>
            <a:chOff x="3482670" y="4803427"/>
            <a:chExt cx="1003680" cy="396720"/>
          </a:xfrm>
        </p:grpSpPr>
        <mc:AlternateContent xmlns:mc="http://schemas.openxmlformats.org/markup-compatibility/2006" xmlns:p14="http://schemas.microsoft.com/office/powerpoint/2010/main">
          <mc:Choice Requires="p14">
            <p:contentPart p14:bwMode="auto" r:id="rId710">
              <p14:nvContentPartPr>
                <p14:cNvPr id="428" name="Ink 427">
                  <a:extLst>
                    <a:ext uri="{FF2B5EF4-FFF2-40B4-BE49-F238E27FC236}">
                      <a16:creationId xmlns:a16="http://schemas.microsoft.com/office/drawing/2014/main" id="{0E1B8E0B-CD17-4021-9A78-CEEE8678BDD6}"/>
                    </a:ext>
                  </a:extLst>
                </p14:cNvPr>
                <p14:cNvContentPartPr/>
                <p14:nvPr/>
              </p14:nvContentPartPr>
              <p14:xfrm>
                <a:off x="3482670" y="4803427"/>
                <a:ext cx="436680" cy="396720"/>
              </p14:xfrm>
            </p:contentPart>
          </mc:Choice>
          <mc:Fallback xmlns="">
            <p:pic>
              <p:nvPicPr>
                <p:cNvPr id="428" name="Ink 427">
                  <a:extLst>
                    <a:ext uri="{FF2B5EF4-FFF2-40B4-BE49-F238E27FC236}">
                      <a16:creationId xmlns:a16="http://schemas.microsoft.com/office/drawing/2014/main" id="{0E1B8E0B-CD17-4021-9A78-CEEE8678BDD6}"/>
                    </a:ext>
                  </a:extLst>
                </p:cNvPr>
                <p:cNvPicPr/>
                <p:nvPr/>
              </p:nvPicPr>
              <p:blipFill>
                <a:blip r:embed="rId711"/>
                <a:stretch>
                  <a:fillRect/>
                </a:stretch>
              </p:blipFill>
              <p:spPr>
                <a:xfrm>
                  <a:off x="3473670" y="4794787"/>
                  <a:ext cx="45432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29" name="Ink 428">
                  <a:extLst>
                    <a:ext uri="{FF2B5EF4-FFF2-40B4-BE49-F238E27FC236}">
                      <a16:creationId xmlns:a16="http://schemas.microsoft.com/office/drawing/2014/main" id="{AFAC7159-CA60-4657-BD7A-A9B8835A7A5A}"/>
                    </a:ext>
                  </a:extLst>
                </p14:cNvPr>
                <p14:cNvContentPartPr/>
                <p14:nvPr/>
              </p14:nvContentPartPr>
              <p14:xfrm>
                <a:off x="3858150" y="4898467"/>
                <a:ext cx="326520" cy="105480"/>
              </p14:xfrm>
            </p:contentPart>
          </mc:Choice>
          <mc:Fallback xmlns="">
            <p:pic>
              <p:nvPicPr>
                <p:cNvPr id="429" name="Ink 428">
                  <a:extLst>
                    <a:ext uri="{FF2B5EF4-FFF2-40B4-BE49-F238E27FC236}">
                      <a16:creationId xmlns:a16="http://schemas.microsoft.com/office/drawing/2014/main" id="{AFAC7159-CA60-4657-BD7A-A9B8835A7A5A}"/>
                    </a:ext>
                  </a:extLst>
                </p:cNvPr>
                <p:cNvPicPr/>
                <p:nvPr/>
              </p:nvPicPr>
              <p:blipFill>
                <a:blip r:embed="rId713"/>
                <a:stretch>
                  <a:fillRect/>
                </a:stretch>
              </p:blipFill>
              <p:spPr>
                <a:xfrm>
                  <a:off x="3849150" y="4889467"/>
                  <a:ext cx="344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0" name="Ink 429">
                  <a:extLst>
                    <a:ext uri="{FF2B5EF4-FFF2-40B4-BE49-F238E27FC236}">
                      <a16:creationId xmlns:a16="http://schemas.microsoft.com/office/drawing/2014/main" id="{BA7FCA13-74AF-4982-BEC6-4FE60DEEF88A}"/>
                    </a:ext>
                  </a:extLst>
                </p14:cNvPr>
                <p14:cNvContentPartPr/>
                <p14:nvPr/>
              </p14:nvContentPartPr>
              <p14:xfrm>
                <a:off x="4070910" y="4827547"/>
                <a:ext cx="360" cy="360"/>
              </p14:xfrm>
            </p:contentPart>
          </mc:Choice>
          <mc:Fallback xmlns="">
            <p:pic>
              <p:nvPicPr>
                <p:cNvPr id="430" name="Ink 429">
                  <a:extLst>
                    <a:ext uri="{FF2B5EF4-FFF2-40B4-BE49-F238E27FC236}">
                      <a16:creationId xmlns:a16="http://schemas.microsoft.com/office/drawing/2014/main" id="{BA7FCA13-74AF-4982-BEC6-4FE60DEEF88A}"/>
                    </a:ext>
                  </a:extLst>
                </p:cNvPr>
                <p:cNvPicPr/>
                <p:nvPr/>
              </p:nvPicPr>
              <p:blipFill>
                <a:blip r:embed="rId71"/>
                <a:stretch>
                  <a:fillRect/>
                </a:stretch>
              </p:blipFill>
              <p:spPr>
                <a:xfrm>
                  <a:off x="4062270" y="48185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31" name="Ink 430">
                  <a:extLst>
                    <a:ext uri="{FF2B5EF4-FFF2-40B4-BE49-F238E27FC236}">
                      <a16:creationId xmlns:a16="http://schemas.microsoft.com/office/drawing/2014/main" id="{33AFE4CD-924A-44EC-B961-ACEB896BC132}"/>
                    </a:ext>
                  </a:extLst>
                </p14:cNvPr>
                <p14:cNvContentPartPr/>
                <p14:nvPr/>
              </p14:nvContentPartPr>
              <p14:xfrm>
                <a:off x="4189350" y="4861387"/>
                <a:ext cx="297000" cy="109440"/>
              </p14:xfrm>
            </p:contentPart>
          </mc:Choice>
          <mc:Fallback xmlns="">
            <p:pic>
              <p:nvPicPr>
                <p:cNvPr id="431" name="Ink 430">
                  <a:extLst>
                    <a:ext uri="{FF2B5EF4-FFF2-40B4-BE49-F238E27FC236}">
                      <a16:creationId xmlns:a16="http://schemas.microsoft.com/office/drawing/2014/main" id="{33AFE4CD-924A-44EC-B961-ACEB896BC132}"/>
                    </a:ext>
                  </a:extLst>
                </p:cNvPr>
                <p:cNvPicPr/>
                <p:nvPr/>
              </p:nvPicPr>
              <p:blipFill>
                <a:blip r:embed="rId716"/>
                <a:stretch>
                  <a:fillRect/>
                </a:stretch>
              </p:blipFill>
              <p:spPr>
                <a:xfrm>
                  <a:off x="4180710" y="4852387"/>
                  <a:ext cx="314640" cy="127080"/>
                </a:xfrm>
                <a:prstGeom prst="rect">
                  <a:avLst/>
                </a:prstGeom>
              </p:spPr>
            </p:pic>
          </mc:Fallback>
        </mc:AlternateContent>
      </p:grpSp>
      <p:grpSp>
        <p:nvGrpSpPr>
          <p:cNvPr id="442" name="Group 441">
            <a:extLst>
              <a:ext uri="{FF2B5EF4-FFF2-40B4-BE49-F238E27FC236}">
                <a16:creationId xmlns:a16="http://schemas.microsoft.com/office/drawing/2014/main" id="{9BC9AED1-9238-4AEC-85CD-B375364D1A14}"/>
              </a:ext>
            </a:extLst>
          </p:cNvPr>
          <p:cNvGrpSpPr/>
          <p:nvPr/>
        </p:nvGrpSpPr>
        <p:grpSpPr>
          <a:xfrm>
            <a:off x="4831590" y="4767067"/>
            <a:ext cx="518040" cy="327240"/>
            <a:chOff x="4831590" y="4767067"/>
            <a:chExt cx="518040" cy="327240"/>
          </a:xfrm>
        </p:grpSpPr>
        <mc:AlternateContent xmlns:mc="http://schemas.openxmlformats.org/markup-compatibility/2006" xmlns:p14="http://schemas.microsoft.com/office/powerpoint/2010/main">
          <mc:Choice Requires="p14">
            <p:contentPart p14:bwMode="auto" r:id="rId717">
              <p14:nvContentPartPr>
                <p14:cNvPr id="432" name="Ink 431">
                  <a:extLst>
                    <a:ext uri="{FF2B5EF4-FFF2-40B4-BE49-F238E27FC236}">
                      <a16:creationId xmlns:a16="http://schemas.microsoft.com/office/drawing/2014/main" id="{DC17E78B-B0DB-4864-9385-847D68F4712F}"/>
                    </a:ext>
                  </a:extLst>
                </p14:cNvPr>
                <p14:cNvContentPartPr/>
                <p14:nvPr/>
              </p14:nvContentPartPr>
              <p14:xfrm>
                <a:off x="4831590" y="4836907"/>
                <a:ext cx="157320" cy="257400"/>
              </p14:xfrm>
            </p:contentPart>
          </mc:Choice>
          <mc:Fallback xmlns="">
            <p:pic>
              <p:nvPicPr>
                <p:cNvPr id="432" name="Ink 431">
                  <a:extLst>
                    <a:ext uri="{FF2B5EF4-FFF2-40B4-BE49-F238E27FC236}">
                      <a16:creationId xmlns:a16="http://schemas.microsoft.com/office/drawing/2014/main" id="{DC17E78B-B0DB-4864-9385-847D68F4712F}"/>
                    </a:ext>
                  </a:extLst>
                </p:cNvPr>
                <p:cNvPicPr/>
                <p:nvPr/>
              </p:nvPicPr>
              <p:blipFill>
                <a:blip r:embed="rId718"/>
                <a:stretch>
                  <a:fillRect/>
                </a:stretch>
              </p:blipFill>
              <p:spPr>
                <a:xfrm>
                  <a:off x="4822590" y="4828267"/>
                  <a:ext cx="1749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33" name="Ink 432">
                  <a:extLst>
                    <a:ext uri="{FF2B5EF4-FFF2-40B4-BE49-F238E27FC236}">
                      <a16:creationId xmlns:a16="http://schemas.microsoft.com/office/drawing/2014/main" id="{604E4713-5F95-42C3-8432-E0C702B03EA7}"/>
                    </a:ext>
                  </a:extLst>
                </p14:cNvPr>
                <p14:cNvContentPartPr/>
                <p14:nvPr/>
              </p14:nvContentPartPr>
              <p14:xfrm>
                <a:off x="4912950" y="4881187"/>
                <a:ext cx="436680" cy="86400"/>
              </p14:xfrm>
            </p:contentPart>
          </mc:Choice>
          <mc:Fallback xmlns="">
            <p:pic>
              <p:nvPicPr>
                <p:cNvPr id="433" name="Ink 432">
                  <a:extLst>
                    <a:ext uri="{FF2B5EF4-FFF2-40B4-BE49-F238E27FC236}">
                      <a16:creationId xmlns:a16="http://schemas.microsoft.com/office/drawing/2014/main" id="{604E4713-5F95-42C3-8432-E0C702B03EA7}"/>
                    </a:ext>
                  </a:extLst>
                </p:cNvPr>
                <p:cNvPicPr/>
                <p:nvPr/>
              </p:nvPicPr>
              <p:blipFill>
                <a:blip r:embed="rId720"/>
                <a:stretch>
                  <a:fillRect/>
                </a:stretch>
              </p:blipFill>
              <p:spPr>
                <a:xfrm>
                  <a:off x="4903950" y="4872187"/>
                  <a:ext cx="454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34" name="Ink 433">
                  <a:extLst>
                    <a:ext uri="{FF2B5EF4-FFF2-40B4-BE49-F238E27FC236}">
                      <a16:creationId xmlns:a16="http://schemas.microsoft.com/office/drawing/2014/main" id="{D2288377-A7BE-4EFE-9481-4E9B5B097017}"/>
                    </a:ext>
                  </a:extLst>
                </p14:cNvPr>
                <p14:cNvContentPartPr/>
                <p14:nvPr/>
              </p14:nvContentPartPr>
              <p14:xfrm>
                <a:off x="5286990" y="4767067"/>
                <a:ext cx="360" cy="360"/>
              </p14:xfrm>
            </p:contentPart>
          </mc:Choice>
          <mc:Fallback xmlns="">
            <p:pic>
              <p:nvPicPr>
                <p:cNvPr id="434" name="Ink 433">
                  <a:extLst>
                    <a:ext uri="{FF2B5EF4-FFF2-40B4-BE49-F238E27FC236}">
                      <a16:creationId xmlns:a16="http://schemas.microsoft.com/office/drawing/2014/main" id="{D2288377-A7BE-4EFE-9481-4E9B5B097017}"/>
                    </a:ext>
                  </a:extLst>
                </p:cNvPr>
                <p:cNvPicPr/>
                <p:nvPr/>
              </p:nvPicPr>
              <p:blipFill>
                <a:blip r:embed="rId71"/>
                <a:stretch>
                  <a:fillRect/>
                </a:stretch>
              </p:blipFill>
              <p:spPr>
                <a:xfrm>
                  <a:off x="5278350" y="4758067"/>
                  <a:ext cx="18000" cy="18000"/>
                </a:xfrm>
                <a:prstGeom prst="rect">
                  <a:avLst/>
                </a:prstGeom>
              </p:spPr>
            </p:pic>
          </mc:Fallback>
        </mc:AlternateContent>
      </p:grpSp>
      <p:grpSp>
        <p:nvGrpSpPr>
          <p:cNvPr id="441" name="Group 440">
            <a:extLst>
              <a:ext uri="{FF2B5EF4-FFF2-40B4-BE49-F238E27FC236}">
                <a16:creationId xmlns:a16="http://schemas.microsoft.com/office/drawing/2014/main" id="{E86E5437-7C36-4A80-B111-DBAA5AB5A112}"/>
              </a:ext>
            </a:extLst>
          </p:cNvPr>
          <p:cNvGrpSpPr/>
          <p:nvPr/>
        </p:nvGrpSpPr>
        <p:grpSpPr>
          <a:xfrm>
            <a:off x="5690550" y="4677067"/>
            <a:ext cx="1175760" cy="289080"/>
            <a:chOff x="5690550" y="4677067"/>
            <a:chExt cx="1175760" cy="289080"/>
          </a:xfrm>
        </p:grpSpPr>
        <mc:AlternateContent xmlns:mc="http://schemas.openxmlformats.org/markup-compatibility/2006" xmlns:p14="http://schemas.microsoft.com/office/powerpoint/2010/main">
          <mc:Choice Requires="p14">
            <p:contentPart p14:bwMode="auto" r:id="rId722">
              <p14:nvContentPartPr>
                <p14:cNvPr id="435" name="Ink 434">
                  <a:extLst>
                    <a:ext uri="{FF2B5EF4-FFF2-40B4-BE49-F238E27FC236}">
                      <a16:creationId xmlns:a16="http://schemas.microsoft.com/office/drawing/2014/main" id="{3D9B79FE-69B4-47CC-A65D-393814D5A54F}"/>
                    </a:ext>
                  </a:extLst>
                </p14:cNvPr>
                <p14:cNvContentPartPr/>
                <p14:nvPr/>
              </p14:nvContentPartPr>
              <p14:xfrm>
                <a:off x="5690550" y="4841587"/>
                <a:ext cx="124920" cy="124560"/>
              </p14:xfrm>
            </p:contentPart>
          </mc:Choice>
          <mc:Fallback xmlns="">
            <p:pic>
              <p:nvPicPr>
                <p:cNvPr id="435" name="Ink 434">
                  <a:extLst>
                    <a:ext uri="{FF2B5EF4-FFF2-40B4-BE49-F238E27FC236}">
                      <a16:creationId xmlns:a16="http://schemas.microsoft.com/office/drawing/2014/main" id="{3D9B79FE-69B4-47CC-A65D-393814D5A54F}"/>
                    </a:ext>
                  </a:extLst>
                </p:cNvPr>
                <p:cNvPicPr/>
                <p:nvPr/>
              </p:nvPicPr>
              <p:blipFill>
                <a:blip r:embed="rId723"/>
                <a:stretch>
                  <a:fillRect/>
                </a:stretch>
              </p:blipFill>
              <p:spPr>
                <a:xfrm>
                  <a:off x="5681550" y="4832587"/>
                  <a:ext cx="142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36" name="Ink 435">
                  <a:extLst>
                    <a:ext uri="{FF2B5EF4-FFF2-40B4-BE49-F238E27FC236}">
                      <a16:creationId xmlns:a16="http://schemas.microsoft.com/office/drawing/2014/main" id="{C96E88C7-ED2A-427A-9CA4-345045E9D1D0}"/>
                    </a:ext>
                  </a:extLst>
                </p14:cNvPr>
                <p14:cNvContentPartPr/>
                <p14:nvPr/>
              </p14:nvContentPartPr>
              <p14:xfrm>
                <a:off x="5831310" y="4781827"/>
                <a:ext cx="8640" cy="27720"/>
              </p14:xfrm>
            </p:contentPart>
          </mc:Choice>
          <mc:Fallback xmlns="">
            <p:pic>
              <p:nvPicPr>
                <p:cNvPr id="436" name="Ink 435">
                  <a:extLst>
                    <a:ext uri="{FF2B5EF4-FFF2-40B4-BE49-F238E27FC236}">
                      <a16:creationId xmlns:a16="http://schemas.microsoft.com/office/drawing/2014/main" id="{C96E88C7-ED2A-427A-9CA4-345045E9D1D0}"/>
                    </a:ext>
                  </a:extLst>
                </p:cNvPr>
                <p:cNvPicPr/>
                <p:nvPr/>
              </p:nvPicPr>
              <p:blipFill>
                <a:blip r:embed="rId725"/>
                <a:stretch>
                  <a:fillRect/>
                </a:stretch>
              </p:blipFill>
              <p:spPr>
                <a:xfrm>
                  <a:off x="5822670" y="4772827"/>
                  <a:ext cx="26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37" name="Ink 436">
                  <a:extLst>
                    <a:ext uri="{FF2B5EF4-FFF2-40B4-BE49-F238E27FC236}">
                      <a16:creationId xmlns:a16="http://schemas.microsoft.com/office/drawing/2014/main" id="{88A67192-2372-4593-B178-E92F88ED79F9}"/>
                    </a:ext>
                  </a:extLst>
                </p14:cNvPr>
                <p14:cNvContentPartPr/>
                <p14:nvPr/>
              </p14:nvContentPartPr>
              <p14:xfrm>
                <a:off x="5957310" y="4727467"/>
                <a:ext cx="206280" cy="187560"/>
              </p14:xfrm>
            </p:contentPart>
          </mc:Choice>
          <mc:Fallback xmlns="">
            <p:pic>
              <p:nvPicPr>
                <p:cNvPr id="437" name="Ink 436">
                  <a:extLst>
                    <a:ext uri="{FF2B5EF4-FFF2-40B4-BE49-F238E27FC236}">
                      <a16:creationId xmlns:a16="http://schemas.microsoft.com/office/drawing/2014/main" id="{88A67192-2372-4593-B178-E92F88ED79F9}"/>
                    </a:ext>
                  </a:extLst>
                </p:cNvPr>
                <p:cNvPicPr/>
                <p:nvPr/>
              </p:nvPicPr>
              <p:blipFill>
                <a:blip r:embed="rId727"/>
                <a:stretch>
                  <a:fillRect/>
                </a:stretch>
              </p:blipFill>
              <p:spPr>
                <a:xfrm>
                  <a:off x="5948670" y="4718467"/>
                  <a:ext cx="223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8" name="Ink 437">
                  <a:extLst>
                    <a:ext uri="{FF2B5EF4-FFF2-40B4-BE49-F238E27FC236}">
                      <a16:creationId xmlns:a16="http://schemas.microsoft.com/office/drawing/2014/main" id="{36C57EFE-9297-4DC3-96D8-30E025B92173}"/>
                    </a:ext>
                  </a:extLst>
                </p14:cNvPr>
                <p14:cNvContentPartPr/>
                <p14:nvPr/>
              </p14:nvContentPartPr>
              <p14:xfrm>
                <a:off x="6200670" y="4740787"/>
                <a:ext cx="215280" cy="147960"/>
              </p14:xfrm>
            </p:contentPart>
          </mc:Choice>
          <mc:Fallback xmlns="">
            <p:pic>
              <p:nvPicPr>
                <p:cNvPr id="438" name="Ink 437">
                  <a:extLst>
                    <a:ext uri="{FF2B5EF4-FFF2-40B4-BE49-F238E27FC236}">
                      <a16:creationId xmlns:a16="http://schemas.microsoft.com/office/drawing/2014/main" id="{36C57EFE-9297-4DC3-96D8-30E025B92173}"/>
                    </a:ext>
                  </a:extLst>
                </p:cNvPr>
                <p:cNvPicPr/>
                <p:nvPr/>
              </p:nvPicPr>
              <p:blipFill>
                <a:blip r:embed="rId729"/>
                <a:stretch>
                  <a:fillRect/>
                </a:stretch>
              </p:blipFill>
              <p:spPr>
                <a:xfrm>
                  <a:off x="6191670" y="4732147"/>
                  <a:ext cx="232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9" name="Ink 438">
                  <a:extLst>
                    <a:ext uri="{FF2B5EF4-FFF2-40B4-BE49-F238E27FC236}">
                      <a16:creationId xmlns:a16="http://schemas.microsoft.com/office/drawing/2014/main" id="{37DD845E-E281-4BEA-A7B9-1C0E1FE950F7}"/>
                    </a:ext>
                  </a:extLst>
                </p14:cNvPr>
                <p14:cNvContentPartPr/>
                <p14:nvPr/>
              </p14:nvContentPartPr>
              <p14:xfrm>
                <a:off x="6450150" y="4714147"/>
                <a:ext cx="138960" cy="174960"/>
              </p14:xfrm>
            </p:contentPart>
          </mc:Choice>
          <mc:Fallback xmlns="">
            <p:pic>
              <p:nvPicPr>
                <p:cNvPr id="439" name="Ink 438">
                  <a:extLst>
                    <a:ext uri="{FF2B5EF4-FFF2-40B4-BE49-F238E27FC236}">
                      <a16:creationId xmlns:a16="http://schemas.microsoft.com/office/drawing/2014/main" id="{37DD845E-E281-4BEA-A7B9-1C0E1FE950F7}"/>
                    </a:ext>
                  </a:extLst>
                </p:cNvPr>
                <p:cNvPicPr/>
                <p:nvPr/>
              </p:nvPicPr>
              <p:blipFill>
                <a:blip r:embed="rId731"/>
                <a:stretch>
                  <a:fillRect/>
                </a:stretch>
              </p:blipFill>
              <p:spPr>
                <a:xfrm>
                  <a:off x="6441510" y="4705147"/>
                  <a:ext cx="156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0" name="Ink 439">
                  <a:extLst>
                    <a:ext uri="{FF2B5EF4-FFF2-40B4-BE49-F238E27FC236}">
                      <a16:creationId xmlns:a16="http://schemas.microsoft.com/office/drawing/2014/main" id="{01AB66EB-4625-49E0-B551-64C9E50ED819}"/>
                    </a:ext>
                  </a:extLst>
                </p14:cNvPr>
                <p14:cNvContentPartPr/>
                <p14:nvPr/>
              </p14:nvContentPartPr>
              <p14:xfrm>
                <a:off x="6700710" y="4677067"/>
                <a:ext cx="165600" cy="218520"/>
              </p14:xfrm>
            </p:contentPart>
          </mc:Choice>
          <mc:Fallback xmlns="">
            <p:pic>
              <p:nvPicPr>
                <p:cNvPr id="440" name="Ink 439">
                  <a:extLst>
                    <a:ext uri="{FF2B5EF4-FFF2-40B4-BE49-F238E27FC236}">
                      <a16:creationId xmlns:a16="http://schemas.microsoft.com/office/drawing/2014/main" id="{01AB66EB-4625-49E0-B551-64C9E50ED819}"/>
                    </a:ext>
                  </a:extLst>
                </p:cNvPr>
                <p:cNvPicPr/>
                <p:nvPr/>
              </p:nvPicPr>
              <p:blipFill>
                <a:blip r:embed="rId733"/>
                <a:stretch>
                  <a:fillRect/>
                </a:stretch>
              </p:blipFill>
              <p:spPr>
                <a:xfrm>
                  <a:off x="6692070" y="4668067"/>
                  <a:ext cx="183240" cy="236160"/>
                </a:xfrm>
                <a:prstGeom prst="rect">
                  <a:avLst/>
                </a:prstGeom>
              </p:spPr>
            </p:pic>
          </mc:Fallback>
        </mc:AlternateContent>
      </p:grpSp>
      <p:grpSp>
        <p:nvGrpSpPr>
          <p:cNvPr id="457" name="Group 456">
            <a:extLst>
              <a:ext uri="{FF2B5EF4-FFF2-40B4-BE49-F238E27FC236}">
                <a16:creationId xmlns:a16="http://schemas.microsoft.com/office/drawing/2014/main" id="{E9D05FF8-C946-4B34-96DC-2E3518EC3732}"/>
              </a:ext>
            </a:extLst>
          </p:cNvPr>
          <p:cNvGrpSpPr/>
          <p:nvPr/>
        </p:nvGrpSpPr>
        <p:grpSpPr>
          <a:xfrm>
            <a:off x="7087710" y="4555747"/>
            <a:ext cx="3350520" cy="308520"/>
            <a:chOff x="7087710" y="4555747"/>
            <a:chExt cx="3350520" cy="308520"/>
          </a:xfrm>
        </p:grpSpPr>
        <mc:AlternateContent xmlns:mc="http://schemas.openxmlformats.org/markup-compatibility/2006" xmlns:p14="http://schemas.microsoft.com/office/powerpoint/2010/main">
          <mc:Choice Requires="p14">
            <p:contentPart p14:bwMode="auto" r:id="rId734">
              <p14:nvContentPartPr>
                <p14:cNvPr id="444" name="Ink 443">
                  <a:extLst>
                    <a:ext uri="{FF2B5EF4-FFF2-40B4-BE49-F238E27FC236}">
                      <a16:creationId xmlns:a16="http://schemas.microsoft.com/office/drawing/2014/main" id="{58B100B9-0975-499C-8D0B-A5460B97FF97}"/>
                    </a:ext>
                  </a:extLst>
                </p14:cNvPr>
                <p14:cNvContentPartPr/>
                <p14:nvPr/>
              </p14:nvContentPartPr>
              <p14:xfrm>
                <a:off x="7087710" y="4786867"/>
                <a:ext cx="243720" cy="77400"/>
              </p14:xfrm>
            </p:contentPart>
          </mc:Choice>
          <mc:Fallback xmlns="">
            <p:pic>
              <p:nvPicPr>
                <p:cNvPr id="444" name="Ink 443">
                  <a:extLst>
                    <a:ext uri="{FF2B5EF4-FFF2-40B4-BE49-F238E27FC236}">
                      <a16:creationId xmlns:a16="http://schemas.microsoft.com/office/drawing/2014/main" id="{58B100B9-0975-499C-8D0B-A5460B97FF97}"/>
                    </a:ext>
                  </a:extLst>
                </p:cNvPr>
                <p:cNvPicPr/>
                <p:nvPr/>
              </p:nvPicPr>
              <p:blipFill>
                <a:blip r:embed="rId735"/>
                <a:stretch>
                  <a:fillRect/>
                </a:stretch>
              </p:blipFill>
              <p:spPr>
                <a:xfrm>
                  <a:off x="7079070" y="4777867"/>
                  <a:ext cx="261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45" name="Ink 444">
                  <a:extLst>
                    <a:ext uri="{FF2B5EF4-FFF2-40B4-BE49-F238E27FC236}">
                      <a16:creationId xmlns:a16="http://schemas.microsoft.com/office/drawing/2014/main" id="{087C2674-E179-4B01-9DF7-4AB01FEA9A61}"/>
                    </a:ext>
                  </a:extLst>
                </p14:cNvPr>
                <p14:cNvContentPartPr/>
                <p14:nvPr/>
              </p14:nvContentPartPr>
              <p14:xfrm>
                <a:off x="7206510" y="4695787"/>
                <a:ext cx="48240" cy="37800"/>
              </p14:xfrm>
            </p:contentPart>
          </mc:Choice>
          <mc:Fallback xmlns="">
            <p:pic>
              <p:nvPicPr>
                <p:cNvPr id="445" name="Ink 444">
                  <a:extLst>
                    <a:ext uri="{FF2B5EF4-FFF2-40B4-BE49-F238E27FC236}">
                      <a16:creationId xmlns:a16="http://schemas.microsoft.com/office/drawing/2014/main" id="{087C2674-E179-4B01-9DF7-4AB01FEA9A61}"/>
                    </a:ext>
                  </a:extLst>
                </p:cNvPr>
                <p:cNvPicPr/>
                <p:nvPr/>
              </p:nvPicPr>
              <p:blipFill>
                <a:blip r:embed="rId737"/>
                <a:stretch>
                  <a:fillRect/>
                </a:stretch>
              </p:blipFill>
              <p:spPr>
                <a:xfrm>
                  <a:off x="7197510" y="4687147"/>
                  <a:ext cx="65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46" name="Ink 445">
                  <a:extLst>
                    <a:ext uri="{FF2B5EF4-FFF2-40B4-BE49-F238E27FC236}">
                      <a16:creationId xmlns:a16="http://schemas.microsoft.com/office/drawing/2014/main" id="{3D7BE429-DFC5-4CD7-9E7B-35E664712169}"/>
                    </a:ext>
                  </a:extLst>
                </p14:cNvPr>
                <p14:cNvContentPartPr/>
                <p14:nvPr/>
              </p14:nvContentPartPr>
              <p14:xfrm>
                <a:off x="7448070" y="4693267"/>
                <a:ext cx="217440" cy="156600"/>
              </p14:xfrm>
            </p:contentPart>
          </mc:Choice>
          <mc:Fallback xmlns="">
            <p:pic>
              <p:nvPicPr>
                <p:cNvPr id="446" name="Ink 445">
                  <a:extLst>
                    <a:ext uri="{FF2B5EF4-FFF2-40B4-BE49-F238E27FC236}">
                      <a16:creationId xmlns:a16="http://schemas.microsoft.com/office/drawing/2014/main" id="{3D7BE429-DFC5-4CD7-9E7B-35E664712169}"/>
                    </a:ext>
                  </a:extLst>
                </p:cNvPr>
                <p:cNvPicPr/>
                <p:nvPr/>
              </p:nvPicPr>
              <p:blipFill>
                <a:blip r:embed="rId739"/>
                <a:stretch>
                  <a:fillRect/>
                </a:stretch>
              </p:blipFill>
              <p:spPr>
                <a:xfrm>
                  <a:off x="7439070" y="4684627"/>
                  <a:ext cx="2350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47" name="Ink 446">
                  <a:extLst>
                    <a:ext uri="{FF2B5EF4-FFF2-40B4-BE49-F238E27FC236}">
                      <a16:creationId xmlns:a16="http://schemas.microsoft.com/office/drawing/2014/main" id="{1AB929C7-47A9-4E5C-A964-AB60D1C61A6A}"/>
                    </a:ext>
                  </a:extLst>
                </p14:cNvPr>
                <p14:cNvContentPartPr/>
                <p14:nvPr/>
              </p14:nvContentPartPr>
              <p14:xfrm>
                <a:off x="7689630" y="4664827"/>
                <a:ext cx="6480" cy="36720"/>
              </p14:xfrm>
            </p:contentPart>
          </mc:Choice>
          <mc:Fallback xmlns="">
            <p:pic>
              <p:nvPicPr>
                <p:cNvPr id="447" name="Ink 446">
                  <a:extLst>
                    <a:ext uri="{FF2B5EF4-FFF2-40B4-BE49-F238E27FC236}">
                      <a16:creationId xmlns:a16="http://schemas.microsoft.com/office/drawing/2014/main" id="{1AB929C7-47A9-4E5C-A964-AB60D1C61A6A}"/>
                    </a:ext>
                  </a:extLst>
                </p:cNvPr>
                <p:cNvPicPr/>
                <p:nvPr/>
              </p:nvPicPr>
              <p:blipFill>
                <a:blip r:embed="rId741"/>
                <a:stretch>
                  <a:fillRect/>
                </a:stretch>
              </p:blipFill>
              <p:spPr>
                <a:xfrm>
                  <a:off x="7680630" y="4656187"/>
                  <a:ext cx="24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8" name="Ink 447">
                  <a:extLst>
                    <a:ext uri="{FF2B5EF4-FFF2-40B4-BE49-F238E27FC236}">
                      <a16:creationId xmlns:a16="http://schemas.microsoft.com/office/drawing/2014/main" id="{FCD7564B-D0B6-48D0-A2B4-42084600BC3C}"/>
                    </a:ext>
                  </a:extLst>
                </p14:cNvPr>
                <p14:cNvContentPartPr/>
                <p14:nvPr/>
              </p14:nvContentPartPr>
              <p14:xfrm>
                <a:off x="7757310" y="4710547"/>
                <a:ext cx="337320" cy="149400"/>
              </p14:xfrm>
            </p:contentPart>
          </mc:Choice>
          <mc:Fallback xmlns="">
            <p:pic>
              <p:nvPicPr>
                <p:cNvPr id="448" name="Ink 447">
                  <a:extLst>
                    <a:ext uri="{FF2B5EF4-FFF2-40B4-BE49-F238E27FC236}">
                      <a16:creationId xmlns:a16="http://schemas.microsoft.com/office/drawing/2014/main" id="{FCD7564B-D0B6-48D0-A2B4-42084600BC3C}"/>
                    </a:ext>
                  </a:extLst>
                </p:cNvPr>
                <p:cNvPicPr/>
                <p:nvPr/>
              </p:nvPicPr>
              <p:blipFill>
                <a:blip r:embed="rId743"/>
                <a:stretch>
                  <a:fillRect/>
                </a:stretch>
              </p:blipFill>
              <p:spPr>
                <a:xfrm>
                  <a:off x="7748670" y="4701547"/>
                  <a:ext cx="354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9" name="Ink 448">
                  <a:extLst>
                    <a:ext uri="{FF2B5EF4-FFF2-40B4-BE49-F238E27FC236}">
                      <a16:creationId xmlns:a16="http://schemas.microsoft.com/office/drawing/2014/main" id="{D759D97F-CE29-436E-94CB-9AAF1057238C}"/>
                    </a:ext>
                  </a:extLst>
                </p14:cNvPr>
                <p14:cNvContentPartPr/>
                <p14:nvPr/>
              </p14:nvContentPartPr>
              <p14:xfrm>
                <a:off x="7933350" y="4650787"/>
                <a:ext cx="247320" cy="209880"/>
              </p14:xfrm>
            </p:contentPart>
          </mc:Choice>
          <mc:Fallback xmlns="">
            <p:pic>
              <p:nvPicPr>
                <p:cNvPr id="449" name="Ink 448">
                  <a:extLst>
                    <a:ext uri="{FF2B5EF4-FFF2-40B4-BE49-F238E27FC236}">
                      <a16:creationId xmlns:a16="http://schemas.microsoft.com/office/drawing/2014/main" id="{D759D97F-CE29-436E-94CB-9AAF1057238C}"/>
                    </a:ext>
                  </a:extLst>
                </p:cNvPr>
                <p:cNvPicPr/>
                <p:nvPr/>
              </p:nvPicPr>
              <p:blipFill>
                <a:blip r:embed="rId745"/>
                <a:stretch>
                  <a:fillRect/>
                </a:stretch>
              </p:blipFill>
              <p:spPr>
                <a:xfrm>
                  <a:off x="7924710" y="4642147"/>
                  <a:ext cx="264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0" name="Ink 449">
                  <a:extLst>
                    <a:ext uri="{FF2B5EF4-FFF2-40B4-BE49-F238E27FC236}">
                      <a16:creationId xmlns:a16="http://schemas.microsoft.com/office/drawing/2014/main" id="{F3B8F44E-69F5-4625-A245-6392217D6A1F}"/>
                    </a:ext>
                  </a:extLst>
                </p14:cNvPr>
                <p14:cNvContentPartPr/>
                <p14:nvPr/>
              </p14:nvContentPartPr>
              <p14:xfrm>
                <a:off x="8123430" y="4773187"/>
                <a:ext cx="148680" cy="11880"/>
              </p14:xfrm>
            </p:contentPart>
          </mc:Choice>
          <mc:Fallback xmlns="">
            <p:pic>
              <p:nvPicPr>
                <p:cNvPr id="450" name="Ink 449">
                  <a:extLst>
                    <a:ext uri="{FF2B5EF4-FFF2-40B4-BE49-F238E27FC236}">
                      <a16:creationId xmlns:a16="http://schemas.microsoft.com/office/drawing/2014/main" id="{F3B8F44E-69F5-4625-A245-6392217D6A1F}"/>
                    </a:ext>
                  </a:extLst>
                </p:cNvPr>
                <p:cNvPicPr/>
                <p:nvPr/>
              </p:nvPicPr>
              <p:blipFill>
                <a:blip r:embed="rId747"/>
                <a:stretch>
                  <a:fillRect/>
                </a:stretch>
              </p:blipFill>
              <p:spPr>
                <a:xfrm>
                  <a:off x="8114790" y="4764187"/>
                  <a:ext cx="166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1" name="Ink 450">
                  <a:extLst>
                    <a:ext uri="{FF2B5EF4-FFF2-40B4-BE49-F238E27FC236}">
                      <a16:creationId xmlns:a16="http://schemas.microsoft.com/office/drawing/2014/main" id="{19D5125B-3707-4B83-8258-A54327309A26}"/>
                    </a:ext>
                  </a:extLst>
                </p14:cNvPr>
                <p14:cNvContentPartPr/>
                <p14:nvPr/>
              </p14:nvContentPartPr>
              <p14:xfrm>
                <a:off x="8399910" y="4682467"/>
                <a:ext cx="337680" cy="161640"/>
              </p14:xfrm>
            </p:contentPart>
          </mc:Choice>
          <mc:Fallback xmlns="">
            <p:pic>
              <p:nvPicPr>
                <p:cNvPr id="451" name="Ink 450">
                  <a:extLst>
                    <a:ext uri="{FF2B5EF4-FFF2-40B4-BE49-F238E27FC236}">
                      <a16:creationId xmlns:a16="http://schemas.microsoft.com/office/drawing/2014/main" id="{19D5125B-3707-4B83-8258-A54327309A26}"/>
                    </a:ext>
                  </a:extLst>
                </p:cNvPr>
                <p:cNvPicPr/>
                <p:nvPr/>
              </p:nvPicPr>
              <p:blipFill>
                <a:blip r:embed="rId749"/>
                <a:stretch>
                  <a:fillRect/>
                </a:stretch>
              </p:blipFill>
              <p:spPr>
                <a:xfrm>
                  <a:off x="8391270" y="4673467"/>
                  <a:ext cx="355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2" name="Ink 451">
                  <a:extLst>
                    <a:ext uri="{FF2B5EF4-FFF2-40B4-BE49-F238E27FC236}">
                      <a16:creationId xmlns:a16="http://schemas.microsoft.com/office/drawing/2014/main" id="{EAFF56AF-914D-426A-820C-5CE5418B07C5}"/>
                    </a:ext>
                  </a:extLst>
                </p14:cNvPr>
                <p14:cNvContentPartPr/>
                <p14:nvPr/>
              </p14:nvContentPartPr>
              <p14:xfrm>
                <a:off x="8942430" y="4555747"/>
                <a:ext cx="231480" cy="197640"/>
              </p14:xfrm>
            </p:contentPart>
          </mc:Choice>
          <mc:Fallback xmlns="">
            <p:pic>
              <p:nvPicPr>
                <p:cNvPr id="452" name="Ink 451">
                  <a:extLst>
                    <a:ext uri="{FF2B5EF4-FFF2-40B4-BE49-F238E27FC236}">
                      <a16:creationId xmlns:a16="http://schemas.microsoft.com/office/drawing/2014/main" id="{EAFF56AF-914D-426A-820C-5CE5418B07C5}"/>
                    </a:ext>
                  </a:extLst>
                </p:cNvPr>
                <p:cNvPicPr/>
                <p:nvPr/>
              </p:nvPicPr>
              <p:blipFill>
                <a:blip r:embed="rId751"/>
                <a:stretch>
                  <a:fillRect/>
                </a:stretch>
              </p:blipFill>
              <p:spPr>
                <a:xfrm>
                  <a:off x="8933430" y="4546747"/>
                  <a:ext cx="249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3" name="Ink 452">
                  <a:extLst>
                    <a:ext uri="{FF2B5EF4-FFF2-40B4-BE49-F238E27FC236}">
                      <a16:creationId xmlns:a16="http://schemas.microsoft.com/office/drawing/2014/main" id="{B90DD6CF-6CDF-47EF-AA1C-ADBF0E383F4A}"/>
                    </a:ext>
                  </a:extLst>
                </p14:cNvPr>
                <p14:cNvContentPartPr/>
                <p14:nvPr/>
              </p14:nvContentPartPr>
              <p14:xfrm>
                <a:off x="9148710" y="4696147"/>
                <a:ext cx="181440" cy="75600"/>
              </p14:xfrm>
            </p:contentPart>
          </mc:Choice>
          <mc:Fallback xmlns="">
            <p:pic>
              <p:nvPicPr>
                <p:cNvPr id="453" name="Ink 452">
                  <a:extLst>
                    <a:ext uri="{FF2B5EF4-FFF2-40B4-BE49-F238E27FC236}">
                      <a16:creationId xmlns:a16="http://schemas.microsoft.com/office/drawing/2014/main" id="{B90DD6CF-6CDF-47EF-AA1C-ADBF0E383F4A}"/>
                    </a:ext>
                  </a:extLst>
                </p:cNvPr>
                <p:cNvPicPr/>
                <p:nvPr/>
              </p:nvPicPr>
              <p:blipFill>
                <a:blip r:embed="rId753"/>
                <a:stretch>
                  <a:fillRect/>
                </a:stretch>
              </p:blipFill>
              <p:spPr>
                <a:xfrm>
                  <a:off x="9140070" y="4687507"/>
                  <a:ext cx="199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54" name="Ink 453">
                  <a:extLst>
                    <a:ext uri="{FF2B5EF4-FFF2-40B4-BE49-F238E27FC236}">
                      <a16:creationId xmlns:a16="http://schemas.microsoft.com/office/drawing/2014/main" id="{A375420C-21CF-4AE9-B0CD-BA4FFD050C02}"/>
                    </a:ext>
                  </a:extLst>
                </p14:cNvPr>
                <p14:cNvContentPartPr/>
                <p14:nvPr/>
              </p14:nvContentPartPr>
              <p14:xfrm>
                <a:off x="9496830" y="4695787"/>
                <a:ext cx="562680" cy="119880"/>
              </p14:xfrm>
            </p:contentPart>
          </mc:Choice>
          <mc:Fallback xmlns="">
            <p:pic>
              <p:nvPicPr>
                <p:cNvPr id="454" name="Ink 453">
                  <a:extLst>
                    <a:ext uri="{FF2B5EF4-FFF2-40B4-BE49-F238E27FC236}">
                      <a16:creationId xmlns:a16="http://schemas.microsoft.com/office/drawing/2014/main" id="{A375420C-21CF-4AE9-B0CD-BA4FFD050C02}"/>
                    </a:ext>
                  </a:extLst>
                </p:cNvPr>
                <p:cNvPicPr/>
                <p:nvPr/>
              </p:nvPicPr>
              <p:blipFill>
                <a:blip r:embed="rId755"/>
                <a:stretch>
                  <a:fillRect/>
                </a:stretch>
              </p:blipFill>
              <p:spPr>
                <a:xfrm>
                  <a:off x="9488190" y="4687147"/>
                  <a:ext cx="580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5" name="Ink 454">
                  <a:extLst>
                    <a:ext uri="{FF2B5EF4-FFF2-40B4-BE49-F238E27FC236}">
                      <a16:creationId xmlns:a16="http://schemas.microsoft.com/office/drawing/2014/main" id="{A302D0FD-1AE3-4861-88F0-9D341CBBB05A}"/>
                    </a:ext>
                  </a:extLst>
                </p14:cNvPr>
                <p14:cNvContentPartPr/>
                <p14:nvPr/>
              </p14:nvContentPartPr>
              <p14:xfrm>
                <a:off x="10065270" y="4618747"/>
                <a:ext cx="23400" cy="154440"/>
              </p14:xfrm>
            </p:contentPart>
          </mc:Choice>
          <mc:Fallback xmlns="">
            <p:pic>
              <p:nvPicPr>
                <p:cNvPr id="455" name="Ink 454">
                  <a:extLst>
                    <a:ext uri="{FF2B5EF4-FFF2-40B4-BE49-F238E27FC236}">
                      <a16:creationId xmlns:a16="http://schemas.microsoft.com/office/drawing/2014/main" id="{A302D0FD-1AE3-4861-88F0-9D341CBBB05A}"/>
                    </a:ext>
                  </a:extLst>
                </p:cNvPr>
                <p:cNvPicPr/>
                <p:nvPr/>
              </p:nvPicPr>
              <p:blipFill>
                <a:blip r:embed="rId757"/>
                <a:stretch>
                  <a:fillRect/>
                </a:stretch>
              </p:blipFill>
              <p:spPr>
                <a:xfrm>
                  <a:off x="10056270" y="4609747"/>
                  <a:ext cx="41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6" name="Ink 455">
                  <a:extLst>
                    <a:ext uri="{FF2B5EF4-FFF2-40B4-BE49-F238E27FC236}">
                      <a16:creationId xmlns:a16="http://schemas.microsoft.com/office/drawing/2014/main" id="{EB4F04F2-BB24-4D65-A671-F6F9C2176150}"/>
                    </a:ext>
                  </a:extLst>
                </p14:cNvPr>
                <p14:cNvContentPartPr/>
                <p14:nvPr/>
              </p14:nvContentPartPr>
              <p14:xfrm>
                <a:off x="10100910" y="4674907"/>
                <a:ext cx="337320" cy="115200"/>
              </p14:xfrm>
            </p:contentPart>
          </mc:Choice>
          <mc:Fallback xmlns="">
            <p:pic>
              <p:nvPicPr>
                <p:cNvPr id="456" name="Ink 455">
                  <a:extLst>
                    <a:ext uri="{FF2B5EF4-FFF2-40B4-BE49-F238E27FC236}">
                      <a16:creationId xmlns:a16="http://schemas.microsoft.com/office/drawing/2014/main" id="{EB4F04F2-BB24-4D65-A671-F6F9C2176150}"/>
                    </a:ext>
                  </a:extLst>
                </p:cNvPr>
                <p:cNvPicPr/>
                <p:nvPr/>
              </p:nvPicPr>
              <p:blipFill>
                <a:blip r:embed="rId759"/>
                <a:stretch>
                  <a:fillRect/>
                </a:stretch>
              </p:blipFill>
              <p:spPr>
                <a:xfrm>
                  <a:off x="10091910" y="4666267"/>
                  <a:ext cx="354960" cy="132840"/>
                </a:xfrm>
                <a:prstGeom prst="rect">
                  <a:avLst/>
                </a:prstGeom>
              </p:spPr>
            </p:pic>
          </mc:Fallback>
        </mc:AlternateContent>
      </p:grpSp>
      <p:grpSp>
        <p:nvGrpSpPr>
          <p:cNvPr id="461" name="Group 460">
            <a:extLst>
              <a:ext uri="{FF2B5EF4-FFF2-40B4-BE49-F238E27FC236}">
                <a16:creationId xmlns:a16="http://schemas.microsoft.com/office/drawing/2014/main" id="{1DCE11D5-26A0-4E03-B494-AA8D53E7EEEE}"/>
              </a:ext>
            </a:extLst>
          </p:cNvPr>
          <p:cNvGrpSpPr/>
          <p:nvPr/>
        </p:nvGrpSpPr>
        <p:grpSpPr>
          <a:xfrm>
            <a:off x="10585830" y="4593907"/>
            <a:ext cx="898200" cy="279360"/>
            <a:chOff x="10585830" y="4593907"/>
            <a:chExt cx="898200" cy="279360"/>
          </a:xfrm>
        </p:grpSpPr>
        <mc:AlternateContent xmlns:mc="http://schemas.openxmlformats.org/markup-compatibility/2006" xmlns:p14="http://schemas.microsoft.com/office/powerpoint/2010/main">
          <mc:Choice Requires="p14">
            <p:contentPart p14:bwMode="auto" r:id="rId760">
              <p14:nvContentPartPr>
                <p14:cNvPr id="458" name="Ink 457">
                  <a:extLst>
                    <a:ext uri="{FF2B5EF4-FFF2-40B4-BE49-F238E27FC236}">
                      <a16:creationId xmlns:a16="http://schemas.microsoft.com/office/drawing/2014/main" id="{00FB6992-6825-433E-A92D-45A502E54BA3}"/>
                    </a:ext>
                  </a:extLst>
                </p14:cNvPr>
                <p14:cNvContentPartPr/>
                <p14:nvPr/>
              </p14:nvContentPartPr>
              <p14:xfrm>
                <a:off x="10585830" y="4778947"/>
                <a:ext cx="72000" cy="94320"/>
              </p14:xfrm>
            </p:contentPart>
          </mc:Choice>
          <mc:Fallback xmlns="">
            <p:pic>
              <p:nvPicPr>
                <p:cNvPr id="458" name="Ink 457">
                  <a:extLst>
                    <a:ext uri="{FF2B5EF4-FFF2-40B4-BE49-F238E27FC236}">
                      <a16:creationId xmlns:a16="http://schemas.microsoft.com/office/drawing/2014/main" id="{00FB6992-6825-433E-A92D-45A502E54BA3}"/>
                    </a:ext>
                  </a:extLst>
                </p:cNvPr>
                <p:cNvPicPr/>
                <p:nvPr/>
              </p:nvPicPr>
              <p:blipFill>
                <a:blip r:embed="rId761"/>
                <a:stretch>
                  <a:fillRect/>
                </a:stretch>
              </p:blipFill>
              <p:spPr>
                <a:xfrm>
                  <a:off x="10576830" y="4770307"/>
                  <a:ext cx="89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9" name="Ink 458">
                  <a:extLst>
                    <a:ext uri="{FF2B5EF4-FFF2-40B4-BE49-F238E27FC236}">
                      <a16:creationId xmlns:a16="http://schemas.microsoft.com/office/drawing/2014/main" id="{3C2F97BF-6767-4692-A23A-62991B9889D2}"/>
                    </a:ext>
                  </a:extLst>
                </p14:cNvPr>
                <p14:cNvContentPartPr/>
                <p14:nvPr/>
              </p14:nvContentPartPr>
              <p14:xfrm>
                <a:off x="10829550" y="4617307"/>
                <a:ext cx="249480" cy="120600"/>
              </p14:xfrm>
            </p:contentPart>
          </mc:Choice>
          <mc:Fallback xmlns="">
            <p:pic>
              <p:nvPicPr>
                <p:cNvPr id="459" name="Ink 458">
                  <a:extLst>
                    <a:ext uri="{FF2B5EF4-FFF2-40B4-BE49-F238E27FC236}">
                      <a16:creationId xmlns:a16="http://schemas.microsoft.com/office/drawing/2014/main" id="{3C2F97BF-6767-4692-A23A-62991B9889D2}"/>
                    </a:ext>
                  </a:extLst>
                </p:cNvPr>
                <p:cNvPicPr/>
                <p:nvPr/>
              </p:nvPicPr>
              <p:blipFill>
                <a:blip r:embed="rId763"/>
                <a:stretch>
                  <a:fillRect/>
                </a:stretch>
              </p:blipFill>
              <p:spPr>
                <a:xfrm>
                  <a:off x="10820550" y="4608667"/>
                  <a:ext cx="267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60" name="Ink 459">
                  <a:extLst>
                    <a:ext uri="{FF2B5EF4-FFF2-40B4-BE49-F238E27FC236}">
                      <a16:creationId xmlns:a16="http://schemas.microsoft.com/office/drawing/2014/main" id="{080FAE22-B824-44E0-86E5-60CAF5594622}"/>
                    </a:ext>
                  </a:extLst>
                </p14:cNvPr>
                <p14:cNvContentPartPr/>
                <p14:nvPr/>
              </p14:nvContentPartPr>
              <p14:xfrm>
                <a:off x="11105670" y="4593907"/>
                <a:ext cx="378360" cy="125280"/>
              </p14:xfrm>
            </p:contentPart>
          </mc:Choice>
          <mc:Fallback xmlns="">
            <p:pic>
              <p:nvPicPr>
                <p:cNvPr id="460" name="Ink 459">
                  <a:extLst>
                    <a:ext uri="{FF2B5EF4-FFF2-40B4-BE49-F238E27FC236}">
                      <a16:creationId xmlns:a16="http://schemas.microsoft.com/office/drawing/2014/main" id="{080FAE22-B824-44E0-86E5-60CAF5594622}"/>
                    </a:ext>
                  </a:extLst>
                </p:cNvPr>
                <p:cNvPicPr/>
                <p:nvPr/>
              </p:nvPicPr>
              <p:blipFill>
                <a:blip r:embed="rId765"/>
                <a:stretch>
                  <a:fillRect/>
                </a:stretch>
              </p:blipFill>
              <p:spPr>
                <a:xfrm>
                  <a:off x="11096670" y="4584907"/>
                  <a:ext cx="396000" cy="142920"/>
                </a:xfrm>
                <a:prstGeom prst="rect">
                  <a:avLst/>
                </a:prstGeom>
              </p:spPr>
            </p:pic>
          </mc:Fallback>
        </mc:AlternateContent>
      </p:grpSp>
      <p:grpSp>
        <p:nvGrpSpPr>
          <p:cNvPr id="472" name="Group 471">
            <a:extLst>
              <a:ext uri="{FF2B5EF4-FFF2-40B4-BE49-F238E27FC236}">
                <a16:creationId xmlns:a16="http://schemas.microsoft.com/office/drawing/2014/main" id="{70E27516-58B5-42A0-B455-EA359B1428AC}"/>
              </a:ext>
            </a:extLst>
          </p:cNvPr>
          <p:cNvGrpSpPr/>
          <p:nvPr/>
        </p:nvGrpSpPr>
        <p:grpSpPr>
          <a:xfrm>
            <a:off x="1062390" y="5221387"/>
            <a:ext cx="1935360" cy="286200"/>
            <a:chOff x="1062390" y="5221387"/>
            <a:chExt cx="1935360" cy="286200"/>
          </a:xfrm>
        </p:grpSpPr>
        <mc:AlternateContent xmlns:mc="http://schemas.openxmlformats.org/markup-compatibility/2006" xmlns:p14="http://schemas.microsoft.com/office/powerpoint/2010/main">
          <mc:Choice Requires="p14">
            <p:contentPart p14:bwMode="auto" r:id="rId766">
              <p14:nvContentPartPr>
                <p14:cNvPr id="462" name="Ink 461">
                  <a:extLst>
                    <a:ext uri="{FF2B5EF4-FFF2-40B4-BE49-F238E27FC236}">
                      <a16:creationId xmlns:a16="http://schemas.microsoft.com/office/drawing/2014/main" id="{D417C166-E382-4523-A2BA-409FCC43CBC0}"/>
                    </a:ext>
                  </a:extLst>
                </p14:cNvPr>
                <p14:cNvContentPartPr/>
                <p14:nvPr/>
              </p14:nvContentPartPr>
              <p14:xfrm>
                <a:off x="1062390" y="5403547"/>
                <a:ext cx="230760" cy="104040"/>
              </p14:xfrm>
            </p:contentPart>
          </mc:Choice>
          <mc:Fallback xmlns="">
            <p:pic>
              <p:nvPicPr>
                <p:cNvPr id="462" name="Ink 461">
                  <a:extLst>
                    <a:ext uri="{FF2B5EF4-FFF2-40B4-BE49-F238E27FC236}">
                      <a16:creationId xmlns:a16="http://schemas.microsoft.com/office/drawing/2014/main" id="{D417C166-E382-4523-A2BA-409FCC43CBC0}"/>
                    </a:ext>
                  </a:extLst>
                </p:cNvPr>
                <p:cNvPicPr/>
                <p:nvPr/>
              </p:nvPicPr>
              <p:blipFill>
                <a:blip r:embed="rId767"/>
                <a:stretch>
                  <a:fillRect/>
                </a:stretch>
              </p:blipFill>
              <p:spPr>
                <a:xfrm>
                  <a:off x="1053390" y="5394907"/>
                  <a:ext cx="248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63" name="Ink 462">
                  <a:extLst>
                    <a:ext uri="{FF2B5EF4-FFF2-40B4-BE49-F238E27FC236}">
                      <a16:creationId xmlns:a16="http://schemas.microsoft.com/office/drawing/2014/main" id="{B3D5C0E6-7712-4FA4-973A-1D1C939712A3}"/>
                    </a:ext>
                  </a:extLst>
                </p14:cNvPr>
                <p14:cNvContentPartPr/>
                <p14:nvPr/>
              </p14:nvContentPartPr>
              <p14:xfrm>
                <a:off x="1173990" y="5330107"/>
                <a:ext cx="236880" cy="176040"/>
              </p14:xfrm>
            </p:contentPart>
          </mc:Choice>
          <mc:Fallback xmlns="">
            <p:pic>
              <p:nvPicPr>
                <p:cNvPr id="463" name="Ink 462">
                  <a:extLst>
                    <a:ext uri="{FF2B5EF4-FFF2-40B4-BE49-F238E27FC236}">
                      <a16:creationId xmlns:a16="http://schemas.microsoft.com/office/drawing/2014/main" id="{B3D5C0E6-7712-4FA4-973A-1D1C939712A3}"/>
                    </a:ext>
                  </a:extLst>
                </p:cNvPr>
                <p:cNvPicPr/>
                <p:nvPr/>
              </p:nvPicPr>
              <p:blipFill>
                <a:blip r:embed="rId769"/>
                <a:stretch>
                  <a:fillRect/>
                </a:stretch>
              </p:blipFill>
              <p:spPr>
                <a:xfrm>
                  <a:off x="1165350" y="5321107"/>
                  <a:ext cx="254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64" name="Ink 463">
                  <a:extLst>
                    <a:ext uri="{FF2B5EF4-FFF2-40B4-BE49-F238E27FC236}">
                      <a16:creationId xmlns:a16="http://schemas.microsoft.com/office/drawing/2014/main" id="{D5582410-CC21-4FF5-BC61-349E163CA791}"/>
                    </a:ext>
                  </a:extLst>
                </p14:cNvPr>
                <p14:cNvContentPartPr/>
                <p14:nvPr/>
              </p14:nvContentPartPr>
              <p14:xfrm>
                <a:off x="1370190" y="5439907"/>
                <a:ext cx="98640" cy="1800"/>
              </p14:xfrm>
            </p:contentPart>
          </mc:Choice>
          <mc:Fallback xmlns="">
            <p:pic>
              <p:nvPicPr>
                <p:cNvPr id="464" name="Ink 463">
                  <a:extLst>
                    <a:ext uri="{FF2B5EF4-FFF2-40B4-BE49-F238E27FC236}">
                      <a16:creationId xmlns:a16="http://schemas.microsoft.com/office/drawing/2014/main" id="{D5582410-CC21-4FF5-BC61-349E163CA791}"/>
                    </a:ext>
                  </a:extLst>
                </p:cNvPr>
                <p:cNvPicPr/>
                <p:nvPr/>
              </p:nvPicPr>
              <p:blipFill>
                <a:blip r:embed="rId771"/>
                <a:stretch>
                  <a:fillRect/>
                </a:stretch>
              </p:blipFill>
              <p:spPr>
                <a:xfrm>
                  <a:off x="1361190" y="5431267"/>
                  <a:ext cx="1162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5" name="Ink 464">
                  <a:extLst>
                    <a:ext uri="{FF2B5EF4-FFF2-40B4-BE49-F238E27FC236}">
                      <a16:creationId xmlns:a16="http://schemas.microsoft.com/office/drawing/2014/main" id="{407A2670-B5C7-4109-9B3A-A01366D40FD2}"/>
                    </a:ext>
                  </a:extLst>
                </p14:cNvPr>
                <p14:cNvContentPartPr/>
                <p14:nvPr/>
              </p14:nvContentPartPr>
              <p14:xfrm>
                <a:off x="1464870" y="5406067"/>
                <a:ext cx="193680" cy="79560"/>
              </p14:xfrm>
            </p:contentPart>
          </mc:Choice>
          <mc:Fallback xmlns="">
            <p:pic>
              <p:nvPicPr>
                <p:cNvPr id="465" name="Ink 464">
                  <a:extLst>
                    <a:ext uri="{FF2B5EF4-FFF2-40B4-BE49-F238E27FC236}">
                      <a16:creationId xmlns:a16="http://schemas.microsoft.com/office/drawing/2014/main" id="{407A2670-B5C7-4109-9B3A-A01366D40FD2}"/>
                    </a:ext>
                  </a:extLst>
                </p:cNvPr>
                <p:cNvPicPr/>
                <p:nvPr/>
              </p:nvPicPr>
              <p:blipFill>
                <a:blip r:embed="rId773"/>
                <a:stretch>
                  <a:fillRect/>
                </a:stretch>
              </p:blipFill>
              <p:spPr>
                <a:xfrm>
                  <a:off x="1455870" y="5397427"/>
                  <a:ext cx="21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66" name="Ink 465">
                  <a:extLst>
                    <a:ext uri="{FF2B5EF4-FFF2-40B4-BE49-F238E27FC236}">
                      <a16:creationId xmlns:a16="http://schemas.microsoft.com/office/drawing/2014/main" id="{E021D2B5-1D96-44C8-950E-FDBF27500723}"/>
                    </a:ext>
                  </a:extLst>
                </p14:cNvPr>
                <p14:cNvContentPartPr/>
                <p14:nvPr/>
              </p14:nvContentPartPr>
              <p14:xfrm>
                <a:off x="1644150" y="5313907"/>
                <a:ext cx="430200" cy="169920"/>
              </p14:xfrm>
            </p:contentPart>
          </mc:Choice>
          <mc:Fallback xmlns="">
            <p:pic>
              <p:nvPicPr>
                <p:cNvPr id="466" name="Ink 465">
                  <a:extLst>
                    <a:ext uri="{FF2B5EF4-FFF2-40B4-BE49-F238E27FC236}">
                      <a16:creationId xmlns:a16="http://schemas.microsoft.com/office/drawing/2014/main" id="{E021D2B5-1D96-44C8-950E-FDBF27500723}"/>
                    </a:ext>
                  </a:extLst>
                </p:cNvPr>
                <p:cNvPicPr/>
                <p:nvPr/>
              </p:nvPicPr>
              <p:blipFill>
                <a:blip r:embed="rId775"/>
                <a:stretch>
                  <a:fillRect/>
                </a:stretch>
              </p:blipFill>
              <p:spPr>
                <a:xfrm>
                  <a:off x="1635150" y="5305267"/>
                  <a:ext cx="4478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7" name="Ink 466">
                  <a:extLst>
                    <a:ext uri="{FF2B5EF4-FFF2-40B4-BE49-F238E27FC236}">
                      <a16:creationId xmlns:a16="http://schemas.microsoft.com/office/drawing/2014/main" id="{6EA99ED3-3C18-4587-9B21-EED8458C4BD1}"/>
                    </a:ext>
                  </a:extLst>
                </p14:cNvPr>
                <p14:cNvContentPartPr/>
                <p14:nvPr/>
              </p14:nvContentPartPr>
              <p14:xfrm>
                <a:off x="2004150" y="5308507"/>
                <a:ext cx="360" cy="360"/>
              </p14:xfrm>
            </p:contentPart>
          </mc:Choice>
          <mc:Fallback xmlns="">
            <p:pic>
              <p:nvPicPr>
                <p:cNvPr id="467" name="Ink 466">
                  <a:extLst>
                    <a:ext uri="{FF2B5EF4-FFF2-40B4-BE49-F238E27FC236}">
                      <a16:creationId xmlns:a16="http://schemas.microsoft.com/office/drawing/2014/main" id="{6EA99ED3-3C18-4587-9B21-EED8458C4BD1}"/>
                    </a:ext>
                  </a:extLst>
                </p:cNvPr>
                <p:cNvPicPr/>
                <p:nvPr/>
              </p:nvPicPr>
              <p:blipFill>
                <a:blip r:embed="rId71"/>
                <a:stretch>
                  <a:fillRect/>
                </a:stretch>
              </p:blipFill>
              <p:spPr>
                <a:xfrm>
                  <a:off x="1995150" y="52998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68" name="Ink 467">
                  <a:extLst>
                    <a:ext uri="{FF2B5EF4-FFF2-40B4-BE49-F238E27FC236}">
                      <a16:creationId xmlns:a16="http://schemas.microsoft.com/office/drawing/2014/main" id="{363429D8-8EB8-477F-BFAA-E3551628D36B}"/>
                    </a:ext>
                  </a:extLst>
                </p14:cNvPr>
                <p14:cNvContentPartPr/>
                <p14:nvPr/>
              </p14:nvContentPartPr>
              <p14:xfrm>
                <a:off x="2135910" y="5327947"/>
                <a:ext cx="79200" cy="136800"/>
              </p14:xfrm>
            </p:contentPart>
          </mc:Choice>
          <mc:Fallback xmlns="">
            <p:pic>
              <p:nvPicPr>
                <p:cNvPr id="468" name="Ink 467">
                  <a:extLst>
                    <a:ext uri="{FF2B5EF4-FFF2-40B4-BE49-F238E27FC236}">
                      <a16:creationId xmlns:a16="http://schemas.microsoft.com/office/drawing/2014/main" id="{363429D8-8EB8-477F-BFAA-E3551628D36B}"/>
                    </a:ext>
                  </a:extLst>
                </p:cNvPr>
                <p:cNvPicPr/>
                <p:nvPr/>
              </p:nvPicPr>
              <p:blipFill>
                <a:blip r:embed="rId778"/>
                <a:stretch>
                  <a:fillRect/>
                </a:stretch>
              </p:blipFill>
              <p:spPr>
                <a:xfrm>
                  <a:off x="2127270" y="5318947"/>
                  <a:ext cx="96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69" name="Ink 468">
                  <a:extLst>
                    <a:ext uri="{FF2B5EF4-FFF2-40B4-BE49-F238E27FC236}">
                      <a16:creationId xmlns:a16="http://schemas.microsoft.com/office/drawing/2014/main" id="{193F7A15-18C8-4173-8EDC-F706911F5366}"/>
                    </a:ext>
                  </a:extLst>
                </p14:cNvPr>
                <p14:cNvContentPartPr/>
                <p14:nvPr/>
              </p14:nvContentPartPr>
              <p14:xfrm>
                <a:off x="2268390" y="5322547"/>
                <a:ext cx="490680" cy="135720"/>
              </p14:xfrm>
            </p:contentPart>
          </mc:Choice>
          <mc:Fallback xmlns="">
            <p:pic>
              <p:nvPicPr>
                <p:cNvPr id="469" name="Ink 468">
                  <a:extLst>
                    <a:ext uri="{FF2B5EF4-FFF2-40B4-BE49-F238E27FC236}">
                      <a16:creationId xmlns:a16="http://schemas.microsoft.com/office/drawing/2014/main" id="{193F7A15-18C8-4173-8EDC-F706911F5366}"/>
                    </a:ext>
                  </a:extLst>
                </p:cNvPr>
                <p:cNvPicPr/>
                <p:nvPr/>
              </p:nvPicPr>
              <p:blipFill>
                <a:blip r:embed="rId780"/>
                <a:stretch>
                  <a:fillRect/>
                </a:stretch>
              </p:blipFill>
              <p:spPr>
                <a:xfrm>
                  <a:off x="2259750" y="5313547"/>
                  <a:ext cx="508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70" name="Ink 469">
                  <a:extLst>
                    <a:ext uri="{FF2B5EF4-FFF2-40B4-BE49-F238E27FC236}">
                      <a16:creationId xmlns:a16="http://schemas.microsoft.com/office/drawing/2014/main" id="{CF88732A-BD18-47F1-9814-EAADFD4CA121}"/>
                    </a:ext>
                  </a:extLst>
                </p14:cNvPr>
                <p14:cNvContentPartPr/>
                <p14:nvPr/>
              </p14:nvContentPartPr>
              <p14:xfrm>
                <a:off x="2850150" y="5221387"/>
                <a:ext cx="15840" cy="196200"/>
              </p14:xfrm>
            </p:contentPart>
          </mc:Choice>
          <mc:Fallback xmlns="">
            <p:pic>
              <p:nvPicPr>
                <p:cNvPr id="470" name="Ink 469">
                  <a:extLst>
                    <a:ext uri="{FF2B5EF4-FFF2-40B4-BE49-F238E27FC236}">
                      <a16:creationId xmlns:a16="http://schemas.microsoft.com/office/drawing/2014/main" id="{CF88732A-BD18-47F1-9814-EAADFD4CA121}"/>
                    </a:ext>
                  </a:extLst>
                </p:cNvPr>
                <p:cNvPicPr/>
                <p:nvPr/>
              </p:nvPicPr>
              <p:blipFill>
                <a:blip r:embed="rId782"/>
                <a:stretch>
                  <a:fillRect/>
                </a:stretch>
              </p:blipFill>
              <p:spPr>
                <a:xfrm>
                  <a:off x="2841510" y="5212387"/>
                  <a:ext cx="33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71" name="Ink 470">
                  <a:extLst>
                    <a:ext uri="{FF2B5EF4-FFF2-40B4-BE49-F238E27FC236}">
                      <a16:creationId xmlns:a16="http://schemas.microsoft.com/office/drawing/2014/main" id="{8DF9D035-D29B-455B-A1CD-51948F7B48DE}"/>
                    </a:ext>
                  </a:extLst>
                </p14:cNvPr>
                <p14:cNvContentPartPr/>
                <p14:nvPr/>
              </p14:nvContentPartPr>
              <p14:xfrm>
                <a:off x="2841510" y="5320747"/>
                <a:ext cx="156240" cy="28440"/>
              </p14:xfrm>
            </p:contentPart>
          </mc:Choice>
          <mc:Fallback xmlns="">
            <p:pic>
              <p:nvPicPr>
                <p:cNvPr id="471" name="Ink 470">
                  <a:extLst>
                    <a:ext uri="{FF2B5EF4-FFF2-40B4-BE49-F238E27FC236}">
                      <a16:creationId xmlns:a16="http://schemas.microsoft.com/office/drawing/2014/main" id="{8DF9D035-D29B-455B-A1CD-51948F7B48DE}"/>
                    </a:ext>
                  </a:extLst>
                </p:cNvPr>
                <p:cNvPicPr/>
                <p:nvPr/>
              </p:nvPicPr>
              <p:blipFill>
                <a:blip r:embed="rId784"/>
                <a:stretch>
                  <a:fillRect/>
                </a:stretch>
              </p:blipFill>
              <p:spPr>
                <a:xfrm>
                  <a:off x="2832510" y="5311747"/>
                  <a:ext cx="173880" cy="46080"/>
                </a:xfrm>
                <a:prstGeom prst="rect">
                  <a:avLst/>
                </a:prstGeom>
              </p:spPr>
            </p:pic>
          </mc:Fallback>
        </mc:AlternateContent>
      </p:grpSp>
      <p:grpSp>
        <p:nvGrpSpPr>
          <p:cNvPr id="481" name="Group 480">
            <a:extLst>
              <a:ext uri="{FF2B5EF4-FFF2-40B4-BE49-F238E27FC236}">
                <a16:creationId xmlns:a16="http://schemas.microsoft.com/office/drawing/2014/main" id="{87ADA529-E972-4339-8725-2D1D347CC70F}"/>
              </a:ext>
            </a:extLst>
          </p:cNvPr>
          <p:cNvGrpSpPr/>
          <p:nvPr/>
        </p:nvGrpSpPr>
        <p:grpSpPr>
          <a:xfrm>
            <a:off x="3318510" y="5177467"/>
            <a:ext cx="1886760" cy="241560"/>
            <a:chOff x="3318510" y="5177467"/>
            <a:chExt cx="1886760" cy="241560"/>
          </a:xfrm>
        </p:grpSpPr>
        <mc:AlternateContent xmlns:mc="http://schemas.openxmlformats.org/markup-compatibility/2006" xmlns:p14="http://schemas.microsoft.com/office/powerpoint/2010/main">
          <mc:Choice Requires="p14">
            <p:contentPart p14:bwMode="auto" r:id="rId785">
              <p14:nvContentPartPr>
                <p14:cNvPr id="473" name="Ink 472">
                  <a:extLst>
                    <a:ext uri="{FF2B5EF4-FFF2-40B4-BE49-F238E27FC236}">
                      <a16:creationId xmlns:a16="http://schemas.microsoft.com/office/drawing/2014/main" id="{31D83EF5-EE10-443A-A715-2855EBF4902A}"/>
                    </a:ext>
                  </a:extLst>
                </p14:cNvPr>
                <p14:cNvContentPartPr/>
                <p14:nvPr/>
              </p14:nvContentPartPr>
              <p14:xfrm>
                <a:off x="3318510" y="5321827"/>
                <a:ext cx="135000" cy="94320"/>
              </p14:xfrm>
            </p:contentPart>
          </mc:Choice>
          <mc:Fallback xmlns="">
            <p:pic>
              <p:nvPicPr>
                <p:cNvPr id="473" name="Ink 472">
                  <a:extLst>
                    <a:ext uri="{FF2B5EF4-FFF2-40B4-BE49-F238E27FC236}">
                      <a16:creationId xmlns:a16="http://schemas.microsoft.com/office/drawing/2014/main" id="{31D83EF5-EE10-443A-A715-2855EBF4902A}"/>
                    </a:ext>
                  </a:extLst>
                </p:cNvPr>
                <p:cNvPicPr/>
                <p:nvPr/>
              </p:nvPicPr>
              <p:blipFill>
                <a:blip r:embed="rId786"/>
                <a:stretch>
                  <a:fillRect/>
                </a:stretch>
              </p:blipFill>
              <p:spPr>
                <a:xfrm>
                  <a:off x="3309510" y="5313187"/>
                  <a:ext cx="152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74" name="Ink 473">
                  <a:extLst>
                    <a:ext uri="{FF2B5EF4-FFF2-40B4-BE49-F238E27FC236}">
                      <a16:creationId xmlns:a16="http://schemas.microsoft.com/office/drawing/2014/main" id="{BCC0111F-6BBA-4CC1-82FD-BF712F392D21}"/>
                    </a:ext>
                  </a:extLst>
                </p14:cNvPr>
                <p14:cNvContentPartPr/>
                <p14:nvPr/>
              </p14:nvContentPartPr>
              <p14:xfrm>
                <a:off x="3539910" y="5311387"/>
                <a:ext cx="93600" cy="102240"/>
              </p14:xfrm>
            </p:contentPart>
          </mc:Choice>
          <mc:Fallback xmlns="">
            <p:pic>
              <p:nvPicPr>
                <p:cNvPr id="474" name="Ink 473">
                  <a:extLst>
                    <a:ext uri="{FF2B5EF4-FFF2-40B4-BE49-F238E27FC236}">
                      <a16:creationId xmlns:a16="http://schemas.microsoft.com/office/drawing/2014/main" id="{BCC0111F-6BBA-4CC1-82FD-BF712F392D21}"/>
                    </a:ext>
                  </a:extLst>
                </p:cNvPr>
                <p:cNvPicPr/>
                <p:nvPr/>
              </p:nvPicPr>
              <p:blipFill>
                <a:blip r:embed="rId788"/>
                <a:stretch>
                  <a:fillRect/>
                </a:stretch>
              </p:blipFill>
              <p:spPr>
                <a:xfrm>
                  <a:off x="3531270" y="5302387"/>
                  <a:ext cx="111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75" name="Ink 474">
                  <a:extLst>
                    <a:ext uri="{FF2B5EF4-FFF2-40B4-BE49-F238E27FC236}">
                      <a16:creationId xmlns:a16="http://schemas.microsoft.com/office/drawing/2014/main" id="{05809C79-27D0-43EE-8ED9-2E9845A3F302}"/>
                    </a:ext>
                  </a:extLst>
                </p14:cNvPr>
                <p14:cNvContentPartPr/>
                <p14:nvPr/>
              </p14:nvContentPartPr>
              <p14:xfrm>
                <a:off x="3719910" y="5313907"/>
                <a:ext cx="155520" cy="95760"/>
              </p14:xfrm>
            </p:contentPart>
          </mc:Choice>
          <mc:Fallback xmlns="">
            <p:pic>
              <p:nvPicPr>
                <p:cNvPr id="475" name="Ink 474">
                  <a:extLst>
                    <a:ext uri="{FF2B5EF4-FFF2-40B4-BE49-F238E27FC236}">
                      <a16:creationId xmlns:a16="http://schemas.microsoft.com/office/drawing/2014/main" id="{05809C79-27D0-43EE-8ED9-2E9845A3F302}"/>
                    </a:ext>
                  </a:extLst>
                </p:cNvPr>
                <p:cNvPicPr/>
                <p:nvPr/>
              </p:nvPicPr>
              <p:blipFill>
                <a:blip r:embed="rId790"/>
                <a:stretch>
                  <a:fillRect/>
                </a:stretch>
              </p:blipFill>
              <p:spPr>
                <a:xfrm>
                  <a:off x="3710910" y="5304907"/>
                  <a:ext cx="173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76" name="Ink 475">
                  <a:extLst>
                    <a:ext uri="{FF2B5EF4-FFF2-40B4-BE49-F238E27FC236}">
                      <a16:creationId xmlns:a16="http://schemas.microsoft.com/office/drawing/2014/main" id="{E4003595-DB1B-4684-9A45-C927B9178771}"/>
                    </a:ext>
                  </a:extLst>
                </p14:cNvPr>
                <p14:cNvContentPartPr/>
                <p14:nvPr/>
              </p14:nvContentPartPr>
              <p14:xfrm>
                <a:off x="4020870" y="5177467"/>
                <a:ext cx="307440" cy="224280"/>
              </p14:xfrm>
            </p:contentPart>
          </mc:Choice>
          <mc:Fallback xmlns="">
            <p:pic>
              <p:nvPicPr>
                <p:cNvPr id="476" name="Ink 475">
                  <a:extLst>
                    <a:ext uri="{FF2B5EF4-FFF2-40B4-BE49-F238E27FC236}">
                      <a16:creationId xmlns:a16="http://schemas.microsoft.com/office/drawing/2014/main" id="{E4003595-DB1B-4684-9A45-C927B9178771}"/>
                    </a:ext>
                  </a:extLst>
                </p:cNvPr>
                <p:cNvPicPr/>
                <p:nvPr/>
              </p:nvPicPr>
              <p:blipFill>
                <a:blip r:embed="rId792"/>
                <a:stretch>
                  <a:fillRect/>
                </a:stretch>
              </p:blipFill>
              <p:spPr>
                <a:xfrm>
                  <a:off x="4012230" y="5168467"/>
                  <a:ext cx="325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77" name="Ink 476">
                  <a:extLst>
                    <a:ext uri="{FF2B5EF4-FFF2-40B4-BE49-F238E27FC236}">
                      <a16:creationId xmlns:a16="http://schemas.microsoft.com/office/drawing/2014/main" id="{0EBCC241-2348-4596-9CDE-ED2A124FD3F7}"/>
                    </a:ext>
                  </a:extLst>
                </p14:cNvPr>
                <p14:cNvContentPartPr/>
                <p14:nvPr/>
              </p14:nvContentPartPr>
              <p14:xfrm>
                <a:off x="4241550" y="5229307"/>
                <a:ext cx="360" cy="360"/>
              </p14:xfrm>
            </p:contentPart>
          </mc:Choice>
          <mc:Fallback xmlns="">
            <p:pic>
              <p:nvPicPr>
                <p:cNvPr id="477" name="Ink 476">
                  <a:extLst>
                    <a:ext uri="{FF2B5EF4-FFF2-40B4-BE49-F238E27FC236}">
                      <a16:creationId xmlns:a16="http://schemas.microsoft.com/office/drawing/2014/main" id="{0EBCC241-2348-4596-9CDE-ED2A124FD3F7}"/>
                    </a:ext>
                  </a:extLst>
                </p:cNvPr>
                <p:cNvPicPr/>
                <p:nvPr/>
              </p:nvPicPr>
              <p:blipFill>
                <a:blip r:embed="rId71"/>
                <a:stretch>
                  <a:fillRect/>
                </a:stretch>
              </p:blipFill>
              <p:spPr>
                <a:xfrm>
                  <a:off x="4232910" y="52206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8" name="Ink 477">
                  <a:extLst>
                    <a:ext uri="{FF2B5EF4-FFF2-40B4-BE49-F238E27FC236}">
                      <a16:creationId xmlns:a16="http://schemas.microsoft.com/office/drawing/2014/main" id="{0610B41F-D933-4BB2-9FAF-73FC727C566B}"/>
                    </a:ext>
                  </a:extLst>
                </p14:cNvPr>
                <p14:cNvContentPartPr/>
                <p14:nvPr/>
              </p14:nvContentPartPr>
              <p14:xfrm>
                <a:off x="4342710" y="5293027"/>
                <a:ext cx="348120" cy="126000"/>
              </p14:xfrm>
            </p:contentPart>
          </mc:Choice>
          <mc:Fallback xmlns="">
            <p:pic>
              <p:nvPicPr>
                <p:cNvPr id="478" name="Ink 477">
                  <a:extLst>
                    <a:ext uri="{FF2B5EF4-FFF2-40B4-BE49-F238E27FC236}">
                      <a16:creationId xmlns:a16="http://schemas.microsoft.com/office/drawing/2014/main" id="{0610B41F-D933-4BB2-9FAF-73FC727C566B}"/>
                    </a:ext>
                  </a:extLst>
                </p:cNvPr>
                <p:cNvPicPr/>
                <p:nvPr/>
              </p:nvPicPr>
              <p:blipFill>
                <a:blip r:embed="rId795"/>
                <a:stretch>
                  <a:fillRect/>
                </a:stretch>
              </p:blipFill>
              <p:spPr>
                <a:xfrm>
                  <a:off x="4334070" y="5284027"/>
                  <a:ext cx="365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9" name="Ink 478">
                  <a:extLst>
                    <a:ext uri="{FF2B5EF4-FFF2-40B4-BE49-F238E27FC236}">
                      <a16:creationId xmlns:a16="http://schemas.microsoft.com/office/drawing/2014/main" id="{8189A928-4029-457B-96A3-CCA6AD40ECA9}"/>
                    </a:ext>
                  </a:extLst>
                </p14:cNvPr>
                <p14:cNvContentPartPr/>
                <p14:nvPr/>
              </p14:nvContentPartPr>
              <p14:xfrm>
                <a:off x="4622070" y="5222107"/>
                <a:ext cx="360" cy="360"/>
              </p14:xfrm>
            </p:contentPart>
          </mc:Choice>
          <mc:Fallback xmlns="">
            <p:pic>
              <p:nvPicPr>
                <p:cNvPr id="479" name="Ink 478">
                  <a:extLst>
                    <a:ext uri="{FF2B5EF4-FFF2-40B4-BE49-F238E27FC236}">
                      <a16:creationId xmlns:a16="http://schemas.microsoft.com/office/drawing/2014/main" id="{8189A928-4029-457B-96A3-CCA6AD40ECA9}"/>
                    </a:ext>
                  </a:extLst>
                </p:cNvPr>
                <p:cNvPicPr/>
                <p:nvPr/>
              </p:nvPicPr>
              <p:blipFill>
                <a:blip r:embed="rId71"/>
                <a:stretch>
                  <a:fillRect/>
                </a:stretch>
              </p:blipFill>
              <p:spPr>
                <a:xfrm>
                  <a:off x="4613070" y="52131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80" name="Ink 479">
                  <a:extLst>
                    <a:ext uri="{FF2B5EF4-FFF2-40B4-BE49-F238E27FC236}">
                      <a16:creationId xmlns:a16="http://schemas.microsoft.com/office/drawing/2014/main" id="{ADAD3B45-758F-4536-91CA-36B376FF7B2B}"/>
                    </a:ext>
                  </a:extLst>
                </p14:cNvPr>
                <p14:cNvContentPartPr/>
                <p14:nvPr/>
              </p14:nvContentPartPr>
              <p14:xfrm>
                <a:off x="4740870" y="5229307"/>
                <a:ext cx="464400" cy="163800"/>
              </p14:xfrm>
            </p:contentPart>
          </mc:Choice>
          <mc:Fallback xmlns="">
            <p:pic>
              <p:nvPicPr>
                <p:cNvPr id="480" name="Ink 479">
                  <a:extLst>
                    <a:ext uri="{FF2B5EF4-FFF2-40B4-BE49-F238E27FC236}">
                      <a16:creationId xmlns:a16="http://schemas.microsoft.com/office/drawing/2014/main" id="{ADAD3B45-758F-4536-91CA-36B376FF7B2B}"/>
                    </a:ext>
                  </a:extLst>
                </p:cNvPr>
                <p:cNvPicPr/>
                <p:nvPr/>
              </p:nvPicPr>
              <p:blipFill>
                <a:blip r:embed="rId798"/>
                <a:stretch>
                  <a:fillRect/>
                </a:stretch>
              </p:blipFill>
              <p:spPr>
                <a:xfrm>
                  <a:off x="4731870" y="5220307"/>
                  <a:ext cx="482040" cy="181440"/>
                </a:xfrm>
                <a:prstGeom prst="rect">
                  <a:avLst/>
                </a:prstGeom>
              </p:spPr>
            </p:pic>
          </mc:Fallback>
        </mc:AlternateContent>
      </p:grpSp>
      <p:grpSp>
        <p:nvGrpSpPr>
          <p:cNvPr id="495" name="Group 494">
            <a:extLst>
              <a:ext uri="{FF2B5EF4-FFF2-40B4-BE49-F238E27FC236}">
                <a16:creationId xmlns:a16="http://schemas.microsoft.com/office/drawing/2014/main" id="{764BADD8-6E5C-45C6-8C2B-9B4E21B29451}"/>
              </a:ext>
            </a:extLst>
          </p:cNvPr>
          <p:cNvGrpSpPr/>
          <p:nvPr/>
        </p:nvGrpSpPr>
        <p:grpSpPr>
          <a:xfrm>
            <a:off x="5439990" y="5132107"/>
            <a:ext cx="722880" cy="235080"/>
            <a:chOff x="5439990" y="5132107"/>
            <a:chExt cx="722880" cy="235080"/>
          </a:xfrm>
        </p:grpSpPr>
        <mc:AlternateContent xmlns:mc="http://schemas.openxmlformats.org/markup-compatibility/2006" xmlns:p14="http://schemas.microsoft.com/office/powerpoint/2010/main">
          <mc:Choice Requires="p14">
            <p:contentPart p14:bwMode="auto" r:id="rId799">
              <p14:nvContentPartPr>
                <p14:cNvPr id="482" name="Ink 481">
                  <a:extLst>
                    <a:ext uri="{FF2B5EF4-FFF2-40B4-BE49-F238E27FC236}">
                      <a16:creationId xmlns:a16="http://schemas.microsoft.com/office/drawing/2014/main" id="{DC4A1285-0153-4452-A44B-6D7A1EB5C1E0}"/>
                    </a:ext>
                  </a:extLst>
                </p14:cNvPr>
                <p14:cNvContentPartPr/>
                <p14:nvPr/>
              </p14:nvContentPartPr>
              <p14:xfrm>
                <a:off x="5439990" y="5245147"/>
                <a:ext cx="394200" cy="122040"/>
              </p14:xfrm>
            </p:contentPart>
          </mc:Choice>
          <mc:Fallback xmlns="">
            <p:pic>
              <p:nvPicPr>
                <p:cNvPr id="482" name="Ink 481">
                  <a:extLst>
                    <a:ext uri="{FF2B5EF4-FFF2-40B4-BE49-F238E27FC236}">
                      <a16:creationId xmlns:a16="http://schemas.microsoft.com/office/drawing/2014/main" id="{DC4A1285-0153-4452-A44B-6D7A1EB5C1E0}"/>
                    </a:ext>
                  </a:extLst>
                </p:cNvPr>
                <p:cNvPicPr/>
                <p:nvPr/>
              </p:nvPicPr>
              <p:blipFill>
                <a:blip r:embed="rId800"/>
                <a:stretch>
                  <a:fillRect/>
                </a:stretch>
              </p:blipFill>
              <p:spPr>
                <a:xfrm>
                  <a:off x="5430990" y="5236147"/>
                  <a:ext cx="411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83" name="Ink 482">
                  <a:extLst>
                    <a:ext uri="{FF2B5EF4-FFF2-40B4-BE49-F238E27FC236}">
                      <a16:creationId xmlns:a16="http://schemas.microsoft.com/office/drawing/2014/main" id="{7C649E81-30B9-4259-B3EF-16F6074D8A4F}"/>
                    </a:ext>
                  </a:extLst>
                </p14:cNvPr>
                <p14:cNvContentPartPr/>
                <p14:nvPr/>
              </p14:nvContentPartPr>
              <p14:xfrm>
                <a:off x="5832750" y="5132107"/>
                <a:ext cx="330120" cy="185040"/>
              </p14:xfrm>
            </p:contentPart>
          </mc:Choice>
          <mc:Fallback xmlns="">
            <p:pic>
              <p:nvPicPr>
                <p:cNvPr id="483" name="Ink 482">
                  <a:extLst>
                    <a:ext uri="{FF2B5EF4-FFF2-40B4-BE49-F238E27FC236}">
                      <a16:creationId xmlns:a16="http://schemas.microsoft.com/office/drawing/2014/main" id="{7C649E81-30B9-4259-B3EF-16F6074D8A4F}"/>
                    </a:ext>
                  </a:extLst>
                </p:cNvPr>
                <p:cNvPicPr/>
                <p:nvPr/>
              </p:nvPicPr>
              <p:blipFill>
                <a:blip r:embed="rId802"/>
                <a:stretch>
                  <a:fillRect/>
                </a:stretch>
              </p:blipFill>
              <p:spPr>
                <a:xfrm>
                  <a:off x="5824110" y="5123107"/>
                  <a:ext cx="347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84" name="Ink 483">
                  <a:extLst>
                    <a:ext uri="{FF2B5EF4-FFF2-40B4-BE49-F238E27FC236}">
                      <a16:creationId xmlns:a16="http://schemas.microsoft.com/office/drawing/2014/main" id="{9C67C4B1-6B75-4CA3-835B-CC067393B35B}"/>
                    </a:ext>
                  </a:extLst>
                </p14:cNvPr>
                <p14:cNvContentPartPr/>
                <p14:nvPr/>
              </p14:nvContentPartPr>
              <p14:xfrm>
                <a:off x="5768670" y="5149387"/>
                <a:ext cx="233640" cy="37800"/>
              </p14:xfrm>
            </p:contentPart>
          </mc:Choice>
          <mc:Fallback xmlns="">
            <p:pic>
              <p:nvPicPr>
                <p:cNvPr id="484" name="Ink 483">
                  <a:extLst>
                    <a:ext uri="{FF2B5EF4-FFF2-40B4-BE49-F238E27FC236}">
                      <a16:creationId xmlns:a16="http://schemas.microsoft.com/office/drawing/2014/main" id="{9C67C4B1-6B75-4CA3-835B-CC067393B35B}"/>
                    </a:ext>
                  </a:extLst>
                </p:cNvPr>
                <p:cNvPicPr/>
                <p:nvPr/>
              </p:nvPicPr>
              <p:blipFill>
                <a:blip r:embed="rId804"/>
                <a:stretch>
                  <a:fillRect/>
                </a:stretch>
              </p:blipFill>
              <p:spPr>
                <a:xfrm>
                  <a:off x="5760030" y="5140747"/>
                  <a:ext cx="251280" cy="55440"/>
                </a:xfrm>
                <a:prstGeom prst="rect">
                  <a:avLst/>
                </a:prstGeom>
              </p:spPr>
            </p:pic>
          </mc:Fallback>
        </mc:AlternateContent>
      </p:grpSp>
      <p:grpSp>
        <p:nvGrpSpPr>
          <p:cNvPr id="494" name="Group 493">
            <a:extLst>
              <a:ext uri="{FF2B5EF4-FFF2-40B4-BE49-F238E27FC236}">
                <a16:creationId xmlns:a16="http://schemas.microsoft.com/office/drawing/2014/main" id="{75B586AB-B9C7-489A-BA1D-0D1DE60715F4}"/>
              </a:ext>
            </a:extLst>
          </p:cNvPr>
          <p:cNvGrpSpPr/>
          <p:nvPr/>
        </p:nvGrpSpPr>
        <p:grpSpPr>
          <a:xfrm>
            <a:off x="6497310" y="5147227"/>
            <a:ext cx="413640" cy="187560"/>
            <a:chOff x="6497310" y="5147227"/>
            <a:chExt cx="413640" cy="187560"/>
          </a:xfrm>
        </p:grpSpPr>
        <mc:AlternateContent xmlns:mc="http://schemas.openxmlformats.org/markup-compatibility/2006" xmlns:p14="http://schemas.microsoft.com/office/powerpoint/2010/main">
          <mc:Choice Requires="p14">
            <p:contentPart p14:bwMode="auto" r:id="rId805">
              <p14:nvContentPartPr>
                <p14:cNvPr id="485" name="Ink 484">
                  <a:extLst>
                    <a:ext uri="{FF2B5EF4-FFF2-40B4-BE49-F238E27FC236}">
                      <a16:creationId xmlns:a16="http://schemas.microsoft.com/office/drawing/2014/main" id="{251AF190-20A2-45B2-B0FB-EE80F6E4D5F8}"/>
                    </a:ext>
                  </a:extLst>
                </p14:cNvPr>
                <p14:cNvContentPartPr/>
                <p14:nvPr/>
              </p14:nvContentPartPr>
              <p14:xfrm>
                <a:off x="6497310" y="5147227"/>
                <a:ext cx="219600" cy="187560"/>
              </p14:xfrm>
            </p:contentPart>
          </mc:Choice>
          <mc:Fallback xmlns="">
            <p:pic>
              <p:nvPicPr>
                <p:cNvPr id="485" name="Ink 484">
                  <a:extLst>
                    <a:ext uri="{FF2B5EF4-FFF2-40B4-BE49-F238E27FC236}">
                      <a16:creationId xmlns:a16="http://schemas.microsoft.com/office/drawing/2014/main" id="{251AF190-20A2-45B2-B0FB-EE80F6E4D5F8}"/>
                    </a:ext>
                  </a:extLst>
                </p:cNvPr>
                <p:cNvPicPr/>
                <p:nvPr/>
              </p:nvPicPr>
              <p:blipFill>
                <a:blip r:embed="rId806"/>
                <a:stretch>
                  <a:fillRect/>
                </a:stretch>
              </p:blipFill>
              <p:spPr>
                <a:xfrm>
                  <a:off x="6488310" y="5138227"/>
                  <a:ext cx="237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86" name="Ink 485">
                  <a:extLst>
                    <a:ext uri="{FF2B5EF4-FFF2-40B4-BE49-F238E27FC236}">
                      <a16:creationId xmlns:a16="http://schemas.microsoft.com/office/drawing/2014/main" id="{2502A3BE-246F-4AD8-AC6A-13CEA30AFC24}"/>
                    </a:ext>
                  </a:extLst>
                </p14:cNvPr>
                <p14:cNvContentPartPr/>
                <p14:nvPr/>
              </p14:nvContentPartPr>
              <p14:xfrm>
                <a:off x="6701790" y="5212747"/>
                <a:ext cx="209160" cy="94320"/>
              </p14:xfrm>
            </p:contentPart>
          </mc:Choice>
          <mc:Fallback xmlns="">
            <p:pic>
              <p:nvPicPr>
                <p:cNvPr id="486" name="Ink 485">
                  <a:extLst>
                    <a:ext uri="{FF2B5EF4-FFF2-40B4-BE49-F238E27FC236}">
                      <a16:creationId xmlns:a16="http://schemas.microsoft.com/office/drawing/2014/main" id="{2502A3BE-246F-4AD8-AC6A-13CEA30AFC24}"/>
                    </a:ext>
                  </a:extLst>
                </p:cNvPr>
                <p:cNvPicPr/>
                <p:nvPr/>
              </p:nvPicPr>
              <p:blipFill>
                <a:blip r:embed="rId808"/>
                <a:stretch>
                  <a:fillRect/>
                </a:stretch>
              </p:blipFill>
              <p:spPr>
                <a:xfrm>
                  <a:off x="6692790" y="5203747"/>
                  <a:ext cx="226800" cy="111960"/>
                </a:xfrm>
                <a:prstGeom prst="rect">
                  <a:avLst/>
                </a:prstGeom>
              </p:spPr>
            </p:pic>
          </mc:Fallback>
        </mc:AlternateContent>
      </p:grpSp>
      <p:grpSp>
        <p:nvGrpSpPr>
          <p:cNvPr id="493" name="Group 492">
            <a:extLst>
              <a:ext uri="{FF2B5EF4-FFF2-40B4-BE49-F238E27FC236}">
                <a16:creationId xmlns:a16="http://schemas.microsoft.com/office/drawing/2014/main" id="{6FD4055B-16D4-40B9-9ED6-DA1161E7BE7D}"/>
              </a:ext>
            </a:extLst>
          </p:cNvPr>
          <p:cNvGrpSpPr/>
          <p:nvPr/>
        </p:nvGrpSpPr>
        <p:grpSpPr>
          <a:xfrm>
            <a:off x="7152150" y="5133547"/>
            <a:ext cx="941760" cy="462600"/>
            <a:chOff x="7152150" y="5133547"/>
            <a:chExt cx="941760" cy="462600"/>
          </a:xfrm>
        </p:grpSpPr>
        <mc:AlternateContent xmlns:mc="http://schemas.openxmlformats.org/markup-compatibility/2006" xmlns:p14="http://schemas.microsoft.com/office/powerpoint/2010/main">
          <mc:Choice Requires="p14">
            <p:contentPart p14:bwMode="auto" r:id="rId809">
              <p14:nvContentPartPr>
                <p14:cNvPr id="487" name="Ink 486">
                  <a:extLst>
                    <a:ext uri="{FF2B5EF4-FFF2-40B4-BE49-F238E27FC236}">
                      <a16:creationId xmlns:a16="http://schemas.microsoft.com/office/drawing/2014/main" id="{3A8416CA-97C8-407B-8010-8300A4CE058A}"/>
                    </a:ext>
                  </a:extLst>
                </p14:cNvPr>
                <p14:cNvContentPartPr/>
                <p14:nvPr/>
              </p14:nvContentPartPr>
              <p14:xfrm>
                <a:off x="7152150" y="5228587"/>
                <a:ext cx="146160" cy="367560"/>
              </p14:xfrm>
            </p:contentPart>
          </mc:Choice>
          <mc:Fallback xmlns="">
            <p:pic>
              <p:nvPicPr>
                <p:cNvPr id="487" name="Ink 486">
                  <a:extLst>
                    <a:ext uri="{FF2B5EF4-FFF2-40B4-BE49-F238E27FC236}">
                      <a16:creationId xmlns:a16="http://schemas.microsoft.com/office/drawing/2014/main" id="{3A8416CA-97C8-407B-8010-8300A4CE058A}"/>
                    </a:ext>
                  </a:extLst>
                </p:cNvPr>
                <p:cNvPicPr/>
                <p:nvPr/>
              </p:nvPicPr>
              <p:blipFill>
                <a:blip r:embed="rId810"/>
                <a:stretch>
                  <a:fillRect/>
                </a:stretch>
              </p:blipFill>
              <p:spPr>
                <a:xfrm>
                  <a:off x="7143150" y="5219587"/>
                  <a:ext cx="1638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88" name="Ink 487">
                  <a:extLst>
                    <a:ext uri="{FF2B5EF4-FFF2-40B4-BE49-F238E27FC236}">
                      <a16:creationId xmlns:a16="http://schemas.microsoft.com/office/drawing/2014/main" id="{E8B3C2A4-214E-4374-9975-55DA5A4C60E9}"/>
                    </a:ext>
                  </a:extLst>
                </p14:cNvPr>
                <p14:cNvContentPartPr/>
                <p14:nvPr/>
              </p14:nvContentPartPr>
              <p14:xfrm>
                <a:off x="7308030" y="5218507"/>
                <a:ext cx="321480" cy="101880"/>
              </p14:xfrm>
            </p:contentPart>
          </mc:Choice>
          <mc:Fallback xmlns="">
            <p:pic>
              <p:nvPicPr>
                <p:cNvPr id="488" name="Ink 487">
                  <a:extLst>
                    <a:ext uri="{FF2B5EF4-FFF2-40B4-BE49-F238E27FC236}">
                      <a16:creationId xmlns:a16="http://schemas.microsoft.com/office/drawing/2014/main" id="{E8B3C2A4-214E-4374-9975-55DA5A4C60E9}"/>
                    </a:ext>
                  </a:extLst>
                </p:cNvPr>
                <p:cNvPicPr/>
                <p:nvPr/>
              </p:nvPicPr>
              <p:blipFill>
                <a:blip r:embed="rId812"/>
                <a:stretch>
                  <a:fillRect/>
                </a:stretch>
              </p:blipFill>
              <p:spPr>
                <a:xfrm>
                  <a:off x="7299030" y="5209867"/>
                  <a:ext cx="339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489" name="Ink 488">
                  <a:extLst>
                    <a:ext uri="{FF2B5EF4-FFF2-40B4-BE49-F238E27FC236}">
                      <a16:creationId xmlns:a16="http://schemas.microsoft.com/office/drawing/2014/main" id="{46C9C36B-5329-4A84-95DB-827F1F81D08A}"/>
                    </a:ext>
                  </a:extLst>
                </p14:cNvPr>
                <p14:cNvContentPartPr/>
                <p14:nvPr/>
              </p14:nvContentPartPr>
              <p14:xfrm>
                <a:off x="7651470" y="5133547"/>
                <a:ext cx="186120" cy="182880"/>
              </p14:xfrm>
            </p:contentPart>
          </mc:Choice>
          <mc:Fallback xmlns="">
            <p:pic>
              <p:nvPicPr>
                <p:cNvPr id="489" name="Ink 488">
                  <a:extLst>
                    <a:ext uri="{FF2B5EF4-FFF2-40B4-BE49-F238E27FC236}">
                      <a16:creationId xmlns:a16="http://schemas.microsoft.com/office/drawing/2014/main" id="{46C9C36B-5329-4A84-95DB-827F1F81D08A}"/>
                    </a:ext>
                  </a:extLst>
                </p:cNvPr>
                <p:cNvPicPr/>
                <p:nvPr/>
              </p:nvPicPr>
              <p:blipFill>
                <a:blip r:embed="rId814"/>
                <a:stretch>
                  <a:fillRect/>
                </a:stretch>
              </p:blipFill>
              <p:spPr>
                <a:xfrm>
                  <a:off x="7642470" y="5124547"/>
                  <a:ext cx="203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490" name="Ink 489">
                  <a:extLst>
                    <a:ext uri="{FF2B5EF4-FFF2-40B4-BE49-F238E27FC236}">
                      <a16:creationId xmlns:a16="http://schemas.microsoft.com/office/drawing/2014/main" id="{4EBA2460-586E-4D7C-9D06-B3A8D99EB8B2}"/>
                    </a:ext>
                  </a:extLst>
                </p14:cNvPr>
                <p14:cNvContentPartPr/>
                <p14:nvPr/>
              </p14:nvContentPartPr>
              <p14:xfrm>
                <a:off x="7856670" y="5144707"/>
                <a:ext cx="360" cy="14400"/>
              </p14:xfrm>
            </p:contentPart>
          </mc:Choice>
          <mc:Fallback xmlns="">
            <p:pic>
              <p:nvPicPr>
                <p:cNvPr id="490" name="Ink 489">
                  <a:extLst>
                    <a:ext uri="{FF2B5EF4-FFF2-40B4-BE49-F238E27FC236}">
                      <a16:creationId xmlns:a16="http://schemas.microsoft.com/office/drawing/2014/main" id="{4EBA2460-586E-4D7C-9D06-B3A8D99EB8B2}"/>
                    </a:ext>
                  </a:extLst>
                </p:cNvPr>
                <p:cNvPicPr/>
                <p:nvPr/>
              </p:nvPicPr>
              <p:blipFill>
                <a:blip r:embed="rId816"/>
                <a:stretch>
                  <a:fillRect/>
                </a:stretch>
              </p:blipFill>
              <p:spPr>
                <a:xfrm>
                  <a:off x="7847670" y="5136067"/>
                  <a:ext cx="18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491" name="Ink 490">
                  <a:extLst>
                    <a:ext uri="{FF2B5EF4-FFF2-40B4-BE49-F238E27FC236}">
                      <a16:creationId xmlns:a16="http://schemas.microsoft.com/office/drawing/2014/main" id="{77368CE4-1EBF-4CE9-B804-A7EC6E041330}"/>
                    </a:ext>
                  </a:extLst>
                </p14:cNvPr>
                <p14:cNvContentPartPr/>
                <p14:nvPr/>
              </p14:nvContentPartPr>
              <p14:xfrm>
                <a:off x="7952070" y="5182147"/>
                <a:ext cx="141840" cy="112320"/>
              </p14:xfrm>
            </p:contentPart>
          </mc:Choice>
          <mc:Fallback xmlns="">
            <p:pic>
              <p:nvPicPr>
                <p:cNvPr id="491" name="Ink 490">
                  <a:extLst>
                    <a:ext uri="{FF2B5EF4-FFF2-40B4-BE49-F238E27FC236}">
                      <a16:creationId xmlns:a16="http://schemas.microsoft.com/office/drawing/2014/main" id="{77368CE4-1EBF-4CE9-B804-A7EC6E041330}"/>
                    </a:ext>
                  </a:extLst>
                </p:cNvPr>
                <p:cNvPicPr/>
                <p:nvPr/>
              </p:nvPicPr>
              <p:blipFill>
                <a:blip r:embed="rId818"/>
                <a:stretch>
                  <a:fillRect/>
                </a:stretch>
              </p:blipFill>
              <p:spPr>
                <a:xfrm>
                  <a:off x="7943430" y="5173507"/>
                  <a:ext cx="159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492" name="Ink 491">
                  <a:extLst>
                    <a:ext uri="{FF2B5EF4-FFF2-40B4-BE49-F238E27FC236}">
                      <a16:creationId xmlns:a16="http://schemas.microsoft.com/office/drawing/2014/main" id="{DFE86CA4-0FBC-44CF-80CD-80E2A3B6A298}"/>
                    </a:ext>
                  </a:extLst>
                </p14:cNvPr>
                <p14:cNvContentPartPr/>
                <p14:nvPr/>
              </p14:nvContentPartPr>
              <p14:xfrm>
                <a:off x="7548510" y="5161627"/>
                <a:ext cx="206280" cy="17280"/>
              </p14:xfrm>
            </p:contentPart>
          </mc:Choice>
          <mc:Fallback xmlns="">
            <p:pic>
              <p:nvPicPr>
                <p:cNvPr id="492" name="Ink 491">
                  <a:extLst>
                    <a:ext uri="{FF2B5EF4-FFF2-40B4-BE49-F238E27FC236}">
                      <a16:creationId xmlns:a16="http://schemas.microsoft.com/office/drawing/2014/main" id="{DFE86CA4-0FBC-44CF-80CD-80E2A3B6A298}"/>
                    </a:ext>
                  </a:extLst>
                </p:cNvPr>
                <p:cNvPicPr/>
                <p:nvPr/>
              </p:nvPicPr>
              <p:blipFill>
                <a:blip r:embed="rId820"/>
                <a:stretch>
                  <a:fillRect/>
                </a:stretch>
              </p:blipFill>
              <p:spPr>
                <a:xfrm>
                  <a:off x="7539870" y="5152627"/>
                  <a:ext cx="223920" cy="34920"/>
                </a:xfrm>
                <a:prstGeom prst="rect">
                  <a:avLst/>
                </a:prstGeom>
              </p:spPr>
            </p:pic>
          </mc:Fallback>
        </mc:AlternateContent>
      </p:grpSp>
      <p:grpSp>
        <p:nvGrpSpPr>
          <p:cNvPr id="505" name="Group 504">
            <a:extLst>
              <a:ext uri="{FF2B5EF4-FFF2-40B4-BE49-F238E27FC236}">
                <a16:creationId xmlns:a16="http://schemas.microsoft.com/office/drawing/2014/main" id="{251A3212-9248-4037-A863-3E684A1D8F58}"/>
              </a:ext>
            </a:extLst>
          </p:cNvPr>
          <p:cNvGrpSpPr/>
          <p:nvPr/>
        </p:nvGrpSpPr>
        <p:grpSpPr>
          <a:xfrm>
            <a:off x="8396310" y="4990627"/>
            <a:ext cx="2810880" cy="430200"/>
            <a:chOff x="8396310" y="4990627"/>
            <a:chExt cx="2810880" cy="430200"/>
          </a:xfrm>
        </p:grpSpPr>
        <mc:AlternateContent xmlns:mc="http://schemas.openxmlformats.org/markup-compatibility/2006" xmlns:p14="http://schemas.microsoft.com/office/powerpoint/2010/main">
          <mc:Choice Requires="p14">
            <p:contentPart p14:bwMode="auto" r:id="rId821">
              <p14:nvContentPartPr>
                <p14:cNvPr id="496" name="Ink 495">
                  <a:extLst>
                    <a:ext uri="{FF2B5EF4-FFF2-40B4-BE49-F238E27FC236}">
                      <a16:creationId xmlns:a16="http://schemas.microsoft.com/office/drawing/2014/main" id="{8223C53D-5C62-47DF-9495-C61751F59EC8}"/>
                    </a:ext>
                  </a:extLst>
                </p14:cNvPr>
                <p14:cNvContentPartPr/>
                <p14:nvPr/>
              </p14:nvContentPartPr>
              <p14:xfrm>
                <a:off x="8397030" y="5029867"/>
                <a:ext cx="218160" cy="201960"/>
              </p14:xfrm>
            </p:contentPart>
          </mc:Choice>
          <mc:Fallback xmlns="">
            <p:pic>
              <p:nvPicPr>
                <p:cNvPr id="496" name="Ink 495">
                  <a:extLst>
                    <a:ext uri="{FF2B5EF4-FFF2-40B4-BE49-F238E27FC236}">
                      <a16:creationId xmlns:a16="http://schemas.microsoft.com/office/drawing/2014/main" id="{8223C53D-5C62-47DF-9495-C61751F59EC8}"/>
                    </a:ext>
                  </a:extLst>
                </p:cNvPr>
                <p:cNvPicPr/>
                <p:nvPr/>
              </p:nvPicPr>
              <p:blipFill>
                <a:blip r:embed="rId822"/>
                <a:stretch>
                  <a:fillRect/>
                </a:stretch>
              </p:blipFill>
              <p:spPr>
                <a:xfrm>
                  <a:off x="8388390" y="5020867"/>
                  <a:ext cx="235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497" name="Ink 496">
                  <a:extLst>
                    <a:ext uri="{FF2B5EF4-FFF2-40B4-BE49-F238E27FC236}">
                      <a16:creationId xmlns:a16="http://schemas.microsoft.com/office/drawing/2014/main" id="{CC3FD1A9-E4BB-4AAE-9D78-5576BE06DB32}"/>
                    </a:ext>
                  </a:extLst>
                </p14:cNvPr>
                <p14:cNvContentPartPr/>
                <p14:nvPr/>
              </p14:nvContentPartPr>
              <p14:xfrm>
                <a:off x="8396310" y="5138227"/>
                <a:ext cx="115200" cy="10440"/>
              </p14:xfrm>
            </p:contentPart>
          </mc:Choice>
          <mc:Fallback xmlns="">
            <p:pic>
              <p:nvPicPr>
                <p:cNvPr id="497" name="Ink 496">
                  <a:extLst>
                    <a:ext uri="{FF2B5EF4-FFF2-40B4-BE49-F238E27FC236}">
                      <a16:creationId xmlns:a16="http://schemas.microsoft.com/office/drawing/2014/main" id="{CC3FD1A9-E4BB-4AAE-9D78-5576BE06DB32}"/>
                    </a:ext>
                  </a:extLst>
                </p:cNvPr>
                <p:cNvPicPr/>
                <p:nvPr/>
              </p:nvPicPr>
              <p:blipFill>
                <a:blip r:embed="rId824"/>
                <a:stretch>
                  <a:fillRect/>
                </a:stretch>
              </p:blipFill>
              <p:spPr>
                <a:xfrm>
                  <a:off x="8387670" y="5129227"/>
                  <a:ext cx="1328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498" name="Ink 497">
                  <a:extLst>
                    <a:ext uri="{FF2B5EF4-FFF2-40B4-BE49-F238E27FC236}">
                      <a16:creationId xmlns:a16="http://schemas.microsoft.com/office/drawing/2014/main" id="{87EDC991-DB97-406D-BF83-653D91E9C15D}"/>
                    </a:ext>
                  </a:extLst>
                </p14:cNvPr>
                <p14:cNvContentPartPr/>
                <p14:nvPr/>
              </p14:nvContentPartPr>
              <p14:xfrm>
                <a:off x="8610510" y="5158387"/>
                <a:ext cx="120240" cy="94680"/>
              </p14:xfrm>
            </p:contentPart>
          </mc:Choice>
          <mc:Fallback xmlns="">
            <p:pic>
              <p:nvPicPr>
                <p:cNvPr id="498" name="Ink 497">
                  <a:extLst>
                    <a:ext uri="{FF2B5EF4-FFF2-40B4-BE49-F238E27FC236}">
                      <a16:creationId xmlns:a16="http://schemas.microsoft.com/office/drawing/2014/main" id="{87EDC991-DB97-406D-BF83-653D91E9C15D}"/>
                    </a:ext>
                  </a:extLst>
                </p:cNvPr>
                <p:cNvPicPr/>
                <p:nvPr/>
              </p:nvPicPr>
              <p:blipFill>
                <a:blip r:embed="rId826"/>
                <a:stretch>
                  <a:fillRect/>
                </a:stretch>
              </p:blipFill>
              <p:spPr>
                <a:xfrm>
                  <a:off x="8601510" y="5149387"/>
                  <a:ext cx="137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499" name="Ink 498">
                  <a:extLst>
                    <a:ext uri="{FF2B5EF4-FFF2-40B4-BE49-F238E27FC236}">
                      <a16:creationId xmlns:a16="http://schemas.microsoft.com/office/drawing/2014/main" id="{70321D2F-26B1-4DFB-888F-CDD1788AAE41}"/>
                    </a:ext>
                  </a:extLst>
                </p14:cNvPr>
                <p14:cNvContentPartPr/>
                <p14:nvPr/>
              </p14:nvContentPartPr>
              <p14:xfrm>
                <a:off x="8902830" y="5132107"/>
                <a:ext cx="165240" cy="89640"/>
              </p14:xfrm>
            </p:contentPart>
          </mc:Choice>
          <mc:Fallback xmlns="">
            <p:pic>
              <p:nvPicPr>
                <p:cNvPr id="499" name="Ink 498">
                  <a:extLst>
                    <a:ext uri="{FF2B5EF4-FFF2-40B4-BE49-F238E27FC236}">
                      <a16:creationId xmlns:a16="http://schemas.microsoft.com/office/drawing/2014/main" id="{70321D2F-26B1-4DFB-888F-CDD1788AAE41}"/>
                    </a:ext>
                  </a:extLst>
                </p:cNvPr>
                <p:cNvPicPr/>
                <p:nvPr/>
              </p:nvPicPr>
              <p:blipFill>
                <a:blip r:embed="rId828"/>
                <a:stretch>
                  <a:fillRect/>
                </a:stretch>
              </p:blipFill>
              <p:spPr>
                <a:xfrm>
                  <a:off x="8893830" y="5123107"/>
                  <a:ext cx="182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00" name="Ink 499">
                  <a:extLst>
                    <a:ext uri="{FF2B5EF4-FFF2-40B4-BE49-F238E27FC236}">
                      <a16:creationId xmlns:a16="http://schemas.microsoft.com/office/drawing/2014/main" id="{ED95527A-F5AB-4F57-A0C6-8C5B98D92884}"/>
                    </a:ext>
                  </a:extLst>
                </p14:cNvPr>
                <p14:cNvContentPartPr/>
                <p14:nvPr/>
              </p14:nvContentPartPr>
              <p14:xfrm>
                <a:off x="9034590" y="5005387"/>
                <a:ext cx="291240" cy="199080"/>
              </p14:xfrm>
            </p:contentPart>
          </mc:Choice>
          <mc:Fallback xmlns="">
            <p:pic>
              <p:nvPicPr>
                <p:cNvPr id="500" name="Ink 499">
                  <a:extLst>
                    <a:ext uri="{FF2B5EF4-FFF2-40B4-BE49-F238E27FC236}">
                      <a16:creationId xmlns:a16="http://schemas.microsoft.com/office/drawing/2014/main" id="{ED95527A-F5AB-4F57-A0C6-8C5B98D92884}"/>
                    </a:ext>
                  </a:extLst>
                </p:cNvPr>
                <p:cNvPicPr/>
                <p:nvPr/>
              </p:nvPicPr>
              <p:blipFill>
                <a:blip r:embed="rId830"/>
                <a:stretch>
                  <a:fillRect/>
                </a:stretch>
              </p:blipFill>
              <p:spPr>
                <a:xfrm>
                  <a:off x="9025950" y="4996387"/>
                  <a:ext cx="308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01" name="Ink 500">
                  <a:extLst>
                    <a:ext uri="{FF2B5EF4-FFF2-40B4-BE49-F238E27FC236}">
                      <a16:creationId xmlns:a16="http://schemas.microsoft.com/office/drawing/2014/main" id="{1BADF00B-72E8-4A2F-9A63-F8F877E73095}"/>
                    </a:ext>
                  </a:extLst>
                </p14:cNvPr>
                <p14:cNvContentPartPr/>
                <p14:nvPr/>
              </p14:nvContentPartPr>
              <p14:xfrm>
                <a:off x="9379830" y="5005387"/>
                <a:ext cx="367920" cy="183960"/>
              </p14:xfrm>
            </p:contentPart>
          </mc:Choice>
          <mc:Fallback xmlns="">
            <p:pic>
              <p:nvPicPr>
                <p:cNvPr id="501" name="Ink 500">
                  <a:extLst>
                    <a:ext uri="{FF2B5EF4-FFF2-40B4-BE49-F238E27FC236}">
                      <a16:creationId xmlns:a16="http://schemas.microsoft.com/office/drawing/2014/main" id="{1BADF00B-72E8-4A2F-9A63-F8F877E73095}"/>
                    </a:ext>
                  </a:extLst>
                </p:cNvPr>
                <p:cNvPicPr/>
                <p:nvPr/>
              </p:nvPicPr>
              <p:blipFill>
                <a:blip r:embed="rId832"/>
                <a:stretch>
                  <a:fillRect/>
                </a:stretch>
              </p:blipFill>
              <p:spPr>
                <a:xfrm>
                  <a:off x="9371190" y="4996747"/>
                  <a:ext cx="385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02" name="Ink 501">
                  <a:extLst>
                    <a:ext uri="{FF2B5EF4-FFF2-40B4-BE49-F238E27FC236}">
                      <a16:creationId xmlns:a16="http://schemas.microsoft.com/office/drawing/2014/main" id="{A1DF5EE7-124E-428B-A744-471822571C9F}"/>
                    </a:ext>
                  </a:extLst>
                </p14:cNvPr>
                <p14:cNvContentPartPr/>
                <p14:nvPr/>
              </p14:nvContentPartPr>
              <p14:xfrm>
                <a:off x="9772230" y="4990627"/>
                <a:ext cx="1800" cy="36000"/>
              </p14:xfrm>
            </p:contentPart>
          </mc:Choice>
          <mc:Fallback xmlns="">
            <p:pic>
              <p:nvPicPr>
                <p:cNvPr id="502" name="Ink 501">
                  <a:extLst>
                    <a:ext uri="{FF2B5EF4-FFF2-40B4-BE49-F238E27FC236}">
                      <a16:creationId xmlns:a16="http://schemas.microsoft.com/office/drawing/2014/main" id="{A1DF5EE7-124E-428B-A744-471822571C9F}"/>
                    </a:ext>
                  </a:extLst>
                </p:cNvPr>
                <p:cNvPicPr/>
                <p:nvPr/>
              </p:nvPicPr>
              <p:blipFill>
                <a:blip r:embed="rId834"/>
                <a:stretch>
                  <a:fillRect/>
                </a:stretch>
              </p:blipFill>
              <p:spPr>
                <a:xfrm>
                  <a:off x="9763230" y="4981627"/>
                  <a:ext cx="19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03" name="Ink 502">
                  <a:extLst>
                    <a:ext uri="{FF2B5EF4-FFF2-40B4-BE49-F238E27FC236}">
                      <a16:creationId xmlns:a16="http://schemas.microsoft.com/office/drawing/2014/main" id="{2DFE3861-A678-44DA-9229-907EDA3E3DD8}"/>
                    </a:ext>
                  </a:extLst>
                </p14:cNvPr>
                <p14:cNvContentPartPr/>
                <p14:nvPr/>
              </p14:nvContentPartPr>
              <p14:xfrm>
                <a:off x="9848910" y="5077387"/>
                <a:ext cx="397800" cy="109440"/>
              </p14:xfrm>
            </p:contentPart>
          </mc:Choice>
          <mc:Fallback xmlns="">
            <p:pic>
              <p:nvPicPr>
                <p:cNvPr id="503" name="Ink 502">
                  <a:extLst>
                    <a:ext uri="{FF2B5EF4-FFF2-40B4-BE49-F238E27FC236}">
                      <a16:creationId xmlns:a16="http://schemas.microsoft.com/office/drawing/2014/main" id="{2DFE3861-A678-44DA-9229-907EDA3E3DD8}"/>
                    </a:ext>
                  </a:extLst>
                </p:cNvPr>
                <p:cNvPicPr/>
                <p:nvPr/>
              </p:nvPicPr>
              <p:blipFill>
                <a:blip r:embed="rId836"/>
                <a:stretch>
                  <a:fillRect/>
                </a:stretch>
              </p:blipFill>
              <p:spPr>
                <a:xfrm>
                  <a:off x="9840270" y="5068387"/>
                  <a:ext cx="415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04" name="Ink 503">
                  <a:extLst>
                    <a:ext uri="{FF2B5EF4-FFF2-40B4-BE49-F238E27FC236}">
                      <a16:creationId xmlns:a16="http://schemas.microsoft.com/office/drawing/2014/main" id="{12E2A40A-3160-4DA8-943B-9C26FF068004}"/>
                    </a:ext>
                  </a:extLst>
                </p14:cNvPr>
                <p14:cNvContentPartPr/>
                <p14:nvPr/>
              </p14:nvContentPartPr>
              <p14:xfrm>
                <a:off x="10260390" y="5091787"/>
                <a:ext cx="946800" cy="329040"/>
              </p14:xfrm>
            </p:contentPart>
          </mc:Choice>
          <mc:Fallback xmlns="">
            <p:pic>
              <p:nvPicPr>
                <p:cNvPr id="504" name="Ink 503">
                  <a:extLst>
                    <a:ext uri="{FF2B5EF4-FFF2-40B4-BE49-F238E27FC236}">
                      <a16:creationId xmlns:a16="http://schemas.microsoft.com/office/drawing/2014/main" id="{12E2A40A-3160-4DA8-943B-9C26FF068004}"/>
                    </a:ext>
                  </a:extLst>
                </p:cNvPr>
                <p:cNvPicPr/>
                <p:nvPr/>
              </p:nvPicPr>
              <p:blipFill>
                <a:blip r:embed="rId838"/>
                <a:stretch>
                  <a:fillRect/>
                </a:stretch>
              </p:blipFill>
              <p:spPr>
                <a:xfrm>
                  <a:off x="10251390" y="5083147"/>
                  <a:ext cx="964440" cy="34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9">
            <p14:nvContentPartPr>
              <p14:cNvPr id="507" name="Ink 506">
                <a:extLst>
                  <a:ext uri="{FF2B5EF4-FFF2-40B4-BE49-F238E27FC236}">
                    <a16:creationId xmlns:a16="http://schemas.microsoft.com/office/drawing/2014/main" id="{8B9F9C82-ACE9-45E7-85AF-B7E046E25782}"/>
                  </a:ext>
                </a:extLst>
              </p14:cNvPr>
              <p14:cNvContentPartPr/>
              <p14:nvPr/>
            </p14:nvContentPartPr>
            <p14:xfrm>
              <a:off x="1259670" y="5633227"/>
              <a:ext cx="360" cy="360"/>
            </p14:xfrm>
          </p:contentPart>
        </mc:Choice>
        <mc:Fallback xmlns="">
          <p:pic>
            <p:nvPicPr>
              <p:cNvPr id="507" name="Ink 506">
                <a:extLst>
                  <a:ext uri="{FF2B5EF4-FFF2-40B4-BE49-F238E27FC236}">
                    <a16:creationId xmlns:a16="http://schemas.microsoft.com/office/drawing/2014/main" id="{8B9F9C82-ACE9-45E7-85AF-B7E046E25782}"/>
                  </a:ext>
                </a:extLst>
              </p:cNvPr>
              <p:cNvPicPr/>
              <p:nvPr/>
            </p:nvPicPr>
            <p:blipFill>
              <a:blip r:embed="rId71"/>
              <a:stretch>
                <a:fillRect/>
              </a:stretch>
            </p:blipFill>
            <p:spPr>
              <a:xfrm>
                <a:off x="1251030" y="5624587"/>
                <a:ext cx="18000" cy="18000"/>
              </a:xfrm>
              <a:prstGeom prst="rect">
                <a:avLst/>
              </a:prstGeom>
            </p:spPr>
          </p:pic>
        </mc:Fallback>
      </mc:AlternateContent>
      <p:grpSp>
        <p:nvGrpSpPr>
          <p:cNvPr id="509" name="Group 508">
            <a:extLst>
              <a:ext uri="{FF2B5EF4-FFF2-40B4-BE49-F238E27FC236}">
                <a16:creationId xmlns:a16="http://schemas.microsoft.com/office/drawing/2014/main" id="{D7403930-DA0C-430C-9D61-F6C8A66E92B5}"/>
              </a:ext>
            </a:extLst>
          </p:cNvPr>
          <p:cNvGrpSpPr/>
          <p:nvPr/>
        </p:nvGrpSpPr>
        <p:grpSpPr>
          <a:xfrm>
            <a:off x="1080030" y="5713867"/>
            <a:ext cx="547200" cy="153000"/>
            <a:chOff x="1080030" y="5713867"/>
            <a:chExt cx="547200" cy="153000"/>
          </a:xfrm>
        </p:grpSpPr>
        <mc:AlternateContent xmlns:mc="http://schemas.openxmlformats.org/markup-compatibility/2006" xmlns:p14="http://schemas.microsoft.com/office/powerpoint/2010/main">
          <mc:Choice Requires="p14">
            <p:contentPart p14:bwMode="auto" r:id="rId840">
              <p14:nvContentPartPr>
                <p14:cNvPr id="506" name="Ink 505">
                  <a:extLst>
                    <a:ext uri="{FF2B5EF4-FFF2-40B4-BE49-F238E27FC236}">
                      <a16:creationId xmlns:a16="http://schemas.microsoft.com/office/drawing/2014/main" id="{E5D55143-7AE9-404B-BD70-F1C795646633}"/>
                    </a:ext>
                  </a:extLst>
                </p14:cNvPr>
                <p14:cNvContentPartPr/>
                <p14:nvPr/>
              </p14:nvContentPartPr>
              <p14:xfrm>
                <a:off x="1080030" y="5713867"/>
                <a:ext cx="203760" cy="101520"/>
              </p14:xfrm>
            </p:contentPart>
          </mc:Choice>
          <mc:Fallback xmlns="">
            <p:pic>
              <p:nvPicPr>
                <p:cNvPr id="506" name="Ink 505">
                  <a:extLst>
                    <a:ext uri="{FF2B5EF4-FFF2-40B4-BE49-F238E27FC236}">
                      <a16:creationId xmlns:a16="http://schemas.microsoft.com/office/drawing/2014/main" id="{E5D55143-7AE9-404B-BD70-F1C795646633}"/>
                    </a:ext>
                  </a:extLst>
                </p:cNvPr>
                <p:cNvPicPr/>
                <p:nvPr/>
              </p:nvPicPr>
              <p:blipFill>
                <a:blip r:embed="rId841"/>
                <a:stretch>
                  <a:fillRect/>
                </a:stretch>
              </p:blipFill>
              <p:spPr>
                <a:xfrm>
                  <a:off x="1071390" y="5704867"/>
                  <a:ext cx="2214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8" name="Ink 507">
                  <a:extLst>
                    <a:ext uri="{FF2B5EF4-FFF2-40B4-BE49-F238E27FC236}">
                      <a16:creationId xmlns:a16="http://schemas.microsoft.com/office/drawing/2014/main" id="{FEBB0335-A3A8-4091-9D3C-1859E30DCB2A}"/>
                    </a:ext>
                  </a:extLst>
                </p14:cNvPr>
                <p14:cNvContentPartPr/>
                <p14:nvPr/>
              </p14:nvContentPartPr>
              <p14:xfrm>
                <a:off x="1391070" y="5740507"/>
                <a:ext cx="236160" cy="126360"/>
              </p14:xfrm>
            </p:contentPart>
          </mc:Choice>
          <mc:Fallback xmlns="">
            <p:pic>
              <p:nvPicPr>
                <p:cNvPr id="508" name="Ink 507">
                  <a:extLst>
                    <a:ext uri="{FF2B5EF4-FFF2-40B4-BE49-F238E27FC236}">
                      <a16:creationId xmlns:a16="http://schemas.microsoft.com/office/drawing/2014/main" id="{FEBB0335-A3A8-4091-9D3C-1859E30DCB2A}"/>
                    </a:ext>
                  </a:extLst>
                </p:cNvPr>
                <p:cNvPicPr/>
                <p:nvPr/>
              </p:nvPicPr>
              <p:blipFill>
                <a:blip r:embed="rId843"/>
                <a:stretch>
                  <a:fillRect/>
                </a:stretch>
              </p:blipFill>
              <p:spPr>
                <a:xfrm>
                  <a:off x="1382070" y="5731867"/>
                  <a:ext cx="253800" cy="144000"/>
                </a:xfrm>
                <a:prstGeom prst="rect">
                  <a:avLst/>
                </a:prstGeom>
              </p:spPr>
            </p:pic>
          </mc:Fallback>
        </mc:AlternateContent>
      </p:grpSp>
      <p:grpSp>
        <p:nvGrpSpPr>
          <p:cNvPr id="519" name="Group 518">
            <a:extLst>
              <a:ext uri="{FF2B5EF4-FFF2-40B4-BE49-F238E27FC236}">
                <a16:creationId xmlns:a16="http://schemas.microsoft.com/office/drawing/2014/main" id="{A419060B-4232-4A90-A0F8-E9733FC12CFA}"/>
              </a:ext>
            </a:extLst>
          </p:cNvPr>
          <p:cNvGrpSpPr/>
          <p:nvPr/>
        </p:nvGrpSpPr>
        <p:grpSpPr>
          <a:xfrm>
            <a:off x="2044110" y="5678587"/>
            <a:ext cx="1157400" cy="209520"/>
            <a:chOff x="2044110" y="5678587"/>
            <a:chExt cx="1157400" cy="209520"/>
          </a:xfrm>
        </p:grpSpPr>
        <mc:AlternateContent xmlns:mc="http://schemas.openxmlformats.org/markup-compatibility/2006" xmlns:p14="http://schemas.microsoft.com/office/powerpoint/2010/main">
          <mc:Choice Requires="p14">
            <p:contentPart p14:bwMode="auto" r:id="rId844">
              <p14:nvContentPartPr>
                <p14:cNvPr id="510" name="Ink 509">
                  <a:extLst>
                    <a:ext uri="{FF2B5EF4-FFF2-40B4-BE49-F238E27FC236}">
                      <a16:creationId xmlns:a16="http://schemas.microsoft.com/office/drawing/2014/main" id="{65122160-CE31-4DF3-81DA-AD49AD9D75D5}"/>
                    </a:ext>
                  </a:extLst>
                </p14:cNvPr>
                <p14:cNvContentPartPr/>
                <p14:nvPr/>
              </p14:nvContentPartPr>
              <p14:xfrm>
                <a:off x="2044110" y="5678587"/>
                <a:ext cx="407520" cy="209520"/>
              </p14:xfrm>
            </p:contentPart>
          </mc:Choice>
          <mc:Fallback xmlns="">
            <p:pic>
              <p:nvPicPr>
                <p:cNvPr id="510" name="Ink 509">
                  <a:extLst>
                    <a:ext uri="{FF2B5EF4-FFF2-40B4-BE49-F238E27FC236}">
                      <a16:creationId xmlns:a16="http://schemas.microsoft.com/office/drawing/2014/main" id="{65122160-CE31-4DF3-81DA-AD49AD9D75D5}"/>
                    </a:ext>
                  </a:extLst>
                </p:cNvPr>
                <p:cNvPicPr/>
                <p:nvPr/>
              </p:nvPicPr>
              <p:blipFill>
                <a:blip r:embed="rId845"/>
                <a:stretch>
                  <a:fillRect/>
                </a:stretch>
              </p:blipFill>
              <p:spPr>
                <a:xfrm>
                  <a:off x="2035470" y="5669947"/>
                  <a:ext cx="425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11" name="Ink 510">
                  <a:extLst>
                    <a:ext uri="{FF2B5EF4-FFF2-40B4-BE49-F238E27FC236}">
                      <a16:creationId xmlns:a16="http://schemas.microsoft.com/office/drawing/2014/main" id="{E18F9285-68E8-4D60-888F-E23777760D45}"/>
                    </a:ext>
                  </a:extLst>
                </p14:cNvPr>
                <p14:cNvContentPartPr/>
                <p14:nvPr/>
              </p14:nvContentPartPr>
              <p14:xfrm>
                <a:off x="2621550" y="5699467"/>
                <a:ext cx="406080" cy="183240"/>
              </p14:xfrm>
            </p:contentPart>
          </mc:Choice>
          <mc:Fallback xmlns="">
            <p:pic>
              <p:nvPicPr>
                <p:cNvPr id="511" name="Ink 510">
                  <a:extLst>
                    <a:ext uri="{FF2B5EF4-FFF2-40B4-BE49-F238E27FC236}">
                      <a16:creationId xmlns:a16="http://schemas.microsoft.com/office/drawing/2014/main" id="{E18F9285-68E8-4D60-888F-E23777760D45}"/>
                    </a:ext>
                  </a:extLst>
                </p:cNvPr>
                <p:cNvPicPr/>
                <p:nvPr/>
              </p:nvPicPr>
              <p:blipFill>
                <a:blip r:embed="rId847"/>
                <a:stretch>
                  <a:fillRect/>
                </a:stretch>
              </p:blipFill>
              <p:spPr>
                <a:xfrm>
                  <a:off x="2612550" y="5690467"/>
                  <a:ext cx="4237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12" name="Ink 511">
                  <a:extLst>
                    <a:ext uri="{FF2B5EF4-FFF2-40B4-BE49-F238E27FC236}">
                      <a16:creationId xmlns:a16="http://schemas.microsoft.com/office/drawing/2014/main" id="{B13BD8B4-F183-433C-9754-D259D8822DF1}"/>
                    </a:ext>
                  </a:extLst>
                </p14:cNvPr>
                <p14:cNvContentPartPr/>
                <p14:nvPr/>
              </p14:nvContentPartPr>
              <p14:xfrm>
                <a:off x="3074070" y="5703067"/>
                <a:ext cx="127440" cy="151200"/>
              </p14:xfrm>
            </p:contentPart>
          </mc:Choice>
          <mc:Fallback xmlns="">
            <p:pic>
              <p:nvPicPr>
                <p:cNvPr id="512" name="Ink 511">
                  <a:extLst>
                    <a:ext uri="{FF2B5EF4-FFF2-40B4-BE49-F238E27FC236}">
                      <a16:creationId xmlns:a16="http://schemas.microsoft.com/office/drawing/2014/main" id="{B13BD8B4-F183-433C-9754-D259D8822DF1}"/>
                    </a:ext>
                  </a:extLst>
                </p:cNvPr>
                <p:cNvPicPr/>
                <p:nvPr/>
              </p:nvPicPr>
              <p:blipFill>
                <a:blip r:embed="rId849"/>
                <a:stretch>
                  <a:fillRect/>
                </a:stretch>
              </p:blipFill>
              <p:spPr>
                <a:xfrm>
                  <a:off x="3065070" y="5694427"/>
                  <a:ext cx="145080" cy="168840"/>
                </a:xfrm>
                <a:prstGeom prst="rect">
                  <a:avLst/>
                </a:prstGeom>
              </p:spPr>
            </p:pic>
          </mc:Fallback>
        </mc:AlternateContent>
      </p:grpSp>
      <p:grpSp>
        <p:nvGrpSpPr>
          <p:cNvPr id="518" name="Group 517">
            <a:extLst>
              <a:ext uri="{FF2B5EF4-FFF2-40B4-BE49-F238E27FC236}">
                <a16:creationId xmlns:a16="http://schemas.microsoft.com/office/drawing/2014/main" id="{41C40097-6CB6-4FD5-9E41-5B7FDF19EAB7}"/>
              </a:ext>
            </a:extLst>
          </p:cNvPr>
          <p:cNvGrpSpPr/>
          <p:nvPr/>
        </p:nvGrpSpPr>
        <p:grpSpPr>
          <a:xfrm>
            <a:off x="3587790" y="5594347"/>
            <a:ext cx="963720" cy="291240"/>
            <a:chOff x="3587790" y="5594347"/>
            <a:chExt cx="963720" cy="291240"/>
          </a:xfrm>
        </p:grpSpPr>
        <mc:AlternateContent xmlns:mc="http://schemas.openxmlformats.org/markup-compatibility/2006" xmlns:p14="http://schemas.microsoft.com/office/powerpoint/2010/main">
          <mc:Choice Requires="p14">
            <p:contentPart p14:bwMode="auto" r:id="rId850">
              <p14:nvContentPartPr>
                <p14:cNvPr id="513" name="Ink 512">
                  <a:extLst>
                    <a:ext uri="{FF2B5EF4-FFF2-40B4-BE49-F238E27FC236}">
                      <a16:creationId xmlns:a16="http://schemas.microsoft.com/office/drawing/2014/main" id="{AB911E07-00D0-4768-9BAF-8FDB8DAAF883}"/>
                    </a:ext>
                  </a:extLst>
                </p14:cNvPr>
                <p14:cNvContentPartPr/>
                <p14:nvPr/>
              </p14:nvContentPartPr>
              <p14:xfrm>
                <a:off x="3587790" y="5761387"/>
                <a:ext cx="326160" cy="124200"/>
              </p14:xfrm>
            </p:contentPart>
          </mc:Choice>
          <mc:Fallback xmlns="">
            <p:pic>
              <p:nvPicPr>
                <p:cNvPr id="513" name="Ink 512">
                  <a:extLst>
                    <a:ext uri="{FF2B5EF4-FFF2-40B4-BE49-F238E27FC236}">
                      <a16:creationId xmlns:a16="http://schemas.microsoft.com/office/drawing/2014/main" id="{AB911E07-00D0-4768-9BAF-8FDB8DAAF883}"/>
                    </a:ext>
                  </a:extLst>
                </p:cNvPr>
                <p:cNvPicPr/>
                <p:nvPr/>
              </p:nvPicPr>
              <p:blipFill>
                <a:blip r:embed="rId851"/>
                <a:stretch>
                  <a:fillRect/>
                </a:stretch>
              </p:blipFill>
              <p:spPr>
                <a:xfrm>
                  <a:off x="3578790" y="5752387"/>
                  <a:ext cx="343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14" name="Ink 513">
                  <a:extLst>
                    <a:ext uri="{FF2B5EF4-FFF2-40B4-BE49-F238E27FC236}">
                      <a16:creationId xmlns:a16="http://schemas.microsoft.com/office/drawing/2014/main" id="{19C6C7FE-0544-42DE-BD57-5C0757A77E69}"/>
                    </a:ext>
                  </a:extLst>
                </p14:cNvPr>
                <p14:cNvContentPartPr/>
                <p14:nvPr/>
              </p14:nvContentPartPr>
              <p14:xfrm>
                <a:off x="3948510" y="5693707"/>
                <a:ext cx="119880" cy="115200"/>
              </p14:xfrm>
            </p:contentPart>
          </mc:Choice>
          <mc:Fallback xmlns="">
            <p:pic>
              <p:nvPicPr>
                <p:cNvPr id="514" name="Ink 513">
                  <a:extLst>
                    <a:ext uri="{FF2B5EF4-FFF2-40B4-BE49-F238E27FC236}">
                      <a16:creationId xmlns:a16="http://schemas.microsoft.com/office/drawing/2014/main" id="{19C6C7FE-0544-42DE-BD57-5C0757A77E69}"/>
                    </a:ext>
                  </a:extLst>
                </p:cNvPr>
                <p:cNvPicPr/>
                <p:nvPr/>
              </p:nvPicPr>
              <p:blipFill>
                <a:blip r:embed="rId853"/>
                <a:stretch>
                  <a:fillRect/>
                </a:stretch>
              </p:blipFill>
              <p:spPr>
                <a:xfrm>
                  <a:off x="3939510" y="5685067"/>
                  <a:ext cx="137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15" name="Ink 514">
                  <a:extLst>
                    <a:ext uri="{FF2B5EF4-FFF2-40B4-BE49-F238E27FC236}">
                      <a16:creationId xmlns:a16="http://schemas.microsoft.com/office/drawing/2014/main" id="{FBD2279D-42BF-478C-9A0C-FD828D1DCC68}"/>
                    </a:ext>
                  </a:extLst>
                </p14:cNvPr>
                <p14:cNvContentPartPr/>
                <p14:nvPr/>
              </p14:nvContentPartPr>
              <p14:xfrm>
                <a:off x="4118070" y="5594347"/>
                <a:ext cx="24120" cy="197640"/>
              </p14:xfrm>
            </p:contentPart>
          </mc:Choice>
          <mc:Fallback xmlns="">
            <p:pic>
              <p:nvPicPr>
                <p:cNvPr id="515" name="Ink 514">
                  <a:extLst>
                    <a:ext uri="{FF2B5EF4-FFF2-40B4-BE49-F238E27FC236}">
                      <a16:creationId xmlns:a16="http://schemas.microsoft.com/office/drawing/2014/main" id="{FBD2279D-42BF-478C-9A0C-FD828D1DCC68}"/>
                    </a:ext>
                  </a:extLst>
                </p:cNvPr>
                <p:cNvPicPr/>
                <p:nvPr/>
              </p:nvPicPr>
              <p:blipFill>
                <a:blip r:embed="rId855"/>
                <a:stretch>
                  <a:fillRect/>
                </a:stretch>
              </p:blipFill>
              <p:spPr>
                <a:xfrm>
                  <a:off x="4109070" y="5585707"/>
                  <a:ext cx="41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16" name="Ink 515">
                  <a:extLst>
                    <a:ext uri="{FF2B5EF4-FFF2-40B4-BE49-F238E27FC236}">
                      <a16:creationId xmlns:a16="http://schemas.microsoft.com/office/drawing/2014/main" id="{824DE62B-F9B0-4AD1-B481-E49907879757}"/>
                    </a:ext>
                  </a:extLst>
                </p14:cNvPr>
                <p14:cNvContentPartPr/>
                <p14:nvPr/>
              </p14:nvContentPartPr>
              <p14:xfrm>
                <a:off x="4268190" y="5626747"/>
                <a:ext cx="236520" cy="200520"/>
              </p14:xfrm>
            </p:contentPart>
          </mc:Choice>
          <mc:Fallback xmlns="">
            <p:pic>
              <p:nvPicPr>
                <p:cNvPr id="516" name="Ink 515">
                  <a:extLst>
                    <a:ext uri="{FF2B5EF4-FFF2-40B4-BE49-F238E27FC236}">
                      <a16:creationId xmlns:a16="http://schemas.microsoft.com/office/drawing/2014/main" id="{824DE62B-F9B0-4AD1-B481-E49907879757}"/>
                    </a:ext>
                  </a:extLst>
                </p:cNvPr>
                <p:cNvPicPr/>
                <p:nvPr/>
              </p:nvPicPr>
              <p:blipFill>
                <a:blip r:embed="rId857"/>
                <a:stretch>
                  <a:fillRect/>
                </a:stretch>
              </p:blipFill>
              <p:spPr>
                <a:xfrm>
                  <a:off x="4259190" y="5617747"/>
                  <a:ext cx="254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17" name="Ink 516">
                  <a:extLst>
                    <a:ext uri="{FF2B5EF4-FFF2-40B4-BE49-F238E27FC236}">
                      <a16:creationId xmlns:a16="http://schemas.microsoft.com/office/drawing/2014/main" id="{7F2F6D0E-EF0F-49E0-85D7-5AFC09E10435}"/>
                    </a:ext>
                  </a:extLst>
                </p14:cNvPr>
                <p14:cNvContentPartPr/>
                <p14:nvPr/>
              </p14:nvContentPartPr>
              <p14:xfrm>
                <a:off x="4180710" y="5615947"/>
                <a:ext cx="370800" cy="71640"/>
              </p14:xfrm>
            </p:contentPart>
          </mc:Choice>
          <mc:Fallback xmlns="">
            <p:pic>
              <p:nvPicPr>
                <p:cNvPr id="517" name="Ink 516">
                  <a:extLst>
                    <a:ext uri="{FF2B5EF4-FFF2-40B4-BE49-F238E27FC236}">
                      <a16:creationId xmlns:a16="http://schemas.microsoft.com/office/drawing/2014/main" id="{7F2F6D0E-EF0F-49E0-85D7-5AFC09E10435}"/>
                    </a:ext>
                  </a:extLst>
                </p:cNvPr>
                <p:cNvPicPr/>
                <p:nvPr/>
              </p:nvPicPr>
              <p:blipFill>
                <a:blip r:embed="rId859"/>
                <a:stretch>
                  <a:fillRect/>
                </a:stretch>
              </p:blipFill>
              <p:spPr>
                <a:xfrm>
                  <a:off x="4171710" y="5606947"/>
                  <a:ext cx="388440" cy="89280"/>
                </a:xfrm>
                <a:prstGeom prst="rect">
                  <a:avLst/>
                </a:prstGeom>
              </p:spPr>
            </p:pic>
          </mc:Fallback>
        </mc:AlternateContent>
      </p:grpSp>
      <p:grpSp>
        <p:nvGrpSpPr>
          <p:cNvPr id="522" name="Group 521">
            <a:extLst>
              <a:ext uri="{FF2B5EF4-FFF2-40B4-BE49-F238E27FC236}">
                <a16:creationId xmlns:a16="http://schemas.microsoft.com/office/drawing/2014/main" id="{3D662952-193B-4BB7-9B9D-C00511753F43}"/>
              </a:ext>
            </a:extLst>
          </p:cNvPr>
          <p:cNvGrpSpPr/>
          <p:nvPr/>
        </p:nvGrpSpPr>
        <p:grpSpPr>
          <a:xfrm>
            <a:off x="4849230" y="5548627"/>
            <a:ext cx="380880" cy="267840"/>
            <a:chOff x="4849230" y="5548627"/>
            <a:chExt cx="380880" cy="267840"/>
          </a:xfrm>
        </p:grpSpPr>
        <mc:AlternateContent xmlns:mc="http://schemas.openxmlformats.org/markup-compatibility/2006" xmlns:p14="http://schemas.microsoft.com/office/powerpoint/2010/main">
          <mc:Choice Requires="p14">
            <p:contentPart p14:bwMode="auto" r:id="rId860">
              <p14:nvContentPartPr>
                <p14:cNvPr id="520" name="Ink 519">
                  <a:extLst>
                    <a:ext uri="{FF2B5EF4-FFF2-40B4-BE49-F238E27FC236}">
                      <a16:creationId xmlns:a16="http://schemas.microsoft.com/office/drawing/2014/main" id="{51F2645E-F7A6-404A-A8B2-BB9EFFE39666}"/>
                    </a:ext>
                  </a:extLst>
                </p14:cNvPr>
                <p14:cNvContentPartPr/>
                <p14:nvPr/>
              </p14:nvContentPartPr>
              <p14:xfrm>
                <a:off x="4849230" y="5548627"/>
                <a:ext cx="267480" cy="267840"/>
              </p14:xfrm>
            </p:contentPart>
          </mc:Choice>
          <mc:Fallback xmlns="">
            <p:pic>
              <p:nvPicPr>
                <p:cNvPr id="520" name="Ink 519">
                  <a:extLst>
                    <a:ext uri="{FF2B5EF4-FFF2-40B4-BE49-F238E27FC236}">
                      <a16:creationId xmlns:a16="http://schemas.microsoft.com/office/drawing/2014/main" id="{51F2645E-F7A6-404A-A8B2-BB9EFFE39666}"/>
                    </a:ext>
                  </a:extLst>
                </p:cNvPr>
                <p:cNvPicPr/>
                <p:nvPr/>
              </p:nvPicPr>
              <p:blipFill>
                <a:blip r:embed="rId861"/>
                <a:stretch>
                  <a:fillRect/>
                </a:stretch>
              </p:blipFill>
              <p:spPr>
                <a:xfrm>
                  <a:off x="4840230" y="5539987"/>
                  <a:ext cx="2851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21" name="Ink 520">
                  <a:extLst>
                    <a:ext uri="{FF2B5EF4-FFF2-40B4-BE49-F238E27FC236}">
                      <a16:creationId xmlns:a16="http://schemas.microsoft.com/office/drawing/2014/main" id="{344AE929-BB06-4E54-AF85-87D096AAB189}"/>
                    </a:ext>
                  </a:extLst>
                </p14:cNvPr>
                <p14:cNvContentPartPr/>
                <p14:nvPr/>
              </p14:nvContentPartPr>
              <p14:xfrm>
                <a:off x="5229750" y="5791627"/>
                <a:ext cx="360" cy="10440"/>
              </p14:xfrm>
            </p:contentPart>
          </mc:Choice>
          <mc:Fallback xmlns="">
            <p:pic>
              <p:nvPicPr>
                <p:cNvPr id="521" name="Ink 520">
                  <a:extLst>
                    <a:ext uri="{FF2B5EF4-FFF2-40B4-BE49-F238E27FC236}">
                      <a16:creationId xmlns:a16="http://schemas.microsoft.com/office/drawing/2014/main" id="{344AE929-BB06-4E54-AF85-87D096AAB189}"/>
                    </a:ext>
                  </a:extLst>
                </p:cNvPr>
                <p:cNvPicPr/>
                <p:nvPr/>
              </p:nvPicPr>
              <p:blipFill>
                <a:blip r:embed="rId816"/>
                <a:stretch>
                  <a:fillRect/>
                </a:stretch>
              </p:blipFill>
              <p:spPr>
                <a:xfrm>
                  <a:off x="5220750" y="5782987"/>
                  <a:ext cx="18000" cy="28080"/>
                </a:xfrm>
                <a:prstGeom prst="rect">
                  <a:avLst/>
                </a:prstGeom>
              </p:spPr>
            </p:pic>
          </mc:Fallback>
        </mc:AlternateContent>
      </p:grpSp>
    </p:spTree>
    <p:extLst>
      <p:ext uri="{BB962C8B-B14F-4D97-AF65-F5344CB8AC3E}">
        <p14:creationId xmlns:p14="http://schemas.microsoft.com/office/powerpoint/2010/main" val="3467936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nbio.upmc.fr/sites/default/files/doc/field/image/atpase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997423"/>
            <a:ext cx="3795712" cy="5174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rnbio.upmc.fr/sites/default/files/doc/field/image/atpase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5" y="2447924"/>
            <a:ext cx="3457575" cy="34575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62575" y="416599"/>
            <a:ext cx="5991225" cy="2031325"/>
          </a:xfrm>
          <a:prstGeom prst="rect">
            <a:avLst/>
          </a:prstGeom>
          <a:noFill/>
        </p:spPr>
        <p:txBody>
          <a:bodyPr wrap="square" rtlCol="0">
            <a:spAutoFit/>
          </a:bodyPr>
          <a:lstStyle/>
          <a:p>
            <a:r>
              <a:rPr lang="fr-FR" b="1" i="1" dirty="0"/>
              <a:t>Structure de l'ATP synthase.</a:t>
            </a:r>
            <a:r>
              <a:rPr lang="fr-FR" i="1" dirty="0"/>
              <a:t> </a:t>
            </a:r>
            <a:br>
              <a:rPr lang="fr-FR" i="1" dirty="0"/>
            </a:br>
            <a:r>
              <a:rPr lang="fr-FR" i="1" dirty="0"/>
              <a:t>Vue de profil (une unité </a:t>
            </a:r>
            <a:r>
              <a:rPr lang="el-GR" i="1" dirty="0"/>
              <a:t>β</a:t>
            </a:r>
            <a:r>
              <a:rPr lang="fr-FR" i="1" dirty="0"/>
              <a:t> a été enlevée pour visualiser l'unité centrale ϒ) et vue en </a:t>
            </a:r>
            <a:r>
              <a:rPr lang="fr-FR" i="1"/>
              <a:t>coupe.</a:t>
            </a:r>
          </a:p>
          <a:p>
            <a:endParaRPr lang="fr-FR" i="1"/>
          </a:p>
          <a:p>
            <a:r>
              <a:rPr lang="fr-FR" i="1"/>
              <a:t>Modèle spéculatif de l’organisation de l’ATP synthase basée sur la détermination des structures 3D établies par Sir John Walker (prix Nobel 1997)</a:t>
            </a:r>
            <a:endParaRPr lang="en-US" dirty="0"/>
          </a:p>
        </p:txBody>
      </p:sp>
      <p:sp>
        <p:nvSpPr>
          <p:cNvPr id="3" name="Slide Number Placeholder 2">
            <a:extLst>
              <a:ext uri="{FF2B5EF4-FFF2-40B4-BE49-F238E27FC236}">
                <a16:creationId xmlns:a16="http://schemas.microsoft.com/office/drawing/2014/main" id="{3AD699B0-D605-485B-BC4D-A76ACC553FCA}"/>
              </a:ext>
            </a:extLst>
          </p:cNvPr>
          <p:cNvSpPr>
            <a:spLocks noGrp="1"/>
          </p:cNvSpPr>
          <p:nvPr>
            <p:ph type="sldNum" sz="quarter" idx="12"/>
          </p:nvPr>
        </p:nvSpPr>
        <p:spPr/>
        <p:txBody>
          <a:bodyPr/>
          <a:lstStyle/>
          <a:p>
            <a:fld id="{12B7FAE1-8398-4ECD-9623-40D6A02FADC2}" type="slidenum">
              <a:rPr lang="en-US" smtClean="0"/>
              <a:t>65</a:t>
            </a:fld>
            <a:endParaRPr lang="en-US"/>
          </a:p>
        </p:txBody>
      </p:sp>
    </p:spTree>
    <p:extLst>
      <p:ext uri="{BB962C8B-B14F-4D97-AF65-F5344CB8AC3E}">
        <p14:creationId xmlns:p14="http://schemas.microsoft.com/office/powerpoint/2010/main" val="3767113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05" y="949832"/>
            <a:ext cx="5875020" cy="4397085"/>
          </a:xfrm>
          <a:prstGeom prst="rect">
            <a:avLst/>
          </a:prstGeom>
        </p:spPr>
      </p:pic>
      <p:sp>
        <p:nvSpPr>
          <p:cNvPr id="4" name="TextBox 3"/>
          <p:cNvSpPr txBox="1"/>
          <p:nvPr/>
        </p:nvSpPr>
        <p:spPr>
          <a:xfrm>
            <a:off x="7524754" y="628648"/>
            <a:ext cx="4429121" cy="5724644"/>
          </a:xfrm>
          <a:prstGeom prst="rect">
            <a:avLst/>
          </a:prstGeom>
          <a:noFill/>
        </p:spPr>
        <p:txBody>
          <a:bodyPr wrap="square" rtlCol="0">
            <a:spAutoFit/>
          </a:bodyPr>
          <a:lstStyle/>
          <a:p>
            <a:r>
              <a:rPr lang="en-US" sz="1200" b="1" dirty="0"/>
              <a:t>Figure 3Model to explain the generation of rotation in the </a:t>
            </a:r>
            <a:r>
              <a:rPr lang="en-US" sz="1200" b="1" dirty="0" err="1"/>
              <a:t>F</a:t>
            </a:r>
            <a:r>
              <a:rPr lang="en-US" sz="1200" b="1" baseline="-25000" dirty="0" err="1"/>
              <a:t>o</a:t>
            </a:r>
            <a:r>
              <a:rPr lang="en-US" sz="1200" b="1" dirty="0"/>
              <a:t> membrane domain of ATP </a:t>
            </a:r>
            <a:r>
              <a:rPr lang="en-US" sz="1200" b="1" dirty="0" err="1"/>
              <a:t>synthases</a:t>
            </a:r>
            <a:r>
              <a:rPr lang="en-US" sz="1200" dirty="0" err="1"/>
              <a:t>The</a:t>
            </a:r>
            <a:r>
              <a:rPr lang="en-US" sz="1200" dirty="0"/>
              <a:t> a-subunit (green) is shown in contact with the cylindrical ring of c-subunits (blue). The C-terminal α-helix of each c-subunit contains a carboxy group (in the side chain of an aspartate or glutamate residue; dark blue circles) exposed on the external circumference of the cylinder. From the bottom of the Figure, protons from the side of the membrane distal from the F</a:t>
            </a:r>
            <a:r>
              <a:rPr lang="en-US" sz="1200" baseline="-25000" dirty="0"/>
              <a:t>1</a:t>
            </a:r>
            <a:r>
              <a:rPr lang="en-US" sz="1200" dirty="0"/>
              <a:t> domain of the ATP synthase are shown entering a half-channel and neutralizing a negatively charged carboxy group in the interface between the a-subunit and the c-ring [119]. Once neutralized, this residue moves by Brownian motion to the more hydrophobic environment of the lipid bilayer, generating a rotation in the direction indicated. This rotational step brings another negatively charged carboxy group into the lower half-channel allowing another proton to be consumed, generating another rotational </a:t>
            </a:r>
            <a:r>
              <a:rPr lang="en-US" sz="1200" dirty="0" err="1"/>
              <a:t>substep</a:t>
            </a:r>
            <a:r>
              <a:rPr lang="en-US" sz="1200" dirty="0"/>
              <a:t>. Thus, as more negative charge is neutralized by protons, the protons are carried around on the external surface the ring by the neutralized carboxy group, until they reach a second site in contact with the a-subunit, where the local environment </a:t>
            </a:r>
            <a:r>
              <a:rPr lang="en-US" sz="1200" dirty="0" err="1"/>
              <a:t>reionizes</a:t>
            </a:r>
            <a:r>
              <a:rPr lang="en-US" sz="1200" dirty="0"/>
              <a:t> the carboxy group, releasing the proton through a second half-channel on the opposite of the membrane from which it entered. The direction and magnitude of </a:t>
            </a:r>
            <a:r>
              <a:rPr lang="en-US" sz="1200" dirty="0" err="1"/>
              <a:t>Δ</a:t>
            </a:r>
            <a:r>
              <a:rPr lang="en-US" sz="1200" i="1" dirty="0" err="1"/>
              <a:t>p</a:t>
            </a:r>
            <a:r>
              <a:rPr lang="en-US" sz="1200" dirty="0"/>
              <a:t> (−180 mV inwards in mitochondria) ensures that the rotation is unidirectional, and there is no requirement for a ratchet mechanism. The number of protons required to generate each 360° rotation of the c-ring corresponds to the number of c-subunits that form the ring. The γ-subunit (and associated subunits) are attached firmly to the ring, and each 360° rotation of this part of the rotor provides the energy to generate three molecules of ATP from the F</a:t>
            </a:r>
            <a:r>
              <a:rPr lang="en-US" sz="1200" baseline="-25000" dirty="0"/>
              <a:t>1</a:t>
            </a:r>
            <a:r>
              <a:rPr lang="en-US" sz="1200" dirty="0"/>
              <a:t> domain.</a:t>
            </a:r>
          </a:p>
          <a:p>
            <a:endParaRPr lang="en-US" dirty="0"/>
          </a:p>
        </p:txBody>
      </p:sp>
      <p:sp>
        <p:nvSpPr>
          <p:cNvPr id="2" name="Slide Number Placeholder 1">
            <a:extLst>
              <a:ext uri="{FF2B5EF4-FFF2-40B4-BE49-F238E27FC236}">
                <a16:creationId xmlns:a16="http://schemas.microsoft.com/office/drawing/2014/main" id="{99818AD9-B995-47FD-BE45-20A1106DF9CF}"/>
              </a:ext>
            </a:extLst>
          </p:cNvPr>
          <p:cNvSpPr>
            <a:spLocks noGrp="1"/>
          </p:cNvSpPr>
          <p:nvPr>
            <p:ph type="sldNum" sz="quarter" idx="12"/>
          </p:nvPr>
        </p:nvSpPr>
        <p:spPr/>
        <p:txBody>
          <a:bodyPr/>
          <a:lstStyle/>
          <a:p>
            <a:fld id="{12B7FAE1-8398-4ECD-9623-40D6A02FADC2}" type="slidenum">
              <a:rPr lang="en-US" smtClean="0"/>
              <a:t>66</a:t>
            </a:fld>
            <a:endParaRPr lang="en-US"/>
          </a:p>
        </p:txBody>
      </p:sp>
    </p:spTree>
    <p:extLst>
      <p:ext uri="{BB962C8B-B14F-4D97-AF65-F5344CB8AC3E}">
        <p14:creationId xmlns:p14="http://schemas.microsoft.com/office/powerpoint/2010/main" val="3806385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rpi.edu/dept/bcbp/molbiochem/MBWeb/mb1/part2/images/prlipi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076324"/>
            <a:ext cx="3067050" cy="41287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0076" y="1390650"/>
            <a:ext cx="7448550" cy="2862322"/>
          </a:xfrm>
          <a:prstGeom prst="rect">
            <a:avLst/>
          </a:prstGeom>
          <a:noFill/>
        </p:spPr>
        <p:txBody>
          <a:bodyPr wrap="square" rtlCol="0">
            <a:spAutoFit/>
          </a:bodyPr>
          <a:lstStyle/>
          <a:p>
            <a:r>
              <a:rPr lang="en-US" dirty="0"/>
              <a:t>The </a:t>
            </a:r>
            <a:r>
              <a:rPr lang="en-US" b="1" dirty="0"/>
              <a:t>c subunit</a:t>
            </a:r>
            <a:r>
              <a:rPr lang="en-US" dirty="0"/>
              <a:t> </a:t>
            </a:r>
            <a:r>
              <a:rPr lang="en-US" b="1" dirty="0"/>
              <a:t>of </a:t>
            </a:r>
            <a:r>
              <a:rPr lang="en-US" b="1" dirty="0" err="1"/>
              <a:t>F</a:t>
            </a:r>
            <a:r>
              <a:rPr lang="en-US" b="1" baseline="-25000" dirty="0" err="1"/>
              <a:t>o</a:t>
            </a:r>
            <a:r>
              <a:rPr lang="en-US" b="1" baseline="-25000" dirty="0"/>
              <a:t> </a:t>
            </a:r>
            <a:r>
              <a:rPr lang="en-US" dirty="0"/>
              <a:t>has a hairpin structure, with 2 transmembrane a-helices and a short connecting loop. (Structure at right determined via NMR by M. E. </a:t>
            </a:r>
            <a:r>
              <a:rPr lang="en-US" dirty="0" err="1"/>
              <a:t>Girvin</a:t>
            </a:r>
            <a:r>
              <a:rPr lang="en-US" dirty="0"/>
              <a:t>, V. K. Rastogi, F. </a:t>
            </a:r>
            <a:r>
              <a:rPr lang="en-US" dirty="0" err="1"/>
              <a:t>Abildgaard</a:t>
            </a:r>
            <a:r>
              <a:rPr lang="en-US" dirty="0"/>
              <a:t>, J. L. Markley, &amp; R. H. Fillingame, 1998).   </a:t>
            </a:r>
          </a:p>
          <a:p>
            <a:r>
              <a:rPr lang="en-US" dirty="0"/>
              <a:t>The small c subunit (79 amino acid residues in E. coli), is also referred to as </a:t>
            </a:r>
            <a:r>
              <a:rPr lang="en-US" b="1" dirty="0"/>
              <a:t>proteolipid</a:t>
            </a:r>
            <a:r>
              <a:rPr lang="en-US" dirty="0"/>
              <a:t>, because of its hydrophobicity. </a:t>
            </a:r>
          </a:p>
          <a:p>
            <a:r>
              <a:rPr lang="en-US" dirty="0"/>
              <a:t>One a-helix of the c subunit includes an aspartate or glutamate residue whose carboxyl group reacts with </a:t>
            </a:r>
            <a:r>
              <a:rPr lang="en-US" b="1" dirty="0"/>
              <a:t>DCCD</a:t>
            </a:r>
            <a:r>
              <a:rPr lang="en-US" dirty="0"/>
              <a:t> (Asp61 in E. coli). Mutation studies have shown this DCCD-reactive carboxyl group, which is located in the middle of the bilayer, to be essential for </a:t>
            </a:r>
            <a:r>
              <a:rPr lang="en-US" b="1" dirty="0"/>
              <a:t>H</a:t>
            </a:r>
            <a:r>
              <a:rPr lang="en-US" b="1" baseline="30000" dirty="0"/>
              <a:t>+</a:t>
            </a:r>
            <a:r>
              <a:rPr lang="en-US" b="1" dirty="0"/>
              <a:t> transport </a:t>
            </a:r>
            <a:r>
              <a:rPr lang="en-US" dirty="0"/>
              <a:t>through </a:t>
            </a:r>
            <a:r>
              <a:rPr lang="en-US" dirty="0" err="1"/>
              <a:t>F</a:t>
            </a:r>
            <a:r>
              <a:rPr lang="en-US" baseline="-25000" dirty="0" err="1"/>
              <a:t>o</a:t>
            </a:r>
            <a:r>
              <a:rPr lang="en-US" dirty="0"/>
              <a:t>.</a:t>
            </a:r>
          </a:p>
          <a:p>
            <a:endParaRPr lang="en-US" dirty="0"/>
          </a:p>
        </p:txBody>
      </p:sp>
      <p:sp>
        <p:nvSpPr>
          <p:cNvPr id="3" name="Slide Number Placeholder 2">
            <a:extLst>
              <a:ext uri="{FF2B5EF4-FFF2-40B4-BE49-F238E27FC236}">
                <a16:creationId xmlns:a16="http://schemas.microsoft.com/office/drawing/2014/main" id="{D0E662CA-6D9F-42FF-A2DE-000F39F23105}"/>
              </a:ext>
            </a:extLst>
          </p:cNvPr>
          <p:cNvSpPr>
            <a:spLocks noGrp="1"/>
          </p:cNvSpPr>
          <p:nvPr>
            <p:ph type="sldNum" sz="quarter" idx="12"/>
          </p:nvPr>
        </p:nvSpPr>
        <p:spPr/>
        <p:txBody>
          <a:bodyPr/>
          <a:lstStyle/>
          <a:p>
            <a:fld id="{12B7FAE1-8398-4ECD-9623-40D6A02FADC2}" type="slidenum">
              <a:rPr lang="en-US" smtClean="0"/>
              <a:t>67</a:t>
            </a:fld>
            <a:endParaRPr lang="en-US"/>
          </a:p>
        </p:txBody>
      </p:sp>
    </p:spTree>
    <p:extLst>
      <p:ext uri="{BB962C8B-B14F-4D97-AF65-F5344CB8AC3E}">
        <p14:creationId xmlns:p14="http://schemas.microsoft.com/office/powerpoint/2010/main" val="7715847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938C7-9A11-4EE4-81C5-0E21B5D53BCA}"/>
              </a:ext>
            </a:extLst>
          </p:cNvPr>
          <p:cNvSpPr>
            <a:spLocks noGrp="1"/>
          </p:cNvSpPr>
          <p:nvPr>
            <p:ph type="sldNum" sz="quarter" idx="12"/>
          </p:nvPr>
        </p:nvSpPr>
        <p:spPr/>
        <p:txBody>
          <a:bodyPr/>
          <a:lstStyle/>
          <a:p>
            <a:fld id="{12B7FAE1-8398-4ECD-9623-40D6A02FADC2}" type="slidenum">
              <a:rPr lang="en-US" smtClean="0"/>
              <a:t>68</a:t>
            </a:fld>
            <a:endParaRPr lang="en-US"/>
          </a:p>
        </p:txBody>
      </p:sp>
      <p:sp>
        <p:nvSpPr>
          <p:cNvPr id="4" name="TextBox 3">
            <a:extLst>
              <a:ext uri="{FF2B5EF4-FFF2-40B4-BE49-F238E27FC236}">
                <a16:creationId xmlns:a16="http://schemas.microsoft.com/office/drawing/2014/main" id="{35870354-1804-4492-9328-C1EF80793EC6}"/>
              </a:ext>
            </a:extLst>
          </p:cNvPr>
          <p:cNvSpPr txBox="1"/>
          <p:nvPr/>
        </p:nvSpPr>
        <p:spPr>
          <a:xfrm>
            <a:off x="522177" y="268596"/>
            <a:ext cx="11390189" cy="6740307"/>
          </a:xfrm>
          <a:prstGeom prst="rect">
            <a:avLst/>
          </a:prstGeom>
          <a:noFill/>
        </p:spPr>
        <p:txBody>
          <a:bodyPr wrap="square" rtlCol="0">
            <a:spAutoFit/>
          </a:bodyPr>
          <a:lstStyle/>
          <a:p>
            <a:r>
              <a:rPr lang="en-US" u="sng"/>
              <a:t>Fonctionnement de l’ATP synthase:</a:t>
            </a:r>
          </a:p>
          <a:p>
            <a:endParaRPr lang="en-US" u="sng"/>
          </a:p>
          <a:p>
            <a:r>
              <a:rPr lang="en-US"/>
              <a:t>La synthèse d’ATP s’effectue au niveau des 3 sites catalytiques situés dans CF1 aux interfaces entre les sous unites </a:t>
            </a:r>
            <a:r>
              <a:rPr lang="en-US">
                <a:sym typeface="Symbol" panose="05050102010706020507" pitchFamily="18" charset="2"/>
              </a:rPr>
              <a:t> et .</a:t>
            </a:r>
          </a:p>
          <a:p>
            <a:r>
              <a:rPr lang="en-US">
                <a:sym typeface="Symbol" panose="05050102010706020507" pitchFamily="18" charset="2"/>
              </a:rPr>
              <a:t>Modèle de Boyer = mécanisme de changement d’affinités</a:t>
            </a: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endParaRPr lang="en-US">
              <a:sym typeface="Symbol" panose="05050102010706020507" pitchFamily="18" charset="2"/>
            </a:endParaRPr>
          </a:p>
          <a:p>
            <a:r>
              <a:rPr lang="en-US">
                <a:sym typeface="Symbol" panose="05050102010706020507" pitchFamily="18" charset="2"/>
              </a:rPr>
              <a:t>Principe: 3 sites catalytiques dans CF1 changent de conformation de manière séquentielle, chacun des sites passant successivement par 3 états caractérisés par des constantes d’affinités différentes pour les nucleotides.</a:t>
            </a:r>
          </a:p>
          <a:p>
            <a:endParaRPr lang="en-US">
              <a:sym typeface="Symbol" panose="05050102010706020507" pitchFamily="18" charset="2"/>
            </a:endParaRPr>
          </a:p>
          <a:p>
            <a:pPr marL="285750" indent="-285750">
              <a:buFontTx/>
              <a:buChar char="-"/>
            </a:pPr>
            <a:r>
              <a:rPr lang="en-US">
                <a:sym typeface="Symbol" panose="05050102010706020507" pitchFamily="18" charset="2"/>
              </a:rPr>
              <a:t>Conformation “ouverte” (O pour open): où le site a une faible affinité pour les nucleotides, ce qui est compatible avec la liberation de l’ATP et son remplacement par l’ADP + Pi</a:t>
            </a:r>
          </a:p>
          <a:p>
            <a:pPr marL="285750" indent="-285750">
              <a:buFontTx/>
              <a:buChar char="-"/>
            </a:pPr>
            <a:endParaRPr lang="en-US">
              <a:sym typeface="Symbol" panose="05050102010706020507" pitchFamily="18" charset="2"/>
            </a:endParaRPr>
          </a:p>
          <a:p>
            <a:pPr marL="285750" indent="-285750">
              <a:buFontTx/>
              <a:buChar char="-"/>
            </a:pPr>
            <a:r>
              <a:rPr lang="en-US">
                <a:sym typeface="Symbol" panose="05050102010706020507" pitchFamily="18" charset="2"/>
              </a:rPr>
              <a:t>Conformation “relachée” (L pour loose) où le site catalytique a une affinité intermédiaire pour les nucleotides et qui stabilize la fixation de l’ADP+Pi</a:t>
            </a:r>
          </a:p>
          <a:p>
            <a:pPr marL="285750" indent="-285750">
              <a:buFontTx/>
              <a:buChar char="-"/>
            </a:pPr>
            <a:endParaRPr lang="en-US">
              <a:sym typeface="Symbol" panose="05050102010706020507" pitchFamily="18" charset="2"/>
            </a:endParaRPr>
          </a:p>
          <a:p>
            <a:pPr marL="285750" indent="-285750">
              <a:buFontTx/>
              <a:buChar char="-"/>
            </a:pPr>
            <a:r>
              <a:rPr lang="en-US">
                <a:sym typeface="Symbol" panose="05050102010706020507" pitchFamily="18" charset="2"/>
              </a:rPr>
              <a:t>Conformation “fermée” (T pour tight) où le site catalytique a une forte affinité pour l’ADP+Pi = conditions favorables pour la reaction (ADP+Pi ATP)</a:t>
            </a:r>
            <a:endParaRPr lang="en-US"/>
          </a:p>
          <a:p>
            <a:pPr marL="285750" indent="-285750">
              <a:buFontTx/>
              <a:buChar char="-"/>
            </a:pPr>
            <a:endParaRPr lang="en-US" u="sng"/>
          </a:p>
          <a:p>
            <a:endParaRPr lang="en-US" u="sng"/>
          </a:p>
        </p:txBody>
      </p:sp>
      <mc:AlternateContent xmlns:mc="http://schemas.openxmlformats.org/markup-compatibility/2006" xmlns:p14="http://schemas.microsoft.com/office/powerpoint/2010/main">
        <mc:Choice Requires="p14">
          <p:contentPart p14:bwMode="auto" r:id="rId2">
            <p14:nvContentPartPr>
              <p14:cNvPr id="133" name="Ink 132">
                <a:extLst>
                  <a:ext uri="{FF2B5EF4-FFF2-40B4-BE49-F238E27FC236}">
                    <a16:creationId xmlns:a16="http://schemas.microsoft.com/office/drawing/2014/main" id="{B2AE7E7E-AA92-45B6-ADB6-811C9F0FB430}"/>
                  </a:ext>
                </a:extLst>
              </p14:cNvPr>
              <p14:cNvContentPartPr/>
              <p14:nvPr/>
            </p14:nvContentPartPr>
            <p14:xfrm>
              <a:off x="3584910" y="1472674"/>
              <a:ext cx="1052280" cy="190080"/>
            </p14:xfrm>
          </p:contentPart>
        </mc:Choice>
        <mc:Fallback xmlns="">
          <p:pic>
            <p:nvPicPr>
              <p:cNvPr id="133" name="Ink 132">
                <a:extLst>
                  <a:ext uri="{FF2B5EF4-FFF2-40B4-BE49-F238E27FC236}">
                    <a16:creationId xmlns:a16="http://schemas.microsoft.com/office/drawing/2014/main" id="{B2AE7E7E-AA92-45B6-ADB6-811C9F0FB430}"/>
                  </a:ext>
                </a:extLst>
              </p:cNvPr>
              <p:cNvPicPr/>
              <p:nvPr/>
            </p:nvPicPr>
            <p:blipFill>
              <a:blip r:embed="rId3"/>
              <a:stretch>
                <a:fillRect/>
              </a:stretch>
            </p:blipFill>
            <p:spPr>
              <a:xfrm>
                <a:off x="3575910" y="1463674"/>
                <a:ext cx="1069920" cy="207720"/>
              </a:xfrm>
              <a:prstGeom prst="rect">
                <a:avLst/>
              </a:prstGeom>
            </p:spPr>
          </p:pic>
        </mc:Fallback>
      </mc:AlternateContent>
      <p:grpSp>
        <p:nvGrpSpPr>
          <p:cNvPr id="136" name="Group 135">
            <a:extLst>
              <a:ext uri="{FF2B5EF4-FFF2-40B4-BE49-F238E27FC236}">
                <a16:creationId xmlns:a16="http://schemas.microsoft.com/office/drawing/2014/main" id="{239F2D9A-1B37-4708-9499-0DC0E2652F77}"/>
              </a:ext>
            </a:extLst>
          </p:cNvPr>
          <p:cNvGrpSpPr/>
          <p:nvPr/>
        </p:nvGrpSpPr>
        <p:grpSpPr>
          <a:xfrm>
            <a:off x="2013150" y="1366015"/>
            <a:ext cx="8858880" cy="1884240"/>
            <a:chOff x="2013150" y="1366015"/>
            <a:chExt cx="8858880" cy="1884240"/>
          </a:xfrm>
        </p:grpSpPr>
        <mc:AlternateContent xmlns:mc="http://schemas.openxmlformats.org/markup-compatibility/2006" xmlns:p14="http://schemas.microsoft.com/office/powerpoint/2010/main">
          <mc:Choice Requires="p14">
            <p:contentPart p14:bwMode="auto" r:id="rId4">
              <p14:nvContentPartPr>
                <p14:cNvPr id="58" name="Ink 57">
                  <a:extLst>
                    <a:ext uri="{FF2B5EF4-FFF2-40B4-BE49-F238E27FC236}">
                      <a16:creationId xmlns:a16="http://schemas.microsoft.com/office/drawing/2014/main" id="{D241E551-B03E-4F6A-B705-BF1BFDEEDE88}"/>
                    </a:ext>
                  </a:extLst>
                </p14:cNvPr>
                <p14:cNvContentPartPr/>
                <p14:nvPr/>
              </p14:nvContentPartPr>
              <p14:xfrm>
                <a:off x="7113990" y="2267815"/>
                <a:ext cx="149760" cy="25920"/>
              </p14:xfrm>
            </p:contentPart>
          </mc:Choice>
          <mc:Fallback xmlns="">
            <p:pic>
              <p:nvPicPr>
                <p:cNvPr id="58" name="Ink 57">
                  <a:extLst>
                    <a:ext uri="{FF2B5EF4-FFF2-40B4-BE49-F238E27FC236}">
                      <a16:creationId xmlns:a16="http://schemas.microsoft.com/office/drawing/2014/main" id="{D241E551-B03E-4F6A-B705-BF1BFDEEDE88}"/>
                    </a:ext>
                  </a:extLst>
                </p:cNvPr>
                <p:cNvPicPr/>
                <p:nvPr/>
              </p:nvPicPr>
              <p:blipFill>
                <a:blip r:embed="rId5"/>
                <a:stretch>
                  <a:fillRect/>
                </a:stretch>
              </p:blipFill>
              <p:spPr>
                <a:xfrm>
                  <a:off x="7104990" y="2259175"/>
                  <a:ext cx="1674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9" name="Ink 58">
                  <a:extLst>
                    <a:ext uri="{FF2B5EF4-FFF2-40B4-BE49-F238E27FC236}">
                      <a16:creationId xmlns:a16="http://schemas.microsoft.com/office/drawing/2014/main" id="{BE551192-BE28-42BF-AD46-1D9AFE278001}"/>
                    </a:ext>
                  </a:extLst>
                </p14:cNvPr>
                <p14:cNvContentPartPr/>
                <p14:nvPr/>
              </p14:nvContentPartPr>
              <p14:xfrm>
                <a:off x="7261590" y="2218855"/>
                <a:ext cx="182880" cy="146520"/>
              </p14:xfrm>
            </p:contentPart>
          </mc:Choice>
          <mc:Fallback xmlns="">
            <p:pic>
              <p:nvPicPr>
                <p:cNvPr id="59" name="Ink 58">
                  <a:extLst>
                    <a:ext uri="{FF2B5EF4-FFF2-40B4-BE49-F238E27FC236}">
                      <a16:creationId xmlns:a16="http://schemas.microsoft.com/office/drawing/2014/main" id="{BE551192-BE28-42BF-AD46-1D9AFE278001}"/>
                    </a:ext>
                  </a:extLst>
                </p:cNvPr>
                <p:cNvPicPr/>
                <p:nvPr/>
              </p:nvPicPr>
              <p:blipFill>
                <a:blip r:embed="rId7"/>
                <a:stretch>
                  <a:fillRect/>
                </a:stretch>
              </p:blipFill>
              <p:spPr>
                <a:xfrm>
                  <a:off x="7252950" y="2210215"/>
                  <a:ext cx="200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0" name="Ink 59">
                  <a:extLst>
                    <a:ext uri="{FF2B5EF4-FFF2-40B4-BE49-F238E27FC236}">
                      <a16:creationId xmlns:a16="http://schemas.microsoft.com/office/drawing/2014/main" id="{EB9E5152-8465-4BEF-B972-DB152AF10989}"/>
                    </a:ext>
                  </a:extLst>
                </p14:cNvPr>
                <p14:cNvContentPartPr/>
                <p14:nvPr/>
              </p14:nvContentPartPr>
              <p14:xfrm>
                <a:off x="7612950" y="2131735"/>
                <a:ext cx="142200" cy="186840"/>
              </p14:xfrm>
            </p:contentPart>
          </mc:Choice>
          <mc:Fallback xmlns="">
            <p:pic>
              <p:nvPicPr>
                <p:cNvPr id="60" name="Ink 59">
                  <a:extLst>
                    <a:ext uri="{FF2B5EF4-FFF2-40B4-BE49-F238E27FC236}">
                      <a16:creationId xmlns:a16="http://schemas.microsoft.com/office/drawing/2014/main" id="{EB9E5152-8465-4BEF-B972-DB152AF10989}"/>
                    </a:ext>
                  </a:extLst>
                </p:cNvPr>
                <p:cNvPicPr/>
                <p:nvPr/>
              </p:nvPicPr>
              <p:blipFill>
                <a:blip r:embed="rId9"/>
                <a:stretch>
                  <a:fillRect/>
                </a:stretch>
              </p:blipFill>
              <p:spPr>
                <a:xfrm>
                  <a:off x="7603950" y="2122735"/>
                  <a:ext cx="159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 name="Ink 60">
                  <a:extLst>
                    <a:ext uri="{FF2B5EF4-FFF2-40B4-BE49-F238E27FC236}">
                      <a16:creationId xmlns:a16="http://schemas.microsoft.com/office/drawing/2014/main" id="{0DB3FDFE-9A65-4AA7-A5F3-D1A2C75D85C1}"/>
                    </a:ext>
                  </a:extLst>
                </p14:cNvPr>
                <p14:cNvContentPartPr/>
                <p14:nvPr/>
              </p14:nvContentPartPr>
              <p14:xfrm>
                <a:off x="7889430" y="2130295"/>
                <a:ext cx="228600" cy="176760"/>
              </p14:xfrm>
            </p:contentPart>
          </mc:Choice>
          <mc:Fallback xmlns="">
            <p:pic>
              <p:nvPicPr>
                <p:cNvPr id="61" name="Ink 60">
                  <a:extLst>
                    <a:ext uri="{FF2B5EF4-FFF2-40B4-BE49-F238E27FC236}">
                      <a16:creationId xmlns:a16="http://schemas.microsoft.com/office/drawing/2014/main" id="{0DB3FDFE-9A65-4AA7-A5F3-D1A2C75D85C1}"/>
                    </a:ext>
                  </a:extLst>
                </p:cNvPr>
                <p:cNvPicPr/>
                <p:nvPr/>
              </p:nvPicPr>
              <p:blipFill>
                <a:blip r:embed="rId11"/>
                <a:stretch>
                  <a:fillRect/>
                </a:stretch>
              </p:blipFill>
              <p:spPr>
                <a:xfrm>
                  <a:off x="7880790" y="2121655"/>
                  <a:ext cx="2462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2" name="Ink 61">
                  <a:extLst>
                    <a:ext uri="{FF2B5EF4-FFF2-40B4-BE49-F238E27FC236}">
                      <a16:creationId xmlns:a16="http://schemas.microsoft.com/office/drawing/2014/main" id="{B1D42250-5887-45B2-9656-46856ACED447}"/>
                    </a:ext>
                  </a:extLst>
                </p14:cNvPr>
                <p14:cNvContentPartPr/>
                <p14:nvPr/>
              </p14:nvContentPartPr>
              <p14:xfrm>
                <a:off x="8139270" y="2118415"/>
                <a:ext cx="95040" cy="153000"/>
              </p14:xfrm>
            </p:contentPart>
          </mc:Choice>
          <mc:Fallback xmlns="">
            <p:pic>
              <p:nvPicPr>
                <p:cNvPr id="62" name="Ink 61">
                  <a:extLst>
                    <a:ext uri="{FF2B5EF4-FFF2-40B4-BE49-F238E27FC236}">
                      <a16:creationId xmlns:a16="http://schemas.microsoft.com/office/drawing/2014/main" id="{B1D42250-5887-45B2-9656-46856ACED447}"/>
                    </a:ext>
                  </a:extLst>
                </p:cNvPr>
                <p:cNvPicPr/>
                <p:nvPr/>
              </p:nvPicPr>
              <p:blipFill>
                <a:blip r:embed="rId13"/>
                <a:stretch>
                  <a:fillRect/>
                </a:stretch>
              </p:blipFill>
              <p:spPr>
                <a:xfrm>
                  <a:off x="8130270" y="2109775"/>
                  <a:ext cx="112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Ink 62">
                  <a:extLst>
                    <a:ext uri="{FF2B5EF4-FFF2-40B4-BE49-F238E27FC236}">
                      <a16:creationId xmlns:a16="http://schemas.microsoft.com/office/drawing/2014/main" id="{4DD08E63-88B7-4D70-9DAF-07616BCA2625}"/>
                    </a:ext>
                  </a:extLst>
                </p14:cNvPr>
                <p14:cNvContentPartPr/>
                <p14:nvPr/>
              </p14:nvContentPartPr>
              <p14:xfrm>
                <a:off x="8444190" y="2138575"/>
                <a:ext cx="101160" cy="133920"/>
              </p14:xfrm>
            </p:contentPart>
          </mc:Choice>
          <mc:Fallback xmlns="">
            <p:pic>
              <p:nvPicPr>
                <p:cNvPr id="63" name="Ink 62">
                  <a:extLst>
                    <a:ext uri="{FF2B5EF4-FFF2-40B4-BE49-F238E27FC236}">
                      <a16:creationId xmlns:a16="http://schemas.microsoft.com/office/drawing/2014/main" id="{4DD08E63-88B7-4D70-9DAF-07616BCA2625}"/>
                    </a:ext>
                  </a:extLst>
                </p:cNvPr>
                <p:cNvPicPr/>
                <p:nvPr/>
              </p:nvPicPr>
              <p:blipFill>
                <a:blip r:embed="rId15"/>
                <a:stretch>
                  <a:fillRect/>
                </a:stretch>
              </p:blipFill>
              <p:spPr>
                <a:xfrm>
                  <a:off x="8435550" y="2129575"/>
                  <a:ext cx="118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Ink 63">
                  <a:extLst>
                    <a:ext uri="{FF2B5EF4-FFF2-40B4-BE49-F238E27FC236}">
                      <a16:creationId xmlns:a16="http://schemas.microsoft.com/office/drawing/2014/main" id="{BF74E896-6FB9-428E-A950-E89ADAE321B5}"/>
                    </a:ext>
                  </a:extLst>
                </p14:cNvPr>
                <p14:cNvContentPartPr/>
                <p14:nvPr/>
              </p14:nvContentPartPr>
              <p14:xfrm>
                <a:off x="8578470" y="2134975"/>
                <a:ext cx="89280" cy="107640"/>
              </p14:xfrm>
            </p:contentPart>
          </mc:Choice>
          <mc:Fallback xmlns="">
            <p:pic>
              <p:nvPicPr>
                <p:cNvPr id="64" name="Ink 63">
                  <a:extLst>
                    <a:ext uri="{FF2B5EF4-FFF2-40B4-BE49-F238E27FC236}">
                      <a16:creationId xmlns:a16="http://schemas.microsoft.com/office/drawing/2014/main" id="{BF74E896-6FB9-428E-A950-E89ADAE321B5}"/>
                    </a:ext>
                  </a:extLst>
                </p:cNvPr>
                <p:cNvPicPr/>
                <p:nvPr/>
              </p:nvPicPr>
              <p:blipFill>
                <a:blip r:embed="rId17"/>
                <a:stretch>
                  <a:fillRect/>
                </a:stretch>
              </p:blipFill>
              <p:spPr>
                <a:xfrm>
                  <a:off x="8569470" y="2126335"/>
                  <a:ext cx="106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5" name="Ink 64">
                  <a:extLst>
                    <a:ext uri="{FF2B5EF4-FFF2-40B4-BE49-F238E27FC236}">
                      <a16:creationId xmlns:a16="http://schemas.microsoft.com/office/drawing/2014/main" id="{C143A6D5-3344-433E-975A-E0E264B69FFB}"/>
                    </a:ext>
                  </a:extLst>
                </p14:cNvPr>
                <p14:cNvContentPartPr/>
                <p14:nvPr/>
              </p14:nvContentPartPr>
              <p14:xfrm>
                <a:off x="8694030" y="2118775"/>
                <a:ext cx="360" cy="360"/>
              </p14:xfrm>
            </p:contentPart>
          </mc:Choice>
          <mc:Fallback xmlns="">
            <p:pic>
              <p:nvPicPr>
                <p:cNvPr id="65" name="Ink 64">
                  <a:extLst>
                    <a:ext uri="{FF2B5EF4-FFF2-40B4-BE49-F238E27FC236}">
                      <a16:creationId xmlns:a16="http://schemas.microsoft.com/office/drawing/2014/main" id="{C143A6D5-3344-433E-975A-E0E264B69FFB}"/>
                    </a:ext>
                  </a:extLst>
                </p:cNvPr>
                <p:cNvPicPr/>
                <p:nvPr/>
              </p:nvPicPr>
              <p:blipFill>
                <a:blip r:embed="rId19"/>
                <a:stretch>
                  <a:fillRect/>
                </a:stretch>
              </p:blipFill>
              <p:spPr>
                <a:xfrm>
                  <a:off x="8685030" y="21101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1" name="Ink 70">
                  <a:extLst>
                    <a:ext uri="{FF2B5EF4-FFF2-40B4-BE49-F238E27FC236}">
                      <a16:creationId xmlns:a16="http://schemas.microsoft.com/office/drawing/2014/main" id="{2EBCE12C-265B-4F06-8B99-A4B0D17A4B82}"/>
                    </a:ext>
                  </a:extLst>
                </p14:cNvPr>
                <p14:cNvContentPartPr/>
                <p14:nvPr/>
              </p14:nvContentPartPr>
              <p14:xfrm>
                <a:off x="8733630" y="2158375"/>
                <a:ext cx="3960" cy="112320"/>
              </p14:xfrm>
            </p:contentPart>
          </mc:Choice>
          <mc:Fallback xmlns="">
            <p:pic>
              <p:nvPicPr>
                <p:cNvPr id="71" name="Ink 70">
                  <a:extLst>
                    <a:ext uri="{FF2B5EF4-FFF2-40B4-BE49-F238E27FC236}">
                      <a16:creationId xmlns:a16="http://schemas.microsoft.com/office/drawing/2014/main" id="{2EBCE12C-265B-4F06-8B99-A4B0D17A4B82}"/>
                    </a:ext>
                  </a:extLst>
                </p:cNvPr>
                <p:cNvPicPr/>
                <p:nvPr/>
              </p:nvPicPr>
              <p:blipFill>
                <a:blip r:embed="rId21"/>
                <a:stretch>
                  <a:fillRect/>
                </a:stretch>
              </p:blipFill>
              <p:spPr>
                <a:xfrm>
                  <a:off x="8724630" y="2149375"/>
                  <a:ext cx="21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Ink 71">
                  <a:extLst>
                    <a:ext uri="{FF2B5EF4-FFF2-40B4-BE49-F238E27FC236}">
                      <a16:creationId xmlns:a16="http://schemas.microsoft.com/office/drawing/2014/main" id="{67DDFF33-7BE2-4CAA-B694-9F1591FC76D7}"/>
                    </a:ext>
                  </a:extLst>
                </p14:cNvPr>
                <p14:cNvContentPartPr/>
                <p14:nvPr/>
              </p14:nvContentPartPr>
              <p14:xfrm>
                <a:off x="8705910" y="2101495"/>
                <a:ext cx="360" cy="360"/>
              </p14:xfrm>
            </p:contentPart>
          </mc:Choice>
          <mc:Fallback xmlns="">
            <p:pic>
              <p:nvPicPr>
                <p:cNvPr id="72" name="Ink 71">
                  <a:extLst>
                    <a:ext uri="{FF2B5EF4-FFF2-40B4-BE49-F238E27FC236}">
                      <a16:creationId xmlns:a16="http://schemas.microsoft.com/office/drawing/2014/main" id="{67DDFF33-7BE2-4CAA-B694-9F1591FC76D7}"/>
                    </a:ext>
                  </a:extLst>
                </p:cNvPr>
                <p:cNvPicPr/>
                <p:nvPr/>
              </p:nvPicPr>
              <p:blipFill>
                <a:blip r:embed="rId19"/>
                <a:stretch>
                  <a:fillRect/>
                </a:stretch>
              </p:blipFill>
              <p:spPr>
                <a:xfrm>
                  <a:off x="8697270" y="20928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3" name="Ink 72">
                  <a:extLst>
                    <a:ext uri="{FF2B5EF4-FFF2-40B4-BE49-F238E27FC236}">
                      <a16:creationId xmlns:a16="http://schemas.microsoft.com/office/drawing/2014/main" id="{C9F6CB93-4E30-40AB-A6BB-DE43CB320C15}"/>
                    </a:ext>
                  </a:extLst>
                </p14:cNvPr>
                <p14:cNvContentPartPr/>
                <p14:nvPr/>
              </p14:nvContentPartPr>
              <p14:xfrm>
                <a:off x="8837310" y="2000695"/>
                <a:ext cx="180720" cy="277560"/>
              </p14:xfrm>
            </p:contentPart>
          </mc:Choice>
          <mc:Fallback xmlns="">
            <p:pic>
              <p:nvPicPr>
                <p:cNvPr id="73" name="Ink 72">
                  <a:extLst>
                    <a:ext uri="{FF2B5EF4-FFF2-40B4-BE49-F238E27FC236}">
                      <a16:creationId xmlns:a16="http://schemas.microsoft.com/office/drawing/2014/main" id="{C9F6CB93-4E30-40AB-A6BB-DE43CB320C15}"/>
                    </a:ext>
                  </a:extLst>
                </p:cNvPr>
                <p:cNvPicPr/>
                <p:nvPr/>
              </p:nvPicPr>
              <p:blipFill>
                <a:blip r:embed="rId24"/>
                <a:stretch>
                  <a:fillRect/>
                </a:stretch>
              </p:blipFill>
              <p:spPr>
                <a:xfrm>
                  <a:off x="8828310" y="1992055"/>
                  <a:ext cx="1983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4" name="Ink 73">
                  <a:extLst>
                    <a:ext uri="{FF2B5EF4-FFF2-40B4-BE49-F238E27FC236}">
                      <a16:creationId xmlns:a16="http://schemas.microsoft.com/office/drawing/2014/main" id="{6D684359-9EF2-472F-88C8-D759E037FE7A}"/>
                    </a:ext>
                  </a:extLst>
                </p14:cNvPr>
                <p14:cNvContentPartPr/>
                <p14:nvPr/>
              </p14:nvContentPartPr>
              <p14:xfrm>
                <a:off x="8790870" y="2071255"/>
                <a:ext cx="288360" cy="88920"/>
              </p14:xfrm>
            </p:contentPart>
          </mc:Choice>
          <mc:Fallback xmlns="">
            <p:pic>
              <p:nvPicPr>
                <p:cNvPr id="74" name="Ink 73">
                  <a:extLst>
                    <a:ext uri="{FF2B5EF4-FFF2-40B4-BE49-F238E27FC236}">
                      <a16:creationId xmlns:a16="http://schemas.microsoft.com/office/drawing/2014/main" id="{6D684359-9EF2-472F-88C8-D759E037FE7A}"/>
                    </a:ext>
                  </a:extLst>
                </p:cNvPr>
                <p:cNvPicPr/>
                <p:nvPr/>
              </p:nvPicPr>
              <p:blipFill>
                <a:blip r:embed="rId26"/>
                <a:stretch>
                  <a:fillRect/>
                </a:stretch>
              </p:blipFill>
              <p:spPr>
                <a:xfrm>
                  <a:off x="8782230" y="2062615"/>
                  <a:ext cx="306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5" name="Ink 74">
                  <a:extLst>
                    <a:ext uri="{FF2B5EF4-FFF2-40B4-BE49-F238E27FC236}">
                      <a16:creationId xmlns:a16="http://schemas.microsoft.com/office/drawing/2014/main" id="{0C40E5AF-4B6F-450B-B70D-D59D775B8941}"/>
                    </a:ext>
                  </a:extLst>
                </p14:cNvPr>
                <p14:cNvContentPartPr/>
                <p14:nvPr/>
              </p14:nvContentPartPr>
              <p14:xfrm>
                <a:off x="9181830" y="2190415"/>
                <a:ext cx="352800" cy="107280"/>
              </p14:xfrm>
            </p:contentPart>
          </mc:Choice>
          <mc:Fallback xmlns="">
            <p:pic>
              <p:nvPicPr>
                <p:cNvPr id="75" name="Ink 74">
                  <a:extLst>
                    <a:ext uri="{FF2B5EF4-FFF2-40B4-BE49-F238E27FC236}">
                      <a16:creationId xmlns:a16="http://schemas.microsoft.com/office/drawing/2014/main" id="{0C40E5AF-4B6F-450B-B70D-D59D775B8941}"/>
                    </a:ext>
                  </a:extLst>
                </p:cNvPr>
                <p:cNvPicPr/>
                <p:nvPr/>
              </p:nvPicPr>
              <p:blipFill>
                <a:blip r:embed="rId28"/>
                <a:stretch>
                  <a:fillRect/>
                </a:stretch>
              </p:blipFill>
              <p:spPr>
                <a:xfrm>
                  <a:off x="9172830" y="2181775"/>
                  <a:ext cx="370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6" name="Ink 75">
                  <a:extLst>
                    <a:ext uri="{FF2B5EF4-FFF2-40B4-BE49-F238E27FC236}">
                      <a16:creationId xmlns:a16="http://schemas.microsoft.com/office/drawing/2014/main" id="{4382A1CF-BC61-4504-B0E5-F870CB305BD6}"/>
                    </a:ext>
                  </a:extLst>
                </p14:cNvPr>
                <p14:cNvContentPartPr/>
                <p14:nvPr/>
              </p14:nvContentPartPr>
              <p14:xfrm>
                <a:off x="9515550" y="2107255"/>
                <a:ext cx="57600" cy="187920"/>
              </p14:xfrm>
            </p:contentPart>
          </mc:Choice>
          <mc:Fallback xmlns="">
            <p:pic>
              <p:nvPicPr>
                <p:cNvPr id="76" name="Ink 75">
                  <a:extLst>
                    <a:ext uri="{FF2B5EF4-FFF2-40B4-BE49-F238E27FC236}">
                      <a16:creationId xmlns:a16="http://schemas.microsoft.com/office/drawing/2014/main" id="{4382A1CF-BC61-4504-B0E5-F870CB305BD6}"/>
                    </a:ext>
                  </a:extLst>
                </p:cNvPr>
                <p:cNvPicPr/>
                <p:nvPr/>
              </p:nvPicPr>
              <p:blipFill>
                <a:blip r:embed="rId30"/>
                <a:stretch>
                  <a:fillRect/>
                </a:stretch>
              </p:blipFill>
              <p:spPr>
                <a:xfrm>
                  <a:off x="9506910" y="2098615"/>
                  <a:ext cx="75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7" name="Ink 76">
                  <a:extLst>
                    <a:ext uri="{FF2B5EF4-FFF2-40B4-BE49-F238E27FC236}">
                      <a16:creationId xmlns:a16="http://schemas.microsoft.com/office/drawing/2014/main" id="{5A8FF04D-BA18-4C02-9644-65B1164014BC}"/>
                    </a:ext>
                  </a:extLst>
                </p14:cNvPr>
                <p14:cNvContentPartPr/>
                <p14:nvPr/>
              </p14:nvContentPartPr>
              <p14:xfrm>
                <a:off x="9492510" y="2227135"/>
                <a:ext cx="119520" cy="1800"/>
              </p14:xfrm>
            </p:contentPart>
          </mc:Choice>
          <mc:Fallback xmlns="">
            <p:pic>
              <p:nvPicPr>
                <p:cNvPr id="77" name="Ink 76">
                  <a:extLst>
                    <a:ext uri="{FF2B5EF4-FFF2-40B4-BE49-F238E27FC236}">
                      <a16:creationId xmlns:a16="http://schemas.microsoft.com/office/drawing/2014/main" id="{5A8FF04D-BA18-4C02-9644-65B1164014BC}"/>
                    </a:ext>
                  </a:extLst>
                </p:cNvPr>
                <p:cNvPicPr/>
                <p:nvPr/>
              </p:nvPicPr>
              <p:blipFill>
                <a:blip r:embed="rId32"/>
                <a:stretch>
                  <a:fillRect/>
                </a:stretch>
              </p:blipFill>
              <p:spPr>
                <a:xfrm>
                  <a:off x="9483870" y="2218135"/>
                  <a:ext cx="1371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8" name="Ink 77">
                  <a:extLst>
                    <a:ext uri="{FF2B5EF4-FFF2-40B4-BE49-F238E27FC236}">
                      <a16:creationId xmlns:a16="http://schemas.microsoft.com/office/drawing/2014/main" id="{0CEC3504-C600-414F-9320-4DC95FDFBE91}"/>
                    </a:ext>
                  </a:extLst>
                </p14:cNvPr>
                <p14:cNvContentPartPr/>
                <p14:nvPr/>
              </p14:nvContentPartPr>
              <p14:xfrm>
                <a:off x="9630390" y="2049655"/>
                <a:ext cx="631440" cy="385920"/>
              </p14:xfrm>
            </p:contentPart>
          </mc:Choice>
          <mc:Fallback xmlns="">
            <p:pic>
              <p:nvPicPr>
                <p:cNvPr id="78" name="Ink 77">
                  <a:extLst>
                    <a:ext uri="{FF2B5EF4-FFF2-40B4-BE49-F238E27FC236}">
                      <a16:creationId xmlns:a16="http://schemas.microsoft.com/office/drawing/2014/main" id="{0CEC3504-C600-414F-9320-4DC95FDFBE91}"/>
                    </a:ext>
                  </a:extLst>
                </p:cNvPr>
                <p:cNvPicPr/>
                <p:nvPr/>
              </p:nvPicPr>
              <p:blipFill>
                <a:blip r:embed="rId34"/>
                <a:stretch>
                  <a:fillRect/>
                </a:stretch>
              </p:blipFill>
              <p:spPr>
                <a:xfrm>
                  <a:off x="9621390" y="2040655"/>
                  <a:ext cx="6490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9" name="Ink 78">
                  <a:extLst>
                    <a:ext uri="{FF2B5EF4-FFF2-40B4-BE49-F238E27FC236}">
                      <a16:creationId xmlns:a16="http://schemas.microsoft.com/office/drawing/2014/main" id="{C68DCD11-3B79-443E-ACC1-E58AAAF57C3F}"/>
                    </a:ext>
                  </a:extLst>
                </p14:cNvPr>
                <p14:cNvContentPartPr/>
                <p14:nvPr/>
              </p14:nvContentPartPr>
              <p14:xfrm>
                <a:off x="10088310" y="2113015"/>
                <a:ext cx="253800" cy="33120"/>
              </p14:xfrm>
            </p:contentPart>
          </mc:Choice>
          <mc:Fallback xmlns="">
            <p:pic>
              <p:nvPicPr>
                <p:cNvPr id="79" name="Ink 78">
                  <a:extLst>
                    <a:ext uri="{FF2B5EF4-FFF2-40B4-BE49-F238E27FC236}">
                      <a16:creationId xmlns:a16="http://schemas.microsoft.com/office/drawing/2014/main" id="{C68DCD11-3B79-443E-ACC1-E58AAAF57C3F}"/>
                    </a:ext>
                  </a:extLst>
                </p:cNvPr>
                <p:cNvPicPr/>
                <p:nvPr/>
              </p:nvPicPr>
              <p:blipFill>
                <a:blip r:embed="rId36"/>
                <a:stretch>
                  <a:fillRect/>
                </a:stretch>
              </p:blipFill>
              <p:spPr>
                <a:xfrm>
                  <a:off x="10079670" y="2104015"/>
                  <a:ext cx="271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0" name="Ink 79">
                  <a:extLst>
                    <a:ext uri="{FF2B5EF4-FFF2-40B4-BE49-F238E27FC236}">
                      <a16:creationId xmlns:a16="http://schemas.microsoft.com/office/drawing/2014/main" id="{56AE3210-6684-4640-82CB-96C2F98A379E}"/>
                    </a:ext>
                  </a:extLst>
                </p14:cNvPr>
                <p14:cNvContentPartPr/>
                <p14:nvPr/>
              </p14:nvContentPartPr>
              <p14:xfrm>
                <a:off x="10317990" y="2152975"/>
                <a:ext cx="128160" cy="287640"/>
              </p14:xfrm>
            </p:contentPart>
          </mc:Choice>
          <mc:Fallback xmlns="">
            <p:pic>
              <p:nvPicPr>
                <p:cNvPr id="80" name="Ink 79">
                  <a:extLst>
                    <a:ext uri="{FF2B5EF4-FFF2-40B4-BE49-F238E27FC236}">
                      <a16:creationId xmlns:a16="http://schemas.microsoft.com/office/drawing/2014/main" id="{56AE3210-6684-4640-82CB-96C2F98A379E}"/>
                    </a:ext>
                  </a:extLst>
                </p:cNvPr>
                <p:cNvPicPr/>
                <p:nvPr/>
              </p:nvPicPr>
              <p:blipFill>
                <a:blip r:embed="rId38"/>
                <a:stretch>
                  <a:fillRect/>
                </a:stretch>
              </p:blipFill>
              <p:spPr>
                <a:xfrm>
                  <a:off x="10309350" y="2144335"/>
                  <a:ext cx="1458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1" name="Ink 80">
                  <a:extLst>
                    <a:ext uri="{FF2B5EF4-FFF2-40B4-BE49-F238E27FC236}">
                      <a16:creationId xmlns:a16="http://schemas.microsoft.com/office/drawing/2014/main" id="{6D248F20-CD9E-4CD9-B75A-18DFEA0D3F82}"/>
                    </a:ext>
                  </a:extLst>
                </p14:cNvPr>
                <p14:cNvContentPartPr/>
                <p14:nvPr/>
              </p14:nvContentPartPr>
              <p14:xfrm>
                <a:off x="10446870" y="2172055"/>
                <a:ext cx="425160" cy="117720"/>
              </p14:xfrm>
            </p:contentPart>
          </mc:Choice>
          <mc:Fallback xmlns="">
            <p:pic>
              <p:nvPicPr>
                <p:cNvPr id="81" name="Ink 80">
                  <a:extLst>
                    <a:ext uri="{FF2B5EF4-FFF2-40B4-BE49-F238E27FC236}">
                      <a16:creationId xmlns:a16="http://schemas.microsoft.com/office/drawing/2014/main" id="{6D248F20-CD9E-4CD9-B75A-18DFEA0D3F82}"/>
                    </a:ext>
                  </a:extLst>
                </p:cNvPr>
                <p:cNvPicPr/>
                <p:nvPr/>
              </p:nvPicPr>
              <p:blipFill>
                <a:blip r:embed="rId40"/>
                <a:stretch>
                  <a:fillRect/>
                </a:stretch>
              </p:blipFill>
              <p:spPr>
                <a:xfrm>
                  <a:off x="10438230" y="2163055"/>
                  <a:ext cx="442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E9C6200A-4A6A-4382-A472-6EE42E08F737}"/>
                    </a:ext>
                  </a:extLst>
                </p14:cNvPr>
                <p14:cNvContentPartPr/>
                <p14:nvPr/>
              </p14:nvContentPartPr>
              <p14:xfrm>
                <a:off x="3558630" y="1610455"/>
                <a:ext cx="515520" cy="357480"/>
              </p14:xfrm>
            </p:contentPart>
          </mc:Choice>
          <mc:Fallback xmlns="">
            <p:pic>
              <p:nvPicPr>
                <p:cNvPr id="25" name="Ink 24">
                  <a:extLst>
                    <a:ext uri="{FF2B5EF4-FFF2-40B4-BE49-F238E27FC236}">
                      <a16:creationId xmlns:a16="http://schemas.microsoft.com/office/drawing/2014/main" id="{E9C6200A-4A6A-4382-A472-6EE42E08F737}"/>
                    </a:ext>
                  </a:extLst>
                </p:cNvPr>
                <p:cNvPicPr/>
                <p:nvPr/>
              </p:nvPicPr>
              <p:blipFill>
                <a:blip r:embed="rId42"/>
                <a:stretch>
                  <a:fillRect/>
                </a:stretch>
              </p:blipFill>
              <p:spPr>
                <a:xfrm>
                  <a:off x="3549990" y="1601455"/>
                  <a:ext cx="5331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3E63D60E-F53F-46EF-8369-B58D6975A2B2}"/>
                    </a:ext>
                  </a:extLst>
                </p14:cNvPr>
                <p14:cNvContentPartPr/>
                <p14:nvPr/>
              </p14:nvContentPartPr>
              <p14:xfrm>
                <a:off x="3584190" y="1862455"/>
                <a:ext cx="479520" cy="111960"/>
              </p14:xfrm>
            </p:contentPart>
          </mc:Choice>
          <mc:Fallback xmlns="">
            <p:pic>
              <p:nvPicPr>
                <p:cNvPr id="26" name="Ink 25">
                  <a:extLst>
                    <a:ext uri="{FF2B5EF4-FFF2-40B4-BE49-F238E27FC236}">
                      <a16:creationId xmlns:a16="http://schemas.microsoft.com/office/drawing/2014/main" id="{3E63D60E-F53F-46EF-8369-B58D6975A2B2}"/>
                    </a:ext>
                  </a:extLst>
                </p:cNvPr>
                <p:cNvPicPr/>
                <p:nvPr/>
              </p:nvPicPr>
              <p:blipFill>
                <a:blip r:embed="rId44"/>
                <a:stretch>
                  <a:fillRect/>
                </a:stretch>
              </p:blipFill>
              <p:spPr>
                <a:xfrm>
                  <a:off x="3575190" y="1853815"/>
                  <a:ext cx="497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24C9A214-E7CD-4D98-9E4B-F8D8EAA03BEB}"/>
                    </a:ext>
                  </a:extLst>
                </p14:cNvPr>
                <p14:cNvContentPartPr/>
                <p14:nvPr/>
              </p14:nvContentPartPr>
              <p14:xfrm>
                <a:off x="4134990" y="1662295"/>
                <a:ext cx="41400" cy="270360"/>
              </p14:xfrm>
            </p:contentPart>
          </mc:Choice>
          <mc:Fallback xmlns="">
            <p:pic>
              <p:nvPicPr>
                <p:cNvPr id="27" name="Ink 26">
                  <a:extLst>
                    <a:ext uri="{FF2B5EF4-FFF2-40B4-BE49-F238E27FC236}">
                      <a16:creationId xmlns:a16="http://schemas.microsoft.com/office/drawing/2014/main" id="{24C9A214-E7CD-4D98-9E4B-F8D8EAA03BEB}"/>
                    </a:ext>
                  </a:extLst>
                </p:cNvPr>
                <p:cNvPicPr/>
                <p:nvPr/>
              </p:nvPicPr>
              <p:blipFill>
                <a:blip r:embed="rId46"/>
                <a:stretch>
                  <a:fillRect/>
                </a:stretch>
              </p:blipFill>
              <p:spPr>
                <a:xfrm>
                  <a:off x="4126350" y="1653655"/>
                  <a:ext cx="59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C1CB1698-A37D-40ED-9556-0D1488786BC7}"/>
                    </a:ext>
                  </a:extLst>
                </p14:cNvPr>
                <p14:cNvContentPartPr/>
                <p14:nvPr/>
              </p14:nvContentPartPr>
              <p14:xfrm>
                <a:off x="4152990" y="1632775"/>
                <a:ext cx="425160" cy="315720"/>
              </p14:xfrm>
            </p:contentPart>
          </mc:Choice>
          <mc:Fallback xmlns="">
            <p:pic>
              <p:nvPicPr>
                <p:cNvPr id="28" name="Ink 27">
                  <a:extLst>
                    <a:ext uri="{FF2B5EF4-FFF2-40B4-BE49-F238E27FC236}">
                      <a16:creationId xmlns:a16="http://schemas.microsoft.com/office/drawing/2014/main" id="{C1CB1698-A37D-40ED-9556-0D1488786BC7}"/>
                    </a:ext>
                  </a:extLst>
                </p:cNvPr>
                <p:cNvPicPr/>
                <p:nvPr/>
              </p:nvPicPr>
              <p:blipFill>
                <a:blip r:embed="rId48"/>
                <a:stretch>
                  <a:fillRect/>
                </a:stretch>
              </p:blipFill>
              <p:spPr>
                <a:xfrm>
                  <a:off x="4143990" y="1623775"/>
                  <a:ext cx="44280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B2FA31B3-52A1-4880-92C3-62DECB5BB670}"/>
                    </a:ext>
                  </a:extLst>
                </p14:cNvPr>
                <p14:cNvContentPartPr/>
                <p14:nvPr/>
              </p14:nvContentPartPr>
              <p14:xfrm>
                <a:off x="4158030" y="1918975"/>
                <a:ext cx="415800" cy="35280"/>
              </p14:xfrm>
            </p:contentPart>
          </mc:Choice>
          <mc:Fallback xmlns="">
            <p:pic>
              <p:nvPicPr>
                <p:cNvPr id="29" name="Ink 28">
                  <a:extLst>
                    <a:ext uri="{FF2B5EF4-FFF2-40B4-BE49-F238E27FC236}">
                      <a16:creationId xmlns:a16="http://schemas.microsoft.com/office/drawing/2014/main" id="{B2FA31B3-52A1-4880-92C3-62DECB5BB670}"/>
                    </a:ext>
                  </a:extLst>
                </p:cNvPr>
                <p:cNvPicPr/>
                <p:nvPr/>
              </p:nvPicPr>
              <p:blipFill>
                <a:blip r:embed="rId50"/>
                <a:stretch>
                  <a:fillRect/>
                </a:stretch>
              </p:blipFill>
              <p:spPr>
                <a:xfrm>
                  <a:off x="4149390" y="1910335"/>
                  <a:ext cx="433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16EF78E6-4A29-493C-80D6-2FBB044F1669}"/>
                    </a:ext>
                  </a:extLst>
                </p14:cNvPr>
                <p14:cNvContentPartPr/>
                <p14:nvPr/>
              </p14:nvContentPartPr>
              <p14:xfrm>
                <a:off x="4176030" y="1980175"/>
                <a:ext cx="382680" cy="74160"/>
              </p14:xfrm>
            </p:contentPart>
          </mc:Choice>
          <mc:Fallback xmlns="">
            <p:pic>
              <p:nvPicPr>
                <p:cNvPr id="30" name="Ink 29">
                  <a:extLst>
                    <a:ext uri="{FF2B5EF4-FFF2-40B4-BE49-F238E27FC236}">
                      <a16:creationId xmlns:a16="http://schemas.microsoft.com/office/drawing/2014/main" id="{16EF78E6-4A29-493C-80D6-2FBB044F1669}"/>
                    </a:ext>
                  </a:extLst>
                </p:cNvPr>
                <p:cNvPicPr/>
                <p:nvPr/>
              </p:nvPicPr>
              <p:blipFill>
                <a:blip r:embed="rId52"/>
                <a:stretch>
                  <a:fillRect/>
                </a:stretch>
              </p:blipFill>
              <p:spPr>
                <a:xfrm>
                  <a:off x="4167390" y="1971175"/>
                  <a:ext cx="400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FAF0C104-2A41-48E1-8A89-A6FC98DDDFEA}"/>
                    </a:ext>
                  </a:extLst>
                </p14:cNvPr>
                <p14:cNvContentPartPr/>
                <p14:nvPr/>
              </p14:nvContentPartPr>
              <p14:xfrm>
                <a:off x="4156590" y="2019775"/>
                <a:ext cx="399960" cy="230400"/>
              </p14:xfrm>
            </p:contentPart>
          </mc:Choice>
          <mc:Fallback xmlns="">
            <p:pic>
              <p:nvPicPr>
                <p:cNvPr id="31" name="Ink 30">
                  <a:extLst>
                    <a:ext uri="{FF2B5EF4-FFF2-40B4-BE49-F238E27FC236}">
                      <a16:creationId xmlns:a16="http://schemas.microsoft.com/office/drawing/2014/main" id="{FAF0C104-2A41-48E1-8A89-A6FC98DDDFEA}"/>
                    </a:ext>
                  </a:extLst>
                </p:cNvPr>
                <p:cNvPicPr/>
                <p:nvPr/>
              </p:nvPicPr>
              <p:blipFill>
                <a:blip r:embed="rId54"/>
                <a:stretch>
                  <a:fillRect/>
                </a:stretch>
              </p:blipFill>
              <p:spPr>
                <a:xfrm>
                  <a:off x="4147950" y="2010775"/>
                  <a:ext cx="4176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6562027F-2A2B-4EC1-AA24-F10E49F7E62A}"/>
                    </a:ext>
                  </a:extLst>
                </p14:cNvPr>
                <p14:cNvContentPartPr/>
                <p14:nvPr/>
              </p14:nvContentPartPr>
              <p14:xfrm>
                <a:off x="4100790" y="2137135"/>
                <a:ext cx="312120" cy="369000"/>
              </p14:xfrm>
            </p:contentPart>
          </mc:Choice>
          <mc:Fallback xmlns="">
            <p:pic>
              <p:nvPicPr>
                <p:cNvPr id="32" name="Ink 31">
                  <a:extLst>
                    <a:ext uri="{FF2B5EF4-FFF2-40B4-BE49-F238E27FC236}">
                      <a16:creationId xmlns:a16="http://schemas.microsoft.com/office/drawing/2014/main" id="{6562027F-2A2B-4EC1-AA24-F10E49F7E62A}"/>
                    </a:ext>
                  </a:extLst>
                </p:cNvPr>
                <p:cNvPicPr/>
                <p:nvPr/>
              </p:nvPicPr>
              <p:blipFill>
                <a:blip r:embed="rId56"/>
                <a:stretch>
                  <a:fillRect/>
                </a:stretch>
              </p:blipFill>
              <p:spPr>
                <a:xfrm>
                  <a:off x="4091790" y="2128135"/>
                  <a:ext cx="3297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60B312B4-CD99-4999-BFAE-C69319C22953}"/>
                    </a:ext>
                  </a:extLst>
                </p14:cNvPr>
                <p14:cNvContentPartPr/>
                <p14:nvPr/>
              </p14:nvContentPartPr>
              <p14:xfrm>
                <a:off x="4082070" y="2143615"/>
                <a:ext cx="42120" cy="160200"/>
              </p14:xfrm>
            </p:contentPart>
          </mc:Choice>
          <mc:Fallback xmlns="">
            <p:pic>
              <p:nvPicPr>
                <p:cNvPr id="33" name="Ink 32">
                  <a:extLst>
                    <a:ext uri="{FF2B5EF4-FFF2-40B4-BE49-F238E27FC236}">
                      <a16:creationId xmlns:a16="http://schemas.microsoft.com/office/drawing/2014/main" id="{60B312B4-CD99-4999-BFAE-C69319C22953}"/>
                    </a:ext>
                  </a:extLst>
                </p:cNvPr>
                <p:cNvPicPr/>
                <p:nvPr/>
              </p:nvPicPr>
              <p:blipFill>
                <a:blip r:embed="rId58"/>
                <a:stretch>
                  <a:fillRect/>
                </a:stretch>
              </p:blipFill>
              <p:spPr>
                <a:xfrm>
                  <a:off x="4073430" y="2134975"/>
                  <a:ext cx="59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9F7BD9CA-34BB-476D-8391-B3E2AB7DCDB0}"/>
                    </a:ext>
                  </a:extLst>
                </p14:cNvPr>
                <p14:cNvContentPartPr/>
                <p14:nvPr/>
              </p14:nvContentPartPr>
              <p14:xfrm>
                <a:off x="3650070" y="2113015"/>
                <a:ext cx="401760" cy="336600"/>
              </p14:xfrm>
            </p:contentPart>
          </mc:Choice>
          <mc:Fallback xmlns="">
            <p:pic>
              <p:nvPicPr>
                <p:cNvPr id="34" name="Ink 33">
                  <a:extLst>
                    <a:ext uri="{FF2B5EF4-FFF2-40B4-BE49-F238E27FC236}">
                      <a16:creationId xmlns:a16="http://schemas.microsoft.com/office/drawing/2014/main" id="{9F7BD9CA-34BB-476D-8391-B3E2AB7DCDB0}"/>
                    </a:ext>
                  </a:extLst>
                </p:cNvPr>
                <p:cNvPicPr/>
                <p:nvPr/>
              </p:nvPicPr>
              <p:blipFill>
                <a:blip r:embed="rId60"/>
                <a:stretch>
                  <a:fillRect/>
                </a:stretch>
              </p:blipFill>
              <p:spPr>
                <a:xfrm>
                  <a:off x="3641070" y="2104015"/>
                  <a:ext cx="4194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Ink 35">
                  <a:extLst>
                    <a:ext uri="{FF2B5EF4-FFF2-40B4-BE49-F238E27FC236}">
                      <a16:creationId xmlns:a16="http://schemas.microsoft.com/office/drawing/2014/main" id="{79A0133F-562B-42FA-85B2-49C72D6DD7A1}"/>
                    </a:ext>
                  </a:extLst>
                </p14:cNvPr>
                <p14:cNvContentPartPr/>
                <p14:nvPr/>
              </p14:nvContentPartPr>
              <p14:xfrm>
                <a:off x="3560430" y="1967575"/>
                <a:ext cx="415440" cy="291960"/>
              </p14:xfrm>
            </p:contentPart>
          </mc:Choice>
          <mc:Fallback xmlns="">
            <p:pic>
              <p:nvPicPr>
                <p:cNvPr id="36" name="Ink 35">
                  <a:extLst>
                    <a:ext uri="{FF2B5EF4-FFF2-40B4-BE49-F238E27FC236}">
                      <a16:creationId xmlns:a16="http://schemas.microsoft.com/office/drawing/2014/main" id="{79A0133F-562B-42FA-85B2-49C72D6DD7A1}"/>
                    </a:ext>
                  </a:extLst>
                </p:cNvPr>
                <p:cNvPicPr/>
                <p:nvPr/>
              </p:nvPicPr>
              <p:blipFill>
                <a:blip r:embed="rId62"/>
                <a:stretch>
                  <a:fillRect/>
                </a:stretch>
              </p:blipFill>
              <p:spPr>
                <a:xfrm>
                  <a:off x="3551430" y="1958935"/>
                  <a:ext cx="4330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8B92471A-1952-4CFA-B142-F3C8FB7BCC42}"/>
                    </a:ext>
                  </a:extLst>
                </p14:cNvPr>
                <p14:cNvContentPartPr/>
                <p14:nvPr/>
              </p14:nvContentPartPr>
              <p14:xfrm>
                <a:off x="4005390" y="1643575"/>
                <a:ext cx="202680" cy="188640"/>
              </p14:xfrm>
            </p:contentPart>
          </mc:Choice>
          <mc:Fallback xmlns="">
            <p:pic>
              <p:nvPicPr>
                <p:cNvPr id="38" name="Ink 37">
                  <a:extLst>
                    <a:ext uri="{FF2B5EF4-FFF2-40B4-BE49-F238E27FC236}">
                      <a16:creationId xmlns:a16="http://schemas.microsoft.com/office/drawing/2014/main" id="{8B92471A-1952-4CFA-B142-F3C8FB7BCC42}"/>
                    </a:ext>
                  </a:extLst>
                </p:cNvPr>
                <p:cNvPicPr/>
                <p:nvPr/>
              </p:nvPicPr>
              <p:blipFill>
                <a:blip r:embed="rId64"/>
                <a:stretch>
                  <a:fillRect/>
                </a:stretch>
              </p:blipFill>
              <p:spPr>
                <a:xfrm>
                  <a:off x="3996750" y="1634575"/>
                  <a:ext cx="2203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Ink 39">
                  <a:extLst>
                    <a:ext uri="{FF2B5EF4-FFF2-40B4-BE49-F238E27FC236}">
                      <a16:creationId xmlns:a16="http://schemas.microsoft.com/office/drawing/2014/main" id="{431D485E-7F54-4675-BAC2-66B67C3973A8}"/>
                    </a:ext>
                  </a:extLst>
                </p14:cNvPr>
                <p14:cNvContentPartPr/>
                <p14:nvPr/>
              </p14:nvContentPartPr>
              <p14:xfrm>
                <a:off x="4265310" y="2125615"/>
                <a:ext cx="167760" cy="163440"/>
              </p14:xfrm>
            </p:contentPart>
          </mc:Choice>
          <mc:Fallback xmlns="">
            <p:pic>
              <p:nvPicPr>
                <p:cNvPr id="40" name="Ink 39">
                  <a:extLst>
                    <a:ext uri="{FF2B5EF4-FFF2-40B4-BE49-F238E27FC236}">
                      <a16:creationId xmlns:a16="http://schemas.microsoft.com/office/drawing/2014/main" id="{431D485E-7F54-4675-BAC2-66B67C3973A8}"/>
                    </a:ext>
                  </a:extLst>
                </p:cNvPr>
                <p:cNvPicPr/>
                <p:nvPr/>
              </p:nvPicPr>
              <p:blipFill>
                <a:blip r:embed="rId66"/>
                <a:stretch>
                  <a:fillRect/>
                </a:stretch>
              </p:blipFill>
              <p:spPr>
                <a:xfrm>
                  <a:off x="4256670" y="2116615"/>
                  <a:ext cx="185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Ink 40">
                  <a:extLst>
                    <a:ext uri="{FF2B5EF4-FFF2-40B4-BE49-F238E27FC236}">
                      <a16:creationId xmlns:a16="http://schemas.microsoft.com/office/drawing/2014/main" id="{325459D5-7ED9-4608-BF10-C1799A24CEA5}"/>
                    </a:ext>
                  </a:extLst>
                </p14:cNvPr>
                <p14:cNvContentPartPr/>
                <p14:nvPr/>
              </p14:nvContentPartPr>
              <p14:xfrm>
                <a:off x="3773910" y="2140735"/>
                <a:ext cx="158760" cy="150480"/>
              </p14:xfrm>
            </p:contentPart>
          </mc:Choice>
          <mc:Fallback xmlns="">
            <p:pic>
              <p:nvPicPr>
                <p:cNvPr id="41" name="Ink 40">
                  <a:extLst>
                    <a:ext uri="{FF2B5EF4-FFF2-40B4-BE49-F238E27FC236}">
                      <a16:creationId xmlns:a16="http://schemas.microsoft.com/office/drawing/2014/main" id="{325459D5-7ED9-4608-BF10-C1799A24CEA5}"/>
                    </a:ext>
                  </a:extLst>
                </p:cNvPr>
                <p:cNvPicPr/>
                <p:nvPr/>
              </p:nvPicPr>
              <p:blipFill>
                <a:blip r:embed="rId68"/>
                <a:stretch>
                  <a:fillRect/>
                </a:stretch>
              </p:blipFill>
              <p:spPr>
                <a:xfrm>
                  <a:off x="3764910" y="2132095"/>
                  <a:ext cx="176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C22C8338-1A25-49AE-8277-D9F0A253E6DD}"/>
                    </a:ext>
                  </a:extLst>
                </p14:cNvPr>
                <p14:cNvContentPartPr/>
                <p14:nvPr/>
              </p14:nvContentPartPr>
              <p14:xfrm>
                <a:off x="3385830" y="2056495"/>
                <a:ext cx="472320" cy="356760"/>
              </p14:xfrm>
            </p:contentPart>
          </mc:Choice>
          <mc:Fallback xmlns="">
            <p:pic>
              <p:nvPicPr>
                <p:cNvPr id="43" name="Ink 42">
                  <a:extLst>
                    <a:ext uri="{FF2B5EF4-FFF2-40B4-BE49-F238E27FC236}">
                      <a16:creationId xmlns:a16="http://schemas.microsoft.com/office/drawing/2014/main" id="{C22C8338-1A25-49AE-8277-D9F0A253E6DD}"/>
                    </a:ext>
                  </a:extLst>
                </p:cNvPr>
                <p:cNvPicPr/>
                <p:nvPr/>
              </p:nvPicPr>
              <p:blipFill>
                <a:blip r:embed="rId70"/>
                <a:stretch>
                  <a:fillRect/>
                </a:stretch>
              </p:blipFill>
              <p:spPr>
                <a:xfrm>
                  <a:off x="3376830" y="2047855"/>
                  <a:ext cx="4899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662AD96D-F8EA-46A4-A80A-052265BB7CA2}"/>
                    </a:ext>
                  </a:extLst>
                </p14:cNvPr>
                <p14:cNvContentPartPr/>
                <p14:nvPr/>
              </p14:nvContentPartPr>
              <p14:xfrm>
                <a:off x="4245510" y="2025895"/>
                <a:ext cx="446760" cy="551880"/>
              </p14:xfrm>
            </p:contentPart>
          </mc:Choice>
          <mc:Fallback xmlns="">
            <p:pic>
              <p:nvPicPr>
                <p:cNvPr id="44" name="Ink 43">
                  <a:extLst>
                    <a:ext uri="{FF2B5EF4-FFF2-40B4-BE49-F238E27FC236}">
                      <a16:creationId xmlns:a16="http://schemas.microsoft.com/office/drawing/2014/main" id="{662AD96D-F8EA-46A4-A80A-052265BB7CA2}"/>
                    </a:ext>
                  </a:extLst>
                </p:cNvPr>
                <p:cNvPicPr/>
                <p:nvPr/>
              </p:nvPicPr>
              <p:blipFill>
                <a:blip r:embed="rId72"/>
                <a:stretch>
                  <a:fillRect/>
                </a:stretch>
              </p:blipFill>
              <p:spPr>
                <a:xfrm>
                  <a:off x="4236870" y="2016895"/>
                  <a:ext cx="46440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Ink 45">
                  <a:extLst>
                    <a:ext uri="{FF2B5EF4-FFF2-40B4-BE49-F238E27FC236}">
                      <a16:creationId xmlns:a16="http://schemas.microsoft.com/office/drawing/2014/main" id="{6D3FBAFF-CE3D-4C85-ACA6-EE68FF644F9A}"/>
                    </a:ext>
                  </a:extLst>
                </p14:cNvPr>
                <p14:cNvContentPartPr/>
                <p14:nvPr/>
              </p14:nvContentPartPr>
              <p14:xfrm>
                <a:off x="4701630" y="2349895"/>
                <a:ext cx="278640" cy="15840"/>
              </p14:xfrm>
            </p:contentPart>
          </mc:Choice>
          <mc:Fallback xmlns="">
            <p:pic>
              <p:nvPicPr>
                <p:cNvPr id="46" name="Ink 45">
                  <a:extLst>
                    <a:ext uri="{FF2B5EF4-FFF2-40B4-BE49-F238E27FC236}">
                      <a16:creationId xmlns:a16="http://schemas.microsoft.com/office/drawing/2014/main" id="{6D3FBAFF-CE3D-4C85-ACA6-EE68FF644F9A}"/>
                    </a:ext>
                  </a:extLst>
                </p:cNvPr>
                <p:cNvPicPr/>
                <p:nvPr/>
              </p:nvPicPr>
              <p:blipFill>
                <a:blip r:embed="rId74"/>
                <a:stretch>
                  <a:fillRect/>
                </a:stretch>
              </p:blipFill>
              <p:spPr>
                <a:xfrm>
                  <a:off x="4692990" y="2340895"/>
                  <a:ext cx="296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Ink 46">
                  <a:extLst>
                    <a:ext uri="{FF2B5EF4-FFF2-40B4-BE49-F238E27FC236}">
                      <a16:creationId xmlns:a16="http://schemas.microsoft.com/office/drawing/2014/main" id="{622D1FAF-61A8-4481-B727-3FF4F515B0A4}"/>
                    </a:ext>
                  </a:extLst>
                </p14:cNvPr>
                <p14:cNvContentPartPr/>
                <p14:nvPr/>
              </p14:nvContentPartPr>
              <p14:xfrm>
                <a:off x="4650510" y="2309575"/>
                <a:ext cx="139680" cy="134640"/>
              </p14:xfrm>
            </p:contentPart>
          </mc:Choice>
          <mc:Fallback xmlns="">
            <p:pic>
              <p:nvPicPr>
                <p:cNvPr id="47" name="Ink 46">
                  <a:extLst>
                    <a:ext uri="{FF2B5EF4-FFF2-40B4-BE49-F238E27FC236}">
                      <a16:creationId xmlns:a16="http://schemas.microsoft.com/office/drawing/2014/main" id="{622D1FAF-61A8-4481-B727-3FF4F515B0A4}"/>
                    </a:ext>
                  </a:extLst>
                </p:cNvPr>
                <p:cNvPicPr/>
                <p:nvPr/>
              </p:nvPicPr>
              <p:blipFill>
                <a:blip r:embed="rId76"/>
                <a:stretch>
                  <a:fillRect/>
                </a:stretch>
              </p:blipFill>
              <p:spPr>
                <a:xfrm>
                  <a:off x="4641870" y="2300575"/>
                  <a:ext cx="157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F4BF668D-1A0A-482F-A1ED-1C7EC3BCE6DB}"/>
                    </a:ext>
                  </a:extLst>
                </p14:cNvPr>
                <p14:cNvContentPartPr/>
                <p14:nvPr/>
              </p14:nvContentPartPr>
              <p14:xfrm>
                <a:off x="5105190" y="2217415"/>
                <a:ext cx="160560" cy="162360"/>
              </p14:xfrm>
            </p:contentPart>
          </mc:Choice>
          <mc:Fallback xmlns="">
            <p:pic>
              <p:nvPicPr>
                <p:cNvPr id="49" name="Ink 48">
                  <a:extLst>
                    <a:ext uri="{FF2B5EF4-FFF2-40B4-BE49-F238E27FC236}">
                      <a16:creationId xmlns:a16="http://schemas.microsoft.com/office/drawing/2014/main" id="{F4BF668D-1A0A-482F-A1ED-1C7EC3BCE6DB}"/>
                    </a:ext>
                  </a:extLst>
                </p:cNvPr>
                <p:cNvPicPr/>
                <p:nvPr/>
              </p:nvPicPr>
              <p:blipFill>
                <a:blip r:embed="rId78"/>
                <a:stretch>
                  <a:fillRect/>
                </a:stretch>
              </p:blipFill>
              <p:spPr>
                <a:xfrm>
                  <a:off x="5096190" y="2208415"/>
                  <a:ext cx="178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252AC46B-1CB5-40D9-B067-F83A28D1EA85}"/>
                    </a:ext>
                  </a:extLst>
                </p14:cNvPr>
                <p14:cNvContentPartPr/>
                <p14:nvPr/>
              </p14:nvContentPartPr>
              <p14:xfrm>
                <a:off x="5360070" y="2125615"/>
                <a:ext cx="231480" cy="226440"/>
              </p14:xfrm>
            </p:contentPart>
          </mc:Choice>
          <mc:Fallback xmlns="">
            <p:pic>
              <p:nvPicPr>
                <p:cNvPr id="50" name="Ink 49">
                  <a:extLst>
                    <a:ext uri="{FF2B5EF4-FFF2-40B4-BE49-F238E27FC236}">
                      <a16:creationId xmlns:a16="http://schemas.microsoft.com/office/drawing/2014/main" id="{252AC46B-1CB5-40D9-B067-F83A28D1EA85}"/>
                    </a:ext>
                  </a:extLst>
                </p:cNvPr>
                <p:cNvPicPr/>
                <p:nvPr/>
              </p:nvPicPr>
              <p:blipFill>
                <a:blip r:embed="rId80"/>
                <a:stretch>
                  <a:fillRect/>
                </a:stretch>
              </p:blipFill>
              <p:spPr>
                <a:xfrm>
                  <a:off x="5351430" y="2116975"/>
                  <a:ext cx="249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F0E6950D-2C5C-4376-9D13-BBC27A0E9FE6}"/>
                    </a:ext>
                  </a:extLst>
                </p14:cNvPr>
                <p14:cNvContentPartPr/>
                <p14:nvPr/>
              </p14:nvContentPartPr>
              <p14:xfrm>
                <a:off x="5555550" y="2183215"/>
                <a:ext cx="360" cy="360"/>
              </p14:xfrm>
            </p:contentPart>
          </mc:Choice>
          <mc:Fallback xmlns="">
            <p:pic>
              <p:nvPicPr>
                <p:cNvPr id="51" name="Ink 50">
                  <a:extLst>
                    <a:ext uri="{FF2B5EF4-FFF2-40B4-BE49-F238E27FC236}">
                      <a16:creationId xmlns:a16="http://schemas.microsoft.com/office/drawing/2014/main" id="{F0E6950D-2C5C-4376-9D13-BBC27A0E9FE6}"/>
                    </a:ext>
                  </a:extLst>
                </p:cNvPr>
                <p:cNvPicPr/>
                <p:nvPr/>
              </p:nvPicPr>
              <p:blipFill>
                <a:blip r:embed="rId19"/>
                <a:stretch>
                  <a:fillRect/>
                </a:stretch>
              </p:blipFill>
              <p:spPr>
                <a:xfrm>
                  <a:off x="5546550" y="21745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C24F8E8F-0F00-4C55-871B-AB42AD8956DA}"/>
                    </a:ext>
                  </a:extLst>
                </p14:cNvPr>
                <p14:cNvContentPartPr/>
                <p14:nvPr/>
              </p14:nvContentPartPr>
              <p14:xfrm>
                <a:off x="5620350" y="2218495"/>
                <a:ext cx="264960" cy="101520"/>
              </p14:xfrm>
            </p:contentPart>
          </mc:Choice>
          <mc:Fallback xmlns="">
            <p:pic>
              <p:nvPicPr>
                <p:cNvPr id="52" name="Ink 51">
                  <a:extLst>
                    <a:ext uri="{FF2B5EF4-FFF2-40B4-BE49-F238E27FC236}">
                      <a16:creationId xmlns:a16="http://schemas.microsoft.com/office/drawing/2014/main" id="{C24F8E8F-0F00-4C55-871B-AB42AD8956DA}"/>
                    </a:ext>
                  </a:extLst>
                </p:cNvPr>
                <p:cNvPicPr/>
                <p:nvPr/>
              </p:nvPicPr>
              <p:blipFill>
                <a:blip r:embed="rId83"/>
                <a:stretch>
                  <a:fillRect/>
                </a:stretch>
              </p:blipFill>
              <p:spPr>
                <a:xfrm>
                  <a:off x="5611710" y="2209855"/>
                  <a:ext cx="282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43E6D524-C92D-44A9-BD35-6A5C417DCD7F}"/>
                    </a:ext>
                  </a:extLst>
                </p14:cNvPr>
                <p14:cNvContentPartPr/>
                <p14:nvPr/>
              </p14:nvContentPartPr>
              <p14:xfrm>
                <a:off x="5809710" y="2132455"/>
                <a:ext cx="14400" cy="21240"/>
              </p14:xfrm>
            </p:contentPart>
          </mc:Choice>
          <mc:Fallback xmlns="">
            <p:pic>
              <p:nvPicPr>
                <p:cNvPr id="53" name="Ink 52">
                  <a:extLst>
                    <a:ext uri="{FF2B5EF4-FFF2-40B4-BE49-F238E27FC236}">
                      <a16:creationId xmlns:a16="http://schemas.microsoft.com/office/drawing/2014/main" id="{43E6D524-C92D-44A9-BD35-6A5C417DCD7F}"/>
                    </a:ext>
                  </a:extLst>
                </p:cNvPr>
                <p:cNvPicPr/>
                <p:nvPr/>
              </p:nvPicPr>
              <p:blipFill>
                <a:blip r:embed="rId85"/>
                <a:stretch>
                  <a:fillRect/>
                </a:stretch>
              </p:blipFill>
              <p:spPr>
                <a:xfrm>
                  <a:off x="5801070" y="2123455"/>
                  <a:ext cx="32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A3195B57-3561-406B-BF6A-E2D092A85B75}"/>
                    </a:ext>
                  </a:extLst>
                </p14:cNvPr>
                <p14:cNvContentPartPr/>
                <p14:nvPr/>
              </p14:nvContentPartPr>
              <p14:xfrm>
                <a:off x="5927790" y="2190775"/>
                <a:ext cx="247320" cy="127440"/>
              </p14:xfrm>
            </p:contentPart>
          </mc:Choice>
          <mc:Fallback xmlns="">
            <p:pic>
              <p:nvPicPr>
                <p:cNvPr id="54" name="Ink 53">
                  <a:extLst>
                    <a:ext uri="{FF2B5EF4-FFF2-40B4-BE49-F238E27FC236}">
                      <a16:creationId xmlns:a16="http://schemas.microsoft.com/office/drawing/2014/main" id="{A3195B57-3561-406B-BF6A-E2D092A85B75}"/>
                    </a:ext>
                  </a:extLst>
                </p:cNvPr>
                <p:cNvPicPr/>
                <p:nvPr/>
              </p:nvPicPr>
              <p:blipFill>
                <a:blip r:embed="rId87"/>
                <a:stretch>
                  <a:fillRect/>
                </a:stretch>
              </p:blipFill>
              <p:spPr>
                <a:xfrm>
                  <a:off x="5918790" y="2181775"/>
                  <a:ext cx="264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6CAE04E2-91C8-45F1-9C43-8B223A515C6D}"/>
                    </a:ext>
                  </a:extLst>
                </p14:cNvPr>
                <p14:cNvContentPartPr/>
                <p14:nvPr/>
              </p14:nvContentPartPr>
              <p14:xfrm>
                <a:off x="6355470" y="2179975"/>
                <a:ext cx="172080" cy="177480"/>
              </p14:xfrm>
            </p:contentPart>
          </mc:Choice>
          <mc:Fallback xmlns="">
            <p:pic>
              <p:nvPicPr>
                <p:cNvPr id="55" name="Ink 54">
                  <a:extLst>
                    <a:ext uri="{FF2B5EF4-FFF2-40B4-BE49-F238E27FC236}">
                      <a16:creationId xmlns:a16="http://schemas.microsoft.com/office/drawing/2014/main" id="{6CAE04E2-91C8-45F1-9C43-8B223A515C6D}"/>
                    </a:ext>
                  </a:extLst>
                </p:cNvPr>
                <p:cNvPicPr/>
                <p:nvPr/>
              </p:nvPicPr>
              <p:blipFill>
                <a:blip r:embed="rId89"/>
                <a:stretch>
                  <a:fillRect/>
                </a:stretch>
              </p:blipFill>
              <p:spPr>
                <a:xfrm>
                  <a:off x="6346830" y="2171335"/>
                  <a:ext cx="189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D79DA84D-38B8-4578-8EBE-B5492FA31D7C}"/>
                    </a:ext>
                  </a:extLst>
                </p14:cNvPr>
                <p14:cNvContentPartPr/>
                <p14:nvPr/>
              </p14:nvContentPartPr>
              <p14:xfrm>
                <a:off x="6590550" y="2070535"/>
                <a:ext cx="23400" cy="299520"/>
              </p14:xfrm>
            </p:contentPart>
          </mc:Choice>
          <mc:Fallback xmlns="">
            <p:pic>
              <p:nvPicPr>
                <p:cNvPr id="56" name="Ink 55">
                  <a:extLst>
                    <a:ext uri="{FF2B5EF4-FFF2-40B4-BE49-F238E27FC236}">
                      <a16:creationId xmlns:a16="http://schemas.microsoft.com/office/drawing/2014/main" id="{D79DA84D-38B8-4578-8EBE-B5492FA31D7C}"/>
                    </a:ext>
                  </a:extLst>
                </p:cNvPr>
                <p:cNvPicPr/>
                <p:nvPr/>
              </p:nvPicPr>
              <p:blipFill>
                <a:blip r:embed="rId91"/>
                <a:stretch>
                  <a:fillRect/>
                </a:stretch>
              </p:blipFill>
              <p:spPr>
                <a:xfrm>
                  <a:off x="6581550" y="2061895"/>
                  <a:ext cx="410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4B2DE213-C816-4E5D-9B85-477A2CA175C3}"/>
                    </a:ext>
                  </a:extLst>
                </p14:cNvPr>
                <p14:cNvContentPartPr/>
                <p14:nvPr/>
              </p14:nvContentPartPr>
              <p14:xfrm>
                <a:off x="6701790" y="2167375"/>
                <a:ext cx="125640" cy="265680"/>
              </p14:xfrm>
            </p:contentPart>
          </mc:Choice>
          <mc:Fallback xmlns="">
            <p:pic>
              <p:nvPicPr>
                <p:cNvPr id="57" name="Ink 56">
                  <a:extLst>
                    <a:ext uri="{FF2B5EF4-FFF2-40B4-BE49-F238E27FC236}">
                      <a16:creationId xmlns:a16="http://schemas.microsoft.com/office/drawing/2014/main" id="{4B2DE213-C816-4E5D-9B85-477A2CA175C3}"/>
                    </a:ext>
                  </a:extLst>
                </p:cNvPr>
                <p:cNvPicPr/>
                <p:nvPr/>
              </p:nvPicPr>
              <p:blipFill>
                <a:blip r:embed="rId93"/>
                <a:stretch>
                  <a:fillRect/>
                </a:stretch>
              </p:blipFill>
              <p:spPr>
                <a:xfrm>
                  <a:off x="6692790" y="2158735"/>
                  <a:ext cx="1432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3" name="Ink 82">
                  <a:extLst>
                    <a:ext uri="{FF2B5EF4-FFF2-40B4-BE49-F238E27FC236}">
                      <a16:creationId xmlns:a16="http://schemas.microsoft.com/office/drawing/2014/main" id="{AE62D1DE-B6E1-4FAB-A193-DD0C2EE15A82}"/>
                    </a:ext>
                  </a:extLst>
                </p14:cNvPr>
                <p14:cNvContentPartPr/>
                <p14:nvPr/>
              </p14:nvContentPartPr>
              <p14:xfrm>
                <a:off x="4267470" y="1585975"/>
                <a:ext cx="448560" cy="63720"/>
              </p14:xfrm>
            </p:contentPart>
          </mc:Choice>
          <mc:Fallback xmlns="">
            <p:pic>
              <p:nvPicPr>
                <p:cNvPr id="83" name="Ink 82">
                  <a:extLst>
                    <a:ext uri="{FF2B5EF4-FFF2-40B4-BE49-F238E27FC236}">
                      <a16:creationId xmlns:a16="http://schemas.microsoft.com/office/drawing/2014/main" id="{AE62D1DE-B6E1-4FAB-A193-DD0C2EE15A82}"/>
                    </a:ext>
                  </a:extLst>
                </p:cNvPr>
                <p:cNvPicPr/>
                <p:nvPr/>
              </p:nvPicPr>
              <p:blipFill>
                <a:blip r:embed="rId95"/>
                <a:stretch>
                  <a:fillRect/>
                </a:stretch>
              </p:blipFill>
              <p:spPr>
                <a:xfrm>
                  <a:off x="4258830" y="1577335"/>
                  <a:ext cx="466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4" name="Ink 83">
                  <a:extLst>
                    <a:ext uri="{FF2B5EF4-FFF2-40B4-BE49-F238E27FC236}">
                      <a16:creationId xmlns:a16="http://schemas.microsoft.com/office/drawing/2014/main" id="{C163FBAE-E0F7-4939-ABF5-2C100FA8E932}"/>
                    </a:ext>
                  </a:extLst>
                </p14:cNvPr>
                <p14:cNvContentPartPr/>
                <p14:nvPr/>
              </p14:nvContentPartPr>
              <p14:xfrm>
                <a:off x="4235790" y="1621615"/>
                <a:ext cx="141840" cy="119160"/>
              </p14:xfrm>
            </p:contentPart>
          </mc:Choice>
          <mc:Fallback xmlns="">
            <p:pic>
              <p:nvPicPr>
                <p:cNvPr id="84" name="Ink 83">
                  <a:extLst>
                    <a:ext uri="{FF2B5EF4-FFF2-40B4-BE49-F238E27FC236}">
                      <a16:creationId xmlns:a16="http://schemas.microsoft.com/office/drawing/2014/main" id="{C163FBAE-E0F7-4939-ABF5-2C100FA8E932}"/>
                    </a:ext>
                  </a:extLst>
                </p:cNvPr>
                <p:cNvPicPr/>
                <p:nvPr/>
              </p:nvPicPr>
              <p:blipFill>
                <a:blip r:embed="rId97"/>
                <a:stretch>
                  <a:fillRect/>
                </a:stretch>
              </p:blipFill>
              <p:spPr>
                <a:xfrm>
                  <a:off x="4226790" y="1612975"/>
                  <a:ext cx="159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6" name="Ink 85">
                  <a:extLst>
                    <a:ext uri="{FF2B5EF4-FFF2-40B4-BE49-F238E27FC236}">
                      <a16:creationId xmlns:a16="http://schemas.microsoft.com/office/drawing/2014/main" id="{B93D1B9C-5601-4911-B4A1-5D33FA83C434}"/>
                    </a:ext>
                  </a:extLst>
                </p14:cNvPr>
                <p14:cNvContentPartPr/>
                <p14:nvPr/>
              </p14:nvContentPartPr>
              <p14:xfrm>
                <a:off x="4240830" y="1595335"/>
                <a:ext cx="131760" cy="139320"/>
              </p14:xfrm>
            </p:contentPart>
          </mc:Choice>
          <mc:Fallback xmlns="">
            <p:pic>
              <p:nvPicPr>
                <p:cNvPr id="86" name="Ink 85">
                  <a:extLst>
                    <a:ext uri="{FF2B5EF4-FFF2-40B4-BE49-F238E27FC236}">
                      <a16:creationId xmlns:a16="http://schemas.microsoft.com/office/drawing/2014/main" id="{B93D1B9C-5601-4911-B4A1-5D33FA83C434}"/>
                    </a:ext>
                  </a:extLst>
                </p:cNvPr>
                <p:cNvPicPr/>
                <p:nvPr/>
              </p:nvPicPr>
              <p:blipFill>
                <a:blip r:embed="rId99"/>
                <a:stretch>
                  <a:fillRect/>
                </a:stretch>
              </p:blipFill>
              <p:spPr>
                <a:xfrm>
                  <a:off x="4232190" y="1586695"/>
                  <a:ext cx="149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Ink 86">
                  <a:extLst>
                    <a:ext uri="{FF2B5EF4-FFF2-40B4-BE49-F238E27FC236}">
                      <a16:creationId xmlns:a16="http://schemas.microsoft.com/office/drawing/2014/main" id="{8989A988-16F7-4EEC-BB19-2BA974E09A04}"/>
                    </a:ext>
                  </a:extLst>
                </p14:cNvPr>
                <p14:cNvContentPartPr/>
                <p14:nvPr/>
              </p14:nvContentPartPr>
              <p14:xfrm>
                <a:off x="4865070" y="1537375"/>
                <a:ext cx="120240" cy="129960"/>
              </p14:xfrm>
            </p:contentPart>
          </mc:Choice>
          <mc:Fallback xmlns="">
            <p:pic>
              <p:nvPicPr>
                <p:cNvPr id="87" name="Ink 86">
                  <a:extLst>
                    <a:ext uri="{FF2B5EF4-FFF2-40B4-BE49-F238E27FC236}">
                      <a16:creationId xmlns:a16="http://schemas.microsoft.com/office/drawing/2014/main" id="{8989A988-16F7-4EEC-BB19-2BA974E09A04}"/>
                    </a:ext>
                  </a:extLst>
                </p:cNvPr>
                <p:cNvPicPr/>
                <p:nvPr/>
              </p:nvPicPr>
              <p:blipFill>
                <a:blip r:embed="rId101"/>
                <a:stretch>
                  <a:fillRect/>
                </a:stretch>
              </p:blipFill>
              <p:spPr>
                <a:xfrm>
                  <a:off x="4856070" y="1528375"/>
                  <a:ext cx="137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8" name="Ink 87">
                  <a:extLst>
                    <a:ext uri="{FF2B5EF4-FFF2-40B4-BE49-F238E27FC236}">
                      <a16:creationId xmlns:a16="http://schemas.microsoft.com/office/drawing/2014/main" id="{0E53147A-6F56-43C2-9F07-770D67D6DE0A}"/>
                    </a:ext>
                  </a:extLst>
                </p14:cNvPr>
                <p14:cNvContentPartPr/>
                <p14:nvPr/>
              </p14:nvContentPartPr>
              <p14:xfrm>
                <a:off x="5024550" y="1525135"/>
                <a:ext cx="119520" cy="115200"/>
              </p14:xfrm>
            </p:contentPart>
          </mc:Choice>
          <mc:Fallback xmlns="">
            <p:pic>
              <p:nvPicPr>
                <p:cNvPr id="88" name="Ink 87">
                  <a:extLst>
                    <a:ext uri="{FF2B5EF4-FFF2-40B4-BE49-F238E27FC236}">
                      <a16:creationId xmlns:a16="http://schemas.microsoft.com/office/drawing/2014/main" id="{0E53147A-6F56-43C2-9F07-770D67D6DE0A}"/>
                    </a:ext>
                  </a:extLst>
                </p:cNvPr>
                <p:cNvPicPr/>
                <p:nvPr/>
              </p:nvPicPr>
              <p:blipFill>
                <a:blip r:embed="rId103"/>
                <a:stretch>
                  <a:fillRect/>
                </a:stretch>
              </p:blipFill>
              <p:spPr>
                <a:xfrm>
                  <a:off x="5015910" y="1516135"/>
                  <a:ext cx="137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9" name="Ink 88">
                  <a:extLst>
                    <a:ext uri="{FF2B5EF4-FFF2-40B4-BE49-F238E27FC236}">
                      <a16:creationId xmlns:a16="http://schemas.microsoft.com/office/drawing/2014/main" id="{18674414-E920-43BA-89B5-BF9A65B681EB}"/>
                    </a:ext>
                  </a:extLst>
                </p14:cNvPr>
                <p14:cNvContentPartPr/>
                <p14:nvPr/>
              </p14:nvContentPartPr>
              <p14:xfrm>
                <a:off x="5296710" y="1481575"/>
                <a:ext cx="150840" cy="134640"/>
              </p14:xfrm>
            </p:contentPart>
          </mc:Choice>
          <mc:Fallback xmlns="">
            <p:pic>
              <p:nvPicPr>
                <p:cNvPr id="89" name="Ink 88">
                  <a:extLst>
                    <a:ext uri="{FF2B5EF4-FFF2-40B4-BE49-F238E27FC236}">
                      <a16:creationId xmlns:a16="http://schemas.microsoft.com/office/drawing/2014/main" id="{18674414-E920-43BA-89B5-BF9A65B681EB}"/>
                    </a:ext>
                  </a:extLst>
                </p:cNvPr>
                <p:cNvPicPr/>
                <p:nvPr/>
              </p:nvPicPr>
              <p:blipFill>
                <a:blip r:embed="rId105"/>
                <a:stretch>
                  <a:fillRect/>
                </a:stretch>
              </p:blipFill>
              <p:spPr>
                <a:xfrm>
                  <a:off x="5288070" y="1472935"/>
                  <a:ext cx="168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0" name="Ink 89">
                  <a:extLst>
                    <a:ext uri="{FF2B5EF4-FFF2-40B4-BE49-F238E27FC236}">
                      <a16:creationId xmlns:a16="http://schemas.microsoft.com/office/drawing/2014/main" id="{DA99D4F7-B9A5-437E-9276-499BF3F3E283}"/>
                    </a:ext>
                  </a:extLst>
                </p14:cNvPr>
                <p14:cNvContentPartPr/>
                <p14:nvPr/>
              </p14:nvContentPartPr>
              <p14:xfrm>
                <a:off x="5430270" y="1464655"/>
                <a:ext cx="12240" cy="67320"/>
              </p14:xfrm>
            </p:contentPart>
          </mc:Choice>
          <mc:Fallback xmlns="">
            <p:pic>
              <p:nvPicPr>
                <p:cNvPr id="90" name="Ink 89">
                  <a:extLst>
                    <a:ext uri="{FF2B5EF4-FFF2-40B4-BE49-F238E27FC236}">
                      <a16:creationId xmlns:a16="http://schemas.microsoft.com/office/drawing/2014/main" id="{DA99D4F7-B9A5-437E-9276-499BF3F3E283}"/>
                    </a:ext>
                  </a:extLst>
                </p:cNvPr>
                <p:cNvPicPr/>
                <p:nvPr/>
              </p:nvPicPr>
              <p:blipFill>
                <a:blip r:embed="rId107"/>
                <a:stretch>
                  <a:fillRect/>
                </a:stretch>
              </p:blipFill>
              <p:spPr>
                <a:xfrm>
                  <a:off x="5421630" y="1456015"/>
                  <a:ext cx="2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91" name="Ink 90">
                  <a:extLst>
                    <a:ext uri="{FF2B5EF4-FFF2-40B4-BE49-F238E27FC236}">
                      <a16:creationId xmlns:a16="http://schemas.microsoft.com/office/drawing/2014/main" id="{11247953-8EFA-4BC5-A0B7-CAB48A62030A}"/>
                    </a:ext>
                  </a:extLst>
                </p14:cNvPr>
                <p14:cNvContentPartPr/>
                <p14:nvPr/>
              </p14:nvContentPartPr>
              <p14:xfrm>
                <a:off x="5503710" y="1445935"/>
                <a:ext cx="175320" cy="153000"/>
              </p14:xfrm>
            </p:contentPart>
          </mc:Choice>
          <mc:Fallback xmlns="">
            <p:pic>
              <p:nvPicPr>
                <p:cNvPr id="91" name="Ink 90">
                  <a:extLst>
                    <a:ext uri="{FF2B5EF4-FFF2-40B4-BE49-F238E27FC236}">
                      <a16:creationId xmlns:a16="http://schemas.microsoft.com/office/drawing/2014/main" id="{11247953-8EFA-4BC5-A0B7-CAB48A62030A}"/>
                    </a:ext>
                  </a:extLst>
                </p:cNvPr>
                <p:cNvPicPr/>
                <p:nvPr/>
              </p:nvPicPr>
              <p:blipFill>
                <a:blip r:embed="rId109"/>
                <a:stretch>
                  <a:fillRect/>
                </a:stretch>
              </p:blipFill>
              <p:spPr>
                <a:xfrm>
                  <a:off x="5494710" y="1436935"/>
                  <a:ext cx="192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2" name="Ink 91">
                  <a:extLst>
                    <a:ext uri="{FF2B5EF4-FFF2-40B4-BE49-F238E27FC236}">
                      <a16:creationId xmlns:a16="http://schemas.microsoft.com/office/drawing/2014/main" id="{90B672DC-D761-487A-BF2E-683627835452}"/>
                    </a:ext>
                  </a:extLst>
                </p14:cNvPr>
                <p14:cNvContentPartPr/>
                <p14:nvPr/>
              </p14:nvContentPartPr>
              <p14:xfrm>
                <a:off x="5472750" y="1477975"/>
                <a:ext cx="129240" cy="21960"/>
              </p14:xfrm>
            </p:contentPart>
          </mc:Choice>
          <mc:Fallback xmlns="">
            <p:pic>
              <p:nvPicPr>
                <p:cNvPr id="92" name="Ink 91">
                  <a:extLst>
                    <a:ext uri="{FF2B5EF4-FFF2-40B4-BE49-F238E27FC236}">
                      <a16:creationId xmlns:a16="http://schemas.microsoft.com/office/drawing/2014/main" id="{90B672DC-D761-487A-BF2E-683627835452}"/>
                    </a:ext>
                  </a:extLst>
                </p:cNvPr>
                <p:cNvPicPr/>
                <p:nvPr/>
              </p:nvPicPr>
              <p:blipFill>
                <a:blip r:embed="rId111"/>
                <a:stretch>
                  <a:fillRect/>
                </a:stretch>
              </p:blipFill>
              <p:spPr>
                <a:xfrm>
                  <a:off x="5464110" y="1469335"/>
                  <a:ext cx="146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3" name="Ink 92">
                  <a:extLst>
                    <a:ext uri="{FF2B5EF4-FFF2-40B4-BE49-F238E27FC236}">
                      <a16:creationId xmlns:a16="http://schemas.microsoft.com/office/drawing/2014/main" id="{38A54E33-4F5C-4B34-B8AC-BF4920AD385C}"/>
                    </a:ext>
                  </a:extLst>
                </p14:cNvPr>
                <p14:cNvContentPartPr/>
                <p14:nvPr/>
              </p14:nvContentPartPr>
              <p14:xfrm>
                <a:off x="5934270" y="1494895"/>
                <a:ext cx="106920" cy="96480"/>
              </p14:xfrm>
            </p:contentPart>
          </mc:Choice>
          <mc:Fallback xmlns="">
            <p:pic>
              <p:nvPicPr>
                <p:cNvPr id="93" name="Ink 92">
                  <a:extLst>
                    <a:ext uri="{FF2B5EF4-FFF2-40B4-BE49-F238E27FC236}">
                      <a16:creationId xmlns:a16="http://schemas.microsoft.com/office/drawing/2014/main" id="{38A54E33-4F5C-4B34-B8AC-BF4920AD385C}"/>
                    </a:ext>
                  </a:extLst>
                </p:cNvPr>
                <p:cNvPicPr/>
                <p:nvPr/>
              </p:nvPicPr>
              <p:blipFill>
                <a:blip r:embed="rId113"/>
                <a:stretch>
                  <a:fillRect/>
                </a:stretch>
              </p:blipFill>
              <p:spPr>
                <a:xfrm>
                  <a:off x="5925630" y="1485895"/>
                  <a:ext cx="124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4" name="Ink 93">
                  <a:extLst>
                    <a:ext uri="{FF2B5EF4-FFF2-40B4-BE49-F238E27FC236}">
                      <a16:creationId xmlns:a16="http://schemas.microsoft.com/office/drawing/2014/main" id="{D8F417B8-F04A-47E7-8D71-C7F17114FEC6}"/>
                    </a:ext>
                  </a:extLst>
                </p14:cNvPr>
                <p14:cNvContentPartPr/>
                <p14:nvPr/>
              </p14:nvContentPartPr>
              <p14:xfrm>
                <a:off x="6044070" y="1527295"/>
                <a:ext cx="193320" cy="77760"/>
              </p14:xfrm>
            </p:contentPart>
          </mc:Choice>
          <mc:Fallback xmlns="">
            <p:pic>
              <p:nvPicPr>
                <p:cNvPr id="94" name="Ink 93">
                  <a:extLst>
                    <a:ext uri="{FF2B5EF4-FFF2-40B4-BE49-F238E27FC236}">
                      <a16:creationId xmlns:a16="http://schemas.microsoft.com/office/drawing/2014/main" id="{D8F417B8-F04A-47E7-8D71-C7F17114FEC6}"/>
                    </a:ext>
                  </a:extLst>
                </p:cNvPr>
                <p:cNvPicPr/>
                <p:nvPr/>
              </p:nvPicPr>
              <p:blipFill>
                <a:blip r:embed="rId115"/>
                <a:stretch>
                  <a:fillRect/>
                </a:stretch>
              </p:blipFill>
              <p:spPr>
                <a:xfrm>
                  <a:off x="6035430" y="1518655"/>
                  <a:ext cx="210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5" name="Ink 94">
                  <a:extLst>
                    <a:ext uri="{FF2B5EF4-FFF2-40B4-BE49-F238E27FC236}">
                      <a16:creationId xmlns:a16="http://schemas.microsoft.com/office/drawing/2014/main" id="{ECAF451A-58A4-41EF-A919-995353CDC343}"/>
                    </a:ext>
                  </a:extLst>
                </p14:cNvPr>
                <p14:cNvContentPartPr/>
                <p14:nvPr/>
              </p14:nvContentPartPr>
              <p14:xfrm>
                <a:off x="6209310" y="1446655"/>
                <a:ext cx="55440" cy="126360"/>
              </p14:xfrm>
            </p:contentPart>
          </mc:Choice>
          <mc:Fallback xmlns="">
            <p:pic>
              <p:nvPicPr>
                <p:cNvPr id="95" name="Ink 94">
                  <a:extLst>
                    <a:ext uri="{FF2B5EF4-FFF2-40B4-BE49-F238E27FC236}">
                      <a16:creationId xmlns:a16="http://schemas.microsoft.com/office/drawing/2014/main" id="{ECAF451A-58A4-41EF-A919-995353CDC343}"/>
                    </a:ext>
                  </a:extLst>
                </p:cNvPr>
                <p:cNvPicPr/>
                <p:nvPr/>
              </p:nvPicPr>
              <p:blipFill>
                <a:blip r:embed="rId117"/>
                <a:stretch>
                  <a:fillRect/>
                </a:stretch>
              </p:blipFill>
              <p:spPr>
                <a:xfrm>
                  <a:off x="6200670" y="1437655"/>
                  <a:ext cx="73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6" name="Ink 95">
                  <a:extLst>
                    <a:ext uri="{FF2B5EF4-FFF2-40B4-BE49-F238E27FC236}">
                      <a16:creationId xmlns:a16="http://schemas.microsoft.com/office/drawing/2014/main" id="{9CADCF67-C7B9-4824-9F9F-ABC71BAD3352}"/>
                    </a:ext>
                  </a:extLst>
                </p14:cNvPr>
                <p14:cNvContentPartPr/>
                <p14:nvPr/>
              </p14:nvContentPartPr>
              <p14:xfrm>
                <a:off x="6207870" y="1516855"/>
                <a:ext cx="93600" cy="12600"/>
              </p14:xfrm>
            </p:contentPart>
          </mc:Choice>
          <mc:Fallback xmlns="">
            <p:pic>
              <p:nvPicPr>
                <p:cNvPr id="96" name="Ink 95">
                  <a:extLst>
                    <a:ext uri="{FF2B5EF4-FFF2-40B4-BE49-F238E27FC236}">
                      <a16:creationId xmlns:a16="http://schemas.microsoft.com/office/drawing/2014/main" id="{9CADCF67-C7B9-4824-9F9F-ABC71BAD3352}"/>
                    </a:ext>
                  </a:extLst>
                </p:cNvPr>
                <p:cNvPicPr/>
                <p:nvPr/>
              </p:nvPicPr>
              <p:blipFill>
                <a:blip r:embed="rId119"/>
                <a:stretch>
                  <a:fillRect/>
                </a:stretch>
              </p:blipFill>
              <p:spPr>
                <a:xfrm>
                  <a:off x="6199230" y="1508215"/>
                  <a:ext cx="111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7" name="Ink 96">
                  <a:extLst>
                    <a:ext uri="{FF2B5EF4-FFF2-40B4-BE49-F238E27FC236}">
                      <a16:creationId xmlns:a16="http://schemas.microsoft.com/office/drawing/2014/main" id="{FE0A0E32-99F9-44DA-91EE-8A8E6B7D1E4C}"/>
                    </a:ext>
                  </a:extLst>
                </p14:cNvPr>
                <p14:cNvContentPartPr/>
                <p14:nvPr/>
              </p14:nvContentPartPr>
              <p14:xfrm>
                <a:off x="6316950" y="1374655"/>
                <a:ext cx="596880" cy="300240"/>
              </p14:xfrm>
            </p:contentPart>
          </mc:Choice>
          <mc:Fallback xmlns="">
            <p:pic>
              <p:nvPicPr>
                <p:cNvPr id="97" name="Ink 96">
                  <a:extLst>
                    <a:ext uri="{FF2B5EF4-FFF2-40B4-BE49-F238E27FC236}">
                      <a16:creationId xmlns:a16="http://schemas.microsoft.com/office/drawing/2014/main" id="{FE0A0E32-99F9-44DA-91EE-8A8E6B7D1E4C}"/>
                    </a:ext>
                  </a:extLst>
                </p:cNvPr>
                <p:cNvPicPr/>
                <p:nvPr/>
              </p:nvPicPr>
              <p:blipFill>
                <a:blip r:embed="rId121"/>
                <a:stretch>
                  <a:fillRect/>
                </a:stretch>
              </p:blipFill>
              <p:spPr>
                <a:xfrm>
                  <a:off x="6307950" y="1365655"/>
                  <a:ext cx="6145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8" name="Ink 97">
                  <a:extLst>
                    <a:ext uri="{FF2B5EF4-FFF2-40B4-BE49-F238E27FC236}">
                      <a16:creationId xmlns:a16="http://schemas.microsoft.com/office/drawing/2014/main" id="{F1784C8D-0579-4CA6-877B-5CA1FB2E079F}"/>
                    </a:ext>
                  </a:extLst>
                </p14:cNvPr>
                <p14:cNvContentPartPr/>
                <p14:nvPr/>
              </p14:nvContentPartPr>
              <p14:xfrm>
                <a:off x="6731310" y="1366015"/>
                <a:ext cx="185400" cy="56880"/>
              </p14:xfrm>
            </p:contentPart>
          </mc:Choice>
          <mc:Fallback xmlns="">
            <p:pic>
              <p:nvPicPr>
                <p:cNvPr id="98" name="Ink 97">
                  <a:extLst>
                    <a:ext uri="{FF2B5EF4-FFF2-40B4-BE49-F238E27FC236}">
                      <a16:creationId xmlns:a16="http://schemas.microsoft.com/office/drawing/2014/main" id="{F1784C8D-0579-4CA6-877B-5CA1FB2E079F}"/>
                    </a:ext>
                  </a:extLst>
                </p:cNvPr>
                <p:cNvPicPr/>
                <p:nvPr/>
              </p:nvPicPr>
              <p:blipFill>
                <a:blip r:embed="rId123"/>
                <a:stretch>
                  <a:fillRect/>
                </a:stretch>
              </p:blipFill>
              <p:spPr>
                <a:xfrm>
                  <a:off x="6722670" y="1357015"/>
                  <a:ext cx="203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9" name="Ink 98">
                  <a:extLst>
                    <a:ext uri="{FF2B5EF4-FFF2-40B4-BE49-F238E27FC236}">
                      <a16:creationId xmlns:a16="http://schemas.microsoft.com/office/drawing/2014/main" id="{2307B8A6-63BB-4C99-954A-DA88D7542AAD}"/>
                    </a:ext>
                  </a:extLst>
                </p14:cNvPr>
                <p14:cNvContentPartPr/>
                <p14:nvPr/>
              </p14:nvContentPartPr>
              <p14:xfrm>
                <a:off x="6953070" y="1384735"/>
                <a:ext cx="104760" cy="255600"/>
              </p14:xfrm>
            </p:contentPart>
          </mc:Choice>
          <mc:Fallback xmlns="">
            <p:pic>
              <p:nvPicPr>
                <p:cNvPr id="99" name="Ink 98">
                  <a:extLst>
                    <a:ext uri="{FF2B5EF4-FFF2-40B4-BE49-F238E27FC236}">
                      <a16:creationId xmlns:a16="http://schemas.microsoft.com/office/drawing/2014/main" id="{2307B8A6-63BB-4C99-954A-DA88D7542AAD}"/>
                    </a:ext>
                  </a:extLst>
                </p:cNvPr>
                <p:cNvPicPr/>
                <p:nvPr/>
              </p:nvPicPr>
              <p:blipFill>
                <a:blip r:embed="rId125"/>
                <a:stretch>
                  <a:fillRect/>
                </a:stretch>
              </p:blipFill>
              <p:spPr>
                <a:xfrm>
                  <a:off x="6944070" y="1376095"/>
                  <a:ext cx="1224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0" name="Ink 99">
                  <a:extLst>
                    <a:ext uri="{FF2B5EF4-FFF2-40B4-BE49-F238E27FC236}">
                      <a16:creationId xmlns:a16="http://schemas.microsoft.com/office/drawing/2014/main" id="{0265C1D8-ACEB-4C0A-AFE4-24DFF125C247}"/>
                    </a:ext>
                  </a:extLst>
                </p14:cNvPr>
                <p14:cNvContentPartPr/>
                <p14:nvPr/>
              </p14:nvContentPartPr>
              <p14:xfrm>
                <a:off x="7045950" y="1374295"/>
                <a:ext cx="321840" cy="132120"/>
              </p14:xfrm>
            </p:contentPart>
          </mc:Choice>
          <mc:Fallback xmlns="">
            <p:pic>
              <p:nvPicPr>
                <p:cNvPr id="100" name="Ink 99">
                  <a:extLst>
                    <a:ext uri="{FF2B5EF4-FFF2-40B4-BE49-F238E27FC236}">
                      <a16:creationId xmlns:a16="http://schemas.microsoft.com/office/drawing/2014/main" id="{0265C1D8-ACEB-4C0A-AFE4-24DFF125C247}"/>
                    </a:ext>
                  </a:extLst>
                </p:cNvPr>
                <p:cNvPicPr/>
                <p:nvPr/>
              </p:nvPicPr>
              <p:blipFill>
                <a:blip r:embed="rId127"/>
                <a:stretch>
                  <a:fillRect/>
                </a:stretch>
              </p:blipFill>
              <p:spPr>
                <a:xfrm>
                  <a:off x="7037310" y="1365295"/>
                  <a:ext cx="339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1" name="Ink 100">
                  <a:extLst>
                    <a:ext uri="{FF2B5EF4-FFF2-40B4-BE49-F238E27FC236}">
                      <a16:creationId xmlns:a16="http://schemas.microsoft.com/office/drawing/2014/main" id="{98E962E7-7B92-4C0D-9AA6-100ACF164DC1}"/>
                    </a:ext>
                  </a:extLst>
                </p14:cNvPr>
                <p14:cNvContentPartPr/>
                <p14:nvPr/>
              </p14:nvContentPartPr>
              <p14:xfrm>
                <a:off x="7477230" y="1445935"/>
                <a:ext cx="33120" cy="1080"/>
              </p14:xfrm>
            </p:contentPart>
          </mc:Choice>
          <mc:Fallback xmlns="">
            <p:pic>
              <p:nvPicPr>
                <p:cNvPr id="101" name="Ink 100">
                  <a:extLst>
                    <a:ext uri="{FF2B5EF4-FFF2-40B4-BE49-F238E27FC236}">
                      <a16:creationId xmlns:a16="http://schemas.microsoft.com/office/drawing/2014/main" id="{98E962E7-7B92-4C0D-9AA6-100ACF164DC1}"/>
                    </a:ext>
                  </a:extLst>
                </p:cNvPr>
                <p:cNvPicPr/>
                <p:nvPr/>
              </p:nvPicPr>
              <p:blipFill>
                <a:blip r:embed="rId129"/>
                <a:stretch>
                  <a:fillRect/>
                </a:stretch>
              </p:blipFill>
              <p:spPr>
                <a:xfrm>
                  <a:off x="7468230" y="1436935"/>
                  <a:ext cx="50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5" name="Ink 104">
                  <a:extLst>
                    <a:ext uri="{FF2B5EF4-FFF2-40B4-BE49-F238E27FC236}">
                      <a16:creationId xmlns:a16="http://schemas.microsoft.com/office/drawing/2014/main" id="{7A1430D9-54DA-48B7-AEEF-5F4988672B63}"/>
                    </a:ext>
                  </a:extLst>
                </p14:cNvPr>
                <p14:cNvContentPartPr/>
                <p14:nvPr/>
              </p14:nvContentPartPr>
              <p14:xfrm>
                <a:off x="3170910" y="2188615"/>
                <a:ext cx="212760" cy="112320"/>
              </p14:xfrm>
            </p:contentPart>
          </mc:Choice>
          <mc:Fallback xmlns="">
            <p:pic>
              <p:nvPicPr>
                <p:cNvPr id="105" name="Ink 104">
                  <a:extLst>
                    <a:ext uri="{FF2B5EF4-FFF2-40B4-BE49-F238E27FC236}">
                      <a16:creationId xmlns:a16="http://schemas.microsoft.com/office/drawing/2014/main" id="{7A1430D9-54DA-48B7-AEEF-5F4988672B63}"/>
                    </a:ext>
                  </a:extLst>
                </p:cNvPr>
                <p:cNvPicPr/>
                <p:nvPr/>
              </p:nvPicPr>
              <p:blipFill>
                <a:blip r:embed="rId131"/>
                <a:stretch>
                  <a:fillRect/>
                </a:stretch>
              </p:blipFill>
              <p:spPr>
                <a:xfrm>
                  <a:off x="3162270" y="2179975"/>
                  <a:ext cx="230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6" name="Ink 105">
                  <a:extLst>
                    <a:ext uri="{FF2B5EF4-FFF2-40B4-BE49-F238E27FC236}">
                      <a16:creationId xmlns:a16="http://schemas.microsoft.com/office/drawing/2014/main" id="{CDDF1321-3E76-436A-AD40-574E3E3378AC}"/>
                    </a:ext>
                  </a:extLst>
                </p14:cNvPr>
                <p14:cNvContentPartPr/>
                <p14:nvPr/>
              </p14:nvContentPartPr>
              <p14:xfrm>
                <a:off x="3297990" y="2166655"/>
                <a:ext cx="136080" cy="93600"/>
              </p14:xfrm>
            </p:contentPart>
          </mc:Choice>
          <mc:Fallback xmlns="">
            <p:pic>
              <p:nvPicPr>
                <p:cNvPr id="106" name="Ink 105">
                  <a:extLst>
                    <a:ext uri="{FF2B5EF4-FFF2-40B4-BE49-F238E27FC236}">
                      <a16:creationId xmlns:a16="http://schemas.microsoft.com/office/drawing/2014/main" id="{CDDF1321-3E76-436A-AD40-574E3E3378AC}"/>
                    </a:ext>
                  </a:extLst>
                </p:cNvPr>
                <p:cNvPicPr/>
                <p:nvPr/>
              </p:nvPicPr>
              <p:blipFill>
                <a:blip r:embed="rId133"/>
                <a:stretch>
                  <a:fillRect/>
                </a:stretch>
              </p:blipFill>
              <p:spPr>
                <a:xfrm>
                  <a:off x="3289350" y="2157655"/>
                  <a:ext cx="153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8" name="Ink 107">
                  <a:extLst>
                    <a:ext uri="{FF2B5EF4-FFF2-40B4-BE49-F238E27FC236}">
                      <a16:creationId xmlns:a16="http://schemas.microsoft.com/office/drawing/2014/main" id="{ED6EB8AE-95AC-421E-BE75-4074F3B22BFD}"/>
                    </a:ext>
                  </a:extLst>
                </p14:cNvPr>
                <p14:cNvContentPartPr/>
                <p14:nvPr/>
              </p14:nvContentPartPr>
              <p14:xfrm>
                <a:off x="2013150" y="2221735"/>
                <a:ext cx="255240" cy="168480"/>
              </p14:xfrm>
            </p:contentPart>
          </mc:Choice>
          <mc:Fallback xmlns="">
            <p:pic>
              <p:nvPicPr>
                <p:cNvPr id="108" name="Ink 107">
                  <a:extLst>
                    <a:ext uri="{FF2B5EF4-FFF2-40B4-BE49-F238E27FC236}">
                      <a16:creationId xmlns:a16="http://schemas.microsoft.com/office/drawing/2014/main" id="{ED6EB8AE-95AC-421E-BE75-4074F3B22BFD}"/>
                    </a:ext>
                  </a:extLst>
                </p:cNvPr>
                <p:cNvPicPr/>
                <p:nvPr/>
              </p:nvPicPr>
              <p:blipFill>
                <a:blip r:embed="rId135"/>
                <a:stretch>
                  <a:fillRect/>
                </a:stretch>
              </p:blipFill>
              <p:spPr>
                <a:xfrm>
                  <a:off x="2004150" y="2212735"/>
                  <a:ext cx="2728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9" name="Ink 108">
                  <a:extLst>
                    <a:ext uri="{FF2B5EF4-FFF2-40B4-BE49-F238E27FC236}">
                      <a16:creationId xmlns:a16="http://schemas.microsoft.com/office/drawing/2014/main" id="{41D0C3D0-AD2C-4D52-9112-9FDDDB031BBC}"/>
                    </a:ext>
                  </a:extLst>
                </p14:cNvPr>
                <p14:cNvContentPartPr/>
                <p14:nvPr/>
              </p14:nvContentPartPr>
              <p14:xfrm>
                <a:off x="2306550" y="2202295"/>
                <a:ext cx="84960" cy="159840"/>
              </p14:xfrm>
            </p:contentPart>
          </mc:Choice>
          <mc:Fallback xmlns="">
            <p:pic>
              <p:nvPicPr>
                <p:cNvPr id="109" name="Ink 108">
                  <a:extLst>
                    <a:ext uri="{FF2B5EF4-FFF2-40B4-BE49-F238E27FC236}">
                      <a16:creationId xmlns:a16="http://schemas.microsoft.com/office/drawing/2014/main" id="{41D0C3D0-AD2C-4D52-9112-9FDDDB031BBC}"/>
                    </a:ext>
                  </a:extLst>
                </p:cNvPr>
                <p:cNvPicPr/>
                <p:nvPr/>
              </p:nvPicPr>
              <p:blipFill>
                <a:blip r:embed="rId137"/>
                <a:stretch>
                  <a:fillRect/>
                </a:stretch>
              </p:blipFill>
              <p:spPr>
                <a:xfrm>
                  <a:off x="2297550" y="2193295"/>
                  <a:ext cx="102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0" name="Ink 109">
                  <a:extLst>
                    <a:ext uri="{FF2B5EF4-FFF2-40B4-BE49-F238E27FC236}">
                      <a16:creationId xmlns:a16="http://schemas.microsoft.com/office/drawing/2014/main" id="{C8E97074-D0A6-42A3-9629-BF01EE10426C}"/>
                    </a:ext>
                  </a:extLst>
                </p14:cNvPr>
                <p14:cNvContentPartPr/>
                <p14:nvPr/>
              </p14:nvContentPartPr>
              <p14:xfrm>
                <a:off x="2484030" y="2218135"/>
                <a:ext cx="75600" cy="92880"/>
              </p14:xfrm>
            </p:contentPart>
          </mc:Choice>
          <mc:Fallback xmlns="">
            <p:pic>
              <p:nvPicPr>
                <p:cNvPr id="110" name="Ink 109">
                  <a:extLst>
                    <a:ext uri="{FF2B5EF4-FFF2-40B4-BE49-F238E27FC236}">
                      <a16:creationId xmlns:a16="http://schemas.microsoft.com/office/drawing/2014/main" id="{C8E97074-D0A6-42A3-9629-BF01EE10426C}"/>
                    </a:ext>
                  </a:extLst>
                </p:cNvPr>
                <p:cNvPicPr/>
                <p:nvPr/>
              </p:nvPicPr>
              <p:blipFill>
                <a:blip r:embed="rId139"/>
                <a:stretch>
                  <a:fillRect/>
                </a:stretch>
              </p:blipFill>
              <p:spPr>
                <a:xfrm>
                  <a:off x="2475390" y="2209495"/>
                  <a:ext cx="93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1" name="Ink 110">
                  <a:extLst>
                    <a:ext uri="{FF2B5EF4-FFF2-40B4-BE49-F238E27FC236}">
                      <a16:creationId xmlns:a16="http://schemas.microsoft.com/office/drawing/2014/main" id="{3CF5A6DF-FE17-4F0C-854B-A08303878974}"/>
                    </a:ext>
                  </a:extLst>
                </p14:cNvPr>
                <p14:cNvContentPartPr/>
                <p14:nvPr/>
              </p14:nvContentPartPr>
              <p14:xfrm>
                <a:off x="2619030" y="2247655"/>
                <a:ext cx="95400" cy="57600"/>
              </p14:xfrm>
            </p:contentPart>
          </mc:Choice>
          <mc:Fallback xmlns="">
            <p:pic>
              <p:nvPicPr>
                <p:cNvPr id="111" name="Ink 110">
                  <a:extLst>
                    <a:ext uri="{FF2B5EF4-FFF2-40B4-BE49-F238E27FC236}">
                      <a16:creationId xmlns:a16="http://schemas.microsoft.com/office/drawing/2014/main" id="{3CF5A6DF-FE17-4F0C-854B-A08303878974}"/>
                    </a:ext>
                  </a:extLst>
                </p:cNvPr>
                <p:cNvPicPr/>
                <p:nvPr/>
              </p:nvPicPr>
              <p:blipFill>
                <a:blip r:embed="rId141"/>
                <a:stretch>
                  <a:fillRect/>
                </a:stretch>
              </p:blipFill>
              <p:spPr>
                <a:xfrm>
                  <a:off x="2610030" y="2239015"/>
                  <a:ext cx="113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2" name="Ink 111">
                  <a:extLst>
                    <a:ext uri="{FF2B5EF4-FFF2-40B4-BE49-F238E27FC236}">
                      <a16:creationId xmlns:a16="http://schemas.microsoft.com/office/drawing/2014/main" id="{1D2D4AD9-B0A7-4522-B864-6931AD8F6881}"/>
                    </a:ext>
                  </a:extLst>
                </p14:cNvPr>
                <p14:cNvContentPartPr/>
                <p14:nvPr/>
              </p14:nvContentPartPr>
              <p14:xfrm>
                <a:off x="2725950" y="2158375"/>
                <a:ext cx="53280" cy="117000"/>
              </p14:xfrm>
            </p:contentPart>
          </mc:Choice>
          <mc:Fallback xmlns="">
            <p:pic>
              <p:nvPicPr>
                <p:cNvPr id="112" name="Ink 111">
                  <a:extLst>
                    <a:ext uri="{FF2B5EF4-FFF2-40B4-BE49-F238E27FC236}">
                      <a16:creationId xmlns:a16="http://schemas.microsoft.com/office/drawing/2014/main" id="{1D2D4AD9-B0A7-4522-B864-6931AD8F6881}"/>
                    </a:ext>
                  </a:extLst>
                </p:cNvPr>
                <p:cNvPicPr/>
                <p:nvPr/>
              </p:nvPicPr>
              <p:blipFill>
                <a:blip r:embed="rId143"/>
                <a:stretch>
                  <a:fillRect/>
                </a:stretch>
              </p:blipFill>
              <p:spPr>
                <a:xfrm>
                  <a:off x="2716950" y="2149735"/>
                  <a:ext cx="70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3" name="Ink 112">
                  <a:extLst>
                    <a:ext uri="{FF2B5EF4-FFF2-40B4-BE49-F238E27FC236}">
                      <a16:creationId xmlns:a16="http://schemas.microsoft.com/office/drawing/2014/main" id="{C56A7701-99E0-4D13-9847-131E74259ADB}"/>
                    </a:ext>
                  </a:extLst>
                </p14:cNvPr>
                <p14:cNvContentPartPr/>
                <p14:nvPr/>
              </p14:nvContentPartPr>
              <p14:xfrm>
                <a:off x="2804070" y="2097535"/>
                <a:ext cx="178560" cy="165600"/>
              </p14:xfrm>
            </p:contentPart>
          </mc:Choice>
          <mc:Fallback xmlns="">
            <p:pic>
              <p:nvPicPr>
                <p:cNvPr id="113" name="Ink 112">
                  <a:extLst>
                    <a:ext uri="{FF2B5EF4-FFF2-40B4-BE49-F238E27FC236}">
                      <a16:creationId xmlns:a16="http://schemas.microsoft.com/office/drawing/2014/main" id="{C56A7701-99E0-4D13-9847-131E74259ADB}"/>
                    </a:ext>
                  </a:extLst>
                </p:cNvPr>
                <p:cNvPicPr/>
                <p:nvPr/>
              </p:nvPicPr>
              <p:blipFill>
                <a:blip r:embed="rId145"/>
                <a:stretch>
                  <a:fillRect/>
                </a:stretch>
              </p:blipFill>
              <p:spPr>
                <a:xfrm>
                  <a:off x="2795430" y="2088535"/>
                  <a:ext cx="196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4" name="Ink 113">
                  <a:extLst>
                    <a:ext uri="{FF2B5EF4-FFF2-40B4-BE49-F238E27FC236}">
                      <a16:creationId xmlns:a16="http://schemas.microsoft.com/office/drawing/2014/main" id="{8E7C6E04-D4A8-428A-A95C-69A1F76AF6C4}"/>
                    </a:ext>
                  </a:extLst>
                </p14:cNvPr>
                <p14:cNvContentPartPr/>
                <p14:nvPr/>
              </p14:nvContentPartPr>
              <p14:xfrm>
                <a:off x="2730270" y="2134975"/>
                <a:ext cx="263520" cy="99000"/>
              </p14:xfrm>
            </p:contentPart>
          </mc:Choice>
          <mc:Fallback xmlns="">
            <p:pic>
              <p:nvPicPr>
                <p:cNvPr id="114" name="Ink 113">
                  <a:extLst>
                    <a:ext uri="{FF2B5EF4-FFF2-40B4-BE49-F238E27FC236}">
                      <a16:creationId xmlns:a16="http://schemas.microsoft.com/office/drawing/2014/main" id="{8E7C6E04-D4A8-428A-A95C-69A1F76AF6C4}"/>
                    </a:ext>
                  </a:extLst>
                </p:cNvPr>
                <p:cNvPicPr/>
                <p:nvPr/>
              </p:nvPicPr>
              <p:blipFill>
                <a:blip r:embed="rId147"/>
                <a:stretch>
                  <a:fillRect/>
                </a:stretch>
              </p:blipFill>
              <p:spPr>
                <a:xfrm>
                  <a:off x="2721270" y="2126335"/>
                  <a:ext cx="281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6" name="Ink 115">
                  <a:extLst>
                    <a:ext uri="{FF2B5EF4-FFF2-40B4-BE49-F238E27FC236}">
                      <a16:creationId xmlns:a16="http://schemas.microsoft.com/office/drawing/2014/main" id="{BC8144D3-CE0A-45E9-8791-6A0E03DEA519}"/>
                    </a:ext>
                  </a:extLst>
                </p14:cNvPr>
                <p14:cNvContentPartPr/>
                <p14:nvPr/>
              </p14:nvContentPartPr>
              <p14:xfrm>
                <a:off x="2551710" y="2410015"/>
                <a:ext cx="202680" cy="138240"/>
              </p14:xfrm>
            </p:contentPart>
          </mc:Choice>
          <mc:Fallback xmlns="">
            <p:pic>
              <p:nvPicPr>
                <p:cNvPr id="116" name="Ink 115">
                  <a:extLst>
                    <a:ext uri="{FF2B5EF4-FFF2-40B4-BE49-F238E27FC236}">
                      <a16:creationId xmlns:a16="http://schemas.microsoft.com/office/drawing/2014/main" id="{BC8144D3-CE0A-45E9-8791-6A0E03DEA519}"/>
                    </a:ext>
                  </a:extLst>
                </p:cNvPr>
                <p:cNvPicPr/>
                <p:nvPr/>
              </p:nvPicPr>
              <p:blipFill>
                <a:blip r:embed="rId149"/>
                <a:stretch>
                  <a:fillRect/>
                </a:stretch>
              </p:blipFill>
              <p:spPr>
                <a:xfrm>
                  <a:off x="2543070" y="2401375"/>
                  <a:ext cx="220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Ink 117">
                  <a:extLst>
                    <a:ext uri="{FF2B5EF4-FFF2-40B4-BE49-F238E27FC236}">
                      <a16:creationId xmlns:a16="http://schemas.microsoft.com/office/drawing/2014/main" id="{4A3EB884-339F-40BA-98B5-0F650A3F56A3}"/>
                    </a:ext>
                  </a:extLst>
                </p14:cNvPr>
                <p14:cNvContentPartPr/>
                <p14:nvPr/>
              </p14:nvContentPartPr>
              <p14:xfrm>
                <a:off x="3525870" y="2437015"/>
                <a:ext cx="200880" cy="60120"/>
              </p14:xfrm>
            </p:contentPart>
          </mc:Choice>
          <mc:Fallback xmlns="">
            <p:pic>
              <p:nvPicPr>
                <p:cNvPr id="118" name="Ink 117">
                  <a:extLst>
                    <a:ext uri="{FF2B5EF4-FFF2-40B4-BE49-F238E27FC236}">
                      <a16:creationId xmlns:a16="http://schemas.microsoft.com/office/drawing/2014/main" id="{4A3EB884-339F-40BA-98B5-0F650A3F56A3}"/>
                    </a:ext>
                  </a:extLst>
                </p:cNvPr>
                <p:cNvPicPr/>
                <p:nvPr/>
              </p:nvPicPr>
              <p:blipFill>
                <a:blip r:embed="rId151"/>
                <a:stretch>
                  <a:fillRect/>
                </a:stretch>
              </p:blipFill>
              <p:spPr>
                <a:xfrm>
                  <a:off x="3517230" y="2428375"/>
                  <a:ext cx="218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Ink 118">
                  <a:extLst>
                    <a:ext uri="{FF2B5EF4-FFF2-40B4-BE49-F238E27FC236}">
                      <a16:creationId xmlns:a16="http://schemas.microsoft.com/office/drawing/2014/main" id="{6D87B0A6-D6C1-4944-AFA1-389A02C2CC6F}"/>
                    </a:ext>
                  </a:extLst>
                </p14:cNvPr>
                <p14:cNvContentPartPr/>
                <p14:nvPr/>
              </p14:nvContentPartPr>
              <p14:xfrm>
                <a:off x="3583110" y="2462575"/>
                <a:ext cx="82440" cy="220680"/>
              </p14:xfrm>
            </p:contentPart>
          </mc:Choice>
          <mc:Fallback xmlns="">
            <p:pic>
              <p:nvPicPr>
                <p:cNvPr id="119" name="Ink 118">
                  <a:extLst>
                    <a:ext uri="{FF2B5EF4-FFF2-40B4-BE49-F238E27FC236}">
                      <a16:creationId xmlns:a16="http://schemas.microsoft.com/office/drawing/2014/main" id="{6D87B0A6-D6C1-4944-AFA1-389A02C2CC6F}"/>
                    </a:ext>
                  </a:extLst>
                </p:cNvPr>
                <p:cNvPicPr/>
                <p:nvPr/>
              </p:nvPicPr>
              <p:blipFill>
                <a:blip r:embed="rId153"/>
                <a:stretch>
                  <a:fillRect/>
                </a:stretch>
              </p:blipFill>
              <p:spPr>
                <a:xfrm>
                  <a:off x="3574470" y="2453575"/>
                  <a:ext cx="1000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1" name="Ink 120">
                  <a:extLst>
                    <a:ext uri="{FF2B5EF4-FFF2-40B4-BE49-F238E27FC236}">
                      <a16:creationId xmlns:a16="http://schemas.microsoft.com/office/drawing/2014/main" id="{3E4A914A-272C-414D-9025-AABE9CD5CA98}"/>
                    </a:ext>
                  </a:extLst>
                </p14:cNvPr>
                <p14:cNvContentPartPr/>
                <p14:nvPr/>
              </p14:nvContentPartPr>
              <p14:xfrm>
                <a:off x="2809110" y="2833015"/>
                <a:ext cx="231480" cy="147240"/>
              </p14:xfrm>
            </p:contentPart>
          </mc:Choice>
          <mc:Fallback xmlns="">
            <p:pic>
              <p:nvPicPr>
                <p:cNvPr id="121" name="Ink 120">
                  <a:extLst>
                    <a:ext uri="{FF2B5EF4-FFF2-40B4-BE49-F238E27FC236}">
                      <a16:creationId xmlns:a16="http://schemas.microsoft.com/office/drawing/2014/main" id="{3E4A914A-272C-414D-9025-AABE9CD5CA98}"/>
                    </a:ext>
                  </a:extLst>
                </p:cNvPr>
                <p:cNvPicPr/>
                <p:nvPr/>
              </p:nvPicPr>
              <p:blipFill>
                <a:blip r:embed="rId155"/>
                <a:stretch>
                  <a:fillRect/>
                </a:stretch>
              </p:blipFill>
              <p:spPr>
                <a:xfrm>
                  <a:off x="2800470" y="2824015"/>
                  <a:ext cx="249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2" name="Ink 121">
                  <a:extLst>
                    <a:ext uri="{FF2B5EF4-FFF2-40B4-BE49-F238E27FC236}">
                      <a16:creationId xmlns:a16="http://schemas.microsoft.com/office/drawing/2014/main" id="{59305D4B-8F45-463F-8601-4FF1EB4CCDD2}"/>
                    </a:ext>
                  </a:extLst>
                </p14:cNvPr>
                <p14:cNvContentPartPr/>
                <p14:nvPr/>
              </p14:nvContentPartPr>
              <p14:xfrm>
                <a:off x="3112230" y="2799535"/>
                <a:ext cx="65880" cy="135360"/>
              </p14:xfrm>
            </p:contentPart>
          </mc:Choice>
          <mc:Fallback xmlns="">
            <p:pic>
              <p:nvPicPr>
                <p:cNvPr id="122" name="Ink 121">
                  <a:extLst>
                    <a:ext uri="{FF2B5EF4-FFF2-40B4-BE49-F238E27FC236}">
                      <a16:creationId xmlns:a16="http://schemas.microsoft.com/office/drawing/2014/main" id="{59305D4B-8F45-463F-8601-4FF1EB4CCDD2}"/>
                    </a:ext>
                  </a:extLst>
                </p:cNvPr>
                <p:cNvPicPr/>
                <p:nvPr/>
              </p:nvPicPr>
              <p:blipFill>
                <a:blip r:embed="rId157"/>
                <a:stretch>
                  <a:fillRect/>
                </a:stretch>
              </p:blipFill>
              <p:spPr>
                <a:xfrm>
                  <a:off x="3103590" y="2790535"/>
                  <a:ext cx="8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3" name="Ink 122">
                  <a:extLst>
                    <a:ext uri="{FF2B5EF4-FFF2-40B4-BE49-F238E27FC236}">
                      <a16:creationId xmlns:a16="http://schemas.microsoft.com/office/drawing/2014/main" id="{F6AA80A3-93B8-4E9B-A44E-CC8BBA728BC8}"/>
                    </a:ext>
                  </a:extLst>
                </p14:cNvPr>
                <p14:cNvContentPartPr/>
                <p14:nvPr/>
              </p14:nvContentPartPr>
              <p14:xfrm>
                <a:off x="3331110" y="2804215"/>
                <a:ext cx="111240" cy="96480"/>
              </p14:xfrm>
            </p:contentPart>
          </mc:Choice>
          <mc:Fallback xmlns="">
            <p:pic>
              <p:nvPicPr>
                <p:cNvPr id="123" name="Ink 122">
                  <a:extLst>
                    <a:ext uri="{FF2B5EF4-FFF2-40B4-BE49-F238E27FC236}">
                      <a16:creationId xmlns:a16="http://schemas.microsoft.com/office/drawing/2014/main" id="{F6AA80A3-93B8-4E9B-A44E-CC8BBA728BC8}"/>
                    </a:ext>
                  </a:extLst>
                </p:cNvPr>
                <p:cNvPicPr/>
                <p:nvPr/>
              </p:nvPicPr>
              <p:blipFill>
                <a:blip r:embed="rId159"/>
                <a:stretch>
                  <a:fillRect/>
                </a:stretch>
              </p:blipFill>
              <p:spPr>
                <a:xfrm>
                  <a:off x="3322470" y="2795215"/>
                  <a:ext cx="128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4" name="Ink 123">
                  <a:extLst>
                    <a:ext uri="{FF2B5EF4-FFF2-40B4-BE49-F238E27FC236}">
                      <a16:creationId xmlns:a16="http://schemas.microsoft.com/office/drawing/2014/main" id="{7930DD00-DC6F-4EAB-8A57-38B7B0606F5C}"/>
                    </a:ext>
                  </a:extLst>
                </p14:cNvPr>
                <p14:cNvContentPartPr/>
                <p14:nvPr/>
              </p14:nvContentPartPr>
              <p14:xfrm>
                <a:off x="3489510" y="2795215"/>
                <a:ext cx="85320" cy="81720"/>
              </p14:xfrm>
            </p:contentPart>
          </mc:Choice>
          <mc:Fallback xmlns="">
            <p:pic>
              <p:nvPicPr>
                <p:cNvPr id="124" name="Ink 123">
                  <a:extLst>
                    <a:ext uri="{FF2B5EF4-FFF2-40B4-BE49-F238E27FC236}">
                      <a16:creationId xmlns:a16="http://schemas.microsoft.com/office/drawing/2014/main" id="{7930DD00-DC6F-4EAB-8A57-38B7B0606F5C}"/>
                    </a:ext>
                  </a:extLst>
                </p:cNvPr>
                <p:cNvPicPr/>
                <p:nvPr/>
              </p:nvPicPr>
              <p:blipFill>
                <a:blip r:embed="rId161"/>
                <a:stretch>
                  <a:fillRect/>
                </a:stretch>
              </p:blipFill>
              <p:spPr>
                <a:xfrm>
                  <a:off x="3480510" y="2786575"/>
                  <a:ext cx="102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5" name="Ink 124">
                  <a:extLst>
                    <a:ext uri="{FF2B5EF4-FFF2-40B4-BE49-F238E27FC236}">
                      <a16:creationId xmlns:a16="http://schemas.microsoft.com/office/drawing/2014/main" id="{282477EA-2A81-418B-99D3-397A039FC115}"/>
                    </a:ext>
                  </a:extLst>
                </p14:cNvPr>
                <p14:cNvContentPartPr/>
                <p14:nvPr/>
              </p14:nvContentPartPr>
              <p14:xfrm>
                <a:off x="3610110" y="2736895"/>
                <a:ext cx="26280" cy="111600"/>
              </p14:xfrm>
            </p:contentPart>
          </mc:Choice>
          <mc:Fallback xmlns="">
            <p:pic>
              <p:nvPicPr>
                <p:cNvPr id="125" name="Ink 124">
                  <a:extLst>
                    <a:ext uri="{FF2B5EF4-FFF2-40B4-BE49-F238E27FC236}">
                      <a16:creationId xmlns:a16="http://schemas.microsoft.com/office/drawing/2014/main" id="{282477EA-2A81-418B-99D3-397A039FC115}"/>
                    </a:ext>
                  </a:extLst>
                </p:cNvPr>
                <p:cNvPicPr/>
                <p:nvPr/>
              </p:nvPicPr>
              <p:blipFill>
                <a:blip r:embed="rId163"/>
                <a:stretch>
                  <a:fillRect/>
                </a:stretch>
              </p:blipFill>
              <p:spPr>
                <a:xfrm>
                  <a:off x="3601470" y="2728255"/>
                  <a:ext cx="43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6" name="Ink 125">
                  <a:extLst>
                    <a:ext uri="{FF2B5EF4-FFF2-40B4-BE49-F238E27FC236}">
                      <a16:creationId xmlns:a16="http://schemas.microsoft.com/office/drawing/2014/main" id="{821FEFD4-2808-4AB5-8BB7-7CF2AD06F5EF}"/>
                    </a:ext>
                  </a:extLst>
                </p14:cNvPr>
                <p14:cNvContentPartPr/>
                <p14:nvPr/>
              </p14:nvContentPartPr>
              <p14:xfrm>
                <a:off x="3726390" y="2712775"/>
                <a:ext cx="186120" cy="149760"/>
              </p14:xfrm>
            </p:contentPart>
          </mc:Choice>
          <mc:Fallback xmlns="">
            <p:pic>
              <p:nvPicPr>
                <p:cNvPr id="126" name="Ink 125">
                  <a:extLst>
                    <a:ext uri="{FF2B5EF4-FFF2-40B4-BE49-F238E27FC236}">
                      <a16:creationId xmlns:a16="http://schemas.microsoft.com/office/drawing/2014/main" id="{821FEFD4-2808-4AB5-8BB7-7CF2AD06F5EF}"/>
                    </a:ext>
                  </a:extLst>
                </p:cNvPr>
                <p:cNvPicPr/>
                <p:nvPr/>
              </p:nvPicPr>
              <p:blipFill>
                <a:blip r:embed="rId165"/>
                <a:stretch>
                  <a:fillRect/>
                </a:stretch>
              </p:blipFill>
              <p:spPr>
                <a:xfrm>
                  <a:off x="3717750" y="2704135"/>
                  <a:ext cx="203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7" name="Ink 126">
                  <a:extLst>
                    <a:ext uri="{FF2B5EF4-FFF2-40B4-BE49-F238E27FC236}">
                      <a16:creationId xmlns:a16="http://schemas.microsoft.com/office/drawing/2014/main" id="{F2474E30-F0E8-4642-A8DC-A90CABDE4DD5}"/>
                    </a:ext>
                  </a:extLst>
                </p14:cNvPr>
                <p14:cNvContentPartPr/>
                <p14:nvPr/>
              </p14:nvContentPartPr>
              <p14:xfrm>
                <a:off x="3682470" y="2713495"/>
                <a:ext cx="212040" cy="88920"/>
              </p14:xfrm>
            </p:contentPart>
          </mc:Choice>
          <mc:Fallback xmlns="">
            <p:pic>
              <p:nvPicPr>
                <p:cNvPr id="127" name="Ink 126">
                  <a:extLst>
                    <a:ext uri="{FF2B5EF4-FFF2-40B4-BE49-F238E27FC236}">
                      <a16:creationId xmlns:a16="http://schemas.microsoft.com/office/drawing/2014/main" id="{F2474E30-F0E8-4642-A8DC-A90CABDE4DD5}"/>
                    </a:ext>
                  </a:extLst>
                </p:cNvPr>
                <p:cNvPicPr/>
                <p:nvPr/>
              </p:nvPicPr>
              <p:blipFill>
                <a:blip r:embed="rId167"/>
                <a:stretch>
                  <a:fillRect/>
                </a:stretch>
              </p:blipFill>
              <p:spPr>
                <a:xfrm>
                  <a:off x="3673470" y="2704855"/>
                  <a:ext cx="229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8" name="Ink 127">
                  <a:extLst>
                    <a:ext uri="{FF2B5EF4-FFF2-40B4-BE49-F238E27FC236}">
                      <a16:creationId xmlns:a16="http://schemas.microsoft.com/office/drawing/2014/main" id="{8FD2D596-7ACC-41A4-AD6B-1692DAB81F7D}"/>
                    </a:ext>
                  </a:extLst>
                </p14:cNvPr>
                <p14:cNvContentPartPr/>
                <p14:nvPr/>
              </p14:nvContentPartPr>
              <p14:xfrm>
                <a:off x="3527670" y="2978095"/>
                <a:ext cx="148680" cy="166320"/>
              </p14:xfrm>
            </p:contentPart>
          </mc:Choice>
          <mc:Fallback xmlns="">
            <p:pic>
              <p:nvPicPr>
                <p:cNvPr id="128" name="Ink 127">
                  <a:extLst>
                    <a:ext uri="{FF2B5EF4-FFF2-40B4-BE49-F238E27FC236}">
                      <a16:creationId xmlns:a16="http://schemas.microsoft.com/office/drawing/2014/main" id="{8FD2D596-7ACC-41A4-AD6B-1692DAB81F7D}"/>
                    </a:ext>
                  </a:extLst>
                </p:cNvPr>
                <p:cNvPicPr/>
                <p:nvPr/>
              </p:nvPicPr>
              <p:blipFill>
                <a:blip r:embed="rId169"/>
                <a:stretch>
                  <a:fillRect/>
                </a:stretch>
              </p:blipFill>
              <p:spPr>
                <a:xfrm>
                  <a:off x="3519030" y="2969455"/>
                  <a:ext cx="166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0" name="Ink 129">
                  <a:extLst>
                    <a:ext uri="{FF2B5EF4-FFF2-40B4-BE49-F238E27FC236}">
                      <a16:creationId xmlns:a16="http://schemas.microsoft.com/office/drawing/2014/main" id="{9F81E89A-AF18-4C69-8922-73005B701D90}"/>
                    </a:ext>
                  </a:extLst>
                </p14:cNvPr>
                <p14:cNvContentPartPr/>
                <p14:nvPr/>
              </p14:nvContentPartPr>
              <p14:xfrm>
                <a:off x="3569790" y="3022375"/>
                <a:ext cx="56880" cy="227880"/>
              </p14:xfrm>
            </p:contentPart>
          </mc:Choice>
          <mc:Fallback xmlns="">
            <p:pic>
              <p:nvPicPr>
                <p:cNvPr id="130" name="Ink 129">
                  <a:extLst>
                    <a:ext uri="{FF2B5EF4-FFF2-40B4-BE49-F238E27FC236}">
                      <a16:creationId xmlns:a16="http://schemas.microsoft.com/office/drawing/2014/main" id="{9F81E89A-AF18-4C69-8922-73005B701D90}"/>
                    </a:ext>
                  </a:extLst>
                </p:cNvPr>
                <p:cNvPicPr/>
                <p:nvPr/>
              </p:nvPicPr>
              <p:blipFill>
                <a:blip r:embed="rId171"/>
                <a:stretch>
                  <a:fillRect/>
                </a:stretch>
              </p:blipFill>
              <p:spPr>
                <a:xfrm>
                  <a:off x="3561150" y="3013375"/>
                  <a:ext cx="745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1" name="Ink 130">
                  <a:extLst>
                    <a:ext uri="{FF2B5EF4-FFF2-40B4-BE49-F238E27FC236}">
                      <a16:creationId xmlns:a16="http://schemas.microsoft.com/office/drawing/2014/main" id="{4E60C892-E002-4341-B3A6-67B0B4132D88}"/>
                    </a:ext>
                  </a:extLst>
                </p14:cNvPr>
                <p14:cNvContentPartPr/>
                <p14:nvPr/>
              </p14:nvContentPartPr>
              <p14:xfrm>
                <a:off x="3529470" y="3096895"/>
                <a:ext cx="86400" cy="137520"/>
              </p14:xfrm>
            </p:contentPart>
          </mc:Choice>
          <mc:Fallback xmlns="">
            <p:pic>
              <p:nvPicPr>
                <p:cNvPr id="131" name="Ink 130">
                  <a:extLst>
                    <a:ext uri="{FF2B5EF4-FFF2-40B4-BE49-F238E27FC236}">
                      <a16:creationId xmlns:a16="http://schemas.microsoft.com/office/drawing/2014/main" id="{4E60C892-E002-4341-B3A6-67B0B4132D88}"/>
                    </a:ext>
                  </a:extLst>
                </p:cNvPr>
                <p:cNvPicPr/>
                <p:nvPr/>
              </p:nvPicPr>
              <p:blipFill>
                <a:blip r:embed="rId173"/>
                <a:stretch>
                  <a:fillRect/>
                </a:stretch>
              </p:blipFill>
              <p:spPr>
                <a:xfrm>
                  <a:off x="3520830" y="3088255"/>
                  <a:ext cx="104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5" name="Ink 134">
                  <a:extLst>
                    <a:ext uri="{FF2B5EF4-FFF2-40B4-BE49-F238E27FC236}">
                      <a16:creationId xmlns:a16="http://schemas.microsoft.com/office/drawing/2014/main" id="{C439DAA3-75BB-41B1-847A-019BEC05602A}"/>
                    </a:ext>
                  </a:extLst>
                </p14:cNvPr>
                <p14:cNvContentPartPr/>
                <p14:nvPr/>
              </p14:nvContentPartPr>
              <p14:xfrm>
                <a:off x="3364950" y="2091874"/>
                <a:ext cx="577440" cy="409680"/>
              </p14:xfrm>
            </p:contentPart>
          </mc:Choice>
          <mc:Fallback xmlns="">
            <p:pic>
              <p:nvPicPr>
                <p:cNvPr id="135" name="Ink 134">
                  <a:extLst>
                    <a:ext uri="{FF2B5EF4-FFF2-40B4-BE49-F238E27FC236}">
                      <a16:creationId xmlns:a16="http://schemas.microsoft.com/office/drawing/2014/main" id="{C439DAA3-75BB-41B1-847A-019BEC05602A}"/>
                    </a:ext>
                  </a:extLst>
                </p:cNvPr>
                <p:cNvPicPr/>
                <p:nvPr/>
              </p:nvPicPr>
              <p:blipFill>
                <a:blip r:embed="rId175"/>
                <a:stretch>
                  <a:fillRect/>
                </a:stretch>
              </p:blipFill>
              <p:spPr>
                <a:xfrm>
                  <a:off x="3355950" y="2082874"/>
                  <a:ext cx="595080" cy="427320"/>
                </a:xfrm>
                <a:prstGeom prst="rect">
                  <a:avLst/>
                </a:prstGeom>
              </p:spPr>
            </p:pic>
          </mc:Fallback>
        </mc:AlternateContent>
      </p:grpSp>
    </p:spTree>
    <p:extLst>
      <p:ext uri="{BB962C8B-B14F-4D97-AF65-F5344CB8AC3E}">
        <p14:creationId xmlns:p14="http://schemas.microsoft.com/office/powerpoint/2010/main" val="736739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9157522"/>
              </p:ext>
            </p:extLst>
          </p:nvPr>
        </p:nvGraphicFramePr>
        <p:xfrm>
          <a:off x="1381565" y="4437392"/>
          <a:ext cx="9464040" cy="1950720"/>
        </p:xfrm>
        <a:graphic>
          <a:graphicData uri="http://schemas.openxmlformats.org/drawingml/2006/table">
            <a:tbl>
              <a:tblPr/>
              <a:tblGrid>
                <a:gridCol w="9464040">
                  <a:extLst>
                    <a:ext uri="{9D8B030D-6E8A-4147-A177-3AD203B41FA5}">
                      <a16:colId xmlns:a16="http://schemas.microsoft.com/office/drawing/2014/main" val="1323510385"/>
                    </a:ext>
                  </a:extLst>
                </a:gridCol>
              </a:tblGrid>
              <a:tr h="0">
                <a:tc>
                  <a:txBody>
                    <a:bodyPr/>
                    <a:lstStyle/>
                    <a:p>
                      <a:pPr algn="ctr"/>
                      <a:endParaRPr lang="en-US">
                        <a:effectLst/>
                        <a:latin typeface="Verdana" panose="020B0604030504040204" pitchFamily="34" charset="0"/>
                      </a:endParaRPr>
                    </a:p>
                  </a:txBody>
                  <a:tcPr anchor="ctr">
                    <a:lnL>
                      <a:noFill/>
                    </a:lnL>
                    <a:lnR>
                      <a:noFill/>
                    </a:lnR>
                    <a:lnT>
                      <a:noFill/>
                    </a:lnT>
                    <a:lnB>
                      <a:noFill/>
                    </a:lnB>
                    <a:solidFill>
                      <a:srgbClr val="FFFFCC"/>
                    </a:solidFill>
                  </a:tcPr>
                </a:tc>
                <a:extLst>
                  <a:ext uri="{0D108BD9-81ED-4DB2-BD59-A6C34878D82A}">
                    <a16:rowId xmlns:a16="http://schemas.microsoft.com/office/drawing/2014/main" val="2964803548"/>
                  </a:ext>
                </a:extLst>
              </a:tr>
              <a:tr h="0">
                <a:tc>
                  <a:txBody>
                    <a:bodyPr/>
                    <a:lstStyle/>
                    <a:p>
                      <a:pPr algn="l"/>
                      <a:r>
                        <a:rPr lang="fr-FR" sz="1400" b="1" dirty="0">
                          <a:solidFill>
                            <a:srgbClr val="000000"/>
                          </a:solidFill>
                          <a:effectLst/>
                          <a:latin typeface="Verdana" panose="020B0604030504040204" pitchFamily="34" charset="0"/>
                        </a:rPr>
                        <a:t>Fonctionnement de l'ATP synthase.</a:t>
                      </a:r>
                      <a:r>
                        <a:rPr lang="fr-FR" sz="1400" dirty="0">
                          <a:effectLst/>
                          <a:latin typeface="Verdana" panose="020B0604030504040204" pitchFamily="34" charset="0"/>
                        </a:rPr>
                        <a:t> </a:t>
                      </a:r>
                      <a:r>
                        <a:rPr lang="fr-FR" sz="1400" dirty="0">
                          <a:solidFill>
                            <a:srgbClr val="000000"/>
                          </a:solidFill>
                          <a:effectLst/>
                          <a:latin typeface="Verdana" panose="020B0604030504040204" pitchFamily="34" charset="0"/>
                        </a:rPr>
                        <a:t>Dans ces diagrammes seules les sous-unités β sont représentées. Chaque sous-unité β est susceptible de passer par trois états successifs :</a:t>
                      </a:r>
                      <a:endParaRPr lang="fr-FR" sz="1400" dirty="0">
                        <a:effectLst/>
                        <a:latin typeface="Verdana" panose="020B0604030504040204" pitchFamily="34" charset="0"/>
                      </a:endParaRPr>
                    </a:p>
                    <a:p>
                      <a:pPr algn="l">
                        <a:buFont typeface="Arial" panose="020B0604020202020204" pitchFamily="34" charset="0"/>
                        <a:buChar char="•"/>
                      </a:pPr>
                      <a:r>
                        <a:rPr lang="fr-FR" sz="1400" dirty="0">
                          <a:solidFill>
                            <a:srgbClr val="000000"/>
                          </a:solidFill>
                          <a:effectLst/>
                          <a:latin typeface="Verdana" panose="020B0604030504040204" pitchFamily="34" charset="0"/>
                        </a:rPr>
                        <a:t>1 (ouvert) - entrée de ADP + Pi</a:t>
                      </a:r>
                      <a:endParaRPr lang="fr-FR" sz="1400" dirty="0">
                        <a:effectLst/>
                        <a:latin typeface="Verdana" panose="020B0604030504040204" pitchFamily="34" charset="0"/>
                      </a:endParaRPr>
                    </a:p>
                    <a:p>
                      <a:pPr algn="l">
                        <a:buFont typeface="Arial" panose="020B0604020202020204" pitchFamily="34" charset="0"/>
                        <a:buChar char="•"/>
                      </a:pPr>
                      <a:r>
                        <a:rPr lang="fr-FR" sz="1400" dirty="0">
                          <a:solidFill>
                            <a:srgbClr val="000000"/>
                          </a:solidFill>
                          <a:effectLst/>
                          <a:latin typeface="Verdana" panose="020B0604030504040204" pitchFamily="34" charset="0"/>
                        </a:rPr>
                        <a:t>2 (</a:t>
                      </a:r>
                      <a:r>
                        <a:rPr lang="fr-FR" sz="1400" dirty="0" err="1">
                          <a:solidFill>
                            <a:srgbClr val="000000"/>
                          </a:solidFill>
                          <a:effectLst/>
                          <a:latin typeface="Verdana" panose="020B0604030504040204" pitchFamily="34" charset="0"/>
                        </a:rPr>
                        <a:t>ressérré</a:t>
                      </a:r>
                      <a:r>
                        <a:rPr lang="fr-FR" sz="1400" dirty="0">
                          <a:solidFill>
                            <a:srgbClr val="000000"/>
                          </a:solidFill>
                          <a:effectLst/>
                          <a:latin typeface="Verdana" panose="020B0604030504040204" pitchFamily="34" charset="0"/>
                        </a:rPr>
                        <a:t>) - charge de ADP + Pi</a:t>
                      </a:r>
                      <a:endParaRPr lang="fr-FR" sz="1400" dirty="0">
                        <a:effectLst/>
                        <a:latin typeface="Verdana" panose="020B0604030504040204" pitchFamily="34" charset="0"/>
                      </a:endParaRPr>
                    </a:p>
                    <a:p>
                      <a:pPr algn="l">
                        <a:buFont typeface="Arial" panose="020B0604020202020204" pitchFamily="34" charset="0"/>
                        <a:buChar char="•"/>
                      </a:pPr>
                      <a:r>
                        <a:rPr lang="fr-FR" sz="1400" dirty="0">
                          <a:solidFill>
                            <a:srgbClr val="000000"/>
                          </a:solidFill>
                          <a:effectLst/>
                          <a:latin typeface="Verdana" panose="020B0604030504040204" pitchFamily="34" charset="0"/>
                        </a:rPr>
                        <a:t>3 (fermé) - formation d'ATP</a:t>
                      </a:r>
                      <a:endParaRPr lang="fr-FR" sz="1400" dirty="0">
                        <a:effectLst/>
                        <a:latin typeface="Verdana" panose="020B0604030504040204" pitchFamily="34" charset="0"/>
                      </a:endParaRPr>
                    </a:p>
                    <a:p>
                      <a:pPr algn="l"/>
                      <a:r>
                        <a:rPr lang="fr-FR" sz="1400" dirty="0">
                          <a:solidFill>
                            <a:srgbClr val="000000"/>
                          </a:solidFill>
                          <a:effectLst/>
                          <a:latin typeface="Verdana" panose="020B0604030504040204" pitchFamily="34" charset="0"/>
                        </a:rPr>
                        <a:t>Retour à l'état 1 et libération de l'ATP formé. Dans ce schéma l'état 1 a été représenté 2 fois, au début pour l'entrée de ADP + Pi, et à la fin pour la libération de l'ATP.</a:t>
                      </a:r>
                      <a:endParaRPr lang="fr-FR" sz="1400" dirty="0">
                        <a:effectLst/>
                        <a:latin typeface="Verdana" panose="020B0604030504040204" pitchFamily="34" charset="0"/>
                      </a:endParaRPr>
                    </a:p>
                  </a:txBody>
                  <a:tcPr>
                    <a:lnL>
                      <a:noFill/>
                    </a:lnL>
                    <a:lnR>
                      <a:noFill/>
                    </a:lnR>
                    <a:lnT>
                      <a:noFill/>
                    </a:lnT>
                    <a:lnB>
                      <a:noFill/>
                    </a:lnB>
                    <a:solidFill>
                      <a:srgbClr val="FFFFCC"/>
                    </a:solidFill>
                  </a:tcPr>
                </a:tc>
                <a:extLst>
                  <a:ext uri="{0D108BD9-81ED-4DB2-BD59-A6C34878D82A}">
                    <a16:rowId xmlns:a16="http://schemas.microsoft.com/office/drawing/2014/main" val="1637774664"/>
                  </a:ext>
                </a:extLst>
              </a:tr>
            </a:tbl>
          </a:graphicData>
        </a:graphic>
      </p:graphicFrame>
      <p:pic>
        <p:nvPicPr>
          <p:cNvPr id="4099" name="Picture 3" descr="http://www.snv.jussieu.fr/bmedia/Photosynthese-cours/image/atpas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65" y="1193189"/>
            <a:ext cx="9531236" cy="266663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3990F19-29F2-4431-91DB-24C4FFD3F28E}"/>
              </a:ext>
            </a:extLst>
          </p:cNvPr>
          <p:cNvSpPr>
            <a:spLocks noGrp="1"/>
          </p:cNvSpPr>
          <p:nvPr>
            <p:ph type="sldNum" sz="quarter" idx="12"/>
          </p:nvPr>
        </p:nvSpPr>
        <p:spPr/>
        <p:txBody>
          <a:bodyPr/>
          <a:lstStyle/>
          <a:p>
            <a:fld id="{12B7FAE1-8398-4ECD-9623-40D6A02FADC2}" type="slidenum">
              <a:rPr lang="en-US" smtClean="0"/>
              <a:t>69</a:t>
            </a:fld>
            <a:endParaRPr lang="en-US"/>
          </a:p>
        </p:txBody>
      </p:sp>
      <p:grpSp>
        <p:nvGrpSpPr>
          <p:cNvPr id="17" name="Group 16">
            <a:extLst>
              <a:ext uri="{FF2B5EF4-FFF2-40B4-BE49-F238E27FC236}">
                <a16:creationId xmlns:a16="http://schemas.microsoft.com/office/drawing/2014/main" id="{19B71DB5-1FC9-4B09-B28B-6D16D882FAFE}"/>
              </a:ext>
            </a:extLst>
          </p:cNvPr>
          <p:cNvGrpSpPr/>
          <p:nvPr/>
        </p:nvGrpSpPr>
        <p:grpSpPr>
          <a:xfrm>
            <a:off x="8687910" y="3796147"/>
            <a:ext cx="1736280" cy="461880"/>
            <a:chOff x="8687910" y="3796147"/>
            <a:chExt cx="1736280" cy="46188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0554EAEC-F30A-4705-978E-835980D5466D}"/>
                    </a:ext>
                  </a:extLst>
                </p14:cNvPr>
                <p14:cNvContentPartPr/>
                <p14:nvPr/>
              </p14:nvContentPartPr>
              <p14:xfrm>
                <a:off x="8694750" y="3862387"/>
                <a:ext cx="202320" cy="142560"/>
              </p14:xfrm>
            </p:contentPart>
          </mc:Choice>
          <mc:Fallback xmlns="">
            <p:pic>
              <p:nvPicPr>
                <p:cNvPr id="4" name="Ink 3">
                  <a:extLst>
                    <a:ext uri="{FF2B5EF4-FFF2-40B4-BE49-F238E27FC236}">
                      <a16:creationId xmlns:a16="http://schemas.microsoft.com/office/drawing/2014/main" id="{0554EAEC-F30A-4705-978E-835980D5466D}"/>
                    </a:ext>
                  </a:extLst>
                </p:cNvPr>
                <p:cNvPicPr/>
                <p:nvPr/>
              </p:nvPicPr>
              <p:blipFill>
                <a:blip r:embed="rId4"/>
                <a:stretch>
                  <a:fillRect/>
                </a:stretch>
              </p:blipFill>
              <p:spPr>
                <a:xfrm>
                  <a:off x="8685750" y="3853387"/>
                  <a:ext cx="219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37EDBC9-4194-4222-ABED-BCC86F3A2ECE}"/>
                    </a:ext>
                  </a:extLst>
                </p14:cNvPr>
                <p14:cNvContentPartPr/>
                <p14:nvPr/>
              </p14:nvContentPartPr>
              <p14:xfrm>
                <a:off x="8941710" y="3796147"/>
                <a:ext cx="428400" cy="179640"/>
              </p14:xfrm>
            </p:contentPart>
          </mc:Choice>
          <mc:Fallback xmlns="">
            <p:pic>
              <p:nvPicPr>
                <p:cNvPr id="5" name="Ink 4">
                  <a:extLst>
                    <a:ext uri="{FF2B5EF4-FFF2-40B4-BE49-F238E27FC236}">
                      <a16:creationId xmlns:a16="http://schemas.microsoft.com/office/drawing/2014/main" id="{837EDBC9-4194-4222-ABED-BCC86F3A2ECE}"/>
                    </a:ext>
                  </a:extLst>
                </p:cNvPr>
                <p:cNvPicPr/>
                <p:nvPr/>
              </p:nvPicPr>
              <p:blipFill>
                <a:blip r:embed="rId6"/>
                <a:stretch>
                  <a:fillRect/>
                </a:stretch>
              </p:blipFill>
              <p:spPr>
                <a:xfrm>
                  <a:off x="8932710" y="3787507"/>
                  <a:ext cx="446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3F32460-885E-4BD2-86C2-355D67BAB6CC}"/>
                    </a:ext>
                  </a:extLst>
                </p14:cNvPr>
                <p14:cNvContentPartPr/>
                <p14:nvPr/>
              </p14:nvContentPartPr>
              <p14:xfrm>
                <a:off x="9289830" y="3890467"/>
                <a:ext cx="133200" cy="9720"/>
              </p14:xfrm>
            </p:contentPart>
          </mc:Choice>
          <mc:Fallback xmlns="">
            <p:pic>
              <p:nvPicPr>
                <p:cNvPr id="6" name="Ink 5">
                  <a:extLst>
                    <a:ext uri="{FF2B5EF4-FFF2-40B4-BE49-F238E27FC236}">
                      <a16:creationId xmlns:a16="http://schemas.microsoft.com/office/drawing/2014/main" id="{93F32460-885E-4BD2-86C2-355D67BAB6CC}"/>
                    </a:ext>
                  </a:extLst>
                </p:cNvPr>
                <p:cNvPicPr/>
                <p:nvPr/>
              </p:nvPicPr>
              <p:blipFill>
                <a:blip r:embed="rId8"/>
                <a:stretch>
                  <a:fillRect/>
                </a:stretch>
              </p:blipFill>
              <p:spPr>
                <a:xfrm>
                  <a:off x="9280830" y="3881827"/>
                  <a:ext cx="150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375835C3-0BB6-4087-923B-D49C44C7BCE9}"/>
                    </a:ext>
                  </a:extLst>
                </p14:cNvPr>
                <p14:cNvContentPartPr/>
                <p14:nvPr/>
              </p14:nvContentPartPr>
              <p14:xfrm>
                <a:off x="8687910" y="4059667"/>
                <a:ext cx="271080" cy="167040"/>
              </p14:xfrm>
            </p:contentPart>
          </mc:Choice>
          <mc:Fallback xmlns="">
            <p:pic>
              <p:nvPicPr>
                <p:cNvPr id="7" name="Ink 6">
                  <a:extLst>
                    <a:ext uri="{FF2B5EF4-FFF2-40B4-BE49-F238E27FC236}">
                      <a16:creationId xmlns:a16="http://schemas.microsoft.com/office/drawing/2014/main" id="{375835C3-0BB6-4087-923B-D49C44C7BCE9}"/>
                    </a:ext>
                  </a:extLst>
                </p:cNvPr>
                <p:cNvPicPr/>
                <p:nvPr/>
              </p:nvPicPr>
              <p:blipFill>
                <a:blip r:embed="rId10"/>
                <a:stretch>
                  <a:fillRect/>
                </a:stretch>
              </p:blipFill>
              <p:spPr>
                <a:xfrm>
                  <a:off x="8679270" y="4050667"/>
                  <a:ext cx="288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D11A650F-A56E-4C67-B828-C81F165C61C4}"/>
                    </a:ext>
                  </a:extLst>
                </p14:cNvPr>
                <p14:cNvContentPartPr/>
                <p14:nvPr/>
              </p14:nvContentPartPr>
              <p14:xfrm>
                <a:off x="8949630" y="4039507"/>
                <a:ext cx="331560" cy="218520"/>
              </p14:xfrm>
            </p:contentPart>
          </mc:Choice>
          <mc:Fallback xmlns="">
            <p:pic>
              <p:nvPicPr>
                <p:cNvPr id="8" name="Ink 7">
                  <a:extLst>
                    <a:ext uri="{FF2B5EF4-FFF2-40B4-BE49-F238E27FC236}">
                      <a16:creationId xmlns:a16="http://schemas.microsoft.com/office/drawing/2014/main" id="{D11A650F-A56E-4C67-B828-C81F165C61C4}"/>
                    </a:ext>
                  </a:extLst>
                </p:cNvPr>
                <p:cNvPicPr/>
                <p:nvPr/>
              </p:nvPicPr>
              <p:blipFill>
                <a:blip r:embed="rId12"/>
                <a:stretch>
                  <a:fillRect/>
                </a:stretch>
              </p:blipFill>
              <p:spPr>
                <a:xfrm>
                  <a:off x="8940990" y="4030867"/>
                  <a:ext cx="3492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36B18122-067E-463A-A40F-234065F4F182}"/>
                    </a:ext>
                  </a:extLst>
                </p14:cNvPr>
                <p14:cNvContentPartPr/>
                <p14:nvPr/>
              </p14:nvContentPartPr>
              <p14:xfrm>
                <a:off x="9270390" y="4128067"/>
                <a:ext cx="207720" cy="98640"/>
              </p14:xfrm>
            </p:contentPart>
          </mc:Choice>
          <mc:Fallback xmlns="">
            <p:pic>
              <p:nvPicPr>
                <p:cNvPr id="9" name="Ink 8">
                  <a:extLst>
                    <a:ext uri="{FF2B5EF4-FFF2-40B4-BE49-F238E27FC236}">
                      <a16:creationId xmlns:a16="http://schemas.microsoft.com/office/drawing/2014/main" id="{36B18122-067E-463A-A40F-234065F4F182}"/>
                    </a:ext>
                  </a:extLst>
                </p:cNvPr>
                <p:cNvPicPr/>
                <p:nvPr/>
              </p:nvPicPr>
              <p:blipFill>
                <a:blip r:embed="rId14"/>
                <a:stretch>
                  <a:fillRect/>
                </a:stretch>
              </p:blipFill>
              <p:spPr>
                <a:xfrm>
                  <a:off x="9261390" y="4119067"/>
                  <a:ext cx="2253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75B00187-2172-4946-ACEC-C815C54EFADA}"/>
                    </a:ext>
                  </a:extLst>
                </p14:cNvPr>
                <p14:cNvContentPartPr/>
                <p14:nvPr/>
              </p14:nvContentPartPr>
              <p14:xfrm>
                <a:off x="9459750" y="4075147"/>
                <a:ext cx="101880" cy="167400"/>
              </p14:xfrm>
            </p:contentPart>
          </mc:Choice>
          <mc:Fallback xmlns="">
            <p:pic>
              <p:nvPicPr>
                <p:cNvPr id="10" name="Ink 9">
                  <a:extLst>
                    <a:ext uri="{FF2B5EF4-FFF2-40B4-BE49-F238E27FC236}">
                      <a16:creationId xmlns:a16="http://schemas.microsoft.com/office/drawing/2014/main" id="{75B00187-2172-4946-ACEC-C815C54EFADA}"/>
                    </a:ext>
                  </a:extLst>
                </p:cNvPr>
                <p:cNvPicPr/>
                <p:nvPr/>
              </p:nvPicPr>
              <p:blipFill>
                <a:blip r:embed="rId16"/>
                <a:stretch>
                  <a:fillRect/>
                </a:stretch>
              </p:blipFill>
              <p:spPr>
                <a:xfrm>
                  <a:off x="9451110" y="4066147"/>
                  <a:ext cx="119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67F45F38-EEC1-4494-928C-EADCA2CB402B}"/>
                    </a:ext>
                  </a:extLst>
                </p14:cNvPr>
                <p14:cNvContentPartPr/>
                <p14:nvPr/>
              </p14:nvContentPartPr>
              <p14:xfrm>
                <a:off x="9542190" y="4070467"/>
                <a:ext cx="110520" cy="75960"/>
              </p14:xfrm>
            </p:contentPart>
          </mc:Choice>
          <mc:Fallback xmlns="">
            <p:pic>
              <p:nvPicPr>
                <p:cNvPr id="11" name="Ink 10">
                  <a:extLst>
                    <a:ext uri="{FF2B5EF4-FFF2-40B4-BE49-F238E27FC236}">
                      <a16:creationId xmlns:a16="http://schemas.microsoft.com/office/drawing/2014/main" id="{67F45F38-EEC1-4494-928C-EADCA2CB402B}"/>
                    </a:ext>
                  </a:extLst>
                </p:cNvPr>
                <p:cNvPicPr/>
                <p:nvPr/>
              </p:nvPicPr>
              <p:blipFill>
                <a:blip r:embed="rId18"/>
                <a:stretch>
                  <a:fillRect/>
                </a:stretch>
              </p:blipFill>
              <p:spPr>
                <a:xfrm>
                  <a:off x="9533550" y="4061827"/>
                  <a:ext cx="128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C97504E6-6355-4BD1-9BDD-FBF82DAA24B7}"/>
                    </a:ext>
                  </a:extLst>
                </p14:cNvPr>
                <p14:cNvContentPartPr/>
                <p14:nvPr/>
              </p14:nvContentPartPr>
              <p14:xfrm>
                <a:off x="9733710" y="4036987"/>
                <a:ext cx="164880" cy="191160"/>
              </p14:xfrm>
            </p:contentPart>
          </mc:Choice>
          <mc:Fallback xmlns="">
            <p:pic>
              <p:nvPicPr>
                <p:cNvPr id="12" name="Ink 11">
                  <a:extLst>
                    <a:ext uri="{FF2B5EF4-FFF2-40B4-BE49-F238E27FC236}">
                      <a16:creationId xmlns:a16="http://schemas.microsoft.com/office/drawing/2014/main" id="{C97504E6-6355-4BD1-9BDD-FBF82DAA24B7}"/>
                    </a:ext>
                  </a:extLst>
                </p:cNvPr>
                <p:cNvPicPr/>
                <p:nvPr/>
              </p:nvPicPr>
              <p:blipFill>
                <a:blip r:embed="rId20"/>
                <a:stretch>
                  <a:fillRect/>
                </a:stretch>
              </p:blipFill>
              <p:spPr>
                <a:xfrm>
                  <a:off x="9724710" y="4027987"/>
                  <a:ext cx="1825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EB55A1F0-6099-4CD4-8E25-413BE378CEB6}"/>
                    </a:ext>
                  </a:extLst>
                </p14:cNvPr>
                <p14:cNvContentPartPr/>
                <p14:nvPr/>
              </p14:nvContentPartPr>
              <p14:xfrm>
                <a:off x="9942870" y="4074427"/>
                <a:ext cx="360" cy="360"/>
              </p14:xfrm>
            </p:contentPart>
          </mc:Choice>
          <mc:Fallback xmlns="">
            <p:pic>
              <p:nvPicPr>
                <p:cNvPr id="13" name="Ink 12">
                  <a:extLst>
                    <a:ext uri="{FF2B5EF4-FFF2-40B4-BE49-F238E27FC236}">
                      <a16:creationId xmlns:a16="http://schemas.microsoft.com/office/drawing/2014/main" id="{EB55A1F0-6099-4CD4-8E25-413BE378CEB6}"/>
                    </a:ext>
                  </a:extLst>
                </p:cNvPr>
                <p:cNvPicPr/>
                <p:nvPr/>
              </p:nvPicPr>
              <p:blipFill>
                <a:blip r:embed="rId22"/>
                <a:stretch>
                  <a:fillRect/>
                </a:stretch>
              </p:blipFill>
              <p:spPr>
                <a:xfrm>
                  <a:off x="9934230" y="4065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DD428A9E-466F-4124-A2F2-3D1E4AFFA9A6}"/>
                    </a:ext>
                  </a:extLst>
                </p14:cNvPr>
                <p14:cNvContentPartPr/>
                <p14:nvPr/>
              </p14:nvContentPartPr>
              <p14:xfrm>
                <a:off x="9996510" y="4098547"/>
                <a:ext cx="143280" cy="121320"/>
              </p14:xfrm>
            </p:contentPart>
          </mc:Choice>
          <mc:Fallback xmlns="">
            <p:pic>
              <p:nvPicPr>
                <p:cNvPr id="14" name="Ink 13">
                  <a:extLst>
                    <a:ext uri="{FF2B5EF4-FFF2-40B4-BE49-F238E27FC236}">
                      <a16:creationId xmlns:a16="http://schemas.microsoft.com/office/drawing/2014/main" id="{DD428A9E-466F-4124-A2F2-3D1E4AFFA9A6}"/>
                    </a:ext>
                  </a:extLst>
                </p:cNvPr>
                <p:cNvPicPr/>
                <p:nvPr/>
              </p:nvPicPr>
              <p:blipFill>
                <a:blip r:embed="rId24"/>
                <a:stretch>
                  <a:fillRect/>
                </a:stretch>
              </p:blipFill>
              <p:spPr>
                <a:xfrm>
                  <a:off x="9987870" y="4089547"/>
                  <a:ext cx="160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228B029D-182E-4633-BDDD-B55A71CA70FB}"/>
                    </a:ext>
                  </a:extLst>
                </p14:cNvPr>
                <p14:cNvContentPartPr/>
                <p14:nvPr/>
              </p14:nvContentPartPr>
              <p14:xfrm>
                <a:off x="9994350" y="4102867"/>
                <a:ext cx="213480" cy="103320"/>
              </p14:xfrm>
            </p:contentPart>
          </mc:Choice>
          <mc:Fallback xmlns="">
            <p:pic>
              <p:nvPicPr>
                <p:cNvPr id="15" name="Ink 14">
                  <a:extLst>
                    <a:ext uri="{FF2B5EF4-FFF2-40B4-BE49-F238E27FC236}">
                      <a16:creationId xmlns:a16="http://schemas.microsoft.com/office/drawing/2014/main" id="{228B029D-182E-4633-BDDD-B55A71CA70FB}"/>
                    </a:ext>
                  </a:extLst>
                </p:cNvPr>
                <p:cNvPicPr/>
                <p:nvPr/>
              </p:nvPicPr>
              <p:blipFill>
                <a:blip r:embed="rId26"/>
                <a:stretch>
                  <a:fillRect/>
                </a:stretch>
              </p:blipFill>
              <p:spPr>
                <a:xfrm>
                  <a:off x="9985710" y="4093867"/>
                  <a:ext cx="231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6F3BAA5C-4CB6-424A-8904-822BBE618BBA}"/>
                    </a:ext>
                  </a:extLst>
                </p14:cNvPr>
                <p14:cNvContentPartPr/>
                <p14:nvPr/>
              </p14:nvContentPartPr>
              <p14:xfrm>
                <a:off x="10124310" y="4058227"/>
                <a:ext cx="299880" cy="172440"/>
              </p14:xfrm>
            </p:contentPart>
          </mc:Choice>
          <mc:Fallback xmlns="">
            <p:pic>
              <p:nvPicPr>
                <p:cNvPr id="16" name="Ink 15">
                  <a:extLst>
                    <a:ext uri="{FF2B5EF4-FFF2-40B4-BE49-F238E27FC236}">
                      <a16:creationId xmlns:a16="http://schemas.microsoft.com/office/drawing/2014/main" id="{6F3BAA5C-4CB6-424A-8904-822BBE618BBA}"/>
                    </a:ext>
                  </a:extLst>
                </p:cNvPr>
                <p:cNvPicPr/>
                <p:nvPr/>
              </p:nvPicPr>
              <p:blipFill>
                <a:blip r:embed="rId28"/>
                <a:stretch>
                  <a:fillRect/>
                </a:stretch>
              </p:blipFill>
              <p:spPr>
                <a:xfrm>
                  <a:off x="10115310" y="4049227"/>
                  <a:ext cx="317520" cy="19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8578BAB6-5026-491B-A4E7-AAD2F66822A4}"/>
                  </a:ext>
                </a:extLst>
              </p14:cNvPr>
              <p14:cNvContentPartPr/>
              <p14:nvPr/>
            </p14:nvContentPartPr>
            <p14:xfrm>
              <a:off x="6533670" y="3813787"/>
              <a:ext cx="284400" cy="403200"/>
            </p14:xfrm>
          </p:contentPart>
        </mc:Choice>
        <mc:Fallback xmlns="">
          <p:pic>
            <p:nvPicPr>
              <p:cNvPr id="18" name="Ink 17">
                <a:extLst>
                  <a:ext uri="{FF2B5EF4-FFF2-40B4-BE49-F238E27FC236}">
                    <a16:creationId xmlns:a16="http://schemas.microsoft.com/office/drawing/2014/main" id="{8578BAB6-5026-491B-A4E7-AAD2F66822A4}"/>
                  </a:ext>
                </a:extLst>
              </p:cNvPr>
              <p:cNvPicPr/>
              <p:nvPr/>
            </p:nvPicPr>
            <p:blipFill>
              <a:blip r:embed="rId30"/>
              <a:stretch>
                <a:fillRect/>
              </a:stretch>
            </p:blipFill>
            <p:spPr>
              <a:xfrm>
                <a:off x="6525030" y="3805147"/>
                <a:ext cx="302040" cy="420840"/>
              </a:xfrm>
              <a:prstGeom prst="rect">
                <a:avLst/>
              </a:prstGeom>
            </p:spPr>
          </p:pic>
        </mc:Fallback>
      </mc:AlternateContent>
      <p:grpSp>
        <p:nvGrpSpPr>
          <p:cNvPr id="24" name="Group 23">
            <a:extLst>
              <a:ext uri="{FF2B5EF4-FFF2-40B4-BE49-F238E27FC236}">
                <a16:creationId xmlns:a16="http://schemas.microsoft.com/office/drawing/2014/main" id="{6231FD97-C746-42FD-8C0E-8ECFC5A3541A}"/>
              </a:ext>
            </a:extLst>
          </p:cNvPr>
          <p:cNvGrpSpPr/>
          <p:nvPr/>
        </p:nvGrpSpPr>
        <p:grpSpPr>
          <a:xfrm>
            <a:off x="6791070" y="3812707"/>
            <a:ext cx="545400" cy="254520"/>
            <a:chOff x="6791070" y="3812707"/>
            <a:chExt cx="545400" cy="254520"/>
          </a:xfrm>
        </p:grpSpPr>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8C2FD6EC-C03C-4AFF-8F77-2B28913F4295}"/>
                    </a:ext>
                  </a:extLst>
                </p14:cNvPr>
                <p14:cNvContentPartPr/>
                <p14:nvPr/>
              </p14:nvContentPartPr>
              <p14:xfrm>
                <a:off x="6791070" y="3924667"/>
                <a:ext cx="176400" cy="142560"/>
              </p14:xfrm>
            </p:contentPart>
          </mc:Choice>
          <mc:Fallback xmlns="">
            <p:pic>
              <p:nvPicPr>
                <p:cNvPr id="21" name="Ink 20">
                  <a:extLst>
                    <a:ext uri="{FF2B5EF4-FFF2-40B4-BE49-F238E27FC236}">
                      <a16:creationId xmlns:a16="http://schemas.microsoft.com/office/drawing/2014/main" id="{8C2FD6EC-C03C-4AFF-8F77-2B28913F4295}"/>
                    </a:ext>
                  </a:extLst>
                </p:cNvPr>
                <p:cNvPicPr/>
                <p:nvPr/>
              </p:nvPicPr>
              <p:blipFill>
                <a:blip r:embed="rId32"/>
                <a:stretch>
                  <a:fillRect/>
                </a:stretch>
              </p:blipFill>
              <p:spPr>
                <a:xfrm>
                  <a:off x="6782430" y="3916027"/>
                  <a:ext cx="194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230B6877-F56C-4FF1-865F-523ADD1F49DC}"/>
                    </a:ext>
                  </a:extLst>
                </p14:cNvPr>
                <p14:cNvContentPartPr/>
                <p14:nvPr/>
              </p14:nvContentPartPr>
              <p14:xfrm>
                <a:off x="6998070" y="3941587"/>
                <a:ext cx="338400" cy="111240"/>
              </p14:xfrm>
            </p:contentPart>
          </mc:Choice>
          <mc:Fallback xmlns="">
            <p:pic>
              <p:nvPicPr>
                <p:cNvPr id="22" name="Ink 21">
                  <a:extLst>
                    <a:ext uri="{FF2B5EF4-FFF2-40B4-BE49-F238E27FC236}">
                      <a16:creationId xmlns:a16="http://schemas.microsoft.com/office/drawing/2014/main" id="{230B6877-F56C-4FF1-865F-523ADD1F49DC}"/>
                    </a:ext>
                  </a:extLst>
                </p:cNvPr>
                <p:cNvPicPr/>
                <p:nvPr/>
              </p:nvPicPr>
              <p:blipFill>
                <a:blip r:embed="rId34"/>
                <a:stretch>
                  <a:fillRect/>
                </a:stretch>
              </p:blipFill>
              <p:spPr>
                <a:xfrm>
                  <a:off x="6989430" y="3932587"/>
                  <a:ext cx="356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CF452259-C3C5-4E25-A0ED-E471D600CC7A}"/>
                    </a:ext>
                  </a:extLst>
                </p14:cNvPr>
                <p14:cNvContentPartPr/>
                <p14:nvPr/>
              </p14:nvContentPartPr>
              <p14:xfrm>
                <a:off x="7228110" y="3812707"/>
                <a:ext cx="78480" cy="57960"/>
              </p14:xfrm>
            </p:contentPart>
          </mc:Choice>
          <mc:Fallback xmlns="">
            <p:pic>
              <p:nvPicPr>
                <p:cNvPr id="23" name="Ink 22">
                  <a:extLst>
                    <a:ext uri="{FF2B5EF4-FFF2-40B4-BE49-F238E27FC236}">
                      <a16:creationId xmlns:a16="http://schemas.microsoft.com/office/drawing/2014/main" id="{CF452259-C3C5-4E25-A0ED-E471D600CC7A}"/>
                    </a:ext>
                  </a:extLst>
                </p:cNvPr>
                <p:cNvPicPr/>
                <p:nvPr/>
              </p:nvPicPr>
              <p:blipFill>
                <a:blip r:embed="rId36"/>
                <a:stretch>
                  <a:fillRect/>
                </a:stretch>
              </p:blipFill>
              <p:spPr>
                <a:xfrm>
                  <a:off x="7219110" y="3804067"/>
                  <a:ext cx="96120" cy="75600"/>
                </a:xfrm>
                <a:prstGeom prst="rect">
                  <a:avLst/>
                </a:prstGeom>
              </p:spPr>
            </p:pic>
          </mc:Fallback>
        </mc:AlternateContent>
      </p:grpSp>
      <p:grpSp>
        <p:nvGrpSpPr>
          <p:cNvPr id="4097" name="Group 4096">
            <a:extLst>
              <a:ext uri="{FF2B5EF4-FFF2-40B4-BE49-F238E27FC236}">
                <a16:creationId xmlns:a16="http://schemas.microsoft.com/office/drawing/2014/main" id="{C1749A9D-FB30-4305-A0AE-66C4A1E48AE4}"/>
              </a:ext>
            </a:extLst>
          </p:cNvPr>
          <p:cNvGrpSpPr/>
          <p:nvPr/>
        </p:nvGrpSpPr>
        <p:grpSpPr>
          <a:xfrm>
            <a:off x="6369870" y="4135627"/>
            <a:ext cx="1399320" cy="342360"/>
            <a:chOff x="6369870" y="4135627"/>
            <a:chExt cx="1399320" cy="342360"/>
          </a:xfrm>
        </p:grpSpPr>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010EA71E-DBDF-4DA2-924D-4BF45A9F32D4}"/>
                    </a:ext>
                  </a:extLst>
                </p14:cNvPr>
                <p14:cNvContentPartPr/>
                <p14:nvPr/>
              </p14:nvContentPartPr>
              <p14:xfrm>
                <a:off x="6369870" y="4144987"/>
                <a:ext cx="290520" cy="333000"/>
              </p14:xfrm>
            </p:contentPart>
          </mc:Choice>
          <mc:Fallback xmlns="">
            <p:pic>
              <p:nvPicPr>
                <p:cNvPr id="25" name="Ink 24">
                  <a:extLst>
                    <a:ext uri="{FF2B5EF4-FFF2-40B4-BE49-F238E27FC236}">
                      <a16:creationId xmlns:a16="http://schemas.microsoft.com/office/drawing/2014/main" id="{010EA71E-DBDF-4DA2-924D-4BF45A9F32D4}"/>
                    </a:ext>
                  </a:extLst>
                </p:cNvPr>
                <p:cNvPicPr/>
                <p:nvPr/>
              </p:nvPicPr>
              <p:blipFill>
                <a:blip r:embed="rId38"/>
                <a:stretch>
                  <a:fillRect/>
                </a:stretch>
              </p:blipFill>
              <p:spPr>
                <a:xfrm>
                  <a:off x="6360870" y="4135987"/>
                  <a:ext cx="3081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810DDD49-615C-4A22-AE8F-8F533BC3EF69}"/>
                    </a:ext>
                  </a:extLst>
                </p14:cNvPr>
                <p14:cNvContentPartPr/>
                <p14:nvPr/>
              </p14:nvContentPartPr>
              <p14:xfrm>
                <a:off x="6741030" y="4294027"/>
                <a:ext cx="166680" cy="93600"/>
              </p14:xfrm>
            </p:contentPart>
          </mc:Choice>
          <mc:Fallback xmlns="">
            <p:pic>
              <p:nvPicPr>
                <p:cNvPr id="26" name="Ink 25">
                  <a:extLst>
                    <a:ext uri="{FF2B5EF4-FFF2-40B4-BE49-F238E27FC236}">
                      <a16:creationId xmlns:a16="http://schemas.microsoft.com/office/drawing/2014/main" id="{810DDD49-615C-4A22-AE8F-8F533BC3EF69}"/>
                    </a:ext>
                  </a:extLst>
                </p:cNvPr>
                <p:cNvPicPr/>
                <p:nvPr/>
              </p:nvPicPr>
              <p:blipFill>
                <a:blip r:embed="rId40"/>
                <a:stretch>
                  <a:fillRect/>
                </a:stretch>
              </p:blipFill>
              <p:spPr>
                <a:xfrm>
                  <a:off x="6732390" y="4285387"/>
                  <a:ext cx="184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47A9FDFA-FDF8-4109-8C24-ABD48BD9DCBC}"/>
                    </a:ext>
                  </a:extLst>
                </p14:cNvPr>
                <p14:cNvContentPartPr/>
                <p14:nvPr/>
              </p14:nvContentPartPr>
              <p14:xfrm>
                <a:off x="6903750" y="4193947"/>
                <a:ext cx="81000" cy="60120"/>
              </p14:xfrm>
            </p:contentPart>
          </mc:Choice>
          <mc:Fallback xmlns="">
            <p:pic>
              <p:nvPicPr>
                <p:cNvPr id="27" name="Ink 26">
                  <a:extLst>
                    <a:ext uri="{FF2B5EF4-FFF2-40B4-BE49-F238E27FC236}">
                      <a16:creationId xmlns:a16="http://schemas.microsoft.com/office/drawing/2014/main" id="{47A9FDFA-FDF8-4109-8C24-ABD48BD9DCBC}"/>
                    </a:ext>
                  </a:extLst>
                </p:cNvPr>
                <p:cNvPicPr/>
                <p:nvPr/>
              </p:nvPicPr>
              <p:blipFill>
                <a:blip r:embed="rId42"/>
                <a:stretch>
                  <a:fillRect/>
                </a:stretch>
              </p:blipFill>
              <p:spPr>
                <a:xfrm>
                  <a:off x="6895110" y="4185307"/>
                  <a:ext cx="98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CB8850EF-2E5E-41EF-B213-FAFE65BE2030}"/>
                    </a:ext>
                  </a:extLst>
                </p14:cNvPr>
                <p14:cNvContentPartPr/>
                <p14:nvPr/>
              </p14:nvContentPartPr>
              <p14:xfrm>
                <a:off x="7092750" y="4166227"/>
                <a:ext cx="133200" cy="189000"/>
              </p14:xfrm>
            </p:contentPart>
          </mc:Choice>
          <mc:Fallback xmlns="">
            <p:pic>
              <p:nvPicPr>
                <p:cNvPr id="28" name="Ink 27">
                  <a:extLst>
                    <a:ext uri="{FF2B5EF4-FFF2-40B4-BE49-F238E27FC236}">
                      <a16:creationId xmlns:a16="http://schemas.microsoft.com/office/drawing/2014/main" id="{CB8850EF-2E5E-41EF-B213-FAFE65BE2030}"/>
                    </a:ext>
                  </a:extLst>
                </p:cNvPr>
                <p:cNvPicPr/>
                <p:nvPr/>
              </p:nvPicPr>
              <p:blipFill>
                <a:blip r:embed="rId44"/>
                <a:stretch>
                  <a:fillRect/>
                </a:stretch>
              </p:blipFill>
              <p:spPr>
                <a:xfrm>
                  <a:off x="7084110" y="4157587"/>
                  <a:ext cx="150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4288E5AA-A8D4-4B0A-8ECE-21831145B134}"/>
                    </a:ext>
                  </a:extLst>
                </p14:cNvPr>
                <p14:cNvContentPartPr/>
                <p14:nvPr/>
              </p14:nvContentPartPr>
              <p14:xfrm>
                <a:off x="7267710" y="4181707"/>
                <a:ext cx="14400" cy="15120"/>
              </p14:xfrm>
            </p:contentPart>
          </mc:Choice>
          <mc:Fallback xmlns="">
            <p:pic>
              <p:nvPicPr>
                <p:cNvPr id="29" name="Ink 28">
                  <a:extLst>
                    <a:ext uri="{FF2B5EF4-FFF2-40B4-BE49-F238E27FC236}">
                      <a16:creationId xmlns:a16="http://schemas.microsoft.com/office/drawing/2014/main" id="{4288E5AA-A8D4-4B0A-8ECE-21831145B134}"/>
                    </a:ext>
                  </a:extLst>
                </p:cNvPr>
                <p:cNvPicPr/>
                <p:nvPr/>
              </p:nvPicPr>
              <p:blipFill>
                <a:blip r:embed="rId46"/>
                <a:stretch>
                  <a:fillRect/>
                </a:stretch>
              </p:blipFill>
              <p:spPr>
                <a:xfrm>
                  <a:off x="7258710" y="4173067"/>
                  <a:ext cx="32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B87F58C7-B15C-41E0-B62E-96729EC6D2DE}"/>
                    </a:ext>
                  </a:extLst>
                </p14:cNvPr>
                <p14:cNvContentPartPr/>
                <p14:nvPr/>
              </p14:nvContentPartPr>
              <p14:xfrm>
                <a:off x="7325670" y="4185667"/>
                <a:ext cx="193320" cy="135360"/>
              </p14:xfrm>
            </p:contentPart>
          </mc:Choice>
          <mc:Fallback xmlns="">
            <p:pic>
              <p:nvPicPr>
                <p:cNvPr id="30" name="Ink 29">
                  <a:extLst>
                    <a:ext uri="{FF2B5EF4-FFF2-40B4-BE49-F238E27FC236}">
                      <a16:creationId xmlns:a16="http://schemas.microsoft.com/office/drawing/2014/main" id="{B87F58C7-B15C-41E0-B62E-96729EC6D2DE}"/>
                    </a:ext>
                  </a:extLst>
                </p:cNvPr>
                <p:cNvPicPr/>
                <p:nvPr/>
              </p:nvPicPr>
              <p:blipFill>
                <a:blip r:embed="rId48"/>
                <a:stretch>
                  <a:fillRect/>
                </a:stretch>
              </p:blipFill>
              <p:spPr>
                <a:xfrm>
                  <a:off x="7317030" y="4177027"/>
                  <a:ext cx="210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E749585E-8F3E-41A4-9CE9-57A1C3B93B72}"/>
                    </a:ext>
                  </a:extLst>
                </p14:cNvPr>
                <p14:cNvContentPartPr/>
                <p14:nvPr/>
              </p14:nvContentPartPr>
              <p14:xfrm>
                <a:off x="7536630" y="4214827"/>
                <a:ext cx="36720" cy="84960"/>
              </p14:xfrm>
            </p:contentPart>
          </mc:Choice>
          <mc:Fallback xmlns="">
            <p:pic>
              <p:nvPicPr>
                <p:cNvPr id="31" name="Ink 30">
                  <a:extLst>
                    <a:ext uri="{FF2B5EF4-FFF2-40B4-BE49-F238E27FC236}">
                      <a16:creationId xmlns:a16="http://schemas.microsoft.com/office/drawing/2014/main" id="{E749585E-8F3E-41A4-9CE9-57A1C3B93B72}"/>
                    </a:ext>
                  </a:extLst>
                </p:cNvPr>
                <p:cNvPicPr/>
                <p:nvPr/>
              </p:nvPicPr>
              <p:blipFill>
                <a:blip r:embed="rId50"/>
                <a:stretch>
                  <a:fillRect/>
                </a:stretch>
              </p:blipFill>
              <p:spPr>
                <a:xfrm>
                  <a:off x="7527990" y="4205827"/>
                  <a:ext cx="54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96" name="Ink 4095">
                  <a:extLst>
                    <a:ext uri="{FF2B5EF4-FFF2-40B4-BE49-F238E27FC236}">
                      <a16:creationId xmlns:a16="http://schemas.microsoft.com/office/drawing/2014/main" id="{0A878018-C689-4457-99FF-FA365AFCBD90}"/>
                    </a:ext>
                  </a:extLst>
                </p14:cNvPr>
                <p14:cNvContentPartPr/>
                <p14:nvPr/>
              </p14:nvContentPartPr>
              <p14:xfrm>
                <a:off x="7448790" y="4135627"/>
                <a:ext cx="320400" cy="147600"/>
              </p14:xfrm>
            </p:contentPart>
          </mc:Choice>
          <mc:Fallback xmlns="">
            <p:pic>
              <p:nvPicPr>
                <p:cNvPr id="4096" name="Ink 4095">
                  <a:extLst>
                    <a:ext uri="{FF2B5EF4-FFF2-40B4-BE49-F238E27FC236}">
                      <a16:creationId xmlns:a16="http://schemas.microsoft.com/office/drawing/2014/main" id="{0A878018-C689-4457-99FF-FA365AFCBD90}"/>
                    </a:ext>
                  </a:extLst>
                </p:cNvPr>
                <p:cNvPicPr/>
                <p:nvPr/>
              </p:nvPicPr>
              <p:blipFill>
                <a:blip r:embed="rId52"/>
                <a:stretch>
                  <a:fillRect/>
                </a:stretch>
              </p:blipFill>
              <p:spPr>
                <a:xfrm>
                  <a:off x="7439790" y="4126627"/>
                  <a:ext cx="338040" cy="165240"/>
                </a:xfrm>
                <a:prstGeom prst="rect">
                  <a:avLst/>
                </a:prstGeom>
              </p:spPr>
            </p:pic>
          </mc:Fallback>
        </mc:AlternateContent>
      </p:grpSp>
      <p:grpSp>
        <p:nvGrpSpPr>
          <p:cNvPr id="4117" name="Group 4116">
            <a:extLst>
              <a:ext uri="{FF2B5EF4-FFF2-40B4-BE49-F238E27FC236}">
                <a16:creationId xmlns:a16="http://schemas.microsoft.com/office/drawing/2014/main" id="{0913E809-EF49-4171-95CD-25A32822D371}"/>
              </a:ext>
            </a:extLst>
          </p:cNvPr>
          <p:cNvGrpSpPr/>
          <p:nvPr/>
        </p:nvGrpSpPr>
        <p:grpSpPr>
          <a:xfrm>
            <a:off x="4042110" y="3842227"/>
            <a:ext cx="1761120" cy="575280"/>
            <a:chOff x="4042110" y="3842227"/>
            <a:chExt cx="1761120" cy="575280"/>
          </a:xfrm>
        </p:grpSpPr>
        <mc:AlternateContent xmlns:mc="http://schemas.openxmlformats.org/markup-compatibility/2006" xmlns:p14="http://schemas.microsoft.com/office/powerpoint/2010/main">
          <mc:Choice Requires="p14">
            <p:contentPart p14:bwMode="auto" r:id="rId53">
              <p14:nvContentPartPr>
                <p14:cNvPr id="4098" name="Ink 4097">
                  <a:extLst>
                    <a:ext uri="{FF2B5EF4-FFF2-40B4-BE49-F238E27FC236}">
                      <a16:creationId xmlns:a16="http://schemas.microsoft.com/office/drawing/2014/main" id="{D404389C-5366-4EDF-9B19-5E7619F3D650}"/>
                    </a:ext>
                  </a:extLst>
                </p14:cNvPr>
                <p14:cNvContentPartPr/>
                <p14:nvPr/>
              </p14:nvContentPartPr>
              <p14:xfrm>
                <a:off x="4300590" y="3868507"/>
                <a:ext cx="380520" cy="233640"/>
              </p14:xfrm>
            </p:contentPart>
          </mc:Choice>
          <mc:Fallback xmlns="">
            <p:pic>
              <p:nvPicPr>
                <p:cNvPr id="4098" name="Ink 4097">
                  <a:extLst>
                    <a:ext uri="{FF2B5EF4-FFF2-40B4-BE49-F238E27FC236}">
                      <a16:creationId xmlns:a16="http://schemas.microsoft.com/office/drawing/2014/main" id="{D404389C-5366-4EDF-9B19-5E7619F3D650}"/>
                    </a:ext>
                  </a:extLst>
                </p:cNvPr>
                <p:cNvPicPr/>
                <p:nvPr/>
              </p:nvPicPr>
              <p:blipFill>
                <a:blip r:embed="rId54"/>
                <a:stretch>
                  <a:fillRect/>
                </a:stretch>
              </p:blipFill>
              <p:spPr>
                <a:xfrm>
                  <a:off x="4291950" y="3859867"/>
                  <a:ext cx="3981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00" name="Ink 4099">
                  <a:extLst>
                    <a:ext uri="{FF2B5EF4-FFF2-40B4-BE49-F238E27FC236}">
                      <a16:creationId xmlns:a16="http://schemas.microsoft.com/office/drawing/2014/main" id="{00B362F3-FD91-47B1-9CA1-39FAA699408B}"/>
                    </a:ext>
                  </a:extLst>
                </p14:cNvPr>
                <p14:cNvContentPartPr/>
                <p14:nvPr/>
              </p14:nvContentPartPr>
              <p14:xfrm>
                <a:off x="4638270" y="3981187"/>
                <a:ext cx="151200" cy="106920"/>
              </p14:xfrm>
            </p:contentPart>
          </mc:Choice>
          <mc:Fallback xmlns="">
            <p:pic>
              <p:nvPicPr>
                <p:cNvPr id="4100" name="Ink 4099">
                  <a:extLst>
                    <a:ext uri="{FF2B5EF4-FFF2-40B4-BE49-F238E27FC236}">
                      <a16:creationId xmlns:a16="http://schemas.microsoft.com/office/drawing/2014/main" id="{00B362F3-FD91-47B1-9CA1-39FAA699408B}"/>
                    </a:ext>
                  </a:extLst>
                </p:cNvPr>
                <p:cNvPicPr/>
                <p:nvPr/>
              </p:nvPicPr>
              <p:blipFill>
                <a:blip r:embed="rId56"/>
                <a:stretch>
                  <a:fillRect/>
                </a:stretch>
              </p:blipFill>
              <p:spPr>
                <a:xfrm>
                  <a:off x="4629270" y="3972187"/>
                  <a:ext cx="168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01" name="Ink 4100">
                  <a:extLst>
                    <a:ext uri="{FF2B5EF4-FFF2-40B4-BE49-F238E27FC236}">
                      <a16:creationId xmlns:a16="http://schemas.microsoft.com/office/drawing/2014/main" id="{F3130E7D-252C-480D-A110-A8D016826336}"/>
                    </a:ext>
                  </a:extLst>
                </p14:cNvPr>
                <p14:cNvContentPartPr/>
                <p14:nvPr/>
              </p14:nvContentPartPr>
              <p14:xfrm>
                <a:off x="4809270" y="3967147"/>
                <a:ext cx="148320" cy="113040"/>
              </p14:xfrm>
            </p:contentPart>
          </mc:Choice>
          <mc:Fallback xmlns="">
            <p:pic>
              <p:nvPicPr>
                <p:cNvPr id="4101" name="Ink 4100">
                  <a:extLst>
                    <a:ext uri="{FF2B5EF4-FFF2-40B4-BE49-F238E27FC236}">
                      <a16:creationId xmlns:a16="http://schemas.microsoft.com/office/drawing/2014/main" id="{F3130E7D-252C-480D-A110-A8D016826336}"/>
                    </a:ext>
                  </a:extLst>
                </p:cNvPr>
                <p:cNvPicPr/>
                <p:nvPr/>
              </p:nvPicPr>
              <p:blipFill>
                <a:blip r:embed="rId58"/>
                <a:stretch>
                  <a:fillRect/>
                </a:stretch>
              </p:blipFill>
              <p:spPr>
                <a:xfrm>
                  <a:off x="4800630" y="3958147"/>
                  <a:ext cx="165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02" name="Ink 4101">
                  <a:extLst>
                    <a:ext uri="{FF2B5EF4-FFF2-40B4-BE49-F238E27FC236}">
                      <a16:creationId xmlns:a16="http://schemas.microsoft.com/office/drawing/2014/main" id="{469C691C-1EC0-4829-A133-D081E803DFE7}"/>
                    </a:ext>
                  </a:extLst>
                </p14:cNvPr>
                <p14:cNvContentPartPr/>
                <p14:nvPr/>
              </p14:nvContentPartPr>
              <p14:xfrm>
                <a:off x="4935270" y="3918907"/>
                <a:ext cx="303840" cy="129960"/>
              </p14:xfrm>
            </p:contentPart>
          </mc:Choice>
          <mc:Fallback xmlns="">
            <p:pic>
              <p:nvPicPr>
                <p:cNvPr id="4102" name="Ink 4101">
                  <a:extLst>
                    <a:ext uri="{FF2B5EF4-FFF2-40B4-BE49-F238E27FC236}">
                      <a16:creationId xmlns:a16="http://schemas.microsoft.com/office/drawing/2014/main" id="{469C691C-1EC0-4829-A133-D081E803DFE7}"/>
                    </a:ext>
                  </a:extLst>
                </p:cNvPr>
                <p:cNvPicPr/>
                <p:nvPr/>
              </p:nvPicPr>
              <p:blipFill>
                <a:blip r:embed="rId60"/>
                <a:stretch>
                  <a:fillRect/>
                </a:stretch>
              </p:blipFill>
              <p:spPr>
                <a:xfrm>
                  <a:off x="4926270" y="3909907"/>
                  <a:ext cx="321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03" name="Ink 4102">
                  <a:extLst>
                    <a:ext uri="{FF2B5EF4-FFF2-40B4-BE49-F238E27FC236}">
                      <a16:creationId xmlns:a16="http://schemas.microsoft.com/office/drawing/2014/main" id="{39AA1F17-AAA2-43D2-9A50-55FFB85A4D06}"/>
                    </a:ext>
                  </a:extLst>
                </p14:cNvPr>
                <p14:cNvContentPartPr/>
                <p14:nvPr/>
              </p14:nvContentPartPr>
              <p14:xfrm>
                <a:off x="5094030" y="3842227"/>
                <a:ext cx="95040" cy="92880"/>
              </p14:xfrm>
            </p:contentPart>
          </mc:Choice>
          <mc:Fallback xmlns="">
            <p:pic>
              <p:nvPicPr>
                <p:cNvPr id="4103" name="Ink 4102">
                  <a:extLst>
                    <a:ext uri="{FF2B5EF4-FFF2-40B4-BE49-F238E27FC236}">
                      <a16:creationId xmlns:a16="http://schemas.microsoft.com/office/drawing/2014/main" id="{39AA1F17-AAA2-43D2-9A50-55FFB85A4D06}"/>
                    </a:ext>
                  </a:extLst>
                </p:cNvPr>
                <p:cNvPicPr/>
                <p:nvPr/>
              </p:nvPicPr>
              <p:blipFill>
                <a:blip r:embed="rId62"/>
                <a:stretch>
                  <a:fillRect/>
                </a:stretch>
              </p:blipFill>
              <p:spPr>
                <a:xfrm>
                  <a:off x="5085030" y="3833587"/>
                  <a:ext cx="11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05" name="Ink 4104">
                  <a:extLst>
                    <a:ext uri="{FF2B5EF4-FFF2-40B4-BE49-F238E27FC236}">
                      <a16:creationId xmlns:a16="http://schemas.microsoft.com/office/drawing/2014/main" id="{CCFDDEE3-F646-416D-9DC8-51AD2EE08FAB}"/>
                    </a:ext>
                  </a:extLst>
                </p14:cNvPr>
                <p14:cNvContentPartPr/>
                <p14:nvPr/>
              </p14:nvContentPartPr>
              <p14:xfrm>
                <a:off x="4042110" y="4236427"/>
                <a:ext cx="272880" cy="169920"/>
              </p14:xfrm>
            </p:contentPart>
          </mc:Choice>
          <mc:Fallback xmlns="">
            <p:pic>
              <p:nvPicPr>
                <p:cNvPr id="4105" name="Ink 4104">
                  <a:extLst>
                    <a:ext uri="{FF2B5EF4-FFF2-40B4-BE49-F238E27FC236}">
                      <a16:creationId xmlns:a16="http://schemas.microsoft.com/office/drawing/2014/main" id="{CCFDDEE3-F646-416D-9DC8-51AD2EE08FAB}"/>
                    </a:ext>
                  </a:extLst>
                </p:cNvPr>
                <p:cNvPicPr/>
                <p:nvPr/>
              </p:nvPicPr>
              <p:blipFill>
                <a:blip r:embed="rId64"/>
                <a:stretch>
                  <a:fillRect/>
                </a:stretch>
              </p:blipFill>
              <p:spPr>
                <a:xfrm>
                  <a:off x="4033470" y="4227427"/>
                  <a:ext cx="290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06" name="Ink 4105">
                  <a:extLst>
                    <a:ext uri="{FF2B5EF4-FFF2-40B4-BE49-F238E27FC236}">
                      <a16:creationId xmlns:a16="http://schemas.microsoft.com/office/drawing/2014/main" id="{E5D8E66F-CE63-493D-B6BA-D9B15901C2C7}"/>
                    </a:ext>
                  </a:extLst>
                </p14:cNvPr>
                <p14:cNvContentPartPr/>
                <p14:nvPr/>
              </p14:nvContentPartPr>
              <p14:xfrm>
                <a:off x="4298430" y="4259107"/>
                <a:ext cx="228600" cy="104040"/>
              </p14:xfrm>
            </p:contentPart>
          </mc:Choice>
          <mc:Fallback xmlns="">
            <p:pic>
              <p:nvPicPr>
                <p:cNvPr id="4106" name="Ink 4105">
                  <a:extLst>
                    <a:ext uri="{FF2B5EF4-FFF2-40B4-BE49-F238E27FC236}">
                      <a16:creationId xmlns:a16="http://schemas.microsoft.com/office/drawing/2014/main" id="{E5D8E66F-CE63-493D-B6BA-D9B15901C2C7}"/>
                    </a:ext>
                  </a:extLst>
                </p:cNvPr>
                <p:cNvPicPr/>
                <p:nvPr/>
              </p:nvPicPr>
              <p:blipFill>
                <a:blip r:embed="rId66"/>
                <a:stretch>
                  <a:fillRect/>
                </a:stretch>
              </p:blipFill>
              <p:spPr>
                <a:xfrm>
                  <a:off x="4289430" y="4250107"/>
                  <a:ext cx="246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07" name="Ink 4106">
                  <a:extLst>
                    <a:ext uri="{FF2B5EF4-FFF2-40B4-BE49-F238E27FC236}">
                      <a16:creationId xmlns:a16="http://schemas.microsoft.com/office/drawing/2014/main" id="{750C3CE7-3147-4E48-AF10-2B9E0769B3AB}"/>
                    </a:ext>
                  </a:extLst>
                </p14:cNvPr>
                <p14:cNvContentPartPr/>
                <p14:nvPr/>
              </p14:nvContentPartPr>
              <p14:xfrm>
                <a:off x="4563750" y="4209787"/>
                <a:ext cx="218880" cy="207720"/>
              </p14:xfrm>
            </p:contentPart>
          </mc:Choice>
          <mc:Fallback xmlns="">
            <p:pic>
              <p:nvPicPr>
                <p:cNvPr id="4107" name="Ink 4106">
                  <a:extLst>
                    <a:ext uri="{FF2B5EF4-FFF2-40B4-BE49-F238E27FC236}">
                      <a16:creationId xmlns:a16="http://schemas.microsoft.com/office/drawing/2014/main" id="{750C3CE7-3147-4E48-AF10-2B9E0769B3AB}"/>
                    </a:ext>
                  </a:extLst>
                </p:cNvPr>
                <p:cNvPicPr/>
                <p:nvPr/>
              </p:nvPicPr>
              <p:blipFill>
                <a:blip r:embed="rId68"/>
                <a:stretch>
                  <a:fillRect/>
                </a:stretch>
              </p:blipFill>
              <p:spPr>
                <a:xfrm>
                  <a:off x="4554750" y="4201147"/>
                  <a:ext cx="236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08" name="Ink 4107">
                  <a:extLst>
                    <a:ext uri="{FF2B5EF4-FFF2-40B4-BE49-F238E27FC236}">
                      <a16:creationId xmlns:a16="http://schemas.microsoft.com/office/drawing/2014/main" id="{E586C560-A8DE-42C0-81BD-DF0BEAA517F1}"/>
                    </a:ext>
                  </a:extLst>
                </p14:cNvPr>
                <p14:cNvContentPartPr/>
                <p14:nvPr/>
              </p14:nvContentPartPr>
              <p14:xfrm>
                <a:off x="4816830" y="4175227"/>
                <a:ext cx="123120" cy="158760"/>
              </p14:xfrm>
            </p:contentPart>
          </mc:Choice>
          <mc:Fallback xmlns="">
            <p:pic>
              <p:nvPicPr>
                <p:cNvPr id="4108" name="Ink 4107">
                  <a:extLst>
                    <a:ext uri="{FF2B5EF4-FFF2-40B4-BE49-F238E27FC236}">
                      <a16:creationId xmlns:a16="http://schemas.microsoft.com/office/drawing/2014/main" id="{E586C560-A8DE-42C0-81BD-DF0BEAA517F1}"/>
                    </a:ext>
                  </a:extLst>
                </p:cNvPr>
                <p:cNvPicPr/>
                <p:nvPr/>
              </p:nvPicPr>
              <p:blipFill>
                <a:blip r:embed="rId70"/>
                <a:stretch>
                  <a:fillRect/>
                </a:stretch>
              </p:blipFill>
              <p:spPr>
                <a:xfrm>
                  <a:off x="4807830" y="4166227"/>
                  <a:ext cx="140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09" name="Ink 4108">
                  <a:extLst>
                    <a:ext uri="{FF2B5EF4-FFF2-40B4-BE49-F238E27FC236}">
                      <a16:creationId xmlns:a16="http://schemas.microsoft.com/office/drawing/2014/main" id="{9A554E50-692C-4526-BDC7-E5631752EE09}"/>
                    </a:ext>
                  </a:extLst>
                </p14:cNvPr>
                <p14:cNvContentPartPr/>
                <p14:nvPr/>
              </p14:nvContentPartPr>
              <p14:xfrm>
                <a:off x="5008350" y="4174507"/>
                <a:ext cx="360" cy="360"/>
              </p14:xfrm>
            </p:contentPart>
          </mc:Choice>
          <mc:Fallback xmlns="">
            <p:pic>
              <p:nvPicPr>
                <p:cNvPr id="4109" name="Ink 4108">
                  <a:extLst>
                    <a:ext uri="{FF2B5EF4-FFF2-40B4-BE49-F238E27FC236}">
                      <a16:creationId xmlns:a16="http://schemas.microsoft.com/office/drawing/2014/main" id="{9A554E50-692C-4526-BDC7-E5631752EE09}"/>
                    </a:ext>
                  </a:extLst>
                </p:cNvPr>
                <p:cNvPicPr/>
                <p:nvPr/>
              </p:nvPicPr>
              <p:blipFill>
                <a:blip r:embed="rId22"/>
                <a:stretch>
                  <a:fillRect/>
                </a:stretch>
              </p:blipFill>
              <p:spPr>
                <a:xfrm>
                  <a:off x="4999350" y="416550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10" name="Ink 4109">
                  <a:extLst>
                    <a:ext uri="{FF2B5EF4-FFF2-40B4-BE49-F238E27FC236}">
                      <a16:creationId xmlns:a16="http://schemas.microsoft.com/office/drawing/2014/main" id="{3C7F8071-3B34-42FE-AAC7-847EAED4B4FC}"/>
                    </a:ext>
                  </a:extLst>
                </p14:cNvPr>
                <p14:cNvContentPartPr/>
                <p14:nvPr/>
              </p14:nvContentPartPr>
              <p14:xfrm>
                <a:off x="5036430" y="4189267"/>
                <a:ext cx="141120" cy="107640"/>
              </p14:xfrm>
            </p:contentPart>
          </mc:Choice>
          <mc:Fallback xmlns="">
            <p:pic>
              <p:nvPicPr>
                <p:cNvPr id="4110" name="Ink 4109">
                  <a:extLst>
                    <a:ext uri="{FF2B5EF4-FFF2-40B4-BE49-F238E27FC236}">
                      <a16:creationId xmlns:a16="http://schemas.microsoft.com/office/drawing/2014/main" id="{3C7F8071-3B34-42FE-AAC7-847EAED4B4FC}"/>
                    </a:ext>
                  </a:extLst>
                </p:cNvPr>
                <p:cNvPicPr/>
                <p:nvPr/>
              </p:nvPicPr>
              <p:blipFill>
                <a:blip r:embed="rId73"/>
                <a:stretch>
                  <a:fillRect/>
                </a:stretch>
              </p:blipFill>
              <p:spPr>
                <a:xfrm>
                  <a:off x="5027790" y="4180267"/>
                  <a:ext cx="158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11" name="Ink 4110">
                  <a:extLst>
                    <a:ext uri="{FF2B5EF4-FFF2-40B4-BE49-F238E27FC236}">
                      <a16:creationId xmlns:a16="http://schemas.microsoft.com/office/drawing/2014/main" id="{B24B1E02-CB39-4FEA-A9C3-3B97BF56EB92}"/>
                    </a:ext>
                  </a:extLst>
                </p14:cNvPr>
                <p14:cNvContentPartPr/>
                <p14:nvPr/>
              </p14:nvContentPartPr>
              <p14:xfrm>
                <a:off x="5043270" y="4157947"/>
                <a:ext cx="281160" cy="137880"/>
              </p14:xfrm>
            </p:contentPart>
          </mc:Choice>
          <mc:Fallback xmlns="">
            <p:pic>
              <p:nvPicPr>
                <p:cNvPr id="4111" name="Ink 4110">
                  <a:extLst>
                    <a:ext uri="{FF2B5EF4-FFF2-40B4-BE49-F238E27FC236}">
                      <a16:creationId xmlns:a16="http://schemas.microsoft.com/office/drawing/2014/main" id="{B24B1E02-CB39-4FEA-A9C3-3B97BF56EB92}"/>
                    </a:ext>
                  </a:extLst>
                </p:cNvPr>
                <p:cNvPicPr/>
                <p:nvPr/>
              </p:nvPicPr>
              <p:blipFill>
                <a:blip r:embed="rId75"/>
                <a:stretch>
                  <a:fillRect/>
                </a:stretch>
              </p:blipFill>
              <p:spPr>
                <a:xfrm>
                  <a:off x="5034630" y="4148947"/>
                  <a:ext cx="298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12" name="Ink 4111">
                  <a:extLst>
                    <a:ext uri="{FF2B5EF4-FFF2-40B4-BE49-F238E27FC236}">
                      <a16:creationId xmlns:a16="http://schemas.microsoft.com/office/drawing/2014/main" id="{5F2D71BA-91A3-43AE-A5BC-EB09AAED6CFA}"/>
                    </a:ext>
                  </a:extLst>
                </p14:cNvPr>
                <p14:cNvContentPartPr/>
                <p14:nvPr/>
              </p14:nvContentPartPr>
              <p14:xfrm>
                <a:off x="5342430" y="4114387"/>
                <a:ext cx="74880" cy="176040"/>
              </p14:xfrm>
            </p:contentPart>
          </mc:Choice>
          <mc:Fallback xmlns="">
            <p:pic>
              <p:nvPicPr>
                <p:cNvPr id="4112" name="Ink 4111">
                  <a:extLst>
                    <a:ext uri="{FF2B5EF4-FFF2-40B4-BE49-F238E27FC236}">
                      <a16:creationId xmlns:a16="http://schemas.microsoft.com/office/drawing/2014/main" id="{5F2D71BA-91A3-43AE-A5BC-EB09AAED6CFA}"/>
                    </a:ext>
                  </a:extLst>
                </p:cNvPr>
                <p:cNvPicPr/>
                <p:nvPr/>
              </p:nvPicPr>
              <p:blipFill>
                <a:blip r:embed="rId77"/>
                <a:stretch>
                  <a:fillRect/>
                </a:stretch>
              </p:blipFill>
              <p:spPr>
                <a:xfrm>
                  <a:off x="5333430" y="4105387"/>
                  <a:ext cx="92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113" name="Ink 4112">
                  <a:extLst>
                    <a:ext uri="{FF2B5EF4-FFF2-40B4-BE49-F238E27FC236}">
                      <a16:creationId xmlns:a16="http://schemas.microsoft.com/office/drawing/2014/main" id="{42CB3599-1087-4F1C-B2B6-3BB1C0AB50C3}"/>
                    </a:ext>
                  </a:extLst>
                </p14:cNvPr>
                <p14:cNvContentPartPr/>
                <p14:nvPr/>
              </p14:nvContentPartPr>
              <p14:xfrm>
                <a:off x="5458710" y="4241467"/>
                <a:ext cx="121320" cy="12600"/>
              </p14:xfrm>
            </p:contentPart>
          </mc:Choice>
          <mc:Fallback xmlns="">
            <p:pic>
              <p:nvPicPr>
                <p:cNvPr id="4113" name="Ink 4112">
                  <a:extLst>
                    <a:ext uri="{FF2B5EF4-FFF2-40B4-BE49-F238E27FC236}">
                      <a16:creationId xmlns:a16="http://schemas.microsoft.com/office/drawing/2014/main" id="{42CB3599-1087-4F1C-B2B6-3BB1C0AB50C3}"/>
                    </a:ext>
                  </a:extLst>
                </p:cNvPr>
                <p:cNvPicPr/>
                <p:nvPr/>
              </p:nvPicPr>
              <p:blipFill>
                <a:blip r:embed="rId79"/>
                <a:stretch>
                  <a:fillRect/>
                </a:stretch>
              </p:blipFill>
              <p:spPr>
                <a:xfrm>
                  <a:off x="5449710" y="4232827"/>
                  <a:ext cx="13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14" name="Ink 4113">
                  <a:extLst>
                    <a:ext uri="{FF2B5EF4-FFF2-40B4-BE49-F238E27FC236}">
                      <a16:creationId xmlns:a16="http://schemas.microsoft.com/office/drawing/2014/main" id="{AAF04018-E43C-47B0-92BF-4CE2D909A2D6}"/>
                    </a:ext>
                  </a:extLst>
                </p14:cNvPr>
                <p14:cNvContentPartPr/>
                <p14:nvPr/>
              </p14:nvContentPartPr>
              <p14:xfrm>
                <a:off x="5495790" y="4185307"/>
                <a:ext cx="48960" cy="122400"/>
              </p14:xfrm>
            </p:contentPart>
          </mc:Choice>
          <mc:Fallback xmlns="">
            <p:pic>
              <p:nvPicPr>
                <p:cNvPr id="4114" name="Ink 4113">
                  <a:extLst>
                    <a:ext uri="{FF2B5EF4-FFF2-40B4-BE49-F238E27FC236}">
                      <a16:creationId xmlns:a16="http://schemas.microsoft.com/office/drawing/2014/main" id="{AAF04018-E43C-47B0-92BF-4CE2D909A2D6}"/>
                    </a:ext>
                  </a:extLst>
                </p:cNvPr>
                <p:cNvPicPr/>
                <p:nvPr/>
              </p:nvPicPr>
              <p:blipFill>
                <a:blip r:embed="rId81"/>
                <a:stretch>
                  <a:fillRect/>
                </a:stretch>
              </p:blipFill>
              <p:spPr>
                <a:xfrm>
                  <a:off x="5487150" y="4176307"/>
                  <a:ext cx="66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115" name="Ink 4114">
                  <a:extLst>
                    <a:ext uri="{FF2B5EF4-FFF2-40B4-BE49-F238E27FC236}">
                      <a16:creationId xmlns:a16="http://schemas.microsoft.com/office/drawing/2014/main" id="{2D9A11A5-346A-4A9F-834C-B6ACE9A80E24}"/>
                    </a:ext>
                  </a:extLst>
                </p14:cNvPr>
                <p14:cNvContentPartPr/>
                <p14:nvPr/>
              </p14:nvContentPartPr>
              <p14:xfrm>
                <a:off x="5638350" y="4089187"/>
                <a:ext cx="87480" cy="197280"/>
              </p14:xfrm>
            </p:contentPart>
          </mc:Choice>
          <mc:Fallback xmlns="">
            <p:pic>
              <p:nvPicPr>
                <p:cNvPr id="4115" name="Ink 4114">
                  <a:extLst>
                    <a:ext uri="{FF2B5EF4-FFF2-40B4-BE49-F238E27FC236}">
                      <a16:creationId xmlns:a16="http://schemas.microsoft.com/office/drawing/2014/main" id="{2D9A11A5-346A-4A9F-834C-B6ACE9A80E24}"/>
                    </a:ext>
                  </a:extLst>
                </p:cNvPr>
                <p:cNvPicPr/>
                <p:nvPr/>
              </p:nvPicPr>
              <p:blipFill>
                <a:blip r:embed="rId83"/>
                <a:stretch>
                  <a:fillRect/>
                </a:stretch>
              </p:blipFill>
              <p:spPr>
                <a:xfrm>
                  <a:off x="5629350" y="4080187"/>
                  <a:ext cx="105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116" name="Ink 4115">
                  <a:extLst>
                    <a:ext uri="{FF2B5EF4-FFF2-40B4-BE49-F238E27FC236}">
                      <a16:creationId xmlns:a16="http://schemas.microsoft.com/office/drawing/2014/main" id="{5AA7DF45-BEFF-49CE-85B0-88C681D573BD}"/>
                    </a:ext>
                  </a:extLst>
                </p14:cNvPr>
                <p14:cNvContentPartPr/>
                <p14:nvPr/>
              </p14:nvContentPartPr>
              <p14:xfrm>
                <a:off x="5779830" y="4085227"/>
                <a:ext cx="23400" cy="212400"/>
              </p14:xfrm>
            </p:contentPart>
          </mc:Choice>
          <mc:Fallback xmlns="">
            <p:pic>
              <p:nvPicPr>
                <p:cNvPr id="4116" name="Ink 4115">
                  <a:extLst>
                    <a:ext uri="{FF2B5EF4-FFF2-40B4-BE49-F238E27FC236}">
                      <a16:creationId xmlns:a16="http://schemas.microsoft.com/office/drawing/2014/main" id="{5AA7DF45-BEFF-49CE-85B0-88C681D573BD}"/>
                    </a:ext>
                  </a:extLst>
                </p:cNvPr>
                <p:cNvPicPr/>
                <p:nvPr/>
              </p:nvPicPr>
              <p:blipFill>
                <a:blip r:embed="rId85"/>
                <a:stretch>
                  <a:fillRect/>
                </a:stretch>
              </p:blipFill>
              <p:spPr>
                <a:xfrm>
                  <a:off x="5771190" y="4076227"/>
                  <a:ext cx="41040" cy="230040"/>
                </a:xfrm>
                <a:prstGeom prst="rect">
                  <a:avLst/>
                </a:prstGeom>
              </p:spPr>
            </p:pic>
          </mc:Fallback>
        </mc:AlternateContent>
      </p:grpSp>
    </p:spTree>
    <p:extLst>
      <p:ext uri="{BB962C8B-B14F-4D97-AF65-F5344CB8AC3E}">
        <p14:creationId xmlns:p14="http://schemas.microsoft.com/office/powerpoint/2010/main" val="372379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C7C1CF-CB65-49F9-92E7-C7AF53F5BD86}"/>
              </a:ext>
            </a:extLst>
          </p:cNvPr>
          <p:cNvSpPr>
            <a:spLocks noGrp="1"/>
          </p:cNvSpPr>
          <p:nvPr>
            <p:ph type="sldNum" sz="quarter" idx="12"/>
          </p:nvPr>
        </p:nvSpPr>
        <p:spPr/>
        <p:txBody>
          <a:bodyPr/>
          <a:lstStyle/>
          <a:p>
            <a:fld id="{4B325B55-B014-4D9A-9FD8-188EB841F3EF}" type="slidenum">
              <a:rPr lang="en-US" smtClean="0"/>
              <a:t>7</a:t>
            </a:fld>
            <a:endParaRPr lang="en-US"/>
          </a:p>
        </p:txBody>
      </p:sp>
      <p:sp>
        <p:nvSpPr>
          <p:cNvPr id="3" name="TextBox 2">
            <a:extLst>
              <a:ext uri="{FF2B5EF4-FFF2-40B4-BE49-F238E27FC236}">
                <a16:creationId xmlns:a16="http://schemas.microsoft.com/office/drawing/2014/main" id="{6490D34B-8A2F-473B-84D5-A1FEA40B2DB6}"/>
              </a:ext>
            </a:extLst>
          </p:cNvPr>
          <p:cNvSpPr txBox="1"/>
          <p:nvPr/>
        </p:nvSpPr>
        <p:spPr>
          <a:xfrm>
            <a:off x="164592" y="246888"/>
            <a:ext cx="9976642" cy="523220"/>
          </a:xfrm>
          <a:prstGeom prst="rect">
            <a:avLst/>
          </a:prstGeom>
          <a:noFill/>
        </p:spPr>
        <p:txBody>
          <a:bodyPr wrap="none" rtlCol="0">
            <a:spAutoFit/>
          </a:bodyPr>
          <a:lstStyle/>
          <a:p>
            <a:r>
              <a:rPr lang="en-US" sz="2800"/>
              <a:t>1.1 Organisation et principe de fonctionnement d’un photosystème</a:t>
            </a:r>
          </a:p>
        </p:txBody>
      </p:sp>
      <p:sp>
        <p:nvSpPr>
          <p:cNvPr id="9" name="TextBox 8">
            <a:extLst>
              <a:ext uri="{FF2B5EF4-FFF2-40B4-BE49-F238E27FC236}">
                <a16:creationId xmlns:a16="http://schemas.microsoft.com/office/drawing/2014/main" id="{978C7484-209C-4A90-8603-46D9E37AC368}"/>
              </a:ext>
            </a:extLst>
          </p:cNvPr>
          <p:cNvSpPr txBox="1"/>
          <p:nvPr/>
        </p:nvSpPr>
        <p:spPr>
          <a:xfrm>
            <a:off x="369116" y="880844"/>
            <a:ext cx="11224469" cy="5909310"/>
          </a:xfrm>
          <a:prstGeom prst="rect">
            <a:avLst/>
          </a:prstGeom>
          <a:noFill/>
        </p:spPr>
        <p:txBody>
          <a:bodyPr wrap="square" rtlCol="0">
            <a:spAutoFit/>
          </a:bodyPr>
          <a:lstStyle/>
          <a:p>
            <a:r>
              <a:rPr lang="fr-FR"/>
              <a:t>Au sein des membranes des thylacoides, seul un petit nombre (1/300) de molécules de chlorophylles est capable de réaliser la photochimie (perte d’e-). </a:t>
            </a:r>
          </a:p>
          <a:p>
            <a:r>
              <a:rPr lang="fr-FR"/>
              <a:t>La grande majorité des pigments a pour rôle la </a:t>
            </a:r>
            <a:r>
              <a:rPr lang="fr-FR" b="1">
                <a:solidFill>
                  <a:srgbClr val="FF0000"/>
                </a:solidFill>
              </a:rPr>
              <a:t>capture de photons </a:t>
            </a:r>
            <a:r>
              <a:rPr lang="fr-FR"/>
              <a:t>correspondant à la lumière visible (400-700 nm). </a:t>
            </a:r>
          </a:p>
          <a:p>
            <a:r>
              <a:rPr lang="fr-FR"/>
              <a:t>Ces pigments (Chl+caroténoides) sont associés à des protéines et forment des complexes protéines/pigments. Ces structures sont enchassées dans la membrane des thylacoides et sont distants les uns des autres de 0.1 nm. L’ensemble de ces complexes constitue </a:t>
            </a:r>
            <a:r>
              <a:rPr lang="fr-FR" b="1" u="sng">
                <a:solidFill>
                  <a:srgbClr val="FF0000"/>
                </a:solidFill>
              </a:rPr>
              <a:t>l’antenne collectrice </a:t>
            </a:r>
            <a:r>
              <a:rPr lang="fr-FR" b="1">
                <a:solidFill>
                  <a:srgbClr val="FF0000"/>
                </a:solidFill>
              </a:rPr>
              <a:t>de photons du photosystème </a:t>
            </a:r>
            <a:r>
              <a:rPr lang="fr-FR"/>
              <a:t>(analogie avec les antennes réceptrices des télécommunications).</a:t>
            </a:r>
          </a:p>
          <a:p>
            <a:r>
              <a:rPr lang="fr-FR"/>
              <a:t>Chaque photon est absorbé par une molécule de pigment (Chl a, chl b ou caroténoide) bien définie qui est ainsi promue à un état excité (un des e- passe à un haut niveau d’énergie). L’excitation est ensuite transférée de molécules à molécules de chlorophylle par </a:t>
            </a:r>
            <a:r>
              <a:rPr lang="fr-FR" b="1">
                <a:solidFill>
                  <a:srgbClr val="FF0000"/>
                </a:solidFill>
              </a:rPr>
              <a:t>résonnance</a:t>
            </a:r>
            <a:r>
              <a:rPr lang="fr-FR"/>
              <a:t> cad sans transformation d’énergie, de manière extrêmement rapide (10</a:t>
            </a:r>
            <a:r>
              <a:rPr lang="fr-FR" baseline="30000"/>
              <a:t>-13</a:t>
            </a:r>
            <a:r>
              <a:rPr lang="fr-FR"/>
              <a:t>-10</a:t>
            </a:r>
            <a:r>
              <a:rPr lang="fr-FR" baseline="30000"/>
              <a:t>-12</a:t>
            </a:r>
            <a:r>
              <a:rPr lang="fr-FR"/>
              <a:t> sec).</a:t>
            </a:r>
          </a:p>
          <a:p>
            <a:endParaRPr lang="fr-FR"/>
          </a:p>
          <a:p>
            <a:r>
              <a:rPr lang="fr-FR"/>
              <a:t>L’excitation est transmise finalement à un gros complexe moléculaire: </a:t>
            </a:r>
            <a:r>
              <a:rPr lang="fr-FR" b="1" u="sng">
                <a:solidFill>
                  <a:srgbClr val="FF0000"/>
                </a:solidFill>
              </a:rPr>
              <a:t>le centre réactionnel</a:t>
            </a:r>
            <a:r>
              <a:rPr lang="fr-FR"/>
              <a:t>, lui aussi un ensemble de molécules protéiques associées à des pigments et des cofacteurs redox, où </a:t>
            </a:r>
            <a:r>
              <a:rPr lang="fr-FR" b="1"/>
              <a:t>l’excitation est piégée de façon irréversible</a:t>
            </a:r>
            <a:r>
              <a:rPr lang="fr-FR"/>
              <a:t>. Le centre réactionnel contient une paire de molécule de chlorophylle a particulière</a:t>
            </a:r>
            <a:r>
              <a:rPr lang="fr-FR" b="1">
                <a:solidFill>
                  <a:srgbClr val="FF0000"/>
                </a:solidFill>
              </a:rPr>
              <a:t>: « la paire spéciale » P </a:t>
            </a:r>
            <a:r>
              <a:rPr lang="fr-FR"/>
              <a:t>(pour Pigment) qui passe de </a:t>
            </a:r>
            <a:r>
              <a:rPr lang="fr-FR" b="1"/>
              <a:t>l’état excité </a:t>
            </a:r>
            <a:r>
              <a:rPr lang="fr-FR" b="1">
                <a:solidFill>
                  <a:srgbClr val="FF0000"/>
                </a:solidFill>
              </a:rPr>
              <a:t>P*</a:t>
            </a:r>
            <a:r>
              <a:rPr lang="fr-FR" b="1"/>
              <a:t> </a:t>
            </a:r>
            <a:r>
              <a:rPr lang="fr-FR"/>
              <a:t>(changement d’orbitale d’un e- de la couche électronique périphérique) et </a:t>
            </a:r>
            <a:r>
              <a:rPr lang="fr-FR" b="1"/>
              <a:t>transfère un e- à un centre redox </a:t>
            </a:r>
            <a:r>
              <a:rPr lang="fr-FR"/>
              <a:t>situé dans le voisinage immédiat, </a:t>
            </a:r>
            <a:r>
              <a:rPr lang="fr-FR" b="1"/>
              <a:t>l’accepteur primaire</a:t>
            </a:r>
            <a:r>
              <a:rPr lang="fr-FR"/>
              <a:t>. Ce dernier, après réduction (gain d’un e-), cède à son tour son e- à un accepteur d’e- secondaire et ainsi de suite)</a:t>
            </a:r>
          </a:p>
          <a:p>
            <a:r>
              <a:rPr lang="fr-FR"/>
              <a:t>		= transfert d’e- spontané provoqué par la lumière est dit photoinduit.</a:t>
            </a:r>
          </a:p>
          <a:p>
            <a:r>
              <a:rPr lang="fr-FR"/>
              <a:t>La paire spéciale P, après désactivation photochimique, est laissée sous sa forme oxydée </a:t>
            </a:r>
            <a:r>
              <a:rPr lang="fr-FR">
                <a:solidFill>
                  <a:srgbClr val="FF0000"/>
                </a:solidFill>
              </a:rPr>
              <a:t>P</a:t>
            </a:r>
            <a:r>
              <a:rPr lang="fr-FR" baseline="30000">
                <a:solidFill>
                  <a:srgbClr val="FF0000"/>
                </a:solidFill>
              </a:rPr>
              <a:t>+</a:t>
            </a:r>
            <a:r>
              <a:rPr lang="fr-FR"/>
              <a:t> qui devra être réduite à nouveau par un </a:t>
            </a:r>
            <a:r>
              <a:rPr lang="fr-FR">
                <a:solidFill>
                  <a:srgbClr val="FF0000"/>
                </a:solidFill>
              </a:rPr>
              <a:t>donneur secondaire d’e-</a:t>
            </a:r>
            <a:r>
              <a:rPr lang="fr-FR"/>
              <a:t>.</a:t>
            </a:r>
          </a:p>
        </p:txBody>
      </p:sp>
    </p:spTree>
    <p:extLst>
      <p:ext uri="{BB962C8B-B14F-4D97-AF65-F5344CB8AC3E}">
        <p14:creationId xmlns:p14="http://schemas.microsoft.com/office/powerpoint/2010/main" val="1425437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938C7-9A11-4EE4-81C5-0E21B5D53BCA}"/>
              </a:ext>
            </a:extLst>
          </p:cNvPr>
          <p:cNvSpPr>
            <a:spLocks noGrp="1"/>
          </p:cNvSpPr>
          <p:nvPr>
            <p:ph type="sldNum" sz="quarter" idx="12"/>
          </p:nvPr>
        </p:nvSpPr>
        <p:spPr/>
        <p:txBody>
          <a:bodyPr/>
          <a:lstStyle/>
          <a:p>
            <a:fld id="{12B7FAE1-8398-4ECD-9623-40D6A02FADC2}" type="slidenum">
              <a:rPr lang="en-US" smtClean="0"/>
              <a:t>70</a:t>
            </a:fld>
            <a:endParaRPr lang="en-US"/>
          </a:p>
        </p:txBody>
      </p:sp>
      <p:sp>
        <p:nvSpPr>
          <p:cNvPr id="4" name="TextBox 3">
            <a:extLst>
              <a:ext uri="{FF2B5EF4-FFF2-40B4-BE49-F238E27FC236}">
                <a16:creationId xmlns:a16="http://schemas.microsoft.com/office/drawing/2014/main" id="{35870354-1804-4492-9328-C1EF80793EC6}"/>
              </a:ext>
            </a:extLst>
          </p:cNvPr>
          <p:cNvSpPr txBox="1"/>
          <p:nvPr/>
        </p:nvSpPr>
        <p:spPr>
          <a:xfrm>
            <a:off x="522177" y="268596"/>
            <a:ext cx="11390189" cy="1754326"/>
          </a:xfrm>
          <a:prstGeom prst="rect">
            <a:avLst/>
          </a:prstGeom>
          <a:noFill/>
        </p:spPr>
        <p:txBody>
          <a:bodyPr wrap="square" rtlCol="0">
            <a:spAutoFit/>
          </a:bodyPr>
          <a:lstStyle/>
          <a:p>
            <a:r>
              <a:rPr lang="en-US" u="sng"/>
              <a:t>Les changements de conformation des sites catalytiques:</a:t>
            </a:r>
          </a:p>
          <a:p>
            <a:endParaRPr lang="en-US" u="sng"/>
          </a:p>
          <a:p>
            <a:r>
              <a:rPr lang="en-US">
                <a:sym typeface="Symbol" panose="05050102010706020507" pitchFamily="18" charset="2"/>
              </a:rPr>
              <a:t>Modèle de Boyer = Rotation du Cfo transmis par la tige  entraine les changements séquentiels de conformation des sous unites catalytiques du CF1.</a:t>
            </a:r>
          </a:p>
          <a:p>
            <a:endParaRPr lang="en-US">
              <a:sym typeface="Symbol" panose="05050102010706020507" pitchFamily="18" charset="2"/>
            </a:endParaRPr>
          </a:p>
          <a:p>
            <a:r>
              <a:rPr lang="en-US">
                <a:sym typeface="Symbol" panose="05050102010706020507" pitchFamily="18" charset="2"/>
              </a:rPr>
              <a:t>ATP synthase = moteur moléculaire = rotor + stator</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72472B4A-FD42-48FE-9234-CE37D76F51C1}"/>
                  </a:ext>
                </a:extLst>
              </p14:cNvPr>
              <p14:cNvContentPartPr/>
              <p14:nvPr/>
            </p14:nvContentPartPr>
            <p14:xfrm>
              <a:off x="2143110" y="2133667"/>
              <a:ext cx="354960" cy="1254600"/>
            </p14:xfrm>
          </p:contentPart>
        </mc:Choice>
        <mc:Fallback xmlns="">
          <p:pic>
            <p:nvPicPr>
              <p:cNvPr id="3" name="Ink 2">
                <a:extLst>
                  <a:ext uri="{FF2B5EF4-FFF2-40B4-BE49-F238E27FC236}">
                    <a16:creationId xmlns:a16="http://schemas.microsoft.com/office/drawing/2014/main" id="{72472B4A-FD42-48FE-9234-CE37D76F51C1}"/>
                  </a:ext>
                </a:extLst>
              </p:cNvPr>
              <p:cNvPicPr/>
              <p:nvPr/>
            </p:nvPicPr>
            <p:blipFill>
              <a:blip r:embed="rId3"/>
              <a:stretch>
                <a:fillRect/>
              </a:stretch>
            </p:blipFill>
            <p:spPr>
              <a:xfrm>
                <a:off x="2134470" y="2124667"/>
                <a:ext cx="372600" cy="1272240"/>
              </a:xfrm>
              <a:prstGeom prst="rect">
                <a:avLst/>
              </a:prstGeom>
            </p:spPr>
          </p:pic>
        </mc:Fallback>
      </mc:AlternateContent>
      <p:grpSp>
        <p:nvGrpSpPr>
          <p:cNvPr id="8" name="Group 7">
            <a:extLst>
              <a:ext uri="{FF2B5EF4-FFF2-40B4-BE49-F238E27FC236}">
                <a16:creationId xmlns:a16="http://schemas.microsoft.com/office/drawing/2014/main" id="{47F72991-1323-4D7E-BFA1-F19CA22B8612}"/>
              </a:ext>
            </a:extLst>
          </p:cNvPr>
          <p:cNvGrpSpPr/>
          <p:nvPr/>
        </p:nvGrpSpPr>
        <p:grpSpPr>
          <a:xfrm>
            <a:off x="1590870" y="2222227"/>
            <a:ext cx="591120" cy="375480"/>
            <a:chOff x="1590870" y="2222227"/>
            <a:chExt cx="591120" cy="37548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2F1F580-AAB1-43A0-9F34-AF0D92CF3D5B}"/>
                    </a:ext>
                  </a:extLst>
                </p14:cNvPr>
                <p14:cNvContentPartPr/>
                <p14:nvPr/>
              </p14:nvContentPartPr>
              <p14:xfrm>
                <a:off x="1849350" y="2431027"/>
                <a:ext cx="294120" cy="82080"/>
              </p14:xfrm>
            </p:contentPart>
          </mc:Choice>
          <mc:Fallback xmlns="">
            <p:pic>
              <p:nvPicPr>
                <p:cNvPr id="5" name="Ink 4">
                  <a:extLst>
                    <a:ext uri="{FF2B5EF4-FFF2-40B4-BE49-F238E27FC236}">
                      <a16:creationId xmlns:a16="http://schemas.microsoft.com/office/drawing/2014/main" id="{62F1F580-AAB1-43A0-9F34-AF0D92CF3D5B}"/>
                    </a:ext>
                  </a:extLst>
                </p:cNvPr>
                <p:cNvPicPr/>
                <p:nvPr/>
              </p:nvPicPr>
              <p:blipFill>
                <a:blip r:embed="rId5"/>
                <a:stretch>
                  <a:fillRect/>
                </a:stretch>
              </p:blipFill>
              <p:spPr>
                <a:xfrm>
                  <a:off x="1840710" y="2422027"/>
                  <a:ext cx="311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B53B6BC-DD24-464C-AA8E-A0C3D7F6E11B}"/>
                    </a:ext>
                  </a:extLst>
                </p14:cNvPr>
                <p14:cNvContentPartPr/>
                <p14:nvPr/>
              </p14:nvContentPartPr>
              <p14:xfrm>
                <a:off x="2056350" y="2413027"/>
                <a:ext cx="125640" cy="184680"/>
              </p14:xfrm>
            </p:contentPart>
          </mc:Choice>
          <mc:Fallback xmlns="">
            <p:pic>
              <p:nvPicPr>
                <p:cNvPr id="6" name="Ink 5">
                  <a:extLst>
                    <a:ext uri="{FF2B5EF4-FFF2-40B4-BE49-F238E27FC236}">
                      <a16:creationId xmlns:a16="http://schemas.microsoft.com/office/drawing/2014/main" id="{BB53B6BC-DD24-464C-AA8E-A0C3D7F6E11B}"/>
                    </a:ext>
                  </a:extLst>
                </p:cNvPr>
                <p:cNvPicPr/>
                <p:nvPr/>
              </p:nvPicPr>
              <p:blipFill>
                <a:blip r:embed="rId7"/>
                <a:stretch>
                  <a:fillRect/>
                </a:stretch>
              </p:blipFill>
              <p:spPr>
                <a:xfrm>
                  <a:off x="2047350" y="2404027"/>
                  <a:ext cx="143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F5484154-70C1-48E7-9491-1CA320F57C05}"/>
                    </a:ext>
                  </a:extLst>
                </p14:cNvPr>
                <p14:cNvContentPartPr/>
                <p14:nvPr/>
              </p14:nvContentPartPr>
              <p14:xfrm>
                <a:off x="1590870" y="2222227"/>
                <a:ext cx="206280" cy="228600"/>
              </p14:xfrm>
            </p:contentPart>
          </mc:Choice>
          <mc:Fallback xmlns="">
            <p:pic>
              <p:nvPicPr>
                <p:cNvPr id="7" name="Ink 6">
                  <a:extLst>
                    <a:ext uri="{FF2B5EF4-FFF2-40B4-BE49-F238E27FC236}">
                      <a16:creationId xmlns:a16="http://schemas.microsoft.com/office/drawing/2014/main" id="{F5484154-70C1-48E7-9491-1CA320F57C05}"/>
                    </a:ext>
                  </a:extLst>
                </p:cNvPr>
                <p:cNvPicPr/>
                <p:nvPr/>
              </p:nvPicPr>
              <p:blipFill>
                <a:blip r:embed="rId9"/>
                <a:stretch>
                  <a:fillRect/>
                </a:stretch>
              </p:blipFill>
              <p:spPr>
                <a:xfrm>
                  <a:off x="1582230" y="2213227"/>
                  <a:ext cx="223920" cy="24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90" name="Ink 189">
                <a:extLst>
                  <a:ext uri="{FF2B5EF4-FFF2-40B4-BE49-F238E27FC236}">
                    <a16:creationId xmlns:a16="http://schemas.microsoft.com/office/drawing/2014/main" id="{54E9D911-DFCC-498E-B458-F0CD5C04DE2D}"/>
                  </a:ext>
                </a:extLst>
              </p14:cNvPr>
              <p14:cNvContentPartPr/>
              <p14:nvPr/>
            </p14:nvContentPartPr>
            <p14:xfrm>
              <a:off x="5355030" y="3198547"/>
              <a:ext cx="434880" cy="334800"/>
            </p14:xfrm>
          </p:contentPart>
        </mc:Choice>
        <mc:Fallback xmlns="">
          <p:pic>
            <p:nvPicPr>
              <p:cNvPr id="190" name="Ink 189">
                <a:extLst>
                  <a:ext uri="{FF2B5EF4-FFF2-40B4-BE49-F238E27FC236}">
                    <a16:creationId xmlns:a16="http://schemas.microsoft.com/office/drawing/2014/main" id="{54E9D911-DFCC-498E-B458-F0CD5C04DE2D}"/>
                  </a:ext>
                </a:extLst>
              </p:cNvPr>
              <p:cNvPicPr/>
              <p:nvPr/>
            </p:nvPicPr>
            <p:blipFill>
              <a:blip r:embed="rId11"/>
              <a:stretch>
                <a:fillRect/>
              </a:stretch>
            </p:blipFill>
            <p:spPr>
              <a:xfrm>
                <a:off x="5346030" y="3189547"/>
                <a:ext cx="452520" cy="352440"/>
              </a:xfrm>
              <a:prstGeom prst="rect">
                <a:avLst/>
              </a:prstGeom>
            </p:spPr>
          </p:pic>
        </mc:Fallback>
      </mc:AlternateContent>
      <p:grpSp>
        <p:nvGrpSpPr>
          <p:cNvPr id="229" name="Group 228">
            <a:extLst>
              <a:ext uri="{FF2B5EF4-FFF2-40B4-BE49-F238E27FC236}">
                <a16:creationId xmlns:a16="http://schemas.microsoft.com/office/drawing/2014/main" id="{54C8F0F8-BEF1-4962-B8B6-445AD4A0527F}"/>
              </a:ext>
            </a:extLst>
          </p:cNvPr>
          <p:cNvGrpSpPr/>
          <p:nvPr/>
        </p:nvGrpSpPr>
        <p:grpSpPr>
          <a:xfrm>
            <a:off x="4524870" y="1843867"/>
            <a:ext cx="2358000" cy="1572480"/>
            <a:chOff x="4524870" y="1843867"/>
            <a:chExt cx="2358000" cy="1572480"/>
          </a:xfrm>
        </p:grpSpPr>
        <mc:AlternateContent xmlns:mc="http://schemas.openxmlformats.org/markup-compatibility/2006" xmlns:p14="http://schemas.microsoft.com/office/powerpoint/2010/main">
          <mc:Choice Requires="p14">
            <p:contentPart p14:bwMode="auto" r:id="rId12">
              <p14:nvContentPartPr>
                <p14:cNvPr id="191" name="Ink 190">
                  <a:extLst>
                    <a:ext uri="{FF2B5EF4-FFF2-40B4-BE49-F238E27FC236}">
                      <a16:creationId xmlns:a16="http://schemas.microsoft.com/office/drawing/2014/main" id="{24436092-C31F-4BD3-BBD4-3F1A2CEAAF02}"/>
                    </a:ext>
                  </a:extLst>
                </p14:cNvPr>
                <p14:cNvContentPartPr/>
                <p14:nvPr/>
              </p14:nvContentPartPr>
              <p14:xfrm>
                <a:off x="5014110" y="3334267"/>
                <a:ext cx="203760" cy="17280"/>
              </p14:xfrm>
            </p:contentPart>
          </mc:Choice>
          <mc:Fallback xmlns="">
            <p:pic>
              <p:nvPicPr>
                <p:cNvPr id="191" name="Ink 190">
                  <a:extLst>
                    <a:ext uri="{FF2B5EF4-FFF2-40B4-BE49-F238E27FC236}">
                      <a16:creationId xmlns:a16="http://schemas.microsoft.com/office/drawing/2014/main" id="{24436092-C31F-4BD3-BBD4-3F1A2CEAAF02}"/>
                    </a:ext>
                  </a:extLst>
                </p:cNvPr>
                <p:cNvPicPr/>
                <p:nvPr/>
              </p:nvPicPr>
              <p:blipFill>
                <a:blip r:embed="rId13"/>
                <a:stretch>
                  <a:fillRect/>
                </a:stretch>
              </p:blipFill>
              <p:spPr>
                <a:xfrm>
                  <a:off x="5005470" y="3325267"/>
                  <a:ext cx="221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2" name="Ink 191">
                  <a:extLst>
                    <a:ext uri="{FF2B5EF4-FFF2-40B4-BE49-F238E27FC236}">
                      <a16:creationId xmlns:a16="http://schemas.microsoft.com/office/drawing/2014/main" id="{AA44ECAC-1A3D-4375-B380-0C260FBA1630}"/>
                    </a:ext>
                  </a:extLst>
                </p14:cNvPr>
                <p14:cNvContentPartPr/>
                <p14:nvPr/>
              </p14:nvContentPartPr>
              <p14:xfrm>
                <a:off x="5203470" y="3304747"/>
                <a:ext cx="101880" cy="111600"/>
              </p14:xfrm>
            </p:contentPart>
          </mc:Choice>
          <mc:Fallback xmlns="">
            <p:pic>
              <p:nvPicPr>
                <p:cNvPr id="192" name="Ink 191">
                  <a:extLst>
                    <a:ext uri="{FF2B5EF4-FFF2-40B4-BE49-F238E27FC236}">
                      <a16:creationId xmlns:a16="http://schemas.microsoft.com/office/drawing/2014/main" id="{AA44ECAC-1A3D-4375-B380-0C260FBA1630}"/>
                    </a:ext>
                  </a:extLst>
                </p:cNvPr>
                <p:cNvPicPr/>
                <p:nvPr/>
              </p:nvPicPr>
              <p:blipFill>
                <a:blip r:embed="rId15"/>
                <a:stretch>
                  <a:fillRect/>
                </a:stretch>
              </p:blipFill>
              <p:spPr>
                <a:xfrm>
                  <a:off x="5194830" y="3295747"/>
                  <a:ext cx="119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3" name="Ink 192">
                  <a:extLst>
                    <a:ext uri="{FF2B5EF4-FFF2-40B4-BE49-F238E27FC236}">
                      <a16:creationId xmlns:a16="http://schemas.microsoft.com/office/drawing/2014/main" id="{1EBD327A-C8C5-4B65-8DB6-2039FF1D5824}"/>
                    </a:ext>
                  </a:extLst>
                </p14:cNvPr>
                <p14:cNvContentPartPr/>
                <p14:nvPr/>
              </p14:nvContentPartPr>
              <p14:xfrm>
                <a:off x="4662030" y="3293227"/>
                <a:ext cx="198720" cy="99000"/>
              </p14:xfrm>
            </p:contentPart>
          </mc:Choice>
          <mc:Fallback xmlns="">
            <p:pic>
              <p:nvPicPr>
                <p:cNvPr id="193" name="Ink 192">
                  <a:extLst>
                    <a:ext uri="{FF2B5EF4-FFF2-40B4-BE49-F238E27FC236}">
                      <a16:creationId xmlns:a16="http://schemas.microsoft.com/office/drawing/2014/main" id="{1EBD327A-C8C5-4B65-8DB6-2039FF1D5824}"/>
                    </a:ext>
                  </a:extLst>
                </p:cNvPr>
                <p:cNvPicPr/>
                <p:nvPr/>
              </p:nvPicPr>
              <p:blipFill>
                <a:blip r:embed="rId17"/>
                <a:stretch>
                  <a:fillRect/>
                </a:stretch>
              </p:blipFill>
              <p:spPr>
                <a:xfrm>
                  <a:off x="4653390" y="3284587"/>
                  <a:ext cx="216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5" name="Ink 194">
                  <a:extLst>
                    <a:ext uri="{FF2B5EF4-FFF2-40B4-BE49-F238E27FC236}">
                      <a16:creationId xmlns:a16="http://schemas.microsoft.com/office/drawing/2014/main" id="{9FC5725A-7E04-4DE0-B849-8152EE152A76}"/>
                    </a:ext>
                  </a:extLst>
                </p14:cNvPr>
                <p14:cNvContentPartPr/>
                <p14:nvPr/>
              </p14:nvContentPartPr>
              <p14:xfrm>
                <a:off x="5473470" y="2254627"/>
                <a:ext cx="696960" cy="961560"/>
              </p14:xfrm>
            </p:contentPart>
          </mc:Choice>
          <mc:Fallback xmlns="">
            <p:pic>
              <p:nvPicPr>
                <p:cNvPr id="195" name="Ink 194">
                  <a:extLst>
                    <a:ext uri="{FF2B5EF4-FFF2-40B4-BE49-F238E27FC236}">
                      <a16:creationId xmlns:a16="http://schemas.microsoft.com/office/drawing/2014/main" id="{9FC5725A-7E04-4DE0-B849-8152EE152A76}"/>
                    </a:ext>
                  </a:extLst>
                </p:cNvPr>
                <p:cNvPicPr/>
                <p:nvPr/>
              </p:nvPicPr>
              <p:blipFill>
                <a:blip r:embed="rId19"/>
                <a:stretch>
                  <a:fillRect/>
                </a:stretch>
              </p:blipFill>
              <p:spPr>
                <a:xfrm>
                  <a:off x="5464830" y="2245987"/>
                  <a:ext cx="714600" cy="97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6" name="Ink 195">
                  <a:extLst>
                    <a:ext uri="{FF2B5EF4-FFF2-40B4-BE49-F238E27FC236}">
                      <a16:creationId xmlns:a16="http://schemas.microsoft.com/office/drawing/2014/main" id="{5F35A7A2-1B53-4289-A3FC-F199BD72F9D5}"/>
                    </a:ext>
                  </a:extLst>
                </p14:cNvPr>
                <p14:cNvContentPartPr/>
                <p14:nvPr/>
              </p14:nvContentPartPr>
              <p14:xfrm>
                <a:off x="5579670" y="2328787"/>
                <a:ext cx="729720" cy="819000"/>
              </p14:xfrm>
            </p:contentPart>
          </mc:Choice>
          <mc:Fallback xmlns="">
            <p:pic>
              <p:nvPicPr>
                <p:cNvPr id="196" name="Ink 195">
                  <a:extLst>
                    <a:ext uri="{FF2B5EF4-FFF2-40B4-BE49-F238E27FC236}">
                      <a16:creationId xmlns:a16="http://schemas.microsoft.com/office/drawing/2014/main" id="{5F35A7A2-1B53-4289-A3FC-F199BD72F9D5}"/>
                    </a:ext>
                  </a:extLst>
                </p:cNvPr>
                <p:cNvPicPr/>
                <p:nvPr/>
              </p:nvPicPr>
              <p:blipFill>
                <a:blip r:embed="rId21"/>
                <a:stretch>
                  <a:fillRect/>
                </a:stretch>
              </p:blipFill>
              <p:spPr>
                <a:xfrm>
                  <a:off x="5570670" y="2320147"/>
                  <a:ext cx="747360" cy="836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8" name="Ink 197">
                  <a:extLst>
                    <a:ext uri="{FF2B5EF4-FFF2-40B4-BE49-F238E27FC236}">
                      <a16:creationId xmlns:a16="http://schemas.microsoft.com/office/drawing/2014/main" id="{35110A01-A95E-4064-BDDE-4250082E8A7F}"/>
                    </a:ext>
                  </a:extLst>
                </p14:cNvPr>
                <p14:cNvContentPartPr/>
                <p14:nvPr/>
              </p14:nvContentPartPr>
              <p14:xfrm>
                <a:off x="6278790" y="2196667"/>
                <a:ext cx="255240" cy="343800"/>
              </p14:xfrm>
            </p:contentPart>
          </mc:Choice>
          <mc:Fallback xmlns="">
            <p:pic>
              <p:nvPicPr>
                <p:cNvPr id="198" name="Ink 197">
                  <a:extLst>
                    <a:ext uri="{FF2B5EF4-FFF2-40B4-BE49-F238E27FC236}">
                      <a16:creationId xmlns:a16="http://schemas.microsoft.com/office/drawing/2014/main" id="{35110A01-A95E-4064-BDDE-4250082E8A7F}"/>
                    </a:ext>
                  </a:extLst>
                </p:cNvPr>
                <p:cNvPicPr/>
                <p:nvPr/>
              </p:nvPicPr>
              <p:blipFill>
                <a:blip r:embed="rId23"/>
                <a:stretch>
                  <a:fillRect/>
                </a:stretch>
              </p:blipFill>
              <p:spPr>
                <a:xfrm>
                  <a:off x="6270150" y="2187667"/>
                  <a:ext cx="2728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9" name="Ink 198">
                  <a:extLst>
                    <a:ext uri="{FF2B5EF4-FFF2-40B4-BE49-F238E27FC236}">
                      <a16:creationId xmlns:a16="http://schemas.microsoft.com/office/drawing/2014/main" id="{260ABF28-FA7D-4D04-96AD-8CF508D76B92}"/>
                    </a:ext>
                  </a:extLst>
                </p14:cNvPr>
                <p14:cNvContentPartPr/>
                <p14:nvPr/>
              </p14:nvContentPartPr>
              <p14:xfrm>
                <a:off x="6392910" y="2176507"/>
                <a:ext cx="173520" cy="330480"/>
              </p14:xfrm>
            </p:contentPart>
          </mc:Choice>
          <mc:Fallback xmlns="">
            <p:pic>
              <p:nvPicPr>
                <p:cNvPr id="199" name="Ink 198">
                  <a:extLst>
                    <a:ext uri="{FF2B5EF4-FFF2-40B4-BE49-F238E27FC236}">
                      <a16:creationId xmlns:a16="http://schemas.microsoft.com/office/drawing/2014/main" id="{260ABF28-FA7D-4D04-96AD-8CF508D76B92}"/>
                    </a:ext>
                  </a:extLst>
                </p:cNvPr>
                <p:cNvPicPr/>
                <p:nvPr/>
              </p:nvPicPr>
              <p:blipFill>
                <a:blip r:embed="rId25"/>
                <a:stretch>
                  <a:fillRect/>
                </a:stretch>
              </p:blipFill>
              <p:spPr>
                <a:xfrm>
                  <a:off x="6383910" y="2167867"/>
                  <a:ext cx="1911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0" name="Ink 199">
                  <a:extLst>
                    <a:ext uri="{FF2B5EF4-FFF2-40B4-BE49-F238E27FC236}">
                      <a16:creationId xmlns:a16="http://schemas.microsoft.com/office/drawing/2014/main" id="{5E2671B5-7C93-4238-8DB9-34043317C284}"/>
                    </a:ext>
                  </a:extLst>
                </p14:cNvPr>
                <p14:cNvContentPartPr/>
                <p14:nvPr/>
              </p14:nvContentPartPr>
              <p14:xfrm>
                <a:off x="6433230" y="2186587"/>
                <a:ext cx="286200" cy="318240"/>
              </p14:xfrm>
            </p:contentPart>
          </mc:Choice>
          <mc:Fallback xmlns="">
            <p:pic>
              <p:nvPicPr>
                <p:cNvPr id="200" name="Ink 199">
                  <a:extLst>
                    <a:ext uri="{FF2B5EF4-FFF2-40B4-BE49-F238E27FC236}">
                      <a16:creationId xmlns:a16="http://schemas.microsoft.com/office/drawing/2014/main" id="{5E2671B5-7C93-4238-8DB9-34043317C284}"/>
                    </a:ext>
                  </a:extLst>
                </p:cNvPr>
                <p:cNvPicPr/>
                <p:nvPr/>
              </p:nvPicPr>
              <p:blipFill>
                <a:blip r:embed="rId27"/>
                <a:stretch>
                  <a:fillRect/>
                </a:stretch>
              </p:blipFill>
              <p:spPr>
                <a:xfrm>
                  <a:off x="6424230" y="2177947"/>
                  <a:ext cx="3038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1" name="Ink 200">
                  <a:extLst>
                    <a:ext uri="{FF2B5EF4-FFF2-40B4-BE49-F238E27FC236}">
                      <a16:creationId xmlns:a16="http://schemas.microsoft.com/office/drawing/2014/main" id="{806CCA11-FA88-4208-AE9E-BF23B28F811A}"/>
                    </a:ext>
                  </a:extLst>
                </p14:cNvPr>
                <p14:cNvContentPartPr/>
                <p14:nvPr/>
              </p14:nvContentPartPr>
              <p14:xfrm>
                <a:off x="6415230" y="2148427"/>
                <a:ext cx="438120" cy="323640"/>
              </p14:xfrm>
            </p:contentPart>
          </mc:Choice>
          <mc:Fallback xmlns="">
            <p:pic>
              <p:nvPicPr>
                <p:cNvPr id="201" name="Ink 200">
                  <a:extLst>
                    <a:ext uri="{FF2B5EF4-FFF2-40B4-BE49-F238E27FC236}">
                      <a16:creationId xmlns:a16="http://schemas.microsoft.com/office/drawing/2014/main" id="{806CCA11-FA88-4208-AE9E-BF23B28F811A}"/>
                    </a:ext>
                  </a:extLst>
                </p:cNvPr>
                <p:cNvPicPr/>
                <p:nvPr/>
              </p:nvPicPr>
              <p:blipFill>
                <a:blip r:embed="rId29"/>
                <a:stretch>
                  <a:fillRect/>
                </a:stretch>
              </p:blipFill>
              <p:spPr>
                <a:xfrm>
                  <a:off x="6406590" y="2139787"/>
                  <a:ext cx="4557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3" name="Ink 202">
                  <a:extLst>
                    <a:ext uri="{FF2B5EF4-FFF2-40B4-BE49-F238E27FC236}">
                      <a16:creationId xmlns:a16="http://schemas.microsoft.com/office/drawing/2014/main" id="{CDD2553F-0E26-47A2-9221-1EB269857E2A}"/>
                    </a:ext>
                  </a:extLst>
                </p14:cNvPr>
                <p14:cNvContentPartPr/>
                <p14:nvPr/>
              </p14:nvContentPartPr>
              <p14:xfrm>
                <a:off x="6439710" y="2059867"/>
                <a:ext cx="367920" cy="84960"/>
              </p14:xfrm>
            </p:contentPart>
          </mc:Choice>
          <mc:Fallback xmlns="">
            <p:pic>
              <p:nvPicPr>
                <p:cNvPr id="203" name="Ink 202">
                  <a:extLst>
                    <a:ext uri="{FF2B5EF4-FFF2-40B4-BE49-F238E27FC236}">
                      <a16:creationId xmlns:a16="http://schemas.microsoft.com/office/drawing/2014/main" id="{CDD2553F-0E26-47A2-9221-1EB269857E2A}"/>
                    </a:ext>
                  </a:extLst>
                </p:cNvPr>
                <p:cNvPicPr/>
                <p:nvPr/>
              </p:nvPicPr>
              <p:blipFill>
                <a:blip r:embed="rId31"/>
                <a:stretch>
                  <a:fillRect/>
                </a:stretch>
              </p:blipFill>
              <p:spPr>
                <a:xfrm>
                  <a:off x="6431070" y="2051227"/>
                  <a:ext cx="385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4" name="Ink 203">
                  <a:extLst>
                    <a:ext uri="{FF2B5EF4-FFF2-40B4-BE49-F238E27FC236}">
                      <a16:creationId xmlns:a16="http://schemas.microsoft.com/office/drawing/2014/main" id="{6BC53DF7-8C3C-41DB-93F0-358D0BF5B9AE}"/>
                    </a:ext>
                  </a:extLst>
                </p14:cNvPr>
                <p14:cNvContentPartPr/>
                <p14:nvPr/>
              </p14:nvContentPartPr>
              <p14:xfrm>
                <a:off x="6364470" y="1995427"/>
                <a:ext cx="401400" cy="155520"/>
              </p14:xfrm>
            </p:contentPart>
          </mc:Choice>
          <mc:Fallback xmlns="">
            <p:pic>
              <p:nvPicPr>
                <p:cNvPr id="204" name="Ink 203">
                  <a:extLst>
                    <a:ext uri="{FF2B5EF4-FFF2-40B4-BE49-F238E27FC236}">
                      <a16:creationId xmlns:a16="http://schemas.microsoft.com/office/drawing/2014/main" id="{6BC53DF7-8C3C-41DB-93F0-358D0BF5B9AE}"/>
                    </a:ext>
                  </a:extLst>
                </p:cNvPr>
                <p:cNvPicPr/>
                <p:nvPr/>
              </p:nvPicPr>
              <p:blipFill>
                <a:blip r:embed="rId33"/>
                <a:stretch>
                  <a:fillRect/>
                </a:stretch>
              </p:blipFill>
              <p:spPr>
                <a:xfrm>
                  <a:off x="6355830" y="1986427"/>
                  <a:ext cx="4190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5" name="Ink 204">
                  <a:extLst>
                    <a:ext uri="{FF2B5EF4-FFF2-40B4-BE49-F238E27FC236}">
                      <a16:creationId xmlns:a16="http://schemas.microsoft.com/office/drawing/2014/main" id="{3D653EE3-FC45-4041-B7D0-9ACD291DF433}"/>
                    </a:ext>
                  </a:extLst>
                </p14:cNvPr>
                <p14:cNvContentPartPr/>
                <p14:nvPr/>
              </p14:nvContentPartPr>
              <p14:xfrm>
                <a:off x="6146670" y="1843867"/>
                <a:ext cx="327240" cy="317880"/>
              </p14:xfrm>
            </p:contentPart>
          </mc:Choice>
          <mc:Fallback xmlns="">
            <p:pic>
              <p:nvPicPr>
                <p:cNvPr id="205" name="Ink 204">
                  <a:extLst>
                    <a:ext uri="{FF2B5EF4-FFF2-40B4-BE49-F238E27FC236}">
                      <a16:creationId xmlns:a16="http://schemas.microsoft.com/office/drawing/2014/main" id="{3D653EE3-FC45-4041-B7D0-9ACD291DF433}"/>
                    </a:ext>
                  </a:extLst>
                </p:cNvPr>
                <p:cNvPicPr/>
                <p:nvPr/>
              </p:nvPicPr>
              <p:blipFill>
                <a:blip r:embed="rId35"/>
                <a:stretch>
                  <a:fillRect/>
                </a:stretch>
              </p:blipFill>
              <p:spPr>
                <a:xfrm>
                  <a:off x="6137670" y="1834867"/>
                  <a:ext cx="3448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6" name="Ink 205">
                  <a:extLst>
                    <a:ext uri="{FF2B5EF4-FFF2-40B4-BE49-F238E27FC236}">
                      <a16:creationId xmlns:a16="http://schemas.microsoft.com/office/drawing/2014/main" id="{A5C0857F-5A59-412E-B647-12F2C32D3F6B}"/>
                    </a:ext>
                  </a:extLst>
                </p14:cNvPr>
                <p14:cNvContentPartPr/>
                <p14:nvPr/>
              </p14:nvContentPartPr>
              <p14:xfrm>
                <a:off x="5906190" y="2111347"/>
                <a:ext cx="340200" cy="38880"/>
              </p14:xfrm>
            </p:contentPart>
          </mc:Choice>
          <mc:Fallback xmlns="">
            <p:pic>
              <p:nvPicPr>
                <p:cNvPr id="206" name="Ink 205">
                  <a:extLst>
                    <a:ext uri="{FF2B5EF4-FFF2-40B4-BE49-F238E27FC236}">
                      <a16:creationId xmlns:a16="http://schemas.microsoft.com/office/drawing/2014/main" id="{A5C0857F-5A59-412E-B647-12F2C32D3F6B}"/>
                    </a:ext>
                  </a:extLst>
                </p:cNvPr>
                <p:cNvPicPr/>
                <p:nvPr/>
              </p:nvPicPr>
              <p:blipFill>
                <a:blip r:embed="rId37"/>
                <a:stretch>
                  <a:fillRect/>
                </a:stretch>
              </p:blipFill>
              <p:spPr>
                <a:xfrm>
                  <a:off x="5897190" y="2102347"/>
                  <a:ext cx="357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7" name="Ink 206">
                  <a:extLst>
                    <a:ext uri="{FF2B5EF4-FFF2-40B4-BE49-F238E27FC236}">
                      <a16:creationId xmlns:a16="http://schemas.microsoft.com/office/drawing/2014/main" id="{B6AB4664-23B6-4A9A-BD06-2CDB4565C1F0}"/>
                    </a:ext>
                  </a:extLst>
                </p14:cNvPr>
                <p14:cNvContentPartPr/>
                <p14:nvPr/>
              </p14:nvContentPartPr>
              <p14:xfrm>
                <a:off x="5910510" y="2138347"/>
                <a:ext cx="242640" cy="115560"/>
              </p14:xfrm>
            </p:contentPart>
          </mc:Choice>
          <mc:Fallback xmlns="">
            <p:pic>
              <p:nvPicPr>
                <p:cNvPr id="207" name="Ink 206">
                  <a:extLst>
                    <a:ext uri="{FF2B5EF4-FFF2-40B4-BE49-F238E27FC236}">
                      <a16:creationId xmlns:a16="http://schemas.microsoft.com/office/drawing/2014/main" id="{B6AB4664-23B6-4A9A-BD06-2CDB4565C1F0}"/>
                    </a:ext>
                  </a:extLst>
                </p:cNvPr>
                <p:cNvPicPr/>
                <p:nvPr/>
              </p:nvPicPr>
              <p:blipFill>
                <a:blip r:embed="rId39"/>
                <a:stretch>
                  <a:fillRect/>
                </a:stretch>
              </p:blipFill>
              <p:spPr>
                <a:xfrm>
                  <a:off x="5901510" y="2129707"/>
                  <a:ext cx="260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8" name="Ink 207">
                  <a:extLst>
                    <a:ext uri="{FF2B5EF4-FFF2-40B4-BE49-F238E27FC236}">
                      <a16:creationId xmlns:a16="http://schemas.microsoft.com/office/drawing/2014/main" id="{5A981F68-C7D0-4008-BCE2-4B4946E1C330}"/>
                    </a:ext>
                  </a:extLst>
                </p14:cNvPr>
                <p14:cNvContentPartPr/>
                <p14:nvPr/>
              </p14:nvContentPartPr>
              <p14:xfrm>
                <a:off x="6067110" y="2206027"/>
                <a:ext cx="238680" cy="265320"/>
              </p14:xfrm>
            </p:contentPart>
          </mc:Choice>
          <mc:Fallback xmlns="">
            <p:pic>
              <p:nvPicPr>
                <p:cNvPr id="208" name="Ink 207">
                  <a:extLst>
                    <a:ext uri="{FF2B5EF4-FFF2-40B4-BE49-F238E27FC236}">
                      <a16:creationId xmlns:a16="http://schemas.microsoft.com/office/drawing/2014/main" id="{5A981F68-C7D0-4008-BCE2-4B4946E1C330}"/>
                    </a:ext>
                  </a:extLst>
                </p:cNvPr>
                <p:cNvPicPr/>
                <p:nvPr/>
              </p:nvPicPr>
              <p:blipFill>
                <a:blip r:embed="rId41"/>
                <a:stretch>
                  <a:fillRect/>
                </a:stretch>
              </p:blipFill>
              <p:spPr>
                <a:xfrm>
                  <a:off x="6058110" y="2197387"/>
                  <a:ext cx="2563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0" name="Ink 209">
                  <a:extLst>
                    <a:ext uri="{FF2B5EF4-FFF2-40B4-BE49-F238E27FC236}">
                      <a16:creationId xmlns:a16="http://schemas.microsoft.com/office/drawing/2014/main" id="{0FDFC6D7-4D29-45EB-BCCE-A89EA5AA9863}"/>
                    </a:ext>
                  </a:extLst>
                </p14:cNvPr>
                <p14:cNvContentPartPr/>
                <p14:nvPr/>
              </p14:nvContentPartPr>
              <p14:xfrm>
                <a:off x="6438990" y="2450467"/>
                <a:ext cx="37080" cy="312120"/>
              </p14:xfrm>
            </p:contentPart>
          </mc:Choice>
          <mc:Fallback xmlns="">
            <p:pic>
              <p:nvPicPr>
                <p:cNvPr id="210" name="Ink 209">
                  <a:extLst>
                    <a:ext uri="{FF2B5EF4-FFF2-40B4-BE49-F238E27FC236}">
                      <a16:creationId xmlns:a16="http://schemas.microsoft.com/office/drawing/2014/main" id="{0FDFC6D7-4D29-45EB-BCCE-A89EA5AA9863}"/>
                    </a:ext>
                  </a:extLst>
                </p:cNvPr>
                <p:cNvPicPr/>
                <p:nvPr/>
              </p:nvPicPr>
              <p:blipFill>
                <a:blip r:embed="rId43"/>
                <a:stretch>
                  <a:fillRect/>
                </a:stretch>
              </p:blipFill>
              <p:spPr>
                <a:xfrm>
                  <a:off x="6430350" y="2441467"/>
                  <a:ext cx="5472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1" name="Ink 210">
                  <a:extLst>
                    <a:ext uri="{FF2B5EF4-FFF2-40B4-BE49-F238E27FC236}">
                      <a16:creationId xmlns:a16="http://schemas.microsoft.com/office/drawing/2014/main" id="{A7AA6863-FB01-4F3E-8BD0-A4FFF8F99BD6}"/>
                    </a:ext>
                  </a:extLst>
                </p14:cNvPr>
                <p14:cNvContentPartPr/>
                <p14:nvPr/>
              </p14:nvContentPartPr>
              <p14:xfrm>
                <a:off x="6361590" y="2438587"/>
                <a:ext cx="169920" cy="140400"/>
              </p14:xfrm>
            </p:contentPart>
          </mc:Choice>
          <mc:Fallback xmlns="">
            <p:pic>
              <p:nvPicPr>
                <p:cNvPr id="211" name="Ink 210">
                  <a:extLst>
                    <a:ext uri="{FF2B5EF4-FFF2-40B4-BE49-F238E27FC236}">
                      <a16:creationId xmlns:a16="http://schemas.microsoft.com/office/drawing/2014/main" id="{A7AA6863-FB01-4F3E-8BD0-A4FFF8F99BD6}"/>
                    </a:ext>
                  </a:extLst>
                </p:cNvPr>
                <p:cNvPicPr/>
                <p:nvPr/>
              </p:nvPicPr>
              <p:blipFill>
                <a:blip r:embed="rId45"/>
                <a:stretch>
                  <a:fillRect/>
                </a:stretch>
              </p:blipFill>
              <p:spPr>
                <a:xfrm>
                  <a:off x="6352950" y="2429587"/>
                  <a:ext cx="187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2" name="Ink 211">
                  <a:extLst>
                    <a:ext uri="{FF2B5EF4-FFF2-40B4-BE49-F238E27FC236}">
                      <a16:creationId xmlns:a16="http://schemas.microsoft.com/office/drawing/2014/main" id="{D057F4BB-F17A-49C1-8A1D-67983AF7EBD7}"/>
                    </a:ext>
                  </a:extLst>
                </p14:cNvPr>
                <p14:cNvContentPartPr/>
                <p14:nvPr/>
              </p14:nvContentPartPr>
              <p14:xfrm>
                <a:off x="6317670" y="2763307"/>
                <a:ext cx="204840" cy="171360"/>
              </p14:xfrm>
            </p:contentPart>
          </mc:Choice>
          <mc:Fallback xmlns="">
            <p:pic>
              <p:nvPicPr>
                <p:cNvPr id="212" name="Ink 211">
                  <a:extLst>
                    <a:ext uri="{FF2B5EF4-FFF2-40B4-BE49-F238E27FC236}">
                      <a16:creationId xmlns:a16="http://schemas.microsoft.com/office/drawing/2014/main" id="{D057F4BB-F17A-49C1-8A1D-67983AF7EBD7}"/>
                    </a:ext>
                  </a:extLst>
                </p:cNvPr>
                <p:cNvPicPr/>
                <p:nvPr/>
              </p:nvPicPr>
              <p:blipFill>
                <a:blip r:embed="rId47"/>
                <a:stretch>
                  <a:fillRect/>
                </a:stretch>
              </p:blipFill>
              <p:spPr>
                <a:xfrm>
                  <a:off x="6308670" y="2754307"/>
                  <a:ext cx="222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13" name="Ink 212">
                  <a:extLst>
                    <a:ext uri="{FF2B5EF4-FFF2-40B4-BE49-F238E27FC236}">
                      <a16:creationId xmlns:a16="http://schemas.microsoft.com/office/drawing/2014/main" id="{8E1B2C49-0BF5-461C-B8A7-281F611BAF6E}"/>
                    </a:ext>
                  </a:extLst>
                </p14:cNvPr>
                <p14:cNvContentPartPr/>
                <p14:nvPr/>
              </p14:nvContentPartPr>
              <p14:xfrm>
                <a:off x="6730590" y="2339227"/>
                <a:ext cx="152280" cy="117000"/>
              </p14:xfrm>
            </p:contentPart>
          </mc:Choice>
          <mc:Fallback xmlns="">
            <p:pic>
              <p:nvPicPr>
                <p:cNvPr id="213" name="Ink 212">
                  <a:extLst>
                    <a:ext uri="{FF2B5EF4-FFF2-40B4-BE49-F238E27FC236}">
                      <a16:creationId xmlns:a16="http://schemas.microsoft.com/office/drawing/2014/main" id="{8E1B2C49-0BF5-461C-B8A7-281F611BAF6E}"/>
                    </a:ext>
                  </a:extLst>
                </p:cNvPr>
                <p:cNvPicPr/>
                <p:nvPr/>
              </p:nvPicPr>
              <p:blipFill>
                <a:blip r:embed="rId49"/>
                <a:stretch>
                  <a:fillRect/>
                </a:stretch>
              </p:blipFill>
              <p:spPr>
                <a:xfrm>
                  <a:off x="6721950" y="2330227"/>
                  <a:ext cx="169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4" name="Ink 213">
                  <a:extLst>
                    <a:ext uri="{FF2B5EF4-FFF2-40B4-BE49-F238E27FC236}">
                      <a16:creationId xmlns:a16="http://schemas.microsoft.com/office/drawing/2014/main" id="{8BFF840F-E191-4680-B45B-E6B3D107CCB0}"/>
                    </a:ext>
                  </a:extLst>
                </p14:cNvPr>
                <p14:cNvContentPartPr/>
                <p14:nvPr/>
              </p14:nvContentPartPr>
              <p14:xfrm>
                <a:off x="6781710" y="2377387"/>
                <a:ext cx="43560" cy="274680"/>
              </p14:xfrm>
            </p:contentPart>
          </mc:Choice>
          <mc:Fallback xmlns="">
            <p:pic>
              <p:nvPicPr>
                <p:cNvPr id="214" name="Ink 213">
                  <a:extLst>
                    <a:ext uri="{FF2B5EF4-FFF2-40B4-BE49-F238E27FC236}">
                      <a16:creationId xmlns:a16="http://schemas.microsoft.com/office/drawing/2014/main" id="{8BFF840F-E191-4680-B45B-E6B3D107CCB0}"/>
                    </a:ext>
                  </a:extLst>
                </p:cNvPr>
                <p:cNvPicPr/>
                <p:nvPr/>
              </p:nvPicPr>
              <p:blipFill>
                <a:blip r:embed="rId51"/>
                <a:stretch>
                  <a:fillRect/>
                </a:stretch>
              </p:blipFill>
              <p:spPr>
                <a:xfrm>
                  <a:off x="6773070" y="2368387"/>
                  <a:ext cx="61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15" name="Ink 214">
                  <a:extLst>
                    <a:ext uri="{FF2B5EF4-FFF2-40B4-BE49-F238E27FC236}">
                      <a16:creationId xmlns:a16="http://schemas.microsoft.com/office/drawing/2014/main" id="{36AF0170-1B9B-469D-8DD9-331EF2F13E9D}"/>
                    </a:ext>
                  </a:extLst>
                </p14:cNvPr>
                <p14:cNvContentPartPr/>
                <p14:nvPr/>
              </p14:nvContentPartPr>
              <p14:xfrm>
                <a:off x="6773790" y="2738467"/>
                <a:ext cx="107640" cy="225000"/>
              </p14:xfrm>
            </p:contentPart>
          </mc:Choice>
          <mc:Fallback xmlns="">
            <p:pic>
              <p:nvPicPr>
                <p:cNvPr id="215" name="Ink 214">
                  <a:extLst>
                    <a:ext uri="{FF2B5EF4-FFF2-40B4-BE49-F238E27FC236}">
                      <a16:creationId xmlns:a16="http://schemas.microsoft.com/office/drawing/2014/main" id="{36AF0170-1B9B-469D-8DD9-331EF2F13E9D}"/>
                    </a:ext>
                  </a:extLst>
                </p:cNvPr>
                <p:cNvPicPr/>
                <p:nvPr/>
              </p:nvPicPr>
              <p:blipFill>
                <a:blip r:embed="rId53"/>
                <a:stretch>
                  <a:fillRect/>
                </a:stretch>
              </p:blipFill>
              <p:spPr>
                <a:xfrm>
                  <a:off x="6764790" y="2729827"/>
                  <a:ext cx="125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17" name="Ink 216">
                  <a:extLst>
                    <a:ext uri="{FF2B5EF4-FFF2-40B4-BE49-F238E27FC236}">
                      <a16:creationId xmlns:a16="http://schemas.microsoft.com/office/drawing/2014/main" id="{2D576664-F687-44DE-AEA1-A419AF1CA5D0}"/>
                    </a:ext>
                  </a:extLst>
                </p14:cNvPr>
                <p14:cNvContentPartPr/>
                <p14:nvPr/>
              </p14:nvContentPartPr>
              <p14:xfrm>
                <a:off x="5222190" y="2637667"/>
                <a:ext cx="208440" cy="10440"/>
              </p14:xfrm>
            </p:contentPart>
          </mc:Choice>
          <mc:Fallback xmlns="">
            <p:pic>
              <p:nvPicPr>
                <p:cNvPr id="217" name="Ink 216">
                  <a:extLst>
                    <a:ext uri="{FF2B5EF4-FFF2-40B4-BE49-F238E27FC236}">
                      <a16:creationId xmlns:a16="http://schemas.microsoft.com/office/drawing/2014/main" id="{2D576664-F687-44DE-AEA1-A419AF1CA5D0}"/>
                    </a:ext>
                  </a:extLst>
                </p:cNvPr>
                <p:cNvPicPr/>
                <p:nvPr/>
              </p:nvPicPr>
              <p:blipFill>
                <a:blip r:embed="rId55"/>
                <a:stretch>
                  <a:fillRect/>
                </a:stretch>
              </p:blipFill>
              <p:spPr>
                <a:xfrm>
                  <a:off x="5213550" y="2629027"/>
                  <a:ext cx="226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18" name="Ink 217">
                  <a:extLst>
                    <a:ext uri="{FF2B5EF4-FFF2-40B4-BE49-F238E27FC236}">
                      <a16:creationId xmlns:a16="http://schemas.microsoft.com/office/drawing/2014/main" id="{36264E8D-2CCE-4A6E-84D2-96A41818D9FD}"/>
                    </a:ext>
                  </a:extLst>
                </p14:cNvPr>
                <p14:cNvContentPartPr/>
                <p14:nvPr/>
              </p14:nvContentPartPr>
              <p14:xfrm>
                <a:off x="5424150" y="2594107"/>
                <a:ext cx="100800" cy="118440"/>
              </p14:xfrm>
            </p:contentPart>
          </mc:Choice>
          <mc:Fallback xmlns="">
            <p:pic>
              <p:nvPicPr>
                <p:cNvPr id="218" name="Ink 217">
                  <a:extLst>
                    <a:ext uri="{FF2B5EF4-FFF2-40B4-BE49-F238E27FC236}">
                      <a16:creationId xmlns:a16="http://schemas.microsoft.com/office/drawing/2014/main" id="{36264E8D-2CCE-4A6E-84D2-96A41818D9FD}"/>
                    </a:ext>
                  </a:extLst>
                </p:cNvPr>
                <p:cNvPicPr/>
                <p:nvPr/>
              </p:nvPicPr>
              <p:blipFill>
                <a:blip r:embed="rId57"/>
                <a:stretch>
                  <a:fillRect/>
                </a:stretch>
              </p:blipFill>
              <p:spPr>
                <a:xfrm>
                  <a:off x="5415510" y="2585107"/>
                  <a:ext cx="118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20" name="Ink 219">
                  <a:extLst>
                    <a:ext uri="{FF2B5EF4-FFF2-40B4-BE49-F238E27FC236}">
                      <a16:creationId xmlns:a16="http://schemas.microsoft.com/office/drawing/2014/main" id="{57ACAF71-38B3-48AA-B7FA-6F5403526CBB}"/>
                    </a:ext>
                  </a:extLst>
                </p14:cNvPr>
                <p14:cNvContentPartPr/>
                <p14:nvPr/>
              </p14:nvContentPartPr>
              <p14:xfrm>
                <a:off x="4524870" y="2455867"/>
                <a:ext cx="106920" cy="231480"/>
              </p14:xfrm>
            </p:contentPart>
          </mc:Choice>
          <mc:Fallback xmlns="">
            <p:pic>
              <p:nvPicPr>
                <p:cNvPr id="220" name="Ink 219">
                  <a:extLst>
                    <a:ext uri="{FF2B5EF4-FFF2-40B4-BE49-F238E27FC236}">
                      <a16:creationId xmlns:a16="http://schemas.microsoft.com/office/drawing/2014/main" id="{57ACAF71-38B3-48AA-B7FA-6F5403526CBB}"/>
                    </a:ext>
                  </a:extLst>
                </p:cNvPr>
                <p:cNvPicPr/>
                <p:nvPr/>
              </p:nvPicPr>
              <p:blipFill>
                <a:blip r:embed="rId59"/>
                <a:stretch>
                  <a:fillRect/>
                </a:stretch>
              </p:blipFill>
              <p:spPr>
                <a:xfrm>
                  <a:off x="4516230" y="2446867"/>
                  <a:ext cx="1245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21" name="Ink 220">
                  <a:extLst>
                    <a:ext uri="{FF2B5EF4-FFF2-40B4-BE49-F238E27FC236}">
                      <a16:creationId xmlns:a16="http://schemas.microsoft.com/office/drawing/2014/main" id="{3EE4E700-A7A0-4B6E-9DBB-931646EB55CF}"/>
                    </a:ext>
                  </a:extLst>
                </p14:cNvPr>
                <p14:cNvContentPartPr/>
                <p14:nvPr/>
              </p14:nvContentPartPr>
              <p14:xfrm>
                <a:off x="4681470" y="2604187"/>
                <a:ext cx="130680" cy="15840"/>
              </p14:xfrm>
            </p:contentPart>
          </mc:Choice>
          <mc:Fallback xmlns="">
            <p:pic>
              <p:nvPicPr>
                <p:cNvPr id="221" name="Ink 220">
                  <a:extLst>
                    <a:ext uri="{FF2B5EF4-FFF2-40B4-BE49-F238E27FC236}">
                      <a16:creationId xmlns:a16="http://schemas.microsoft.com/office/drawing/2014/main" id="{3EE4E700-A7A0-4B6E-9DBB-931646EB55CF}"/>
                    </a:ext>
                  </a:extLst>
                </p:cNvPr>
                <p:cNvPicPr/>
                <p:nvPr/>
              </p:nvPicPr>
              <p:blipFill>
                <a:blip r:embed="rId61"/>
                <a:stretch>
                  <a:fillRect/>
                </a:stretch>
              </p:blipFill>
              <p:spPr>
                <a:xfrm>
                  <a:off x="4672830" y="2595187"/>
                  <a:ext cx="1483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22" name="Ink 221">
                  <a:extLst>
                    <a:ext uri="{FF2B5EF4-FFF2-40B4-BE49-F238E27FC236}">
                      <a16:creationId xmlns:a16="http://schemas.microsoft.com/office/drawing/2014/main" id="{21BCA2F6-A190-436C-830B-EDAB562FCF89}"/>
                    </a:ext>
                  </a:extLst>
                </p14:cNvPr>
                <p14:cNvContentPartPr/>
                <p14:nvPr/>
              </p14:nvContentPartPr>
              <p14:xfrm>
                <a:off x="4724310" y="2528947"/>
                <a:ext cx="39960" cy="158760"/>
              </p14:xfrm>
            </p:contentPart>
          </mc:Choice>
          <mc:Fallback xmlns="">
            <p:pic>
              <p:nvPicPr>
                <p:cNvPr id="222" name="Ink 221">
                  <a:extLst>
                    <a:ext uri="{FF2B5EF4-FFF2-40B4-BE49-F238E27FC236}">
                      <a16:creationId xmlns:a16="http://schemas.microsoft.com/office/drawing/2014/main" id="{21BCA2F6-A190-436C-830B-EDAB562FCF89}"/>
                    </a:ext>
                  </a:extLst>
                </p:cNvPr>
                <p:cNvPicPr/>
                <p:nvPr/>
              </p:nvPicPr>
              <p:blipFill>
                <a:blip r:embed="rId63"/>
                <a:stretch>
                  <a:fillRect/>
                </a:stretch>
              </p:blipFill>
              <p:spPr>
                <a:xfrm>
                  <a:off x="4715310" y="2520307"/>
                  <a:ext cx="57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23" name="Ink 222">
                  <a:extLst>
                    <a:ext uri="{FF2B5EF4-FFF2-40B4-BE49-F238E27FC236}">
                      <a16:creationId xmlns:a16="http://schemas.microsoft.com/office/drawing/2014/main" id="{2AAD4B90-0034-41A7-BF3C-61B5F8A6C2BB}"/>
                    </a:ext>
                  </a:extLst>
                </p14:cNvPr>
                <p14:cNvContentPartPr/>
                <p14:nvPr/>
              </p14:nvContentPartPr>
              <p14:xfrm>
                <a:off x="4896390" y="2447947"/>
                <a:ext cx="156600" cy="205200"/>
              </p14:xfrm>
            </p:contentPart>
          </mc:Choice>
          <mc:Fallback xmlns="">
            <p:pic>
              <p:nvPicPr>
                <p:cNvPr id="223" name="Ink 222">
                  <a:extLst>
                    <a:ext uri="{FF2B5EF4-FFF2-40B4-BE49-F238E27FC236}">
                      <a16:creationId xmlns:a16="http://schemas.microsoft.com/office/drawing/2014/main" id="{2AAD4B90-0034-41A7-BF3C-61B5F8A6C2BB}"/>
                    </a:ext>
                  </a:extLst>
                </p:cNvPr>
                <p:cNvPicPr/>
                <p:nvPr/>
              </p:nvPicPr>
              <p:blipFill>
                <a:blip r:embed="rId65"/>
                <a:stretch>
                  <a:fillRect/>
                </a:stretch>
              </p:blipFill>
              <p:spPr>
                <a:xfrm>
                  <a:off x="4887390" y="2438947"/>
                  <a:ext cx="174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4" name="Ink 223">
                  <a:extLst>
                    <a:ext uri="{FF2B5EF4-FFF2-40B4-BE49-F238E27FC236}">
                      <a16:creationId xmlns:a16="http://schemas.microsoft.com/office/drawing/2014/main" id="{E5F71131-C3F5-4B1F-B731-86BD324A93B1}"/>
                    </a:ext>
                  </a:extLst>
                </p14:cNvPr>
                <p14:cNvContentPartPr/>
                <p14:nvPr/>
              </p14:nvContentPartPr>
              <p14:xfrm>
                <a:off x="5085030" y="2365867"/>
                <a:ext cx="5400" cy="110520"/>
              </p14:xfrm>
            </p:contentPart>
          </mc:Choice>
          <mc:Fallback xmlns="">
            <p:pic>
              <p:nvPicPr>
                <p:cNvPr id="224" name="Ink 223">
                  <a:extLst>
                    <a:ext uri="{FF2B5EF4-FFF2-40B4-BE49-F238E27FC236}">
                      <a16:creationId xmlns:a16="http://schemas.microsoft.com/office/drawing/2014/main" id="{E5F71131-C3F5-4B1F-B731-86BD324A93B1}"/>
                    </a:ext>
                  </a:extLst>
                </p:cNvPr>
                <p:cNvPicPr/>
                <p:nvPr/>
              </p:nvPicPr>
              <p:blipFill>
                <a:blip r:embed="rId67"/>
                <a:stretch>
                  <a:fillRect/>
                </a:stretch>
              </p:blipFill>
              <p:spPr>
                <a:xfrm>
                  <a:off x="5076390" y="2357227"/>
                  <a:ext cx="23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26" name="Ink 225">
                  <a:extLst>
                    <a:ext uri="{FF2B5EF4-FFF2-40B4-BE49-F238E27FC236}">
                      <a16:creationId xmlns:a16="http://schemas.microsoft.com/office/drawing/2014/main" id="{C7A5D479-0F1A-4C67-88C2-9FD1BF814A49}"/>
                    </a:ext>
                  </a:extLst>
                </p14:cNvPr>
                <p14:cNvContentPartPr/>
                <p14:nvPr/>
              </p14:nvContentPartPr>
              <p14:xfrm>
                <a:off x="5708190" y="1976707"/>
                <a:ext cx="420840" cy="337320"/>
              </p14:xfrm>
            </p:contentPart>
          </mc:Choice>
          <mc:Fallback xmlns="">
            <p:pic>
              <p:nvPicPr>
                <p:cNvPr id="226" name="Ink 225">
                  <a:extLst>
                    <a:ext uri="{FF2B5EF4-FFF2-40B4-BE49-F238E27FC236}">
                      <a16:creationId xmlns:a16="http://schemas.microsoft.com/office/drawing/2014/main" id="{C7A5D479-0F1A-4C67-88C2-9FD1BF814A49}"/>
                    </a:ext>
                  </a:extLst>
                </p:cNvPr>
                <p:cNvPicPr/>
                <p:nvPr/>
              </p:nvPicPr>
              <p:blipFill>
                <a:blip r:embed="rId69"/>
                <a:stretch>
                  <a:fillRect/>
                </a:stretch>
              </p:blipFill>
              <p:spPr>
                <a:xfrm>
                  <a:off x="5699550" y="1967707"/>
                  <a:ext cx="4384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27" name="Ink 226">
                  <a:extLst>
                    <a:ext uri="{FF2B5EF4-FFF2-40B4-BE49-F238E27FC236}">
                      <a16:creationId xmlns:a16="http://schemas.microsoft.com/office/drawing/2014/main" id="{3C926D5B-C397-4F67-9A8C-C87CAE350819}"/>
                    </a:ext>
                  </a:extLst>
                </p14:cNvPr>
                <p14:cNvContentPartPr/>
                <p14:nvPr/>
              </p14:nvContentPartPr>
              <p14:xfrm>
                <a:off x="5347470" y="2128267"/>
                <a:ext cx="268200" cy="14760"/>
              </p14:xfrm>
            </p:contentPart>
          </mc:Choice>
          <mc:Fallback xmlns="">
            <p:pic>
              <p:nvPicPr>
                <p:cNvPr id="227" name="Ink 226">
                  <a:extLst>
                    <a:ext uri="{FF2B5EF4-FFF2-40B4-BE49-F238E27FC236}">
                      <a16:creationId xmlns:a16="http://schemas.microsoft.com/office/drawing/2014/main" id="{3C926D5B-C397-4F67-9A8C-C87CAE350819}"/>
                    </a:ext>
                  </a:extLst>
                </p:cNvPr>
                <p:cNvPicPr/>
                <p:nvPr/>
              </p:nvPicPr>
              <p:blipFill>
                <a:blip r:embed="rId71"/>
                <a:stretch>
                  <a:fillRect/>
                </a:stretch>
              </p:blipFill>
              <p:spPr>
                <a:xfrm>
                  <a:off x="5338830" y="2119627"/>
                  <a:ext cx="285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28" name="Ink 227">
                  <a:extLst>
                    <a:ext uri="{FF2B5EF4-FFF2-40B4-BE49-F238E27FC236}">
                      <a16:creationId xmlns:a16="http://schemas.microsoft.com/office/drawing/2014/main" id="{A3D87F67-5ED8-48E3-948D-87F88B490AFF}"/>
                    </a:ext>
                  </a:extLst>
                </p14:cNvPr>
                <p14:cNvContentPartPr/>
                <p14:nvPr/>
              </p14:nvContentPartPr>
              <p14:xfrm>
                <a:off x="5580030" y="2062027"/>
                <a:ext cx="114480" cy="173520"/>
              </p14:xfrm>
            </p:contentPart>
          </mc:Choice>
          <mc:Fallback xmlns="">
            <p:pic>
              <p:nvPicPr>
                <p:cNvPr id="228" name="Ink 227">
                  <a:extLst>
                    <a:ext uri="{FF2B5EF4-FFF2-40B4-BE49-F238E27FC236}">
                      <a16:creationId xmlns:a16="http://schemas.microsoft.com/office/drawing/2014/main" id="{A3D87F67-5ED8-48E3-948D-87F88B490AFF}"/>
                    </a:ext>
                  </a:extLst>
                </p:cNvPr>
                <p:cNvPicPr/>
                <p:nvPr/>
              </p:nvPicPr>
              <p:blipFill>
                <a:blip r:embed="rId73"/>
                <a:stretch>
                  <a:fillRect/>
                </a:stretch>
              </p:blipFill>
              <p:spPr>
                <a:xfrm>
                  <a:off x="5571390" y="2053027"/>
                  <a:ext cx="132120" cy="19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230" name="Ink 229">
                <a:extLst>
                  <a:ext uri="{FF2B5EF4-FFF2-40B4-BE49-F238E27FC236}">
                    <a16:creationId xmlns:a16="http://schemas.microsoft.com/office/drawing/2014/main" id="{BE2FEE0D-E8BD-4C6E-B8AB-E8EC980D4745}"/>
                  </a:ext>
                </a:extLst>
              </p14:cNvPr>
              <p14:cNvContentPartPr/>
              <p14:nvPr/>
            </p14:nvContentPartPr>
            <p14:xfrm>
              <a:off x="5047230" y="1997587"/>
              <a:ext cx="237960" cy="220680"/>
            </p14:xfrm>
          </p:contentPart>
        </mc:Choice>
        <mc:Fallback xmlns="">
          <p:pic>
            <p:nvPicPr>
              <p:cNvPr id="230" name="Ink 229">
                <a:extLst>
                  <a:ext uri="{FF2B5EF4-FFF2-40B4-BE49-F238E27FC236}">
                    <a16:creationId xmlns:a16="http://schemas.microsoft.com/office/drawing/2014/main" id="{BE2FEE0D-E8BD-4C6E-B8AB-E8EC980D4745}"/>
                  </a:ext>
                </a:extLst>
              </p:cNvPr>
              <p:cNvPicPr/>
              <p:nvPr/>
            </p:nvPicPr>
            <p:blipFill>
              <a:blip r:embed="rId75"/>
              <a:stretch>
                <a:fillRect/>
              </a:stretch>
            </p:blipFill>
            <p:spPr>
              <a:xfrm>
                <a:off x="5038590" y="1988587"/>
                <a:ext cx="255600" cy="238320"/>
              </a:xfrm>
              <a:prstGeom prst="rect">
                <a:avLst/>
              </a:prstGeom>
            </p:spPr>
          </p:pic>
        </mc:Fallback>
      </mc:AlternateContent>
      <p:grpSp>
        <p:nvGrpSpPr>
          <p:cNvPr id="256" name="Group 255">
            <a:extLst>
              <a:ext uri="{FF2B5EF4-FFF2-40B4-BE49-F238E27FC236}">
                <a16:creationId xmlns:a16="http://schemas.microsoft.com/office/drawing/2014/main" id="{FBF592E7-AB2D-40AC-9440-4BE50F98A1F8}"/>
              </a:ext>
            </a:extLst>
          </p:cNvPr>
          <p:cNvGrpSpPr/>
          <p:nvPr/>
        </p:nvGrpSpPr>
        <p:grpSpPr>
          <a:xfrm>
            <a:off x="1006230" y="2790307"/>
            <a:ext cx="3582360" cy="2129400"/>
            <a:chOff x="1006230" y="2790307"/>
            <a:chExt cx="3582360" cy="2129400"/>
          </a:xfrm>
        </p:grpSpPr>
        <mc:AlternateContent xmlns:mc="http://schemas.openxmlformats.org/markup-compatibility/2006" xmlns:p14="http://schemas.microsoft.com/office/powerpoint/2010/main">
          <mc:Choice Requires="p14">
            <p:contentPart p14:bwMode="auto" r:id="rId76">
              <p14:nvContentPartPr>
                <p14:cNvPr id="9" name="Ink 8">
                  <a:extLst>
                    <a:ext uri="{FF2B5EF4-FFF2-40B4-BE49-F238E27FC236}">
                      <a16:creationId xmlns:a16="http://schemas.microsoft.com/office/drawing/2014/main" id="{FFDD9BBD-E20E-4B2B-88D0-3ECB3D11DC3E}"/>
                    </a:ext>
                  </a:extLst>
                </p14:cNvPr>
                <p14:cNvContentPartPr/>
                <p14:nvPr/>
              </p14:nvContentPartPr>
              <p14:xfrm>
                <a:off x="1950870" y="3207187"/>
                <a:ext cx="154440" cy="311400"/>
              </p14:xfrm>
            </p:contentPart>
          </mc:Choice>
          <mc:Fallback xmlns="">
            <p:pic>
              <p:nvPicPr>
                <p:cNvPr id="9" name="Ink 8">
                  <a:extLst>
                    <a:ext uri="{FF2B5EF4-FFF2-40B4-BE49-F238E27FC236}">
                      <a16:creationId xmlns:a16="http://schemas.microsoft.com/office/drawing/2014/main" id="{FFDD9BBD-E20E-4B2B-88D0-3ECB3D11DC3E}"/>
                    </a:ext>
                  </a:extLst>
                </p:cNvPr>
                <p:cNvPicPr/>
                <p:nvPr/>
              </p:nvPicPr>
              <p:blipFill>
                <a:blip r:embed="rId77"/>
                <a:stretch>
                  <a:fillRect/>
                </a:stretch>
              </p:blipFill>
              <p:spPr>
                <a:xfrm>
                  <a:off x="1942230" y="3198187"/>
                  <a:ext cx="1720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0" name="Ink 9">
                  <a:extLst>
                    <a:ext uri="{FF2B5EF4-FFF2-40B4-BE49-F238E27FC236}">
                      <a16:creationId xmlns:a16="http://schemas.microsoft.com/office/drawing/2014/main" id="{3572A5C2-68C7-4CF9-829E-5551F4780FCF}"/>
                    </a:ext>
                  </a:extLst>
                </p14:cNvPr>
                <p14:cNvContentPartPr/>
                <p14:nvPr/>
              </p14:nvContentPartPr>
              <p14:xfrm>
                <a:off x="2117190" y="3213307"/>
                <a:ext cx="201600" cy="298080"/>
              </p14:xfrm>
            </p:contentPart>
          </mc:Choice>
          <mc:Fallback xmlns="">
            <p:pic>
              <p:nvPicPr>
                <p:cNvPr id="10" name="Ink 9">
                  <a:extLst>
                    <a:ext uri="{FF2B5EF4-FFF2-40B4-BE49-F238E27FC236}">
                      <a16:creationId xmlns:a16="http://schemas.microsoft.com/office/drawing/2014/main" id="{3572A5C2-68C7-4CF9-829E-5551F4780FCF}"/>
                    </a:ext>
                  </a:extLst>
                </p:cNvPr>
                <p:cNvPicPr/>
                <p:nvPr/>
              </p:nvPicPr>
              <p:blipFill>
                <a:blip r:embed="rId79"/>
                <a:stretch>
                  <a:fillRect/>
                </a:stretch>
              </p:blipFill>
              <p:spPr>
                <a:xfrm>
                  <a:off x="2108550" y="3204307"/>
                  <a:ext cx="2192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1" name="Ink 10">
                  <a:extLst>
                    <a:ext uri="{FF2B5EF4-FFF2-40B4-BE49-F238E27FC236}">
                      <a16:creationId xmlns:a16="http://schemas.microsoft.com/office/drawing/2014/main" id="{09B6DE27-91F0-46F7-9828-BF4E4A659C0C}"/>
                    </a:ext>
                  </a:extLst>
                </p14:cNvPr>
                <p14:cNvContentPartPr/>
                <p14:nvPr/>
              </p14:nvContentPartPr>
              <p14:xfrm>
                <a:off x="2306550" y="3248587"/>
                <a:ext cx="172800" cy="261720"/>
              </p14:xfrm>
            </p:contentPart>
          </mc:Choice>
          <mc:Fallback xmlns="">
            <p:pic>
              <p:nvPicPr>
                <p:cNvPr id="11" name="Ink 10">
                  <a:extLst>
                    <a:ext uri="{FF2B5EF4-FFF2-40B4-BE49-F238E27FC236}">
                      <a16:creationId xmlns:a16="http://schemas.microsoft.com/office/drawing/2014/main" id="{09B6DE27-91F0-46F7-9828-BF4E4A659C0C}"/>
                    </a:ext>
                  </a:extLst>
                </p:cNvPr>
                <p:cNvPicPr/>
                <p:nvPr/>
              </p:nvPicPr>
              <p:blipFill>
                <a:blip r:embed="rId81"/>
                <a:stretch>
                  <a:fillRect/>
                </a:stretch>
              </p:blipFill>
              <p:spPr>
                <a:xfrm>
                  <a:off x="2297550" y="3239947"/>
                  <a:ext cx="1904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2" name="Ink 11">
                  <a:extLst>
                    <a:ext uri="{FF2B5EF4-FFF2-40B4-BE49-F238E27FC236}">
                      <a16:creationId xmlns:a16="http://schemas.microsoft.com/office/drawing/2014/main" id="{C0DF90D4-EC39-4F4F-966D-36D1CE26A7A5}"/>
                    </a:ext>
                  </a:extLst>
                </p14:cNvPr>
                <p14:cNvContentPartPr/>
                <p14:nvPr/>
              </p14:nvContentPartPr>
              <p14:xfrm>
                <a:off x="2459910" y="3215467"/>
                <a:ext cx="206640" cy="301320"/>
              </p14:xfrm>
            </p:contentPart>
          </mc:Choice>
          <mc:Fallback xmlns="">
            <p:pic>
              <p:nvPicPr>
                <p:cNvPr id="12" name="Ink 11">
                  <a:extLst>
                    <a:ext uri="{FF2B5EF4-FFF2-40B4-BE49-F238E27FC236}">
                      <a16:creationId xmlns:a16="http://schemas.microsoft.com/office/drawing/2014/main" id="{C0DF90D4-EC39-4F4F-966D-36D1CE26A7A5}"/>
                    </a:ext>
                  </a:extLst>
                </p:cNvPr>
                <p:cNvPicPr/>
                <p:nvPr/>
              </p:nvPicPr>
              <p:blipFill>
                <a:blip r:embed="rId83"/>
                <a:stretch>
                  <a:fillRect/>
                </a:stretch>
              </p:blipFill>
              <p:spPr>
                <a:xfrm>
                  <a:off x="2450910" y="3206467"/>
                  <a:ext cx="2242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 name="Ink 12">
                  <a:extLst>
                    <a:ext uri="{FF2B5EF4-FFF2-40B4-BE49-F238E27FC236}">
                      <a16:creationId xmlns:a16="http://schemas.microsoft.com/office/drawing/2014/main" id="{429A0893-F12D-4562-A936-ADF2546A3D8B}"/>
                    </a:ext>
                  </a:extLst>
                </p14:cNvPr>
                <p14:cNvContentPartPr/>
                <p14:nvPr/>
              </p14:nvContentPartPr>
              <p14:xfrm>
                <a:off x="2650350" y="3215467"/>
                <a:ext cx="173520" cy="277560"/>
              </p14:xfrm>
            </p:contentPart>
          </mc:Choice>
          <mc:Fallback xmlns="">
            <p:pic>
              <p:nvPicPr>
                <p:cNvPr id="13" name="Ink 12">
                  <a:extLst>
                    <a:ext uri="{FF2B5EF4-FFF2-40B4-BE49-F238E27FC236}">
                      <a16:creationId xmlns:a16="http://schemas.microsoft.com/office/drawing/2014/main" id="{429A0893-F12D-4562-A936-ADF2546A3D8B}"/>
                    </a:ext>
                  </a:extLst>
                </p:cNvPr>
                <p:cNvPicPr/>
                <p:nvPr/>
              </p:nvPicPr>
              <p:blipFill>
                <a:blip r:embed="rId85"/>
                <a:stretch>
                  <a:fillRect/>
                </a:stretch>
              </p:blipFill>
              <p:spPr>
                <a:xfrm>
                  <a:off x="2641350" y="3206467"/>
                  <a:ext cx="1911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4" name="Ink 13">
                  <a:extLst>
                    <a:ext uri="{FF2B5EF4-FFF2-40B4-BE49-F238E27FC236}">
                      <a16:creationId xmlns:a16="http://schemas.microsoft.com/office/drawing/2014/main" id="{61662B88-E0BB-4CCF-8A38-C2E8F1315946}"/>
                    </a:ext>
                  </a:extLst>
                </p14:cNvPr>
                <p14:cNvContentPartPr/>
                <p14:nvPr/>
              </p14:nvContentPartPr>
              <p14:xfrm>
                <a:off x="2819550" y="3205387"/>
                <a:ext cx="180720" cy="298440"/>
              </p14:xfrm>
            </p:contentPart>
          </mc:Choice>
          <mc:Fallback xmlns="">
            <p:pic>
              <p:nvPicPr>
                <p:cNvPr id="14" name="Ink 13">
                  <a:extLst>
                    <a:ext uri="{FF2B5EF4-FFF2-40B4-BE49-F238E27FC236}">
                      <a16:creationId xmlns:a16="http://schemas.microsoft.com/office/drawing/2014/main" id="{61662B88-E0BB-4CCF-8A38-C2E8F1315946}"/>
                    </a:ext>
                  </a:extLst>
                </p:cNvPr>
                <p:cNvPicPr/>
                <p:nvPr/>
              </p:nvPicPr>
              <p:blipFill>
                <a:blip r:embed="rId87"/>
                <a:stretch>
                  <a:fillRect/>
                </a:stretch>
              </p:blipFill>
              <p:spPr>
                <a:xfrm>
                  <a:off x="2810910" y="3196387"/>
                  <a:ext cx="19836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6" name="Ink 15">
                  <a:extLst>
                    <a:ext uri="{FF2B5EF4-FFF2-40B4-BE49-F238E27FC236}">
                      <a16:creationId xmlns:a16="http://schemas.microsoft.com/office/drawing/2014/main" id="{AE2CD28F-E236-41DC-8B53-BCF7006E5947}"/>
                    </a:ext>
                  </a:extLst>
                </p14:cNvPr>
                <p14:cNvContentPartPr/>
                <p14:nvPr/>
              </p14:nvContentPartPr>
              <p14:xfrm>
                <a:off x="2066430" y="3142027"/>
                <a:ext cx="99720" cy="127440"/>
              </p14:xfrm>
            </p:contentPart>
          </mc:Choice>
          <mc:Fallback xmlns="">
            <p:pic>
              <p:nvPicPr>
                <p:cNvPr id="16" name="Ink 15">
                  <a:extLst>
                    <a:ext uri="{FF2B5EF4-FFF2-40B4-BE49-F238E27FC236}">
                      <a16:creationId xmlns:a16="http://schemas.microsoft.com/office/drawing/2014/main" id="{AE2CD28F-E236-41DC-8B53-BCF7006E5947}"/>
                    </a:ext>
                  </a:extLst>
                </p:cNvPr>
                <p:cNvPicPr/>
                <p:nvPr/>
              </p:nvPicPr>
              <p:blipFill>
                <a:blip r:embed="rId89"/>
                <a:stretch>
                  <a:fillRect/>
                </a:stretch>
              </p:blipFill>
              <p:spPr>
                <a:xfrm>
                  <a:off x="2057790" y="3133387"/>
                  <a:ext cx="117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 name="Ink 16">
                  <a:extLst>
                    <a:ext uri="{FF2B5EF4-FFF2-40B4-BE49-F238E27FC236}">
                      <a16:creationId xmlns:a16="http://schemas.microsoft.com/office/drawing/2014/main" id="{81647E56-7763-420D-A138-39F35E96A8CC}"/>
                    </a:ext>
                  </a:extLst>
                </p14:cNvPr>
                <p14:cNvContentPartPr/>
                <p14:nvPr/>
              </p14:nvContentPartPr>
              <p14:xfrm>
                <a:off x="2458110" y="3103867"/>
                <a:ext cx="94680" cy="123840"/>
              </p14:xfrm>
            </p:contentPart>
          </mc:Choice>
          <mc:Fallback xmlns="">
            <p:pic>
              <p:nvPicPr>
                <p:cNvPr id="17" name="Ink 16">
                  <a:extLst>
                    <a:ext uri="{FF2B5EF4-FFF2-40B4-BE49-F238E27FC236}">
                      <a16:creationId xmlns:a16="http://schemas.microsoft.com/office/drawing/2014/main" id="{81647E56-7763-420D-A138-39F35E96A8CC}"/>
                    </a:ext>
                  </a:extLst>
                </p:cNvPr>
                <p:cNvPicPr/>
                <p:nvPr/>
              </p:nvPicPr>
              <p:blipFill>
                <a:blip r:embed="rId91"/>
                <a:stretch>
                  <a:fillRect/>
                </a:stretch>
              </p:blipFill>
              <p:spPr>
                <a:xfrm>
                  <a:off x="2449110" y="3094867"/>
                  <a:ext cx="112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 name="Ink 18">
                  <a:extLst>
                    <a:ext uri="{FF2B5EF4-FFF2-40B4-BE49-F238E27FC236}">
                      <a16:creationId xmlns:a16="http://schemas.microsoft.com/office/drawing/2014/main" id="{31004884-9B4B-4C5F-88BD-A31B1F1DEDB3}"/>
                    </a:ext>
                  </a:extLst>
                </p14:cNvPr>
                <p14:cNvContentPartPr/>
                <p14:nvPr/>
              </p14:nvContentPartPr>
              <p14:xfrm>
                <a:off x="2572230" y="3111787"/>
                <a:ext cx="167040" cy="92880"/>
              </p14:xfrm>
            </p:contentPart>
          </mc:Choice>
          <mc:Fallback xmlns="">
            <p:pic>
              <p:nvPicPr>
                <p:cNvPr id="19" name="Ink 18">
                  <a:extLst>
                    <a:ext uri="{FF2B5EF4-FFF2-40B4-BE49-F238E27FC236}">
                      <a16:creationId xmlns:a16="http://schemas.microsoft.com/office/drawing/2014/main" id="{31004884-9B4B-4C5F-88BD-A31B1F1DEDB3}"/>
                    </a:ext>
                  </a:extLst>
                </p:cNvPr>
                <p:cNvPicPr/>
                <p:nvPr/>
              </p:nvPicPr>
              <p:blipFill>
                <a:blip r:embed="rId93"/>
                <a:stretch>
                  <a:fillRect/>
                </a:stretch>
              </p:blipFill>
              <p:spPr>
                <a:xfrm>
                  <a:off x="2563230" y="3102787"/>
                  <a:ext cx="184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 name="Ink 19">
                  <a:extLst>
                    <a:ext uri="{FF2B5EF4-FFF2-40B4-BE49-F238E27FC236}">
                      <a16:creationId xmlns:a16="http://schemas.microsoft.com/office/drawing/2014/main" id="{231057A0-1D92-4AC6-9EB4-DE76EB386702}"/>
                    </a:ext>
                  </a:extLst>
                </p14:cNvPr>
                <p14:cNvContentPartPr/>
                <p14:nvPr/>
              </p14:nvContentPartPr>
              <p14:xfrm>
                <a:off x="2724150" y="3127627"/>
                <a:ext cx="120240" cy="98280"/>
              </p14:xfrm>
            </p:contentPart>
          </mc:Choice>
          <mc:Fallback xmlns="">
            <p:pic>
              <p:nvPicPr>
                <p:cNvPr id="20" name="Ink 19">
                  <a:extLst>
                    <a:ext uri="{FF2B5EF4-FFF2-40B4-BE49-F238E27FC236}">
                      <a16:creationId xmlns:a16="http://schemas.microsoft.com/office/drawing/2014/main" id="{231057A0-1D92-4AC6-9EB4-DE76EB386702}"/>
                    </a:ext>
                  </a:extLst>
                </p:cNvPr>
                <p:cNvPicPr/>
                <p:nvPr/>
              </p:nvPicPr>
              <p:blipFill>
                <a:blip r:embed="rId95"/>
                <a:stretch>
                  <a:fillRect/>
                </a:stretch>
              </p:blipFill>
              <p:spPr>
                <a:xfrm>
                  <a:off x="2715510" y="3118627"/>
                  <a:ext cx="1378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2" name="Ink 21">
                  <a:extLst>
                    <a:ext uri="{FF2B5EF4-FFF2-40B4-BE49-F238E27FC236}">
                      <a16:creationId xmlns:a16="http://schemas.microsoft.com/office/drawing/2014/main" id="{A04485AF-D015-4031-BE89-487A4E72B4C0}"/>
                    </a:ext>
                  </a:extLst>
                </p14:cNvPr>
                <p14:cNvContentPartPr/>
                <p14:nvPr/>
              </p14:nvContentPartPr>
              <p14:xfrm>
                <a:off x="1533630" y="3110707"/>
                <a:ext cx="221760" cy="129960"/>
              </p14:xfrm>
            </p:contentPart>
          </mc:Choice>
          <mc:Fallback xmlns="">
            <p:pic>
              <p:nvPicPr>
                <p:cNvPr id="22" name="Ink 21">
                  <a:extLst>
                    <a:ext uri="{FF2B5EF4-FFF2-40B4-BE49-F238E27FC236}">
                      <a16:creationId xmlns:a16="http://schemas.microsoft.com/office/drawing/2014/main" id="{A04485AF-D015-4031-BE89-487A4E72B4C0}"/>
                    </a:ext>
                  </a:extLst>
                </p:cNvPr>
                <p:cNvPicPr/>
                <p:nvPr/>
              </p:nvPicPr>
              <p:blipFill>
                <a:blip r:embed="rId97"/>
                <a:stretch>
                  <a:fillRect/>
                </a:stretch>
              </p:blipFill>
              <p:spPr>
                <a:xfrm>
                  <a:off x="1524630" y="3102067"/>
                  <a:ext cx="239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3" name="Ink 22">
                  <a:extLst>
                    <a:ext uri="{FF2B5EF4-FFF2-40B4-BE49-F238E27FC236}">
                      <a16:creationId xmlns:a16="http://schemas.microsoft.com/office/drawing/2014/main" id="{82B3159C-C5C7-4E18-8A95-9A478F84F6D4}"/>
                    </a:ext>
                  </a:extLst>
                </p14:cNvPr>
                <p14:cNvContentPartPr/>
                <p14:nvPr/>
              </p14:nvContentPartPr>
              <p14:xfrm>
                <a:off x="1774470" y="3165067"/>
                <a:ext cx="114840" cy="161280"/>
              </p14:xfrm>
            </p:contentPart>
          </mc:Choice>
          <mc:Fallback xmlns="">
            <p:pic>
              <p:nvPicPr>
                <p:cNvPr id="23" name="Ink 22">
                  <a:extLst>
                    <a:ext uri="{FF2B5EF4-FFF2-40B4-BE49-F238E27FC236}">
                      <a16:creationId xmlns:a16="http://schemas.microsoft.com/office/drawing/2014/main" id="{82B3159C-C5C7-4E18-8A95-9A478F84F6D4}"/>
                    </a:ext>
                  </a:extLst>
                </p:cNvPr>
                <p:cNvPicPr/>
                <p:nvPr/>
              </p:nvPicPr>
              <p:blipFill>
                <a:blip r:embed="rId99"/>
                <a:stretch>
                  <a:fillRect/>
                </a:stretch>
              </p:blipFill>
              <p:spPr>
                <a:xfrm>
                  <a:off x="1765470" y="3156427"/>
                  <a:ext cx="132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4" name="Ink 23">
                  <a:extLst>
                    <a:ext uri="{FF2B5EF4-FFF2-40B4-BE49-F238E27FC236}">
                      <a16:creationId xmlns:a16="http://schemas.microsoft.com/office/drawing/2014/main" id="{69490C58-9F90-42A0-B247-EBD62A3E2D57}"/>
                    </a:ext>
                  </a:extLst>
                </p14:cNvPr>
                <p14:cNvContentPartPr/>
                <p14:nvPr/>
              </p14:nvContentPartPr>
              <p14:xfrm>
                <a:off x="1213950" y="2965267"/>
                <a:ext cx="148320" cy="142200"/>
              </p14:xfrm>
            </p:contentPart>
          </mc:Choice>
          <mc:Fallback xmlns="">
            <p:pic>
              <p:nvPicPr>
                <p:cNvPr id="24" name="Ink 23">
                  <a:extLst>
                    <a:ext uri="{FF2B5EF4-FFF2-40B4-BE49-F238E27FC236}">
                      <a16:creationId xmlns:a16="http://schemas.microsoft.com/office/drawing/2014/main" id="{69490C58-9F90-42A0-B247-EBD62A3E2D57}"/>
                    </a:ext>
                  </a:extLst>
                </p:cNvPr>
                <p:cNvPicPr/>
                <p:nvPr/>
              </p:nvPicPr>
              <p:blipFill>
                <a:blip r:embed="rId101"/>
                <a:stretch>
                  <a:fillRect/>
                </a:stretch>
              </p:blipFill>
              <p:spPr>
                <a:xfrm>
                  <a:off x="1205310" y="2956267"/>
                  <a:ext cx="165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 name="Ink 36">
                  <a:extLst>
                    <a:ext uri="{FF2B5EF4-FFF2-40B4-BE49-F238E27FC236}">
                      <a16:creationId xmlns:a16="http://schemas.microsoft.com/office/drawing/2014/main" id="{310DC608-98AF-4DF4-9491-D1A5694C7DA4}"/>
                    </a:ext>
                  </a:extLst>
                </p14:cNvPr>
                <p14:cNvContentPartPr/>
                <p14:nvPr/>
              </p14:nvContentPartPr>
              <p14:xfrm>
                <a:off x="2372790" y="2790307"/>
                <a:ext cx="443880" cy="396000"/>
              </p14:xfrm>
            </p:contentPart>
          </mc:Choice>
          <mc:Fallback xmlns="">
            <p:pic>
              <p:nvPicPr>
                <p:cNvPr id="37" name="Ink 36">
                  <a:extLst>
                    <a:ext uri="{FF2B5EF4-FFF2-40B4-BE49-F238E27FC236}">
                      <a16:creationId xmlns:a16="http://schemas.microsoft.com/office/drawing/2014/main" id="{310DC608-98AF-4DF4-9491-D1A5694C7DA4}"/>
                    </a:ext>
                  </a:extLst>
                </p:cNvPr>
                <p:cNvPicPr/>
                <p:nvPr/>
              </p:nvPicPr>
              <p:blipFill>
                <a:blip r:embed="rId103"/>
                <a:stretch>
                  <a:fillRect/>
                </a:stretch>
              </p:blipFill>
              <p:spPr>
                <a:xfrm>
                  <a:off x="2363790" y="2781307"/>
                  <a:ext cx="46152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9" name="Ink 38">
                  <a:extLst>
                    <a:ext uri="{FF2B5EF4-FFF2-40B4-BE49-F238E27FC236}">
                      <a16:creationId xmlns:a16="http://schemas.microsoft.com/office/drawing/2014/main" id="{0CDB6528-89F4-49EF-88C7-8481A06429F1}"/>
                    </a:ext>
                  </a:extLst>
                </p14:cNvPr>
                <p14:cNvContentPartPr/>
                <p14:nvPr/>
              </p14:nvContentPartPr>
              <p14:xfrm>
                <a:off x="2488710" y="2829907"/>
                <a:ext cx="168120" cy="214200"/>
              </p14:xfrm>
            </p:contentPart>
          </mc:Choice>
          <mc:Fallback xmlns="">
            <p:pic>
              <p:nvPicPr>
                <p:cNvPr id="39" name="Ink 38">
                  <a:extLst>
                    <a:ext uri="{FF2B5EF4-FFF2-40B4-BE49-F238E27FC236}">
                      <a16:creationId xmlns:a16="http://schemas.microsoft.com/office/drawing/2014/main" id="{0CDB6528-89F4-49EF-88C7-8481A06429F1}"/>
                    </a:ext>
                  </a:extLst>
                </p:cNvPr>
                <p:cNvPicPr/>
                <p:nvPr/>
              </p:nvPicPr>
              <p:blipFill>
                <a:blip r:embed="rId105"/>
                <a:stretch>
                  <a:fillRect/>
                </a:stretch>
              </p:blipFill>
              <p:spPr>
                <a:xfrm>
                  <a:off x="2479710" y="2820907"/>
                  <a:ext cx="185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5" name="Ink 44">
                  <a:extLst>
                    <a:ext uri="{FF2B5EF4-FFF2-40B4-BE49-F238E27FC236}">
                      <a16:creationId xmlns:a16="http://schemas.microsoft.com/office/drawing/2014/main" id="{83B558CF-42C9-4348-94AB-B8E3A0F17042}"/>
                    </a:ext>
                  </a:extLst>
                </p14:cNvPr>
                <p14:cNvContentPartPr/>
                <p14:nvPr/>
              </p14:nvContentPartPr>
              <p14:xfrm>
                <a:off x="1275150" y="3637387"/>
                <a:ext cx="285120" cy="196200"/>
              </p14:xfrm>
            </p:contentPart>
          </mc:Choice>
          <mc:Fallback xmlns="">
            <p:pic>
              <p:nvPicPr>
                <p:cNvPr id="45" name="Ink 44">
                  <a:extLst>
                    <a:ext uri="{FF2B5EF4-FFF2-40B4-BE49-F238E27FC236}">
                      <a16:creationId xmlns:a16="http://schemas.microsoft.com/office/drawing/2014/main" id="{83B558CF-42C9-4348-94AB-B8E3A0F17042}"/>
                    </a:ext>
                  </a:extLst>
                </p:cNvPr>
                <p:cNvPicPr/>
                <p:nvPr/>
              </p:nvPicPr>
              <p:blipFill>
                <a:blip r:embed="rId107"/>
                <a:stretch>
                  <a:fillRect/>
                </a:stretch>
              </p:blipFill>
              <p:spPr>
                <a:xfrm>
                  <a:off x="1266150" y="3628747"/>
                  <a:ext cx="302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 name="Ink 47">
                  <a:extLst>
                    <a:ext uri="{FF2B5EF4-FFF2-40B4-BE49-F238E27FC236}">
                      <a16:creationId xmlns:a16="http://schemas.microsoft.com/office/drawing/2014/main" id="{5EFFF606-1949-4B75-BE93-9649775A17F3}"/>
                    </a:ext>
                  </a:extLst>
                </p14:cNvPr>
                <p14:cNvContentPartPr/>
                <p14:nvPr/>
              </p14:nvContentPartPr>
              <p14:xfrm>
                <a:off x="1609590" y="3637387"/>
                <a:ext cx="74880" cy="145440"/>
              </p14:xfrm>
            </p:contentPart>
          </mc:Choice>
          <mc:Fallback xmlns="">
            <p:pic>
              <p:nvPicPr>
                <p:cNvPr id="48" name="Ink 47">
                  <a:extLst>
                    <a:ext uri="{FF2B5EF4-FFF2-40B4-BE49-F238E27FC236}">
                      <a16:creationId xmlns:a16="http://schemas.microsoft.com/office/drawing/2014/main" id="{5EFFF606-1949-4B75-BE93-9649775A17F3}"/>
                    </a:ext>
                  </a:extLst>
                </p:cNvPr>
                <p:cNvPicPr/>
                <p:nvPr/>
              </p:nvPicPr>
              <p:blipFill>
                <a:blip r:embed="rId109"/>
                <a:stretch>
                  <a:fillRect/>
                </a:stretch>
              </p:blipFill>
              <p:spPr>
                <a:xfrm>
                  <a:off x="1600590" y="3628747"/>
                  <a:ext cx="92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Ink 84">
                  <a:extLst>
                    <a:ext uri="{FF2B5EF4-FFF2-40B4-BE49-F238E27FC236}">
                      <a16:creationId xmlns:a16="http://schemas.microsoft.com/office/drawing/2014/main" id="{EECC6A9A-C0D2-4A45-97E0-7AC8CD41C6AD}"/>
                    </a:ext>
                  </a:extLst>
                </p14:cNvPr>
                <p14:cNvContentPartPr/>
                <p14:nvPr/>
              </p14:nvContentPartPr>
              <p14:xfrm>
                <a:off x="1811190" y="3702547"/>
                <a:ext cx="74520" cy="127800"/>
              </p14:xfrm>
            </p:contentPart>
          </mc:Choice>
          <mc:Fallback xmlns="">
            <p:pic>
              <p:nvPicPr>
                <p:cNvPr id="85" name="Ink 84">
                  <a:extLst>
                    <a:ext uri="{FF2B5EF4-FFF2-40B4-BE49-F238E27FC236}">
                      <a16:creationId xmlns:a16="http://schemas.microsoft.com/office/drawing/2014/main" id="{EECC6A9A-C0D2-4A45-97E0-7AC8CD41C6AD}"/>
                    </a:ext>
                  </a:extLst>
                </p:cNvPr>
                <p:cNvPicPr/>
                <p:nvPr/>
              </p:nvPicPr>
              <p:blipFill>
                <a:blip r:embed="rId111"/>
                <a:stretch>
                  <a:fillRect/>
                </a:stretch>
              </p:blipFill>
              <p:spPr>
                <a:xfrm>
                  <a:off x="1802550" y="3693907"/>
                  <a:ext cx="92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2" name="Ink 101">
                  <a:extLst>
                    <a:ext uri="{FF2B5EF4-FFF2-40B4-BE49-F238E27FC236}">
                      <a16:creationId xmlns:a16="http://schemas.microsoft.com/office/drawing/2014/main" id="{3FFBFE25-9CA6-499E-B506-A737CF7DC7C8}"/>
                    </a:ext>
                  </a:extLst>
                </p14:cNvPr>
                <p14:cNvContentPartPr/>
                <p14:nvPr/>
              </p14:nvContentPartPr>
              <p14:xfrm>
                <a:off x="1953390" y="3689947"/>
                <a:ext cx="80280" cy="105840"/>
              </p14:xfrm>
            </p:contentPart>
          </mc:Choice>
          <mc:Fallback xmlns="">
            <p:pic>
              <p:nvPicPr>
                <p:cNvPr id="102" name="Ink 101">
                  <a:extLst>
                    <a:ext uri="{FF2B5EF4-FFF2-40B4-BE49-F238E27FC236}">
                      <a16:creationId xmlns:a16="http://schemas.microsoft.com/office/drawing/2014/main" id="{3FFBFE25-9CA6-499E-B506-A737CF7DC7C8}"/>
                    </a:ext>
                  </a:extLst>
                </p:cNvPr>
                <p:cNvPicPr/>
                <p:nvPr/>
              </p:nvPicPr>
              <p:blipFill>
                <a:blip r:embed="rId113"/>
                <a:stretch>
                  <a:fillRect/>
                </a:stretch>
              </p:blipFill>
              <p:spPr>
                <a:xfrm>
                  <a:off x="1944390" y="3680947"/>
                  <a:ext cx="97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3" name="Ink 102">
                  <a:extLst>
                    <a:ext uri="{FF2B5EF4-FFF2-40B4-BE49-F238E27FC236}">
                      <a16:creationId xmlns:a16="http://schemas.microsoft.com/office/drawing/2014/main" id="{D7F1A78B-F0D0-4D37-A061-5FC043B06FC9}"/>
                    </a:ext>
                  </a:extLst>
                </p14:cNvPr>
                <p14:cNvContentPartPr/>
                <p14:nvPr/>
              </p14:nvContentPartPr>
              <p14:xfrm>
                <a:off x="2075430" y="3665107"/>
                <a:ext cx="48960" cy="131040"/>
              </p14:xfrm>
            </p:contentPart>
          </mc:Choice>
          <mc:Fallback xmlns="">
            <p:pic>
              <p:nvPicPr>
                <p:cNvPr id="103" name="Ink 102">
                  <a:extLst>
                    <a:ext uri="{FF2B5EF4-FFF2-40B4-BE49-F238E27FC236}">
                      <a16:creationId xmlns:a16="http://schemas.microsoft.com/office/drawing/2014/main" id="{D7F1A78B-F0D0-4D37-A061-5FC043B06FC9}"/>
                    </a:ext>
                  </a:extLst>
                </p:cNvPr>
                <p:cNvPicPr/>
                <p:nvPr/>
              </p:nvPicPr>
              <p:blipFill>
                <a:blip r:embed="rId115"/>
                <a:stretch>
                  <a:fillRect/>
                </a:stretch>
              </p:blipFill>
              <p:spPr>
                <a:xfrm>
                  <a:off x="2066790" y="3656107"/>
                  <a:ext cx="66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4" name="Ink 103">
                  <a:extLst>
                    <a:ext uri="{FF2B5EF4-FFF2-40B4-BE49-F238E27FC236}">
                      <a16:creationId xmlns:a16="http://schemas.microsoft.com/office/drawing/2014/main" id="{CF181FCD-9E80-462A-B6BD-35527D1D0411}"/>
                    </a:ext>
                  </a:extLst>
                </p14:cNvPr>
                <p14:cNvContentPartPr/>
                <p14:nvPr/>
              </p14:nvContentPartPr>
              <p14:xfrm>
                <a:off x="2168670" y="3635587"/>
                <a:ext cx="203760" cy="176400"/>
              </p14:xfrm>
            </p:contentPart>
          </mc:Choice>
          <mc:Fallback xmlns="">
            <p:pic>
              <p:nvPicPr>
                <p:cNvPr id="104" name="Ink 103">
                  <a:extLst>
                    <a:ext uri="{FF2B5EF4-FFF2-40B4-BE49-F238E27FC236}">
                      <a16:creationId xmlns:a16="http://schemas.microsoft.com/office/drawing/2014/main" id="{CF181FCD-9E80-462A-B6BD-35527D1D0411}"/>
                    </a:ext>
                  </a:extLst>
                </p:cNvPr>
                <p:cNvPicPr/>
                <p:nvPr/>
              </p:nvPicPr>
              <p:blipFill>
                <a:blip r:embed="rId117"/>
                <a:stretch>
                  <a:fillRect/>
                </a:stretch>
              </p:blipFill>
              <p:spPr>
                <a:xfrm>
                  <a:off x="2160030" y="3626587"/>
                  <a:ext cx="221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7" name="Ink 106">
                  <a:extLst>
                    <a:ext uri="{FF2B5EF4-FFF2-40B4-BE49-F238E27FC236}">
                      <a16:creationId xmlns:a16="http://schemas.microsoft.com/office/drawing/2014/main" id="{EAE89F2D-002D-4B98-8511-AF73AB201701}"/>
                    </a:ext>
                  </a:extLst>
                </p14:cNvPr>
                <p14:cNvContentPartPr/>
                <p14:nvPr/>
              </p14:nvContentPartPr>
              <p14:xfrm>
                <a:off x="2355150" y="3608587"/>
                <a:ext cx="65880" cy="19800"/>
              </p14:xfrm>
            </p:contentPart>
          </mc:Choice>
          <mc:Fallback xmlns="">
            <p:pic>
              <p:nvPicPr>
                <p:cNvPr id="107" name="Ink 106">
                  <a:extLst>
                    <a:ext uri="{FF2B5EF4-FFF2-40B4-BE49-F238E27FC236}">
                      <a16:creationId xmlns:a16="http://schemas.microsoft.com/office/drawing/2014/main" id="{EAE89F2D-002D-4B98-8511-AF73AB201701}"/>
                    </a:ext>
                  </a:extLst>
                </p:cNvPr>
                <p:cNvPicPr/>
                <p:nvPr/>
              </p:nvPicPr>
              <p:blipFill>
                <a:blip r:embed="rId119"/>
                <a:stretch>
                  <a:fillRect/>
                </a:stretch>
              </p:blipFill>
              <p:spPr>
                <a:xfrm>
                  <a:off x="2346510" y="3599947"/>
                  <a:ext cx="83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5" name="Ink 114">
                  <a:extLst>
                    <a:ext uri="{FF2B5EF4-FFF2-40B4-BE49-F238E27FC236}">
                      <a16:creationId xmlns:a16="http://schemas.microsoft.com/office/drawing/2014/main" id="{2D6A1259-5A73-4515-BA19-70D660122510}"/>
                    </a:ext>
                  </a:extLst>
                </p14:cNvPr>
                <p14:cNvContentPartPr/>
                <p14:nvPr/>
              </p14:nvContentPartPr>
              <p14:xfrm>
                <a:off x="2138070" y="3669067"/>
                <a:ext cx="98640" cy="7200"/>
              </p14:xfrm>
            </p:contentPart>
          </mc:Choice>
          <mc:Fallback xmlns="">
            <p:pic>
              <p:nvPicPr>
                <p:cNvPr id="115" name="Ink 114">
                  <a:extLst>
                    <a:ext uri="{FF2B5EF4-FFF2-40B4-BE49-F238E27FC236}">
                      <a16:creationId xmlns:a16="http://schemas.microsoft.com/office/drawing/2014/main" id="{2D6A1259-5A73-4515-BA19-70D660122510}"/>
                    </a:ext>
                  </a:extLst>
                </p:cNvPr>
                <p:cNvPicPr/>
                <p:nvPr/>
              </p:nvPicPr>
              <p:blipFill>
                <a:blip r:embed="rId121"/>
                <a:stretch>
                  <a:fillRect/>
                </a:stretch>
              </p:blipFill>
              <p:spPr>
                <a:xfrm>
                  <a:off x="2129430" y="3660427"/>
                  <a:ext cx="116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0" name="Ink 119">
                  <a:extLst>
                    <a:ext uri="{FF2B5EF4-FFF2-40B4-BE49-F238E27FC236}">
                      <a16:creationId xmlns:a16="http://schemas.microsoft.com/office/drawing/2014/main" id="{37ED730F-2E67-46B8-B07E-B1B90ABDFC37}"/>
                    </a:ext>
                  </a:extLst>
                </p14:cNvPr>
                <p14:cNvContentPartPr/>
                <p14:nvPr/>
              </p14:nvContentPartPr>
              <p14:xfrm>
                <a:off x="2508150" y="3640987"/>
                <a:ext cx="260640" cy="207720"/>
              </p14:xfrm>
            </p:contentPart>
          </mc:Choice>
          <mc:Fallback xmlns="">
            <p:pic>
              <p:nvPicPr>
                <p:cNvPr id="120" name="Ink 119">
                  <a:extLst>
                    <a:ext uri="{FF2B5EF4-FFF2-40B4-BE49-F238E27FC236}">
                      <a16:creationId xmlns:a16="http://schemas.microsoft.com/office/drawing/2014/main" id="{37ED730F-2E67-46B8-B07E-B1B90ABDFC37}"/>
                    </a:ext>
                  </a:extLst>
                </p:cNvPr>
                <p:cNvPicPr/>
                <p:nvPr/>
              </p:nvPicPr>
              <p:blipFill>
                <a:blip r:embed="rId123"/>
                <a:stretch>
                  <a:fillRect/>
                </a:stretch>
              </p:blipFill>
              <p:spPr>
                <a:xfrm>
                  <a:off x="2499150" y="3632347"/>
                  <a:ext cx="278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2" name="Ink 131">
                  <a:extLst>
                    <a:ext uri="{FF2B5EF4-FFF2-40B4-BE49-F238E27FC236}">
                      <a16:creationId xmlns:a16="http://schemas.microsoft.com/office/drawing/2014/main" id="{5903E4B1-935E-4E31-8034-F007FD58C22C}"/>
                    </a:ext>
                  </a:extLst>
                </p14:cNvPr>
                <p14:cNvContentPartPr/>
                <p14:nvPr/>
              </p14:nvContentPartPr>
              <p14:xfrm>
                <a:off x="2839710" y="3661867"/>
                <a:ext cx="334440" cy="180720"/>
              </p14:xfrm>
            </p:contentPart>
          </mc:Choice>
          <mc:Fallback xmlns="">
            <p:pic>
              <p:nvPicPr>
                <p:cNvPr id="132" name="Ink 131">
                  <a:extLst>
                    <a:ext uri="{FF2B5EF4-FFF2-40B4-BE49-F238E27FC236}">
                      <a16:creationId xmlns:a16="http://schemas.microsoft.com/office/drawing/2014/main" id="{5903E4B1-935E-4E31-8034-F007FD58C22C}"/>
                    </a:ext>
                  </a:extLst>
                </p:cNvPr>
                <p:cNvPicPr/>
                <p:nvPr/>
              </p:nvPicPr>
              <p:blipFill>
                <a:blip r:embed="rId125"/>
                <a:stretch>
                  <a:fillRect/>
                </a:stretch>
              </p:blipFill>
              <p:spPr>
                <a:xfrm>
                  <a:off x="2831070" y="3652867"/>
                  <a:ext cx="352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4" name="Ink 133">
                  <a:extLst>
                    <a:ext uri="{FF2B5EF4-FFF2-40B4-BE49-F238E27FC236}">
                      <a16:creationId xmlns:a16="http://schemas.microsoft.com/office/drawing/2014/main" id="{6BCE0DF4-FC45-49E3-B6CE-AC2C13DD1A68}"/>
                    </a:ext>
                  </a:extLst>
                </p14:cNvPr>
                <p14:cNvContentPartPr/>
                <p14:nvPr/>
              </p14:nvContentPartPr>
              <p14:xfrm>
                <a:off x="3132030" y="3662947"/>
                <a:ext cx="205560" cy="52200"/>
              </p14:xfrm>
            </p:contentPart>
          </mc:Choice>
          <mc:Fallback xmlns="">
            <p:pic>
              <p:nvPicPr>
                <p:cNvPr id="134" name="Ink 133">
                  <a:extLst>
                    <a:ext uri="{FF2B5EF4-FFF2-40B4-BE49-F238E27FC236}">
                      <a16:creationId xmlns:a16="http://schemas.microsoft.com/office/drawing/2014/main" id="{6BCE0DF4-FC45-49E3-B6CE-AC2C13DD1A68}"/>
                    </a:ext>
                  </a:extLst>
                </p:cNvPr>
                <p:cNvPicPr/>
                <p:nvPr/>
              </p:nvPicPr>
              <p:blipFill>
                <a:blip r:embed="rId127"/>
                <a:stretch>
                  <a:fillRect/>
                </a:stretch>
              </p:blipFill>
              <p:spPr>
                <a:xfrm>
                  <a:off x="3123390" y="3654307"/>
                  <a:ext cx="223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7" name="Ink 136">
                  <a:extLst>
                    <a:ext uri="{FF2B5EF4-FFF2-40B4-BE49-F238E27FC236}">
                      <a16:creationId xmlns:a16="http://schemas.microsoft.com/office/drawing/2014/main" id="{183920BD-C2BF-4AED-AA29-9163E3335825}"/>
                    </a:ext>
                  </a:extLst>
                </p14:cNvPr>
                <p14:cNvContentPartPr/>
                <p14:nvPr/>
              </p14:nvContentPartPr>
              <p14:xfrm>
                <a:off x="1050870" y="3931147"/>
                <a:ext cx="487440" cy="235080"/>
              </p14:xfrm>
            </p:contentPart>
          </mc:Choice>
          <mc:Fallback xmlns="">
            <p:pic>
              <p:nvPicPr>
                <p:cNvPr id="137" name="Ink 136">
                  <a:extLst>
                    <a:ext uri="{FF2B5EF4-FFF2-40B4-BE49-F238E27FC236}">
                      <a16:creationId xmlns:a16="http://schemas.microsoft.com/office/drawing/2014/main" id="{183920BD-C2BF-4AED-AA29-9163E3335825}"/>
                    </a:ext>
                  </a:extLst>
                </p:cNvPr>
                <p:cNvPicPr/>
                <p:nvPr/>
              </p:nvPicPr>
              <p:blipFill>
                <a:blip r:embed="rId129"/>
                <a:stretch>
                  <a:fillRect/>
                </a:stretch>
              </p:blipFill>
              <p:spPr>
                <a:xfrm>
                  <a:off x="1042230" y="3922147"/>
                  <a:ext cx="505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8" name="Ink 137">
                  <a:extLst>
                    <a:ext uri="{FF2B5EF4-FFF2-40B4-BE49-F238E27FC236}">
                      <a16:creationId xmlns:a16="http://schemas.microsoft.com/office/drawing/2014/main" id="{492C13C0-32B9-4FFA-A0C6-375AF987CC09}"/>
                    </a:ext>
                  </a:extLst>
                </p14:cNvPr>
                <p14:cNvContentPartPr/>
                <p14:nvPr/>
              </p14:nvContentPartPr>
              <p14:xfrm>
                <a:off x="1501590" y="3966427"/>
                <a:ext cx="360" cy="360"/>
              </p14:xfrm>
            </p:contentPart>
          </mc:Choice>
          <mc:Fallback xmlns="">
            <p:pic>
              <p:nvPicPr>
                <p:cNvPr id="138" name="Ink 137">
                  <a:extLst>
                    <a:ext uri="{FF2B5EF4-FFF2-40B4-BE49-F238E27FC236}">
                      <a16:creationId xmlns:a16="http://schemas.microsoft.com/office/drawing/2014/main" id="{492C13C0-32B9-4FFA-A0C6-375AF987CC09}"/>
                    </a:ext>
                  </a:extLst>
                </p:cNvPr>
                <p:cNvPicPr/>
                <p:nvPr/>
              </p:nvPicPr>
              <p:blipFill>
                <a:blip r:embed="rId131"/>
                <a:stretch>
                  <a:fillRect/>
                </a:stretch>
              </p:blipFill>
              <p:spPr>
                <a:xfrm>
                  <a:off x="1492590" y="39574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9" name="Ink 138">
                  <a:extLst>
                    <a:ext uri="{FF2B5EF4-FFF2-40B4-BE49-F238E27FC236}">
                      <a16:creationId xmlns:a16="http://schemas.microsoft.com/office/drawing/2014/main" id="{33EA0819-7DC7-4B1C-BBE5-A4335A108FCF}"/>
                    </a:ext>
                  </a:extLst>
                </p14:cNvPr>
                <p14:cNvContentPartPr/>
                <p14:nvPr/>
              </p14:nvContentPartPr>
              <p14:xfrm>
                <a:off x="1588710" y="3932227"/>
                <a:ext cx="112680" cy="146520"/>
              </p14:xfrm>
            </p:contentPart>
          </mc:Choice>
          <mc:Fallback xmlns="">
            <p:pic>
              <p:nvPicPr>
                <p:cNvPr id="139" name="Ink 138">
                  <a:extLst>
                    <a:ext uri="{FF2B5EF4-FFF2-40B4-BE49-F238E27FC236}">
                      <a16:creationId xmlns:a16="http://schemas.microsoft.com/office/drawing/2014/main" id="{33EA0819-7DC7-4B1C-BBE5-A4335A108FCF}"/>
                    </a:ext>
                  </a:extLst>
                </p:cNvPr>
                <p:cNvPicPr/>
                <p:nvPr/>
              </p:nvPicPr>
              <p:blipFill>
                <a:blip r:embed="rId133"/>
                <a:stretch>
                  <a:fillRect/>
                </a:stretch>
              </p:blipFill>
              <p:spPr>
                <a:xfrm>
                  <a:off x="1580070" y="3923227"/>
                  <a:ext cx="130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0" name="Ink 139">
                  <a:extLst>
                    <a:ext uri="{FF2B5EF4-FFF2-40B4-BE49-F238E27FC236}">
                      <a16:creationId xmlns:a16="http://schemas.microsoft.com/office/drawing/2014/main" id="{5C1F7561-0027-496C-8592-22D041144568}"/>
                    </a:ext>
                  </a:extLst>
                </p14:cNvPr>
                <p14:cNvContentPartPr/>
                <p14:nvPr/>
              </p14:nvContentPartPr>
              <p14:xfrm>
                <a:off x="1707870" y="3991987"/>
                <a:ext cx="253800" cy="87480"/>
              </p14:xfrm>
            </p:contentPart>
          </mc:Choice>
          <mc:Fallback xmlns="">
            <p:pic>
              <p:nvPicPr>
                <p:cNvPr id="140" name="Ink 139">
                  <a:extLst>
                    <a:ext uri="{FF2B5EF4-FFF2-40B4-BE49-F238E27FC236}">
                      <a16:creationId xmlns:a16="http://schemas.microsoft.com/office/drawing/2014/main" id="{5C1F7561-0027-496C-8592-22D041144568}"/>
                    </a:ext>
                  </a:extLst>
                </p:cNvPr>
                <p:cNvPicPr/>
                <p:nvPr/>
              </p:nvPicPr>
              <p:blipFill>
                <a:blip r:embed="rId135"/>
                <a:stretch>
                  <a:fillRect/>
                </a:stretch>
              </p:blipFill>
              <p:spPr>
                <a:xfrm>
                  <a:off x="1699230" y="3982987"/>
                  <a:ext cx="271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1" name="Ink 140">
                  <a:extLst>
                    <a:ext uri="{FF2B5EF4-FFF2-40B4-BE49-F238E27FC236}">
                      <a16:creationId xmlns:a16="http://schemas.microsoft.com/office/drawing/2014/main" id="{A2E63680-4F38-4933-8691-0E19FAEBF3C9}"/>
                    </a:ext>
                  </a:extLst>
                </p14:cNvPr>
                <p14:cNvContentPartPr/>
                <p14:nvPr/>
              </p14:nvContentPartPr>
              <p14:xfrm>
                <a:off x="1975710" y="3961747"/>
                <a:ext cx="210240" cy="120960"/>
              </p14:xfrm>
            </p:contentPart>
          </mc:Choice>
          <mc:Fallback xmlns="">
            <p:pic>
              <p:nvPicPr>
                <p:cNvPr id="141" name="Ink 140">
                  <a:extLst>
                    <a:ext uri="{FF2B5EF4-FFF2-40B4-BE49-F238E27FC236}">
                      <a16:creationId xmlns:a16="http://schemas.microsoft.com/office/drawing/2014/main" id="{A2E63680-4F38-4933-8691-0E19FAEBF3C9}"/>
                    </a:ext>
                  </a:extLst>
                </p:cNvPr>
                <p:cNvPicPr/>
                <p:nvPr/>
              </p:nvPicPr>
              <p:blipFill>
                <a:blip r:embed="rId137"/>
                <a:stretch>
                  <a:fillRect/>
                </a:stretch>
              </p:blipFill>
              <p:spPr>
                <a:xfrm>
                  <a:off x="1966710" y="3952747"/>
                  <a:ext cx="227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2" name="Ink 141">
                  <a:extLst>
                    <a:ext uri="{FF2B5EF4-FFF2-40B4-BE49-F238E27FC236}">
                      <a16:creationId xmlns:a16="http://schemas.microsoft.com/office/drawing/2014/main" id="{EFF8692E-29D4-422C-B4BE-D691E0FF0421}"/>
                    </a:ext>
                  </a:extLst>
                </p14:cNvPr>
                <p14:cNvContentPartPr/>
                <p14:nvPr/>
              </p14:nvContentPartPr>
              <p14:xfrm>
                <a:off x="1890750" y="3926827"/>
                <a:ext cx="14400" cy="5040"/>
              </p14:xfrm>
            </p:contentPart>
          </mc:Choice>
          <mc:Fallback xmlns="">
            <p:pic>
              <p:nvPicPr>
                <p:cNvPr id="142" name="Ink 141">
                  <a:extLst>
                    <a:ext uri="{FF2B5EF4-FFF2-40B4-BE49-F238E27FC236}">
                      <a16:creationId xmlns:a16="http://schemas.microsoft.com/office/drawing/2014/main" id="{EFF8692E-29D4-422C-B4BE-D691E0FF0421}"/>
                    </a:ext>
                  </a:extLst>
                </p:cNvPr>
                <p:cNvPicPr/>
                <p:nvPr/>
              </p:nvPicPr>
              <p:blipFill>
                <a:blip r:embed="rId139"/>
                <a:stretch>
                  <a:fillRect/>
                </a:stretch>
              </p:blipFill>
              <p:spPr>
                <a:xfrm>
                  <a:off x="1881750" y="3917827"/>
                  <a:ext cx="320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3" name="Ink 142">
                  <a:extLst>
                    <a:ext uri="{FF2B5EF4-FFF2-40B4-BE49-F238E27FC236}">
                      <a16:creationId xmlns:a16="http://schemas.microsoft.com/office/drawing/2014/main" id="{FACBA901-2E24-4C1E-9CBF-21F7B688FE60}"/>
                    </a:ext>
                  </a:extLst>
                </p14:cNvPr>
                <p14:cNvContentPartPr/>
                <p14:nvPr/>
              </p14:nvContentPartPr>
              <p14:xfrm>
                <a:off x="2325630" y="3966427"/>
                <a:ext cx="235800" cy="144360"/>
              </p14:xfrm>
            </p:contentPart>
          </mc:Choice>
          <mc:Fallback xmlns="">
            <p:pic>
              <p:nvPicPr>
                <p:cNvPr id="143" name="Ink 142">
                  <a:extLst>
                    <a:ext uri="{FF2B5EF4-FFF2-40B4-BE49-F238E27FC236}">
                      <a16:creationId xmlns:a16="http://schemas.microsoft.com/office/drawing/2014/main" id="{FACBA901-2E24-4C1E-9CBF-21F7B688FE60}"/>
                    </a:ext>
                  </a:extLst>
                </p:cNvPr>
                <p:cNvPicPr/>
                <p:nvPr/>
              </p:nvPicPr>
              <p:blipFill>
                <a:blip r:embed="rId141"/>
                <a:stretch>
                  <a:fillRect/>
                </a:stretch>
              </p:blipFill>
              <p:spPr>
                <a:xfrm>
                  <a:off x="2316630" y="3957427"/>
                  <a:ext cx="253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4" name="Ink 143">
                  <a:extLst>
                    <a:ext uri="{FF2B5EF4-FFF2-40B4-BE49-F238E27FC236}">
                      <a16:creationId xmlns:a16="http://schemas.microsoft.com/office/drawing/2014/main" id="{35CBC7CF-EE1E-4AD9-9A37-B59CFF1BB63F}"/>
                    </a:ext>
                  </a:extLst>
                </p14:cNvPr>
                <p14:cNvContentPartPr/>
                <p14:nvPr/>
              </p14:nvContentPartPr>
              <p14:xfrm>
                <a:off x="2675910" y="3921427"/>
                <a:ext cx="141120" cy="172080"/>
              </p14:xfrm>
            </p:contentPart>
          </mc:Choice>
          <mc:Fallback xmlns="">
            <p:pic>
              <p:nvPicPr>
                <p:cNvPr id="144" name="Ink 143">
                  <a:extLst>
                    <a:ext uri="{FF2B5EF4-FFF2-40B4-BE49-F238E27FC236}">
                      <a16:creationId xmlns:a16="http://schemas.microsoft.com/office/drawing/2014/main" id="{35CBC7CF-EE1E-4AD9-9A37-B59CFF1BB63F}"/>
                    </a:ext>
                  </a:extLst>
                </p:cNvPr>
                <p:cNvPicPr/>
                <p:nvPr/>
              </p:nvPicPr>
              <p:blipFill>
                <a:blip r:embed="rId143"/>
                <a:stretch>
                  <a:fillRect/>
                </a:stretch>
              </p:blipFill>
              <p:spPr>
                <a:xfrm>
                  <a:off x="2667270" y="3912787"/>
                  <a:ext cx="158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6" name="Ink 145">
                  <a:extLst>
                    <a:ext uri="{FF2B5EF4-FFF2-40B4-BE49-F238E27FC236}">
                      <a16:creationId xmlns:a16="http://schemas.microsoft.com/office/drawing/2014/main" id="{A28D7C28-5823-4130-A489-77197B5A7C2B}"/>
                    </a:ext>
                  </a:extLst>
                </p14:cNvPr>
                <p14:cNvContentPartPr/>
                <p14:nvPr/>
              </p14:nvContentPartPr>
              <p14:xfrm>
                <a:off x="2765910" y="3989107"/>
                <a:ext cx="154800" cy="85680"/>
              </p14:xfrm>
            </p:contentPart>
          </mc:Choice>
          <mc:Fallback xmlns="">
            <p:pic>
              <p:nvPicPr>
                <p:cNvPr id="146" name="Ink 145">
                  <a:extLst>
                    <a:ext uri="{FF2B5EF4-FFF2-40B4-BE49-F238E27FC236}">
                      <a16:creationId xmlns:a16="http://schemas.microsoft.com/office/drawing/2014/main" id="{A28D7C28-5823-4130-A489-77197B5A7C2B}"/>
                    </a:ext>
                  </a:extLst>
                </p:cNvPr>
                <p:cNvPicPr/>
                <p:nvPr/>
              </p:nvPicPr>
              <p:blipFill>
                <a:blip r:embed="rId145"/>
                <a:stretch>
                  <a:fillRect/>
                </a:stretch>
              </p:blipFill>
              <p:spPr>
                <a:xfrm>
                  <a:off x="2757270" y="3980467"/>
                  <a:ext cx="172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7" name="Ink 146">
                  <a:extLst>
                    <a:ext uri="{FF2B5EF4-FFF2-40B4-BE49-F238E27FC236}">
                      <a16:creationId xmlns:a16="http://schemas.microsoft.com/office/drawing/2014/main" id="{92E13FB7-CBD6-4B35-8DB4-7869FD8BBF84}"/>
                    </a:ext>
                  </a:extLst>
                </p14:cNvPr>
                <p14:cNvContentPartPr/>
                <p14:nvPr/>
              </p14:nvContentPartPr>
              <p14:xfrm>
                <a:off x="3018270" y="3921427"/>
                <a:ext cx="297720" cy="168120"/>
              </p14:xfrm>
            </p:contentPart>
          </mc:Choice>
          <mc:Fallback xmlns="">
            <p:pic>
              <p:nvPicPr>
                <p:cNvPr id="147" name="Ink 146">
                  <a:extLst>
                    <a:ext uri="{FF2B5EF4-FFF2-40B4-BE49-F238E27FC236}">
                      <a16:creationId xmlns:a16="http://schemas.microsoft.com/office/drawing/2014/main" id="{92E13FB7-CBD6-4B35-8DB4-7869FD8BBF84}"/>
                    </a:ext>
                  </a:extLst>
                </p:cNvPr>
                <p:cNvPicPr/>
                <p:nvPr/>
              </p:nvPicPr>
              <p:blipFill>
                <a:blip r:embed="rId147"/>
                <a:stretch>
                  <a:fillRect/>
                </a:stretch>
              </p:blipFill>
              <p:spPr>
                <a:xfrm>
                  <a:off x="3009270" y="3912787"/>
                  <a:ext cx="315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8" name="Ink 147">
                  <a:extLst>
                    <a:ext uri="{FF2B5EF4-FFF2-40B4-BE49-F238E27FC236}">
                      <a16:creationId xmlns:a16="http://schemas.microsoft.com/office/drawing/2014/main" id="{65BE77B6-A555-497D-82A0-3402BC5ABD13}"/>
                    </a:ext>
                  </a:extLst>
                </p14:cNvPr>
                <p14:cNvContentPartPr/>
                <p14:nvPr/>
              </p14:nvContentPartPr>
              <p14:xfrm>
                <a:off x="3356310" y="3921427"/>
                <a:ext cx="108000" cy="111600"/>
              </p14:xfrm>
            </p:contentPart>
          </mc:Choice>
          <mc:Fallback xmlns="">
            <p:pic>
              <p:nvPicPr>
                <p:cNvPr id="148" name="Ink 147">
                  <a:extLst>
                    <a:ext uri="{FF2B5EF4-FFF2-40B4-BE49-F238E27FC236}">
                      <a16:creationId xmlns:a16="http://schemas.microsoft.com/office/drawing/2014/main" id="{65BE77B6-A555-497D-82A0-3402BC5ABD13}"/>
                    </a:ext>
                  </a:extLst>
                </p:cNvPr>
                <p:cNvPicPr/>
                <p:nvPr/>
              </p:nvPicPr>
              <p:blipFill>
                <a:blip r:embed="rId149"/>
                <a:stretch>
                  <a:fillRect/>
                </a:stretch>
              </p:blipFill>
              <p:spPr>
                <a:xfrm>
                  <a:off x="3347670" y="3912427"/>
                  <a:ext cx="1256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9" name="Ink 148">
                  <a:extLst>
                    <a:ext uri="{FF2B5EF4-FFF2-40B4-BE49-F238E27FC236}">
                      <a16:creationId xmlns:a16="http://schemas.microsoft.com/office/drawing/2014/main" id="{61C8EE7B-4FBA-4027-B061-16B4A349D5B6}"/>
                    </a:ext>
                  </a:extLst>
                </p14:cNvPr>
                <p14:cNvContentPartPr/>
                <p14:nvPr/>
              </p14:nvContentPartPr>
              <p14:xfrm>
                <a:off x="3528750" y="3901627"/>
                <a:ext cx="424080" cy="112680"/>
              </p14:xfrm>
            </p:contentPart>
          </mc:Choice>
          <mc:Fallback xmlns="">
            <p:pic>
              <p:nvPicPr>
                <p:cNvPr id="149" name="Ink 148">
                  <a:extLst>
                    <a:ext uri="{FF2B5EF4-FFF2-40B4-BE49-F238E27FC236}">
                      <a16:creationId xmlns:a16="http://schemas.microsoft.com/office/drawing/2014/main" id="{61C8EE7B-4FBA-4027-B061-16B4A349D5B6}"/>
                    </a:ext>
                  </a:extLst>
                </p:cNvPr>
                <p:cNvPicPr/>
                <p:nvPr/>
              </p:nvPicPr>
              <p:blipFill>
                <a:blip r:embed="rId151"/>
                <a:stretch>
                  <a:fillRect/>
                </a:stretch>
              </p:blipFill>
              <p:spPr>
                <a:xfrm>
                  <a:off x="3520110" y="3892987"/>
                  <a:ext cx="441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0" name="Ink 149">
                  <a:extLst>
                    <a:ext uri="{FF2B5EF4-FFF2-40B4-BE49-F238E27FC236}">
                      <a16:creationId xmlns:a16="http://schemas.microsoft.com/office/drawing/2014/main" id="{2DAD7543-E935-4BAF-86FD-E8E9BC9BC655}"/>
                    </a:ext>
                  </a:extLst>
                </p14:cNvPr>
                <p14:cNvContentPartPr/>
                <p14:nvPr/>
              </p14:nvContentPartPr>
              <p14:xfrm>
                <a:off x="1006230" y="4241827"/>
                <a:ext cx="333720" cy="349920"/>
              </p14:xfrm>
            </p:contentPart>
          </mc:Choice>
          <mc:Fallback xmlns="">
            <p:pic>
              <p:nvPicPr>
                <p:cNvPr id="150" name="Ink 149">
                  <a:extLst>
                    <a:ext uri="{FF2B5EF4-FFF2-40B4-BE49-F238E27FC236}">
                      <a16:creationId xmlns:a16="http://schemas.microsoft.com/office/drawing/2014/main" id="{2DAD7543-E935-4BAF-86FD-E8E9BC9BC655}"/>
                    </a:ext>
                  </a:extLst>
                </p:cNvPr>
                <p:cNvPicPr/>
                <p:nvPr/>
              </p:nvPicPr>
              <p:blipFill>
                <a:blip r:embed="rId153"/>
                <a:stretch>
                  <a:fillRect/>
                </a:stretch>
              </p:blipFill>
              <p:spPr>
                <a:xfrm>
                  <a:off x="997590" y="4232827"/>
                  <a:ext cx="3513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1" name="Ink 150">
                  <a:extLst>
                    <a:ext uri="{FF2B5EF4-FFF2-40B4-BE49-F238E27FC236}">
                      <a16:creationId xmlns:a16="http://schemas.microsoft.com/office/drawing/2014/main" id="{EBCECBC3-96E1-46D9-ABD1-A0052E03A47A}"/>
                    </a:ext>
                  </a:extLst>
                </p14:cNvPr>
                <p14:cNvContentPartPr/>
                <p14:nvPr/>
              </p14:nvContentPartPr>
              <p14:xfrm>
                <a:off x="1385670" y="4312747"/>
                <a:ext cx="388080" cy="118440"/>
              </p14:xfrm>
            </p:contentPart>
          </mc:Choice>
          <mc:Fallback xmlns="">
            <p:pic>
              <p:nvPicPr>
                <p:cNvPr id="151" name="Ink 150">
                  <a:extLst>
                    <a:ext uri="{FF2B5EF4-FFF2-40B4-BE49-F238E27FC236}">
                      <a16:creationId xmlns:a16="http://schemas.microsoft.com/office/drawing/2014/main" id="{EBCECBC3-96E1-46D9-ABD1-A0052E03A47A}"/>
                    </a:ext>
                  </a:extLst>
                </p:cNvPr>
                <p:cNvPicPr/>
                <p:nvPr/>
              </p:nvPicPr>
              <p:blipFill>
                <a:blip r:embed="rId155"/>
                <a:stretch>
                  <a:fillRect/>
                </a:stretch>
              </p:blipFill>
              <p:spPr>
                <a:xfrm>
                  <a:off x="1377030" y="4303747"/>
                  <a:ext cx="405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2" name="Ink 151">
                  <a:extLst>
                    <a:ext uri="{FF2B5EF4-FFF2-40B4-BE49-F238E27FC236}">
                      <a16:creationId xmlns:a16="http://schemas.microsoft.com/office/drawing/2014/main" id="{284ED063-4ADF-49B6-891D-BE0E2B1AF594}"/>
                    </a:ext>
                  </a:extLst>
                </p14:cNvPr>
                <p14:cNvContentPartPr/>
                <p14:nvPr/>
              </p14:nvContentPartPr>
              <p14:xfrm>
                <a:off x="1483590" y="4230667"/>
                <a:ext cx="142200" cy="56160"/>
              </p14:xfrm>
            </p:contentPart>
          </mc:Choice>
          <mc:Fallback xmlns="">
            <p:pic>
              <p:nvPicPr>
                <p:cNvPr id="152" name="Ink 151">
                  <a:extLst>
                    <a:ext uri="{FF2B5EF4-FFF2-40B4-BE49-F238E27FC236}">
                      <a16:creationId xmlns:a16="http://schemas.microsoft.com/office/drawing/2014/main" id="{284ED063-4ADF-49B6-891D-BE0E2B1AF594}"/>
                    </a:ext>
                  </a:extLst>
                </p:cNvPr>
                <p:cNvPicPr/>
                <p:nvPr/>
              </p:nvPicPr>
              <p:blipFill>
                <a:blip r:embed="rId157"/>
                <a:stretch>
                  <a:fillRect/>
                </a:stretch>
              </p:blipFill>
              <p:spPr>
                <a:xfrm>
                  <a:off x="1474590" y="4222027"/>
                  <a:ext cx="159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3" name="Ink 152">
                  <a:extLst>
                    <a:ext uri="{FF2B5EF4-FFF2-40B4-BE49-F238E27FC236}">
                      <a16:creationId xmlns:a16="http://schemas.microsoft.com/office/drawing/2014/main" id="{ECE602D2-8631-4BE2-9379-554E6D92BC96}"/>
                    </a:ext>
                  </a:extLst>
                </p14:cNvPr>
                <p14:cNvContentPartPr/>
                <p14:nvPr/>
              </p14:nvContentPartPr>
              <p14:xfrm>
                <a:off x="1945110" y="4301947"/>
                <a:ext cx="90000" cy="237240"/>
              </p14:xfrm>
            </p:contentPart>
          </mc:Choice>
          <mc:Fallback xmlns="">
            <p:pic>
              <p:nvPicPr>
                <p:cNvPr id="153" name="Ink 152">
                  <a:extLst>
                    <a:ext uri="{FF2B5EF4-FFF2-40B4-BE49-F238E27FC236}">
                      <a16:creationId xmlns:a16="http://schemas.microsoft.com/office/drawing/2014/main" id="{ECE602D2-8631-4BE2-9379-554E6D92BC96}"/>
                    </a:ext>
                  </a:extLst>
                </p:cNvPr>
                <p:cNvPicPr/>
                <p:nvPr/>
              </p:nvPicPr>
              <p:blipFill>
                <a:blip r:embed="rId159"/>
                <a:stretch>
                  <a:fillRect/>
                </a:stretch>
              </p:blipFill>
              <p:spPr>
                <a:xfrm>
                  <a:off x="1936110" y="4293307"/>
                  <a:ext cx="1076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4" name="Ink 153">
                  <a:extLst>
                    <a:ext uri="{FF2B5EF4-FFF2-40B4-BE49-F238E27FC236}">
                      <a16:creationId xmlns:a16="http://schemas.microsoft.com/office/drawing/2014/main" id="{24B17077-5A03-41D7-94D7-F98B665E37D2}"/>
                    </a:ext>
                  </a:extLst>
                </p14:cNvPr>
                <p14:cNvContentPartPr/>
                <p14:nvPr/>
              </p14:nvContentPartPr>
              <p14:xfrm>
                <a:off x="2053110" y="4303027"/>
                <a:ext cx="260640" cy="91080"/>
              </p14:xfrm>
            </p:contentPart>
          </mc:Choice>
          <mc:Fallback xmlns="">
            <p:pic>
              <p:nvPicPr>
                <p:cNvPr id="154" name="Ink 153">
                  <a:extLst>
                    <a:ext uri="{FF2B5EF4-FFF2-40B4-BE49-F238E27FC236}">
                      <a16:creationId xmlns:a16="http://schemas.microsoft.com/office/drawing/2014/main" id="{24B17077-5A03-41D7-94D7-F98B665E37D2}"/>
                    </a:ext>
                  </a:extLst>
                </p:cNvPr>
                <p:cNvPicPr/>
                <p:nvPr/>
              </p:nvPicPr>
              <p:blipFill>
                <a:blip r:embed="rId161"/>
                <a:stretch>
                  <a:fillRect/>
                </a:stretch>
              </p:blipFill>
              <p:spPr>
                <a:xfrm>
                  <a:off x="2044110" y="4294387"/>
                  <a:ext cx="278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5" name="Ink 154">
                  <a:extLst>
                    <a:ext uri="{FF2B5EF4-FFF2-40B4-BE49-F238E27FC236}">
                      <a16:creationId xmlns:a16="http://schemas.microsoft.com/office/drawing/2014/main" id="{DCD82ABA-99A3-4880-B839-5C3D8BAFA0D5}"/>
                    </a:ext>
                  </a:extLst>
                </p14:cNvPr>
                <p14:cNvContentPartPr/>
                <p14:nvPr/>
              </p14:nvContentPartPr>
              <p14:xfrm>
                <a:off x="2464230" y="4215547"/>
                <a:ext cx="453600" cy="163440"/>
              </p14:xfrm>
            </p:contentPart>
          </mc:Choice>
          <mc:Fallback xmlns="">
            <p:pic>
              <p:nvPicPr>
                <p:cNvPr id="155" name="Ink 154">
                  <a:extLst>
                    <a:ext uri="{FF2B5EF4-FFF2-40B4-BE49-F238E27FC236}">
                      <a16:creationId xmlns:a16="http://schemas.microsoft.com/office/drawing/2014/main" id="{DCD82ABA-99A3-4880-B839-5C3D8BAFA0D5}"/>
                    </a:ext>
                  </a:extLst>
                </p:cNvPr>
                <p:cNvPicPr/>
                <p:nvPr/>
              </p:nvPicPr>
              <p:blipFill>
                <a:blip r:embed="rId163"/>
                <a:stretch>
                  <a:fillRect/>
                </a:stretch>
              </p:blipFill>
              <p:spPr>
                <a:xfrm>
                  <a:off x="2455230" y="4206547"/>
                  <a:ext cx="471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8" name="Ink 157">
                  <a:extLst>
                    <a:ext uri="{FF2B5EF4-FFF2-40B4-BE49-F238E27FC236}">
                      <a16:creationId xmlns:a16="http://schemas.microsoft.com/office/drawing/2014/main" id="{AB345C11-E70C-4DC9-BAC7-D7A141256580}"/>
                    </a:ext>
                  </a:extLst>
                </p14:cNvPr>
                <p14:cNvContentPartPr/>
                <p14:nvPr/>
              </p14:nvContentPartPr>
              <p14:xfrm>
                <a:off x="3076230" y="4250107"/>
                <a:ext cx="294120" cy="123120"/>
              </p14:xfrm>
            </p:contentPart>
          </mc:Choice>
          <mc:Fallback xmlns="">
            <p:pic>
              <p:nvPicPr>
                <p:cNvPr id="158" name="Ink 157">
                  <a:extLst>
                    <a:ext uri="{FF2B5EF4-FFF2-40B4-BE49-F238E27FC236}">
                      <a16:creationId xmlns:a16="http://schemas.microsoft.com/office/drawing/2014/main" id="{AB345C11-E70C-4DC9-BAC7-D7A141256580}"/>
                    </a:ext>
                  </a:extLst>
                </p:cNvPr>
                <p:cNvPicPr/>
                <p:nvPr/>
              </p:nvPicPr>
              <p:blipFill>
                <a:blip r:embed="rId165"/>
                <a:stretch>
                  <a:fillRect/>
                </a:stretch>
              </p:blipFill>
              <p:spPr>
                <a:xfrm>
                  <a:off x="3067590" y="4241467"/>
                  <a:ext cx="311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9" name="Ink 158">
                  <a:extLst>
                    <a:ext uri="{FF2B5EF4-FFF2-40B4-BE49-F238E27FC236}">
                      <a16:creationId xmlns:a16="http://schemas.microsoft.com/office/drawing/2014/main" id="{24C6C360-E8D2-44AF-9AF8-8D953A7F5B69}"/>
                    </a:ext>
                  </a:extLst>
                </p14:cNvPr>
                <p14:cNvContentPartPr/>
                <p14:nvPr/>
              </p14:nvContentPartPr>
              <p14:xfrm>
                <a:off x="3428310" y="4228507"/>
                <a:ext cx="82440" cy="132480"/>
              </p14:xfrm>
            </p:contentPart>
          </mc:Choice>
          <mc:Fallback xmlns="">
            <p:pic>
              <p:nvPicPr>
                <p:cNvPr id="159" name="Ink 158">
                  <a:extLst>
                    <a:ext uri="{FF2B5EF4-FFF2-40B4-BE49-F238E27FC236}">
                      <a16:creationId xmlns:a16="http://schemas.microsoft.com/office/drawing/2014/main" id="{24C6C360-E8D2-44AF-9AF8-8D953A7F5B69}"/>
                    </a:ext>
                  </a:extLst>
                </p:cNvPr>
                <p:cNvPicPr/>
                <p:nvPr/>
              </p:nvPicPr>
              <p:blipFill>
                <a:blip r:embed="rId167"/>
                <a:stretch>
                  <a:fillRect/>
                </a:stretch>
              </p:blipFill>
              <p:spPr>
                <a:xfrm>
                  <a:off x="3419670" y="4219507"/>
                  <a:ext cx="100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1" name="Ink 160">
                  <a:extLst>
                    <a:ext uri="{FF2B5EF4-FFF2-40B4-BE49-F238E27FC236}">
                      <a16:creationId xmlns:a16="http://schemas.microsoft.com/office/drawing/2014/main" id="{6A75D324-BC9C-4A5E-996A-03711C083C3D}"/>
                    </a:ext>
                  </a:extLst>
                </p14:cNvPr>
                <p14:cNvContentPartPr/>
                <p14:nvPr/>
              </p14:nvContentPartPr>
              <p14:xfrm>
                <a:off x="3647550" y="4250107"/>
                <a:ext cx="175680" cy="100440"/>
              </p14:xfrm>
            </p:contentPart>
          </mc:Choice>
          <mc:Fallback xmlns="">
            <p:pic>
              <p:nvPicPr>
                <p:cNvPr id="161" name="Ink 160">
                  <a:extLst>
                    <a:ext uri="{FF2B5EF4-FFF2-40B4-BE49-F238E27FC236}">
                      <a16:creationId xmlns:a16="http://schemas.microsoft.com/office/drawing/2014/main" id="{6A75D324-BC9C-4A5E-996A-03711C083C3D}"/>
                    </a:ext>
                  </a:extLst>
                </p:cNvPr>
                <p:cNvPicPr/>
                <p:nvPr/>
              </p:nvPicPr>
              <p:blipFill>
                <a:blip r:embed="rId169"/>
                <a:stretch>
                  <a:fillRect/>
                </a:stretch>
              </p:blipFill>
              <p:spPr>
                <a:xfrm>
                  <a:off x="3638550" y="4241467"/>
                  <a:ext cx="193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2" name="Ink 161">
                  <a:extLst>
                    <a:ext uri="{FF2B5EF4-FFF2-40B4-BE49-F238E27FC236}">
                      <a16:creationId xmlns:a16="http://schemas.microsoft.com/office/drawing/2014/main" id="{2D408F07-7F29-4F05-976B-351A64CAC97B}"/>
                    </a:ext>
                  </a:extLst>
                </p14:cNvPr>
                <p14:cNvContentPartPr/>
                <p14:nvPr/>
              </p14:nvContentPartPr>
              <p14:xfrm>
                <a:off x="3847350" y="4218067"/>
                <a:ext cx="94320" cy="88200"/>
              </p14:xfrm>
            </p:contentPart>
          </mc:Choice>
          <mc:Fallback xmlns="">
            <p:pic>
              <p:nvPicPr>
                <p:cNvPr id="162" name="Ink 161">
                  <a:extLst>
                    <a:ext uri="{FF2B5EF4-FFF2-40B4-BE49-F238E27FC236}">
                      <a16:creationId xmlns:a16="http://schemas.microsoft.com/office/drawing/2014/main" id="{2D408F07-7F29-4F05-976B-351A64CAC97B}"/>
                    </a:ext>
                  </a:extLst>
                </p:cNvPr>
                <p:cNvPicPr/>
                <p:nvPr/>
              </p:nvPicPr>
              <p:blipFill>
                <a:blip r:embed="rId171"/>
                <a:stretch>
                  <a:fillRect/>
                </a:stretch>
              </p:blipFill>
              <p:spPr>
                <a:xfrm>
                  <a:off x="3838350" y="4209067"/>
                  <a:ext cx="111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3" name="Ink 162">
                  <a:extLst>
                    <a:ext uri="{FF2B5EF4-FFF2-40B4-BE49-F238E27FC236}">
                      <a16:creationId xmlns:a16="http://schemas.microsoft.com/office/drawing/2014/main" id="{AEFAFE38-C95C-4D8F-9A1C-3FA55FFBFF64}"/>
                    </a:ext>
                  </a:extLst>
                </p14:cNvPr>
                <p14:cNvContentPartPr/>
                <p14:nvPr/>
              </p14:nvContentPartPr>
              <p14:xfrm>
                <a:off x="3997830" y="4136347"/>
                <a:ext cx="18360" cy="152640"/>
              </p14:xfrm>
            </p:contentPart>
          </mc:Choice>
          <mc:Fallback xmlns="">
            <p:pic>
              <p:nvPicPr>
                <p:cNvPr id="163" name="Ink 162">
                  <a:extLst>
                    <a:ext uri="{FF2B5EF4-FFF2-40B4-BE49-F238E27FC236}">
                      <a16:creationId xmlns:a16="http://schemas.microsoft.com/office/drawing/2014/main" id="{AEFAFE38-C95C-4D8F-9A1C-3FA55FFBFF64}"/>
                    </a:ext>
                  </a:extLst>
                </p:cNvPr>
                <p:cNvPicPr/>
                <p:nvPr/>
              </p:nvPicPr>
              <p:blipFill>
                <a:blip r:embed="rId173"/>
                <a:stretch>
                  <a:fillRect/>
                </a:stretch>
              </p:blipFill>
              <p:spPr>
                <a:xfrm>
                  <a:off x="3989190" y="4127347"/>
                  <a:ext cx="36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4" name="Ink 163">
                  <a:extLst>
                    <a:ext uri="{FF2B5EF4-FFF2-40B4-BE49-F238E27FC236}">
                      <a16:creationId xmlns:a16="http://schemas.microsoft.com/office/drawing/2014/main" id="{B46D062A-CF24-40D4-A5B6-8B6948E56C95}"/>
                    </a:ext>
                  </a:extLst>
                </p14:cNvPr>
                <p14:cNvContentPartPr/>
                <p14:nvPr/>
              </p14:nvContentPartPr>
              <p14:xfrm>
                <a:off x="4076310" y="4114027"/>
                <a:ext cx="241920" cy="172800"/>
              </p14:xfrm>
            </p:contentPart>
          </mc:Choice>
          <mc:Fallback xmlns="">
            <p:pic>
              <p:nvPicPr>
                <p:cNvPr id="164" name="Ink 163">
                  <a:extLst>
                    <a:ext uri="{FF2B5EF4-FFF2-40B4-BE49-F238E27FC236}">
                      <a16:creationId xmlns:a16="http://schemas.microsoft.com/office/drawing/2014/main" id="{B46D062A-CF24-40D4-A5B6-8B6948E56C95}"/>
                    </a:ext>
                  </a:extLst>
                </p:cNvPr>
                <p:cNvPicPr/>
                <p:nvPr/>
              </p:nvPicPr>
              <p:blipFill>
                <a:blip r:embed="rId175"/>
                <a:stretch>
                  <a:fillRect/>
                </a:stretch>
              </p:blipFill>
              <p:spPr>
                <a:xfrm>
                  <a:off x="4067310" y="4105387"/>
                  <a:ext cx="2595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5" name="Ink 164">
                  <a:extLst>
                    <a:ext uri="{FF2B5EF4-FFF2-40B4-BE49-F238E27FC236}">
                      <a16:creationId xmlns:a16="http://schemas.microsoft.com/office/drawing/2014/main" id="{EFBFDE04-E74F-49FD-B5CB-40A25C0ED9CB}"/>
                    </a:ext>
                  </a:extLst>
                </p14:cNvPr>
                <p14:cNvContentPartPr/>
                <p14:nvPr/>
              </p14:nvContentPartPr>
              <p14:xfrm>
                <a:off x="4248390" y="4111867"/>
                <a:ext cx="55440" cy="13680"/>
              </p14:xfrm>
            </p:contentPart>
          </mc:Choice>
          <mc:Fallback xmlns="">
            <p:pic>
              <p:nvPicPr>
                <p:cNvPr id="165" name="Ink 164">
                  <a:extLst>
                    <a:ext uri="{FF2B5EF4-FFF2-40B4-BE49-F238E27FC236}">
                      <a16:creationId xmlns:a16="http://schemas.microsoft.com/office/drawing/2014/main" id="{EFBFDE04-E74F-49FD-B5CB-40A25C0ED9CB}"/>
                    </a:ext>
                  </a:extLst>
                </p:cNvPr>
                <p:cNvPicPr/>
                <p:nvPr/>
              </p:nvPicPr>
              <p:blipFill>
                <a:blip r:embed="rId177"/>
                <a:stretch>
                  <a:fillRect/>
                </a:stretch>
              </p:blipFill>
              <p:spPr>
                <a:xfrm>
                  <a:off x="4239750" y="4103227"/>
                  <a:ext cx="73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6" name="Ink 165">
                  <a:extLst>
                    <a:ext uri="{FF2B5EF4-FFF2-40B4-BE49-F238E27FC236}">
                      <a16:creationId xmlns:a16="http://schemas.microsoft.com/office/drawing/2014/main" id="{313A1D8E-377B-4C1E-BAB0-4DE9799E65D4}"/>
                    </a:ext>
                  </a:extLst>
                </p14:cNvPr>
                <p14:cNvContentPartPr/>
                <p14:nvPr/>
              </p14:nvContentPartPr>
              <p14:xfrm>
                <a:off x="4010430" y="4161547"/>
                <a:ext cx="90000" cy="5760"/>
              </p14:xfrm>
            </p:contentPart>
          </mc:Choice>
          <mc:Fallback xmlns="">
            <p:pic>
              <p:nvPicPr>
                <p:cNvPr id="166" name="Ink 165">
                  <a:extLst>
                    <a:ext uri="{FF2B5EF4-FFF2-40B4-BE49-F238E27FC236}">
                      <a16:creationId xmlns:a16="http://schemas.microsoft.com/office/drawing/2014/main" id="{313A1D8E-377B-4C1E-BAB0-4DE9799E65D4}"/>
                    </a:ext>
                  </a:extLst>
                </p:cNvPr>
                <p:cNvPicPr/>
                <p:nvPr/>
              </p:nvPicPr>
              <p:blipFill>
                <a:blip r:embed="rId179"/>
                <a:stretch>
                  <a:fillRect/>
                </a:stretch>
              </p:blipFill>
              <p:spPr>
                <a:xfrm>
                  <a:off x="4001790" y="4152907"/>
                  <a:ext cx="107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7" name="Ink 166">
                  <a:extLst>
                    <a:ext uri="{FF2B5EF4-FFF2-40B4-BE49-F238E27FC236}">
                      <a16:creationId xmlns:a16="http://schemas.microsoft.com/office/drawing/2014/main" id="{4903C9B2-3A60-4601-8845-1CC0A2FC1545}"/>
                    </a:ext>
                  </a:extLst>
                </p14:cNvPr>
                <p14:cNvContentPartPr/>
                <p14:nvPr/>
              </p14:nvContentPartPr>
              <p14:xfrm>
                <a:off x="4439550" y="4178467"/>
                <a:ext cx="149040" cy="100080"/>
              </p14:xfrm>
            </p:contentPart>
          </mc:Choice>
          <mc:Fallback xmlns="">
            <p:pic>
              <p:nvPicPr>
                <p:cNvPr id="167" name="Ink 166">
                  <a:extLst>
                    <a:ext uri="{FF2B5EF4-FFF2-40B4-BE49-F238E27FC236}">
                      <a16:creationId xmlns:a16="http://schemas.microsoft.com/office/drawing/2014/main" id="{4903C9B2-3A60-4601-8845-1CC0A2FC1545}"/>
                    </a:ext>
                  </a:extLst>
                </p:cNvPr>
                <p:cNvPicPr/>
                <p:nvPr/>
              </p:nvPicPr>
              <p:blipFill>
                <a:blip r:embed="rId181"/>
                <a:stretch>
                  <a:fillRect/>
                </a:stretch>
              </p:blipFill>
              <p:spPr>
                <a:xfrm>
                  <a:off x="4430550" y="4169467"/>
                  <a:ext cx="166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9" name="Ink 168">
                  <a:extLst>
                    <a:ext uri="{FF2B5EF4-FFF2-40B4-BE49-F238E27FC236}">
                      <a16:creationId xmlns:a16="http://schemas.microsoft.com/office/drawing/2014/main" id="{DFB66C43-780A-45CB-83D4-57223D72C969}"/>
                    </a:ext>
                  </a:extLst>
                </p14:cNvPr>
                <p14:cNvContentPartPr/>
                <p14:nvPr/>
              </p14:nvContentPartPr>
              <p14:xfrm>
                <a:off x="1123950" y="4541347"/>
                <a:ext cx="369360" cy="164520"/>
              </p14:xfrm>
            </p:contentPart>
          </mc:Choice>
          <mc:Fallback xmlns="">
            <p:pic>
              <p:nvPicPr>
                <p:cNvPr id="169" name="Ink 168">
                  <a:extLst>
                    <a:ext uri="{FF2B5EF4-FFF2-40B4-BE49-F238E27FC236}">
                      <a16:creationId xmlns:a16="http://schemas.microsoft.com/office/drawing/2014/main" id="{DFB66C43-780A-45CB-83D4-57223D72C969}"/>
                    </a:ext>
                  </a:extLst>
                </p:cNvPr>
                <p:cNvPicPr/>
                <p:nvPr/>
              </p:nvPicPr>
              <p:blipFill>
                <a:blip r:embed="rId183"/>
                <a:stretch>
                  <a:fillRect/>
                </a:stretch>
              </p:blipFill>
              <p:spPr>
                <a:xfrm>
                  <a:off x="1115310" y="4532347"/>
                  <a:ext cx="387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0" name="Ink 169">
                  <a:extLst>
                    <a:ext uri="{FF2B5EF4-FFF2-40B4-BE49-F238E27FC236}">
                      <a16:creationId xmlns:a16="http://schemas.microsoft.com/office/drawing/2014/main" id="{0A8FCB88-10CF-472D-812A-F95612AC6305}"/>
                    </a:ext>
                  </a:extLst>
                </p14:cNvPr>
                <p14:cNvContentPartPr/>
                <p14:nvPr/>
              </p14:nvContentPartPr>
              <p14:xfrm>
                <a:off x="1611390" y="4531987"/>
                <a:ext cx="548640" cy="140760"/>
              </p14:xfrm>
            </p:contentPart>
          </mc:Choice>
          <mc:Fallback xmlns="">
            <p:pic>
              <p:nvPicPr>
                <p:cNvPr id="170" name="Ink 169">
                  <a:extLst>
                    <a:ext uri="{FF2B5EF4-FFF2-40B4-BE49-F238E27FC236}">
                      <a16:creationId xmlns:a16="http://schemas.microsoft.com/office/drawing/2014/main" id="{0A8FCB88-10CF-472D-812A-F95612AC6305}"/>
                    </a:ext>
                  </a:extLst>
                </p:cNvPr>
                <p:cNvPicPr/>
                <p:nvPr/>
              </p:nvPicPr>
              <p:blipFill>
                <a:blip r:embed="rId185"/>
                <a:stretch>
                  <a:fillRect/>
                </a:stretch>
              </p:blipFill>
              <p:spPr>
                <a:xfrm>
                  <a:off x="1602750" y="4523347"/>
                  <a:ext cx="566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1" name="Ink 170">
                  <a:extLst>
                    <a:ext uri="{FF2B5EF4-FFF2-40B4-BE49-F238E27FC236}">
                      <a16:creationId xmlns:a16="http://schemas.microsoft.com/office/drawing/2014/main" id="{A56441DC-7ED1-406F-A5DE-06FD6CBA72F5}"/>
                    </a:ext>
                  </a:extLst>
                </p14:cNvPr>
                <p14:cNvContentPartPr/>
                <p14:nvPr/>
              </p14:nvContentPartPr>
              <p14:xfrm>
                <a:off x="2151030" y="4585627"/>
                <a:ext cx="243360" cy="70920"/>
              </p14:xfrm>
            </p:contentPart>
          </mc:Choice>
          <mc:Fallback xmlns="">
            <p:pic>
              <p:nvPicPr>
                <p:cNvPr id="171" name="Ink 170">
                  <a:extLst>
                    <a:ext uri="{FF2B5EF4-FFF2-40B4-BE49-F238E27FC236}">
                      <a16:creationId xmlns:a16="http://schemas.microsoft.com/office/drawing/2014/main" id="{A56441DC-7ED1-406F-A5DE-06FD6CBA72F5}"/>
                    </a:ext>
                  </a:extLst>
                </p:cNvPr>
                <p:cNvPicPr/>
                <p:nvPr/>
              </p:nvPicPr>
              <p:blipFill>
                <a:blip r:embed="rId187"/>
                <a:stretch>
                  <a:fillRect/>
                </a:stretch>
              </p:blipFill>
              <p:spPr>
                <a:xfrm>
                  <a:off x="2142390" y="4576987"/>
                  <a:ext cx="261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2" name="Ink 171">
                  <a:extLst>
                    <a:ext uri="{FF2B5EF4-FFF2-40B4-BE49-F238E27FC236}">
                      <a16:creationId xmlns:a16="http://schemas.microsoft.com/office/drawing/2014/main" id="{ABCA1600-2613-4D51-8753-2BCBF23B024C}"/>
                    </a:ext>
                  </a:extLst>
                </p14:cNvPr>
                <p14:cNvContentPartPr/>
                <p14:nvPr/>
              </p14:nvContentPartPr>
              <p14:xfrm>
                <a:off x="2368470" y="4529467"/>
                <a:ext cx="360" cy="360"/>
              </p14:xfrm>
            </p:contentPart>
          </mc:Choice>
          <mc:Fallback xmlns="">
            <p:pic>
              <p:nvPicPr>
                <p:cNvPr id="172" name="Ink 171">
                  <a:extLst>
                    <a:ext uri="{FF2B5EF4-FFF2-40B4-BE49-F238E27FC236}">
                      <a16:creationId xmlns:a16="http://schemas.microsoft.com/office/drawing/2014/main" id="{ABCA1600-2613-4D51-8753-2BCBF23B024C}"/>
                    </a:ext>
                  </a:extLst>
                </p:cNvPr>
                <p:cNvPicPr/>
                <p:nvPr/>
              </p:nvPicPr>
              <p:blipFill>
                <a:blip r:embed="rId131"/>
                <a:stretch>
                  <a:fillRect/>
                </a:stretch>
              </p:blipFill>
              <p:spPr>
                <a:xfrm>
                  <a:off x="2359830" y="4520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3" name="Ink 172">
                  <a:extLst>
                    <a:ext uri="{FF2B5EF4-FFF2-40B4-BE49-F238E27FC236}">
                      <a16:creationId xmlns:a16="http://schemas.microsoft.com/office/drawing/2014/main" id="{DFC0F2DD-A67D-43A3-843E-D14EA65AAE6C}"/>
                    </a:ext>
                  </a:extLst>
                </p14:cNvPr>
                <p14:cNvContentPartPr/>
                <p14:nvPr/>
              </p14:nvContentPartPr>
              <p14:xfrm>
                <a:off x="2420670" y="4533427"/>
                <a:ext cx="109800" cy="78840"/>
              </p14:xfrm>
            </p:contentPart>
          </mc:Choice>
          <mc:Fallback xmlns="">
            <p:pic>
              <p:nvPicPr>
                <p:cNvPr id="173" name="Ink 172">
                  <a:extLst>
                    <a:ext uri="{FF2B5EF4-FFF2-40B4-BE49-F238E27FC236}">
                      <a16:creationId xmlns:a16="http://schemas.microsoft.com/office/drawing/2014/main" id="{DFC0F2DD-A67D-43A3-843E-D14EA65AAE6C}"/>
                    </a:ext>
                  </a:extLst>
                </p:cNvPr>
                <p:cNvPicPr/>
                <p:nvPr/>
              </p:nvPicPr>
              <p:blipFill>
                <a:blip r:embed="rId190"/>
                <a:stretch>
                  <a:fillRect/>
                </a:stretch>
              </p:blipFill>
              <p:spPr>
                <a:xfrm>
                  <a:off x="2412030" y="4524787"/>
                  <a:ext cx="127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 name="Ink 173">
                  <a:extLst>
                    <a:ext uri="{FF2B5EF4-FFF2-40B4-BE49-F238E27FC236}">
                      <a16:creationId xmlns:a16="http://schemas.microsoft.com/office/drawing/2014/main" id="{283DC77E-4D3F-4BEF-B84B-451779E4772F}"/>
                    </a:ext>
                  </a:extLst>
                </p14:cNvPr>
                <p14:cNvContentPartPr/>
                <p14:nvPr/>
              </p14:nvContentPartPr>
              <p14:xfrm>
                <a:off x="2584110" y="4516147"/>
                <a:ext cx="151560" cy="82800"/>
              </p14:xfrm>
            </p:contentPart>
          </mc:Choice>
          <mc:Fallback xmlns="">
            <p:pic>
              <p:nvPicPr>
                <p:cNvPr id="174" name="Ink 173">
                  <a:extLst>
                    <a:ext uri="{FF2B5EF4-FFF2-40B4-BE49-F238E27FC236}">
                      <a16:creationId xmlns:a16="http://schemas.microsoft.com/office/drawing/2014/main" id="{283DC77E-4D3F-4BEF-B84B-451779E4772F}"/>
                    </a:ext>
                  </a:extLst>
                </p:cNvPr>
                <p:cNvPicPr/>
                <p:nvPr/>
              </p:nvPicPr>
              <p:blipFill>
                <a:blip r:embed="rId192"/>
                <a:stretch>
                  <a:fillRect/>
                </a:stretch>
              </p:blipFill>
              <p:spPr>
                <a:xfrm>
                  <a:off x="2575470" y="4507507"/>
                  <a:ext cx="169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5" name="Ink 174">
                  <a:extLst>
                    <a:ext uri="{FF2B5EF4-FFF2-40B4-BE49-F238E27FC236}">
                      <a16:creationId xmlns:a16="http://schemas.microsoft.com/office/drawing/2014/main" id="{86AD21CE-45D7-4FDF-99DF-7B3CD3EB2F2A}"/>
                    </a:ext>
                  </a:extLst>
                </p14:cNvPr>
                <p14:cNvContentPartPr/>
                <p14:nvPr/>
              </p14:nvContentPartPr>
              <p14:xfrm>
                <a:off x="2974350" y="4478707"/>
                <a:ext cx="342000" cy="145080"/>
              </p14:xfrm>
            </p:contentPart>
          </mc:Choice>
          <mc:Fallback xmlns="">
            <p:pic>
              <p:nvPicPr>
                <p:cNvPr id="175" name="Ink 174">
                  <a:extLst>
                    <a:ext uri="{FF2B5EF4-FFF2-40B4-BE49-F238E27FC236}">
                      <a16:creationId xmlns:a16="http://schemas.microsoft.com/office/drawing/2014/main" id="{86AD21CE-45D7-4FDF-99DF-7B3CD3EB2F2A}"/>
                    </a:ext>
                  </a:extLst>
                </p:cNvPr>
                <p:cNvPicPr/>
                <p:nvPr/>
              </p:nvPicPr>
              <p:blipFill>
                <a:blip r:embed="rId194"/>
                <a:stretch>
                  <a:fillRect/>
                </a:stretch>
              </p:blipFill>
              <p:spPr>
                <a:xfrm>
                  <a:off x="2965710" y="4469707"/>
                  <a:ext cx="3596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6" name="Ink 175">
                  <a:extLst>
                    <a:ext uri="{FF2B5EF4-FFF2-40B4-BE49-F238E27FC236}">
                      <a16:creationId xmlns:a16="http://schemas.microsoft.com/office/drawing/2014/main" id="{EE0A67B7-F65B-403F-8435-C5D368964833}"/>
                    </a:ext>
                  </a:extLst>
                </p14:cNvPr>
                <p14:cNvContentPartPr/>
                <p14:nvPr/>
              </p14:nvContentPartPr>
              <p14:xfrm>
                <a:off x="3156870" y="4547467"/>
                <a:ext cx="105480" cy="9720"/>
              </p14:xfrm>
            </p:contentPart>
          </mc:Choice>
          <mc:Fallback xmlns="">
            <p:pic>
              <p:nvPicPr>
                <p:cNvPr id="176" name="Ink 175">
                  <a:extLst>
                    <a:ext uri="{FF2B5EF4-FFF2-40B4-BE49-F238E27FC236}">
                      <a16:creationId xmlns:a16="http://schemas.microsoft.com/office/drawing/2014/main" id="{EE0A67B7-F65B-403F-8435-C5D368964833}"/>
                    </a:ext>
                  </a:extLst>
                </p:cNvPr>
                <p:cNvPicPr/>
                <p:nvPr/>
              </p:nvPicPr>
              <p:blipFill>
                <a:blip r:embed="rId196"/>
                <a:stretch>
                  <a:fillRect/>
                </a:stretch>
              </p:blipFill>
              <p:spPr>
                <a:xfrm>
                  <a:off x="3147870" y="4538827"/>
                  <a:ext cx="123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7" name="Ink 176">
                  <a:extLst>
                    <a:ext uri="{FF2B5EF4-FFF2-40B4-BE49-F238E27FC236}">
                      <a16:creationId xmlns:a16="http://schemas.microsoft.com/office/drawing/2014/main" id="{D6A33CD1-5E06-46CC-8923-31BA7B95EEDA}"/>
                    </a:ext>
                  </a:extLst>
                </p14:cNvPr>
                <p14:cNvContentPartPr/>
                <p14:nvPr/>
              </p14:nvContentPartPr>
              <p14:xfrm>
                <a:off x="3349830" y="4544947"/>
                <a:ext cx="110520" cy="60840"/>
              </p14:xfrm>
            </p:contentPart>
          </mc:Choice>
          <mc:Fallback xmlns="">
            <p:pic>
              <p:nvPicPr>
                <p:cNvPr id="177" name="Ink 176">
                  <a:extLst>
                    <a:ext uri="{FF2B5EF4-FFF2-40B4-BE49-F238E27FC236}">
                      <a16:creationId xmlns:a16="http://schemas.microsoft.com/office/drawing/2014/main" id="{D6A33CD1-5E06-46CC-8923-31BA7B95EEDA}"/>
                    </a:ext>
                  </a:extLst>
                </p:cNvPr>
                <p:cNvPicPr/>
                <p:nvPr/>
              </p:nvPicPr>
              <p:blipFill>
                <a:blip r:embed="rId198"/>
                <a:stretch>
                  <a:fillRect/>
                </a:stretch>
              </p:blipFill>
              <p:spPr>
                <a:xfrm>
                  <a:off x="3341190" y="4535947"/>
                  <a:ext cx="128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8" name="Ink 177">
                  <a:extLst>
                    <a:ext uri="{FF2B5EF4-FFF2-40B4-BE49-F238E27FC236}">
                      <a16:creationId xmlns:a16="http://schemas.microsoft.com/office/drawing/2014/main" id="{54D9FC0B-8DBE-47D2-B8CC-976C183AB3A3}"/>
                    </a:ext>
                  </a:extLst>
                </p14:cNvPr>
                <p14:cNvContentPartPr/>
                <p14:nvPr/>
              </p14:nvContentPartPr>
              <p14:xfrm>
                <a:off x="1998750" y="4861027"/>
                <a:ext cx="85680" cy="360"/>
              </p14:xfrm>
            </p:contentPart>
          </mc:Choice>
          <mc:Fallback xmlns="">
            <p:pic>
              <p:nvPicPr>
                <p:cNvPr id="178" name="Ink 177">
                  <a:extLst>
                    <a:ext uri="{FF2B5EF4-FFF2-40B4-BE49-F238E27FC236}">
                      <a16:creationId xmlns:a16="http://schemas.microsoft.com/office/drawing/2014/main" id="{54D9FC0B-8DBE-47D2-B8CC-976C183AB3A3}"/>
                    </a:ext>
                  </a:extLst>
                </p:cNvPr>
                <p:cNvPicPr/>
                <p:nvPr/>
              </p:nvPicPr>
              <p:blipFill>
                <a:blip r:embed="rId200"/>
                <a:stretch>
                  <a:fillRect/>
                </a:stretch>
              </p:blipFill>
              <p:spPr>
                <a:xfrm>
                  <a:off x="1990110" y="4852027"/>
                  <a:ext cx="103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9" name="Ink 178">
                  <a:extLst>
                    <a:ext uri="{FF2B5EF4-FFF2-40B4-BE49-F238E27FC236}">
                      <a16:creationId xmlns:a16="http://schemas.microsoft.com/office/drawing/2014/main" id="{AA45274D-389A-482F-9FB8-9FF0780D5B58}"/>
                    </a:ext>
                  </a:extLst>
                </p14:cNvPr>
                <p14:cNvContentPartPr/>
                <p14:nvPr/>
              </p14:nvContentPartPr>
              <p14:xfrm>
                <a:off x="1992630" y="4906747"/>
                <a:ext cx="128520" cy="12960"/>
              </p14:xfrm>
            </p:contentPart>
          </mc:Choice>
          <mc:Fallback xmlns="">
            <p:pic>
              <p:nvPicPr>
                <p:cNvPr id="179" name="Ink 178">
                  <a:extLst>
                    <a:ext uri="{FF2B5EF4-FFF2-40B4-BE49-F238E27FC236}">
                      <a16:creationId xmlns:a16="http://schemas.microsoft.com/office/drawing/2014/main" id="{AA45274D-389A-482F-9FB8-9FF0780D5B58}"/>
                    </a:ext>
                  </a:extLst>
                </p:cNvPr>
                <p:cNvPicPr/>
                <p:nvPr/>
              </p:nvPicPr>
              <p:blipFill>
                <a:blip r:embed="rId202"/>
                <a:stretch>
                  <a:fillRect/>
                </a:stretch>
              </p:blipFill>
              <p:spPr>
                <a:xfrm>
                  <a:off x="1983990" y="4897747"/>
                  <a:ext cx="146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80" name="Ink 179">
                  <a:extLst>
                    <a:ext uri="{FF2B5EF4-FFF2-40B4-BE49-F238E27FC236}">
                      <a16:creationId xmlns:a16="http://schemas.microsoft.com/office/drawing/2014/main" id="{D5BB2DDC-AD5D-4617-9A86-EE6622345D09}"/>
                    </a:ext>
                  </a:extLst>
                </p14:cNvPr>
                <p14:cNvContentPartPr/>
                <p14:nvPr/>
              </p14:nvContentPartPr>
              <p14:xfrm>
                <a:off x="2361990" y="4834027"/>
                <a:ext cx="23400" cy="68400"/>
              </p14:xfrm>
            </p:contentPart>
          </mc:Choice>
          <mc:Fallback xmlns="">
            <p:pic>
              <p:nvPicPr>
                <p:cNvPr id="180" name="Ink 179">
                  <a:extLst>
                    <a:ext uri="{FF2B5EF4-FFF2-40B4-BE49-F238E27FC236}">
                      <a16:creationId xmlns:a16="http://schemas.microsoft.com/office/drawing/2014/main" id="{D5BB2DDC-AD5D-4617-9A86-EE6622345D09}"/>
                    </a:ext>
                  </a:extLst>
                </p:cNvPr>
                <p:cNvPicPr/>
                <p:nvPr/>
              </p:nvPicPr>
              <p:blipFill>
                <a:blip r:embed="rId204"/>
                <a:stretch>
                  <a:fillRect/>
                </a:stretch>
              </p:blipFill>
              <p:spPr>
                <a:xfrm>
                  <a:off x="2352990" y="4825387"/>
                  <a:ext cx="41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84" name="Ink 183">
                  <a:extLst>
                    <a:ext uri="{FF2B5EF4-FFF2-40B4-BE49-F238E27FC236}">
                      <a16:creationId xmlns:a16="http://schemas.microsoft.com/office/drawing/2014/main" id="{AB272E71-107A-40BA-9523-EC8B7EDB790E}"/>
                    </a:ext>
                  </a:extLst>
                </p14:cNvPr>
                <p14:cNvContentPartPr/>
                <p14:nvPr/>
              </p14:nvContentPartPr>
              <p14:xfrm>
                <a:off x="2257590" y="4809907"/>
                <a:ext cx="25920" cy="96480"/>
              </p14:xfrm>
            </p:contentPart>
          </mc:Choice>
          <mc:Fallback xmlns="">
            <p:pic>
              <p:nvPicPr>
                <p:cNvPr id="184" name="Ink 183">
                  <a:extLst>
                    <a:ext uri="{FF2B5EF4-FFF2-40B4-BE49-F238E27FC236}">
                      <a16:creationId xmlns:a16="http://schemas.microsoft.com/office/drawing/2014/main" id="{AB272E71-107A-40BA-9523-EC8B7EDB790E}"/>
                    </a:ext>
                  </a:extLst>
                </p:cNvPr>
                <p:cNvPicPr/>
                <p:nvPr/>
              </p:nvPicPr>
              <p:blipFill>
                <a:blip r:embed="rId206"/>
                <a:stretch>
                  <a:fillRect/>
                </a:stretch>
              </p:blipFill>
              <p:spPr>
                <a:xfrm>
                  <a:off x="2248590" y="4801267"/>
                  <a:ext cx="435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85" name="Ink 184">
                  <a:extLst>
                    <a:ext uri="{FF2B5EF4-FFF2-40B4-BE49-F238E27FC236}">
                      <a16:creationId xmlns:a16="http://schemas.microsoft.com/office/drawing/2014/main" id="{0C23963F-1448-44E1-8761-DAC56FB82446}"/>
                    </a:ext>
                  </a:extLst>
                </p14:cNvPr>
                <p14:cNvContentPartPr/>
                <p14:nvPr/>
              </p14:nvContentPartPr>
              <p14:xfrm>
                <a:off x="2233830" y="4777867"/>
                <a:ext cx="165240" cy="119520"/>
              </p14:xfrm>
            </p:contentPart>
          </mc:Choice>
          <mc:Fallback xmlns="">
            <p:pic>
              <p:nvPicPr>
                <p:cNvPr id="185" name="Ink 184">
                  <a:extLst>
                    <a:ext uri="{FF2B5EF4-FFF2-40B4-BE49-F238E27FC236}">
                      <a16:creationId xmlns:a16="http://schemas.microsoft.com/office/drawing/2014/main" id="{0C23963F-1448-44E1-8761-DAC56FB82446}"/>
                    </a:ext>
                  </a:extLst>
                </p:cNvPr>
                <p:cNvPicPr/>
                <p:nvPr/>
              </p:nvPicPr>
              <p:blipFill>
                <a:blip r:embed="rId208"/>
                <a:stretch>
                  <a:fillRect/>
                </a:stretch>
              </p:blipFill>
              <p:spPr>
                <a:xfrm>
                  <a:off x="2224830" y="4769227"/>
                  <a:ext cx="182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6" name="Ink 185">
                  <a:extLst>
                    <a:ext uri="{FF2B5EF4-FFF2-40B4-BE49-F238E27FC236}">
                      <a16:creationId xmlns:a16="http://schemas.microsoft.com/office/drawing/2014/main" id="{C0C22F56-2957-415A-839F-1CF6BE5DB488}"/>
                    </a:ext>
                  </a:extLst>
                </p14:cNvPr>
                <p14:cNvContentPartPr/>
                <p14:nvPr/>
              </p14:nvContentPartPr>
              <p14:xfrm>
                <a:off x="2426070" y="4829347"/>
                <a:ext cx="99000" cy="77040"/>
              </p14:xfrm>
            </p:contentPart>
          </mc:Choice>
          <mc:Fallback xmlns="">
            <p:pic>
              <p:nvPicPr>
                <p:cNvPr id="186" name="Ink 185">
                  <a:extLst>
                    <a:ext uri="{FF2B5EF4-FFF2-40B4-BE49-F238E27FC236}">
                      <a16:creationId xmlns:a16="http://schemas.microsoft.com/office/drawing/2014/main" id="{C0C22F56-2957-415A-839F-1CF6BE5DB488}"/>
                    </a:ext>
                  </a:extLst>
                </p:cNvPr>
                <p:cNvPicPr/>
                <p:nvPr/>
              </p:nvPicPr>
              <p:blipFill>
                <a:blip r:embed="rId210"/>
                <a:stretch>
                  <a:fillRect/>
                </a:stretch>
              </p:blipFill>
              <p:spPr>
                <a:xfrm>
                  <a:off x="2417430" y="4820707"/>
                  <a:ext cx="1166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87" name="Ink 186">
                  <a:extLst>
                    <a:ext uri="{FF2B5EF4-FFF2-40B4-BE49-F238E27FC236}">
                      <a16:creationId xmlns:a16="http://schemas.microsoft.com/office/drawing/2014/main" id="{2BCAE4AE-E6B5-48EE-813F-CC8FA61BE403}"/>
                    </a:ext>
                  </a:extLst>
                </p14:cNvPr>
                <p14:cNvContentPartPr/>
                <p14:nvPr/>
              </p14:nvContentPartPr>
              <p14:xfrm>
                <a:off x="2590950" y="4762387"/>
                <a:ext cx="49680" cy="136080"/>
              </p14:xfrm>
            </p:contentPart>
          </mc:Choice>
          <mc:Fallback xmlns="">
            <p:pic>
              <p:nvPicPr>
                <p:cNvPr id="187" name="Ink 186">
                  <a:extLst>
                    <a:ext uri="{FF2B5EF4-FFF2-40B4-BE49-F238E27FC236}">
                      <a16:creationId xmlns:a16="http://schemas.microsoft.com/office/drawing/2014/main" id="{2BCAE4AE-E6B5-48EE-813F-CC8FA61BE403}"/>
                    </a:ext>
                  </a:extLst>
                </p:cNvPr>
                <p:cNvPicPr/>
                <p:nvPr/>
              </p:nvPicPr>
              <p:blipFill>
                <a:blip r:embed="rId212"/>
                <a:stretch>
                  <a:fillRect/>
                </a:stretch>
              </p:blipFill>
              <p:spPr>
                <a:xfrm>
                  <a:off x="2581950" y="4753387"/>
                  <a:ext cx="67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88" name="Ink 187">
                  <a:extLst>
                    <a:ext uri="{FF2B5EF4-FFF2-40B4-BE49-F238E27FC236}">
                      <a16:creationId xmlns:a16="http://schemas.microsoft.com/office/drawing/2014/main" id="{9C7C9CA9-4B17-4707-81CF-4D3012F7E050}"/>
                    </a:ext>
                  </a:extLst>
                </p14:cNvPr>
                <p14:cNvContentPartPr/>
                <p14:nvPr/>
              </p14:nvContentPartPr>
              <p14:xfrm>
                <a:off x="2588430" y="4796227"/>
                <a:ext cx="502920" cy="100080"/>
              </p14:xfrm>
            </p:contentPart>
          </mc:Choice>
          <mc:Fallback xmlns="">
            <p:pic>
              <p:nvPicPr>
                <p:cNvPr id="188" name="Ink 187">
                  <a:extLst>
                    <a:ext uri="{FF2B5EF4-FFF2-40B4-BE49-F238E27FC236}">
                      <a16:creationId xmlns:a16="http://schemas.microsoft.com/office/drawing/2014/main" id="{9C7C9CA9-4B17-4707-81CF-4D3012F7E050}"/>
                    </a:ext>
                  </a:extLst>
                </p:cNvPr>
                <p:cNvPicPr/>
                <p:nvPr/>
              </p:nvPicPr>
              <p:blipFill>
                <a:blip r:embed="rId214"/>
                <a:stretch>
                  <a:fillRect/>
                </a:stretch>
              </p:blipFill>
              <p:spPr>
                <a:xfrm>
                  <a:off x="2579790" y="4787227"/>
                  <a:ext cx="520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55" name="Ink 254">
                  <a:extLst>
                    <a:ext uri="{FF2B5EF4-FFF2-40B4-BE49-F238E27FC236}">
                      <a16:creationId xmlns:a16="http://schemas.microsoft.com/office/drawing/2014/main" id="{A2FF5713-2C54-47E0-B1F4-E315E4779DEA}"/>
                    </a:ext>
                  </a:extLst>
                </p14:cNvPr>
                <p14:cNvContentPartPr/>
                <p14:nvPr/>
              </p14:nvContentPartPr>
              <p14:xfrm>
                <a:off x="2962830" y="4135627"/>
                <a:ext cx="22680" cy="9000"/>
              </p14:xfrm>
            </p:contentPart>
          </mc:Choice>
          <mc:Fallback xmlns="">
            <p:pic>
              <p:nvPicPr>
                <p:cNvPr id="255" name="Ink 254">
                  <a:extLst>
                    <a:ext uri="{FF2B5EF4-FFF2-40B4-BE49-F238E27FC236}">
                      <a16:creationId xmlns:a16="http://schemas.microsoft.com/office/drawing/2014/main" id="{A2FF5713-2C54-47E0-B1F4-E315E4779DEA}"/>
                    </a:ext>
                  </a:extLst>
                </p:cNvPr>
                <p:cNvPicPr/>
                <p:nvPr/>
              </p:nvPicPr>
              <p:blipFill>
                <a:blip r:embed="rId216"/>
                <a:stretch>
                  <a:fillRect/>
                </a:stretch>
              </p:blipFill>
              <p:spPr>
                <a:xfrm>
                  <a:off x="2954190" y="4126627"/>
                  <a:ext cx="40320" cy="26640"/>
                </a:xfrm>
                <a:prstGeom prst="rect">
                  <a:avLst/>
                </a:prstGeom>
              </p:spPr>
            </p:pic>
          </mc:Fallback>
        </mc:AlternateContent>
      </p:grpSp>
      <p:grpSp>
        <p:nvGrpSpPr>
          <p:cNvPr id="293" name="Group 292">
            <a:extLst>
              <a:ext uri="{FF2B5EF4-FFF2-40B4-BE49-F238E27FC236}">
                <a16:creationId xmlns:a16="http://schemas.microsoft.com/office/drawing/2014/main" id="{D14F95B7-6736-48A6-99D2-B02419B78248}"/>
              </a:ext>
            </a:extLst>
          </p:cNvPr>
          <p:cNvGrpSpPr/>
          <p:nvPr/>
        </p:nvGrpSpPr>
        <p:grpSpPr>
          <a:xfrm>
            <a:off x="5033910" y="3535507"/>
            <a:ext cx="3066120" cy="1235160"/>
            <a:chOff x="5033910" y="3535507"/>
            <a:chExt cx="3066120" cy="1235160"/>
          </a:xfrm>
        </p:grpSpPr>
        <mc:AlternateContent xmlns:mc="http://schemas.openxmlformats.org/markup-compatibility/2006" xmlns:p14="http://schemas.microsoft.com/office/powerpoint/2010/main">
          <mc:Choice Requires="p14">
            <p:contentPart p14:bwMode="auto" r:id="rId217">
              <p14:nvContentPartPr>
                <p14:cNvPr id="231" name="Ink 230">
                  <a:extLst>
                    <a:ext uri="{FF2B5EF4-FFF2-40B4-BE49-F238E27FC236}">
                      <a16:creationId xmlns:a16="http://schemas.microsoft.com/office/drawing/2014/main" id="{3B62CD4F-BB81-4852-A814-A33BEE1AC5F1}"/>
                    </a:ext>
                  </a:extLst>
                </p14:cNvPr>
                <p14:cNvContentPartPr/>
                <p14:nvPr/>
              </p14:nvContentPartPr>
              <p14:xfrm>
                <a:off x="5044710" y="3588427"/>
                <a:ext cx="357840" cy="212400"/>
              </p14:xfrm>
            </p:contentPart>
          </mc:Choice>
          <mc:Fallback xmlns="">
            <p:pic>
              <p:nvPicPr>
                <p:cNvPr id="231" name="Ink 230">
                  <a:extLst>
                    <a:ext uri="{FF2B5EF4-FFF2-40B4-BE49-F238E27FC236}">
                      <a16:creationId xmlns:a16="http://schemas.microsoft.com/office/drawing/2014/main" id="{3B62CD4F-BB81-4852-A814-A33BEE1AC5F1}"/>
                    </a:ext>
                  </a:extLst>
                </p:cNvPr>
                <p:cNvPicPr/>
                <p:nvPr/>
              </p:nvPicPr>
              <p:blipFill>
                <a:blip r:embed="rId218"/>
                <a:stretch>
                  <a:fillRect/>
                </a:stretch>
              </p:blipFill>
              <p:spPr>
                <a:xfrm>
                  <a:off x="5036070" y="3579787"/>
                  <a:ext cx="375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32" name="Ink 231">
                  <a:extLst>
                    <a:ext uri="{FF2B5EF4-FFF2-40B4-BE49-F238E27FC236}">
                      <a16:creationId xmlns:a16="http://schemas.microsoft.com/office/drawing/2014/main" id="{EC1818B5-CD03-4786-A62F-478B922E3075}"/>
                    </a:ext>
                  </a:extLst>
                </p14:cNvPr>
                <p14:cNvContentPartPr/>
                <p14:nvPr/>
              </p14:nvContentPartPr>
              <p14:xfrm>
                <a:off x="5544390" y="3670147"/>
                <a:ext cx="324720" cy="127440"/>
              </p14:xfrm>
            </p:contentPart>
          </mc:Choice>
          <mc:Fallback xmlns="">
            <p:pic>
              <p:nvPicPr>
                <p:cNvPr id="232" name="Ink 231">
                  <a:extLst>
                    <a:ext uri="{FF2B5EF4-FFF2-40B4-BE49-F238E27FC236}">
                      <a16:creationId xmlns:a16="http://schemas.microsoft.com/office/drawing/2014/main" id="{EC1818B5-CD03-4786-A62F-478B922E3075}"/>
                    </a:ext>
                  </a:extLst>
                </p:cNvPr>
                <p:cNvPicPr/>
                <p:nvPr/>
              </p:nvPicPr>
              <p:blipFill>
                <a:blip r:embed="rId220"/>
                <a:stretch>
                  <a:fillRect/>
                </a:stretch>
              </p:blipFill>
              <p:spPr>
                <a:xfrm>
                  <a:off x="5535390" y="3661507"/>
                  <a:ext cx="342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33" name="Ink 232">
                  <a:extLst>
                    <a:ext uri="{FF2B5EF4-FFF2-40B4-BE49-F238E27FC236}">
                      <a16:creationId xmlns:a16="http://schemas.microsoft.com/office/drawing/2014/main" id="{F234FB3E-31ED-4CB2-BFD8-0D05DD6CE0DD}"/>
                    </a:ext>
                  </a:extLst>
                </p14:cNvPr>
                <p14:cNvContentPartPr/>
                <p14:nvPr/>
              </p14:nvContentPartPr>
              <p14:xfrm>
                <a:off x="5874510" y="3639187"/>
                <a:ext cx="143640" cy="132120"/>
              </p14:xfrm>
            </p:contentPart>
          </mc:Choice>
          <mc:Fallback xmlns="">
            <p:pic>
              <p:nvPicPr>
                <p:cNvPr id="233" name="Ink 232">
                  <a:extLst>
                    <a:ext uri="{FF2B5EF4-FFF2-40B4-BE49-F238E27FC236}">
                      <a16:creationId xmlns:a16="http://schemas.microsoft.com/office/drawing/2014/main" id="{F234FB3E-31ED-4CB2-BFD8-0D05DD6CE0DD}"/>
                    </a:ext>
                  </a:extLst>
                </p:cNvPr>
                <p:cNvPicPr/>
                <p:nvPr/>
              </p:nvPicPr>
              <p:blipFill>
                <a:blip r:embed="rId222"/>
                <a:stretch>
                  <a:fillRect/>
                </a:stretch>
              </p:blipFill>
              <p:spPr>
                <a:xfrm>
                  <a:off x="5865510" y="3630547"/>
                  <a:ext cx="161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4" name="Ink 233">
                  <a:extLst>
                    <a:ext uri="{FF2B5EF4-FFF2-40B4-BE49-F238E27FC236}">
                      <a16:creationId xmlns:a16="http://schemas.microsoft.com/office/drawing/2014/main" id="{5F366DD3-D523-421D-92DE-B15302A53786}"/>
                    </a:ext>
                  </a:extLst>
                </p14:cNvPr>
                <p14:cNvContentPartPr/>
                <p14:nvPr/>
              </p14:nvContentPartPr>
              <p14:xfrm>
                <a:off x="6105990" y="3686707"/>
                <a:ext cx="114120" cy="109080"/>
              </p14:xfrm>
            </p:contentPart>
          </mc:Choice>
          <mc:Fallback xmlns="">
            <p:pic>
              <p:nvPicPr>
                <p:cNvPr id="234" name="Ink 233">
                  <a:extLst>
                    <a:ext uri="{FF2B5EF4-FFF2-40B4-BE49-F238E27FC236}">
                      <a16:creationId xmlns:a16="http://schemas.microsoft.com/office/drawing/2014/main" id="{5F366DD3-D523-421D-92DE-B15302A53786}"/>
                    </a:ext>
                  </a:extLst>
                </p:cNvPr>
                <p:cNvPicPr/>
                <p:nvPr/>
              </p:nvPicPr>
              <p:blipFill>
                <a:blip r:embed="rId224"/>
                <a:stretch>
                  <a:fillRect/>
                </a:stretch>
              </p:blipFill>
              <p:spPr>
                <a:xfrm>
                  <a:off x="6096990" y="3677707"/>
                  <a:ext cx="131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5" name="Ink 234">
                  <a:extLst>
                    <a:ext uri="{FF2B5EF4-FFF2-40B4-BE49-F238E27FC236}">
                      <a16:creationId xmlns:a16="http://schemas.microsoft.com/office/drawing/2014/main" id="{54406E60-01D0-4F30-8701-C286535F8D04}"/>
                    </a:ext>
                  </a:extLst>
                </p14:cNvPr>
                <p14:cNvContentPartPr/>
                <p14:nvPr/>
              </p14:nvContentPartPr>
              <p14:xfrm>
                <a:off x="6264750" y="3687067"/>
                <a:ext cx="86760" cy="80280"/>
              </p14:xfrm>
            </p:contentPart>
          </mc:Choice>
          <mc:Fallback xmlns="">
            <p:pic>
              <p:nvPicPr>
                <p:cNvPr id="235" name="Ink 234">
                  <a:extLst>
                    <a:ext uri="{FF2B5EF4-FFF2-40B4-BE49-F238E27FC236}">
                      <a16:creationId xmlns:a16="http://schemas.microsoft.com/office/drawing/2014/main" id="{54406E60-01D0-4F30-8701-C286535F8D04}"/>
                    </a:ext>
                  </a:extLst>
                </p:cNvPr>
                <p:cNvPicPr/>
                <p:nvPr/>
              </p:nvPicPr>
              <p:blipFill>
                <a:blip r:embed="rId226"/>
                <a:stretch>
                  <a:fillRect/>
                </a:stretch>
              </p:blipFill>
              <p:spPr>
                <a:xfrm>
                  <a:off x="6255750" y="3678427"/>
                  <a:ext cx="104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6" name="Ink 235">
                  <a:extLst>
                    <a:ext uri="{FF2B5EF4-FFF2-40B4-BE49-F238E27FC236}">
                      <a16:creationId xmlns:a16="http://schemas.microsoft.com/office/drawing/2014/main" id="{F7EA3DC4-416B-42E6-AA36-46C88424608E}"/>
                    </a:ext>
                  </a:extLst>
                </p14:cNvPr>
                <p14:cNvContentPartPr/>
                <p14:nvPr/>
              </p14:nvContentPartPr>
              <p14:xfrm>
                <a:off x="6400470" y="3631627"/>
                <a:ext cx="20520" cy="132480"/>
              </p14:xfrm>
            </p:contentPart>
          </mc:Choice>
          <mc:Fallback xmlns="">
            <p:pic>
              <p:nvPicPr>
                <p:cNvPr id="236" name="Ink 235">
                  <a:extLst>
                    <a:ext uri="{FF2B5EF4-FFF2-40B4-BE49-F238E27FC236}">
                      <a16:creationId xmlns:a16="http://schemas.microsoft.com/office/drawing/2014/main" id="{F7EA3DC4-416B-42E6-AA36-46C88424608E}"/>
                    </a:ext>
                  </a:extLst>
                </p:cNvPr>
                <p:cNvPicPr/>
                <p:nvPr/>
              </p:nvPicPr>
              <p:blipFill>
                <a:blip r:embed="rId228"/>
                <a:stretch>
                  <a:fillRect/>
                </a:stretch>
              </p:blipFill>
              <p:spPr>
                <a:xfrm>
                  <a:off x="6391470" y="3622627"/>
                  <a:ext cx="38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37" name="Ink 236">
                  <a:extLst>
                    <a:ext uri="{FF2B5EF4-FFF2-40B4-BE49-F238E27FC236}">
                      <a16:creationId xmlns:a16="http://schemas.microsoft.com/office/drawing/2014/main" id="{B422417B-3B34-4849-B10D-06A5E001E772}"/>
                    </a:ext>
                  </a:extLst>
                </p14:cNvPr>
                <p14:cNvContentPartPr/>
                <p14:nvPr/>
              </p14:nvContentPartPr>
              <p14:xfrm>
                <a:off x="6514230" y="3563587"/>
                <a:ext cx="245160" cy="190440"/>
              </p14:xfrm>
            </p:contentPart>
          </mc:Choice>
          <mc:Fallback xmlns="">
            <p:pic>
              <p:nvPicPr>
                <p:cNvPr id="237" name="Ink 236">
                  <a:extLst>
                    <a:ext uri="{FF2B5EF4-FFF2-40B4-BE49-F238E27FC236}">
                      <a16:creationId xmlns:a16="http://schemas.microsoft.com/office/drawing/2014/main" id="{B422417B-3B34-4849-B10D-06A5E001E772}"/>
                    </a:ext>
                  </a:extLst>
                </p:cNvPr>
                <p:cNvPicPr/>
                <p:nvPr/>
              </p:nvPicPr>
              <p:blipFill>
                <a:blip r:embed="rId230"/>
                <a:stretch>
                  <a:fillRect/>
                </a:stretch>
              </p:blipFill>
              <p:spPr>
                <a:xfrm>
                  <a:off x="6505590" y="3554947"/>
                  <a:ext cx="262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8" name="Ink 237">
                  <a:extLst>
                    <a:ext uri="{FF2B5EF4-FFF2-40B4-BE49-F238E27FC236}">
                      <a16:creationId xmlns:a16="http://schemas.microsoft.com/office/drawing/2014/main" id="{2A6F3075-82A4-4494-AF7C-90AA2F071F83}"/>
                    </a:ext>
                  </a:extLst>
                </p14:cNvPr>
                <p14:cNvContentPartPr/>
                <p14:nvPr/>
              </p14:nvContentPartPr>
              <p14:xfrm>
                <a:off x="6630150" y="3577987"/>
                <a:ext cx="90000" cy="39240"/>
              </p14:xfrm>
            </p:contentPart>
          </mc:Choice>
          <mc:Fallback xmlns="">
            <p:pic>
              <p:nvPicPr>
                <p:cNvPr id="238" name="Ink 237">
                  <a:extLst>
                    <a:ext uri="{FF2B5EF4-FFF2-40B4-BE49-F238E27FC236}">
                      <a16:creationId xmlns:a16="http://schemas.microsoft.com/office/drawing/2014/main" id="{2A6F3075-82A4-4494-AF7C-90AA2F071F83}"/>
                    </a:ext>
                  </a:extLst>
                </p:cNvPr>
                <p:cNvPicPr/>
                <p:nvPr/>
              </p:nvPicPr>
              <p:blipFill>
                <a:blip r:embed="rId232"/>
                <a:stretch>
                  <a:fillRect/>
                </a:stretch>
              </p:blipFill>
              <p:spPr>
                <a:xfrm>
                  <a:off x="6621150" y="3568987"/>
                  <a:ext cx="107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39" name="Ink 238">
                  <a:extLst>
                    <a:ext uri="{FF2B5EF4-FFF2-40B4-BE49-F238E27FC236}">
                      <a16:creationId xmlns:a16="http://schemas.microsoft.com/office/drawing/2014/main" id="{DFCEDBDF-4764-4C51-A8DE-3EDB5C00B704}"/>
                    </a:ext>
                  </a:extLst>
                </p14:cNvPr>
                <p14:cNvContentPartPr/>
                <p14:nvPr/>
              </p14:nvContentPartPr>
              <p14:xfrm>
                <a:off x="6406950" y="3626947"/>
                <a:ext cx="84600" cy="1800"/>
              </p14:xfrm>
            </p:contentPart>
          </mc:Choice>
          <mc:Fallback xmlns="">
            <p:pic>
              <p:nvPicPr>
                <p:cNvPr id="239" name="Ink 238">
                  <a:extLst>
                    <a:ext uri="{FF2B5EF4-FFF2-40B4-BE49-F238E27FC236}">
                      <a16:creationId xmlns:a16="http://schemas.microsoft.com/office/drawing/2014/main" id="{DFCEDBDF-4764-4C51-A8DE-3EDB5C00B704}"/>
                    </a:ext>
                  </a:extLst>
                </p:cNvPr>
                <p:cNvPicPr/>
                <p:nvPr/>
              </p:nvPicPr>
              <p:blipFill>
                <a:blip r:embed="rId234"/>
                <a:stretch>
                  <a:fillRect/>
                </a:stretch>
              </p:blipFill>
              <p:spPr>
                <a:xfrm>
                  <a:off x="6398310" y="3617947"/>
                  <a:ext cx="1022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41" name="Ink 240">
                  <a:extLst>
                    <a:ext uri="{FF2B5EF4-FFF2-40B4-BE49-F238E27FC236}">
                      <a16:creationId xmlns:a16="http://schemas.microsoft.com/office/drawing/2014/main" id="{61CA7560-7585-4F53-A1C8-35B36D60CF4C}"/>
                    </a:ext>
                  </a:extLst>
                </p14:cNvPr>
                <p14:cNvContentPartPr/>
                <p14:nvPr/>
              </p14:nvContentPartPr>
              <p14:xfrm>
                <a:off x="6940110" y="3622987"/>
                <a:ext cx="137520" cy="148320"/>
              </p14:xfrm>
            </p:contentPart>
          </mc:Choice>
          <mc:Fallback xmlns="">
            <p:pic>
              <p:nvPicPr>
                <p:cNvPr id="241" name="Ink 240">
                  <a:extLst>
                    <a:ext uri="{FF2B5EF4-FFF2-40B4-BE49-F238E27FC236}">
                      <a16:creationId xmlns:a16="http://schemas.microsoft.com/office/drawing/2014/main" id="{61CA7560-7585-4F53-A1C8-35B36D60CF4C}"/>
                    </a:ext>
                  </a:extLst>
                </p:cNvPr>
                <p:cNvPicPr/>
                <p:nvPr/>
              </p:nvPicPr>
              <p:blipFill>
                <a:blip r:embed="rId236"/>
                <a:stretch>
                  <a:fillRect/>
                </a:stretch>
              </p:blipFill>
              <p:spPr>
                <a:xfrm>
                  <a:off x="6931470" y="3613987"/>
                  <a:ext cx="1551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42" name="Ink 241">
                  <a:extLst>
                    <a:ext uri="{FF2B5EF4-FFF2-40B4-BE49-F238E27FC236}">
                      <a16:creationId xmlns:a16="http://schemas.microsoft.com/office/drawing/2014/main" id="{3E83988A-110B-46CD-8609-F8201ABD8805}"/>
                    </a:ext>
                  </a:extLst>
                </p14:cNvPr>
                <p14:cNvContentPartPr/>
                <p14:nvPr/>
              </p14:nvContentPartPr>
              <p14:xfrm>
                <a:off x="7197510" y="3730987"/>
                <a:ext cx="7200" cy="116280"/>
              </p14:xfrm>
            </p:contentPart>
          </mc:Choice>
          <mc:Fallback xmlns="">
            <p:pic>
              <p:nvPicPr>
                <p:cNvPr id="242" name="Ink 241">
                  <a:extLst>
                    <a:ext uri="{FF2B5EF4-FFF2-40B4-BE49-F238E27FC236}">
                      <a16:creationId xmlns:a16="http://schemas.microsoft.com/office/drawing/2014/main" id="{3E83988A-110B-46CD-8609-F8201ABD8805}"/>
                    </a:ext>
                  </a:extLst>
                </p:cNvPr>
                <p:cNvPicPr/>
                <p:nvPr/>
              </p:nvPicPr>
              <p:blipFill>
                <a:blip r:embed="rId238"/>
                <a:stretch>
                  <a:fillRect/>
                </a:stretch>
              </p:blipFill>
              <p:spPr>
                <a:xfrm>
                  <a:off x="7188510" y="3721987"/>
                  <a:ext cx="24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43" name="Ink 242">
                  <a:extLst>
                    <a:ext uri="{FF2B5EF4-FFF2-40B4-BE49-F238E27FC236}">
                      <a16:creationId xmlns:a16="http://schemas.microsoft.com/office/drawing/2014/main" id="{FF61A1FC-4812-4190-9EB2-2BE44F7EF9D9}"/>
                    </a:ext>
                  </a:extLst>
                </p14:cNvPr>
                <p14:cNvContentPartPr/>
                <p14:nvPr/>
              </p14:nvContentPartPr>
              <p14:xfrm>
                <a:off x="7341870" y="3569347"/>
                <a:ext cx="105840" cy="291960"/>
              </p14:xfrm>
            </p:contentPart>
          </mc:Choice>
          <mc:Fallback xmlns="">
            <p:pic>
              <p:nvPicPr>
                <p:cNvPr id="243" name="Ink 242">
                  <a:extLst>
                    <a:ext uri="{FF2B5EF4-FFF2-40B4-BE49-F238E27FC236}">
                      <a16:creationId xmlns:a16="http://schemas.microsoft.com/office/drawing/2014/main" id="{FF61A1FC-4812-4190-9EB2-2BE44F7EF9D9}"/>
                    </a:ext>
                  </a:extLst>
                </p:cNvPr>
                <p:cNvPicPr/>
                <p:nvPr/>
              </p:nvPicPr>
              <p:blipFill>
                <a:blip r:embed="rId240"/>
                <a:stretch>
                  <a:fillRect/>
                </a:stretch>
              </p:blipFill>
              <p:spPr>
                <a:xfrm>
                  <a:off x="7332870" y="3560707"/>
                  <a:ext cx="12348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45" name="Ink 244">
                  <a:extLst>
                    <a:ext uri="{FF2B5EF4-FFF2-40B4-BE49-F238E27FC236}">
                      <a16:creationId xmlns:a16="http://schemas.microsoft.com/office/drawing/2014/main" id="{8010EE2A-B228-4126-BC25-85168A990EC9}"/>
                    </a:ext>
                  </a:extLst>
                </p14:cNvPr>
                <p14:cNvContentPartPr/>
                <p14:nvPr/>
              </p14:nvContentPartPr>
              <p14:xfrm>
                <a:off x="7550310" y="3590587"/>
                <a:ext cx="183600" cy="151560"/>
              </p14:xfrm>
            </p:contentPart>
          </mc:Choice>
          <mc:Fallback xmlns="">
            <p:pic>
              <p:nvPicPr>
                <p:cNvPr id="245" name="Ink 244">
                  <a:extLst>
                    <a:ext uri="{FF2B5EF4-FFF2-40B4-BE49-F238E27FC236}">
                      <a16:creationId xmlns:a16="http://schemas.microsoft.com/office/drawing/2014/main" id="{8010EE2A-B228-4126-BC25-85168A990EC9}"/>
                    </a:ext>
                  </a:extLst>
                </p:cNvPr>
                <p:cNvPicPr/>
                <p:nvPr/>
              </p:nvPicPr>
              <p:blipFill>
                <a:blip r:embed="rId242"/>
                <a:stretch>
                  <a:fillRect/>
                </a:stretch>
              </p:blipFill>
              <p:spPr>
                <a:xfrm>
                  <a:off x="7541310" y="3581947"/>
                  <a:ext cx="201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46" name="Ink 245">
                  <a:extLst>
                    <a:ext uri="{FF2B5EF4-FFF2-40B4-BE49-F238E27FC236}">
                      <a16:creationId xmlns:a16="http://schemas.microsoft.com/office/drawing/2014/main" id="{DCBED2E9-451D-450B-ABDD-9408EA665EB4}"/>
                    </a:ext>
                  </a:extLst>
                </p14:cNvPr>
                <p14:cNvContentPartPr/>
                <p14:nvPr/>
              </p14:nvContentPartPr>
              <p14:xfrm>
                <a:off x="7658310" y="3669067"/>
                <a:ext cx="115200" cy="13680"/>
              </p14:xfrm>
            </p:contentPart>
          </mc:Choice>
          <mc:Fallback xmlns="">
            <p:pic>
              <p:nvPicPr>
                <p:cNvPr id="246" name="Ink 245">
                  <a:extLst>
                    <a:ext uri="{FF2B5EF4-FFF2-40B4-BE49-F238E27FC236}">
                      <a16:creationId xmlns:a16="http://schemas.microsoft.com/office/drawing/2014/main" id="{DCBED2E9-451D-450B-ABDD-9408EA665EB4}"/>
                    </a:ext>
                  </a:extLst>
                </p:cNvPr>
                <p:cNvPicPr/>
                <p:nvPr/>
              </p:nvPicPr>
              <p:blipFill>
                <a:blip r:embed="rId244"/>
                <a:stretch>
                  <a:fillRect/>
                </a:stretch>
              </p:blipFill>
              <p:spPr>
                <a:xfrm>
                  <a:off x="7649310" y="3660427"/>
                  <a:ext cx="132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47" name="Ink 246">
                  <a:extLst>
                    <a:ext uri="{FF2B5EF4-FFF2-40B4-BE49-F238E27FC236}">
                      <a16:creationId xmlns:a16="http://schemas.microsoft.com/office/drawing/2014/main" id="{877AB85D-1E19-4202-83C4-9E8C43FD4825}"/>
                    </a:ext>
                  </a:extLst>
                </p14:cNvPr>
                <p14:cNvContentPartPr/>
                <p14:nvPr/>
              </p14:nvContentPartPr>
              <p14:xfrm>
                <a:off x="7864590" y="3535507"/>
                <a:ext cx="235440" cy="210600"/>
              </p14:xfrm>
            </p:contentPart>
          </mc:Choice>
          <mc:Fallback xmlns="">
            <p:pic>
              <p:nvPicPr>
                <p:cNvPr id="247" name="Ink 246">
                  <a:extLst>
                    <a:ext uri="{FF2B5EF4-FFF2-40B4-BE49-F238E27FC236}">
                      <a16:creationId xmlns:a16="http://schemas.microsoft.com/office/drawing/2014/main" id="{877AB85D-1E19-4202-83C4-9E8C43FD4825}"/>
                    </a:ext>
                  </a:extLst>
                </p:cNvPr>
                <p:cNvPicPr/>
                <p:nvPr/>
              </p:nvPicPr>
              <p:blipFill>
                <a:blip r:embed="rId246"/>
                <a:stretch>
                  <a:fillRect/>
                </a:stretch>
              </p:blipFill>
              <p:spPr>
                <a:xfrm>
                  <a:off x="7855590" y="3526867"/>
                  <a:ext cx="2530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9" name="Ink 248">
                  <a:extLst>
                    <a:ext uri="{FF2B5EF4-FFF2-40B4-BE49-F238E27FC236}">
                      <a16:creationId xmlns:a16="http://schemas.microsoft.com/office/drawing/2014/main" id="{CA5D5382-42E7-455A-AC07-D00CA8EDABE9}"/>
                    </a:ext>
                  </a:extLst>
                </p14:cNvPr>
                <p14:cNvContentPartPr/>
                <p14:nvPr/>
              </p14:nvContentPartPr>
              <p14:xfrm>
                <a:off x="5033910" y="3939427"/>
                <a:ext cx="316440" cy="183600"/>
              </p14:xfrm>
            </p:contentPart>
          </mc:Choice>
          <mc:Fallback xmlns="">
            <p:pic>
              <p:nvPicPr>
                <p:cNvPr id="249" name="Ink 248">
                  <a:extLst>
                    <a:ext uri="{FF2B5EF4-FFF2-40B4-BE49-F238E27FC236}">
                      <a16:creationId xmlns:a16="http://schemas.microsoft.com/office/drawing/2014/main" id="{CA5D5382-42E7-455A-AC07-D00CA8EDABE9}"/>
                    </a:ext>
                  </a:extLst>
                </p:cNvPr>
                <p:cNvPicPr/>
                <p:nvPr/>
              </p:nvPicPr>
              <p:blipFill>
                <a:blip r:embed="rId248"/>
                <a:stretch>
                  <a:fillRect/>
                </a:stretch>
              </p:blipFill>
              <p:spPr>
                <a:xfrm>
                  <a:off x="5024910" y="3930787"/>
                  <a:ext cx="3340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50" name="Ink 249">
                  <a:extLst>
                    <a:ext uri="{FF2B5EF4-FFF2-40B4-BE49-F238E27FC236}">
                      <a16:creationId xmlns:a16="http://schemas.microsoft.com/office/drawing/2014/main" id="{51B2BE4E-0F42-4345-91E8-4E833B65A097}"/>
                    </a:ext>
                  </a:extLst>
                </p14:cNvPr>
                <p14:cNvContentPartPr/>
                <p14:nvPr/>
              </p14:nvContentPartPr>
              <p14:xfrm>
                <a:off x="5462670" y="3971467"/>
                <a:ext cx="205560" cy="142200"/>
              </p14:xfrm>
            </p:contentPart>
          </mc:Choice>
          <mc:Fallback xmlns="">
            <p:pic>
              <p:nvPicPr>
                <p:cNvPr id="250" name="Ink 249">
                  <a:extLst>
                    <a:ext uri="{FF2B5EF4-FFF2-40B4-BE49-F238E27FC236}">
                      <a16:creationId xmlns:a16="http://schemas.microsoft.com/office/drawing/2014/main" id="{51B2BE4E-0F42-4345-91E8-4E833B65A097}"/>
                    </a:ext>
                  </a:extLst>
                </p:cNvPr>
                <p:cNvPicPr/>
                <p:nvPr/>
              </p:nvPicPr>
              <p:blipFill>
                <a:blip r:embed="rId250"/>
                <a:stretch>
                  <a:fillRect/>
                </a:stretch>
              </p:blipFill>
              <p:spPr>
                <a:xfrm>
                  <a:off x="5454030" y="3962467"/>
                  <a:ext cx="223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51" name="Ink 250">
                  <a:extLst>
                    <a:ext uri="{FF2B5EF4-FFF2-40B4-BE49-F238E27FC236}">
                      <a16:creationId xmlns:a16="http://schemas.microsoft.com/office/drawing/2014/main" id="{97A84A6E-0D4F-4D3D-8197-10A69EF64370}"/>
                    </a:ext>
                  </a:extLst>
                </p14:cNvPr>
                <p14:cNvContentPartPr/>
                <p14:nvPr/>
              </p14:nvContentPartPr>
              <p14:xfrm>
                <a:off x="5709990" y="3946627"/>
                <a:ext cx="117000" cy="164160"/>
              </p14:xfrm>
            </p:contentPart>
          </mc:Choice>
          <mc:Fallback xmlns="">
            <p:pic>
              <p:nvPicPr>
                <p:cNvPr id="251" name="Ink 250">
                  <a:extLst>
                    <a:ext uri="{FF2B5EF4-FFF2-40B4-BE49-F238E27FC236}">
                      <a16:creationId xmlns:a16="http://schemas.microsoft.com/office/drawing/2014/main" id="{97A84A6E-0D4F-4D3D-8197-10A69EF64370}"/>
                    </a:ext>
                  </a:extLst>
                </p:cNvPr>
                <p:cNvPicPr/>
                <p:nvPr/>
              </p:nvPicPr>
              <p:blipFill>
                <a:blip r:embed="rId252"/>
                <a:stretch>
                  <a:fillRect/>
                </a:stretch>
              </p:blipFill>
              <p:spPr>
                <a:xfrm>
                  <a:off x="5700990" y="3937987"/>
                  <a:ext cx="134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52" name="Ink 251">
                  <a:extLst>
                    <a:ext uri="{FF2B5EF4-FFF2-40B4-BE49-F238E27FC236}">
                      <a16:creationId xmlns:a16="http://schemas.microsoft.com/office/drawing/2014/main" id="{37368469-5CA8-4A8F-A929-8B6B626A48AE}"/>
                    </a:ext>
                  </a:extLst>
                </p14:cNvPr>
                <p14:cNvContentPartPr/>
                <p14:nvPr/>
              </p14:nvContentPartPr>
              <p14:xfrm>
                <a:off x="5655630" y="4030867"/>
                <a:ext cx="116640" cy="9000"/>
              </p14:xfrm>
            </p:contentPart>
          </mc:Choice>
          <mc:Fallback xmlns="">
            <p:pic>
              <p:nvPicPr>
                <p:cNvPr id="252" name="Ink 251">
                  <a:extLst>
                    <a:ext uri="{FF2B5EF4-FFF2-40B4-BE49-F238E27FC236}">
                      <a16:creationId xmlns:a16="http://schemas.microsoft.com/office/drawing/2014/main" id="{37368469-5CA8-4A8F-A929-8B6B626A48AE}"/>
                    </a:ext>
                  </a:extLst>
                </p:cNvPr>
                <p:cNvPicPr/>
                <p:nvPr/>
              </p:nvPicPr>
              <p:blipFill>
                <a:blip r:embed="rId254"/>
                <a:stretch>
                  <a:fillRect/>
                </a:stretch>
              </p:blipFill>
              <p:spPr>
                <a:xfrm>
                  <a:off x="5646630" y="4021867"/>
                  <a:ext cx="134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57" name="Ink 256">
                  <a:extLst>
                    <a:ext uri="{FF2B5EF4-FFF2-40B4-BE49-F238E27FC236}">
                      <a16:creationId xmlns:a16="http://schemas.microsoft.com/office/drawing/2014/main" id="{BD7D4974-094B-405A-9454-AEF6A6E3DC5C}"/>
                    </a:ext>
                  </a:extLst>
                </p14:cNvPr>
                <p14:cNvContentPartPr/>
                <p14:nvPr/>
              </p14:nvContentPartPr>
              <p14:xfrm>
                <a:off x="5828430" y="4030867"/>
                <a:ext cx="119520" cy="89640"/>
              </p14:xfrm>
            </p:contentPart>
          </mc:Choice>
          <mc:Fallback xmlns="">
            <p:pic>
              <p:nvPicPr>
                <p:cNvPr id="257" name="Ink 256">
                  <a:extLst>
                    <a:ext uri="{FF2B5EF4-FFF2-40B4-BE49-F238E27FC236}">
                      <a16:creationId xmlns:a16="http://schemas.microsoft.com/office/drawing/2014/main" id="{BD7D4974-094B-405A-9454-AEF6A6E3DC5C}"/>
                    </a:ext>
                  </a:extLst>
                </p:cNvPr>
                <p:cNvPicPr/>
                <p:nvPr/>
              </p:nvPicPr>
              <p:blipFill>
                <a:blip r:embed="rId256"/>
                <a:stretch>
                  <a:fillRect/>
                </a:stretch>
              </p:blipFill>
              <p:spPr>
                <a:xfrm>
                  <a:off x="5819790" y="4021867"/>
                  <a:ext cx="137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58" name="Ink 257">
                  <a:extLst>
                    <a:ext uri="{FF2B5EF4-FFF2-40B4-BE49-F238E27FC236}">
                      <a16:creationId xmlns:a16="http://schemas.microsoft.com/office/drawing/2014/main" id="{F44D42D9-3DCC-46BC-8F90-EFE004BAA013}"/>
                    </a:ext>
                  </a:extLst>
                </p14:cNvPr>
                <p14:cNvContentPartPr/>
                <p14:nvPr/>
              </p14:nvContentPartPr>
              <p14:xfrm>
                <a:off x="5897190" y="4138867"/>
                <a:ext cx="113040" cy="6480"/>
              </p14:xfrm>
            </p:contentPart>
          </mc:Choice>
          <mc:Fallback xmlns="">
            <p:pic>
              <p:nvPicPr>
                <p:cNvPr id="258" name="Ink 257">
                  <a:extLst>
                    <a:ext uri="{FF2B5EF4-FFF2-40B4-BE49-F238E27FC236}">
                      <a16:creationId xmlns:a16="http://schemas.microsoft.com/office/drawing/2014/main" id="{F44D42D9-3DCC-46BC-8F90-EFE004BAA013}"/>
                    </a:ext>
                  </a:extLst>
                </p:cNvPr>
                <p:cNvPicPr/>
                <p:nvPr/>
              </p:nvPicPr>
              <p:blipFill>
                <a:blip r:embed="rId258"/>
                <a:stretch>
                  <a:fillRect/>
                </a:stretch>
              </p:blipFill>
              <p:spPr>
                <a:xfrm>
                  <a:off x="5888190" y="4129867"/>
                  <a:ext cx="130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60" name="Ink 259">
                  <a:extLst>
                    <a:ext uri="{FF2B5EF4-FFF2-40B4-BE49-F238E27FC236}">
                      <a16:creationId xmlns:a16="http://schemas.microsoft.com/office/drawing/2014/main" id="{DBF36BA3-6CDE-4C2F-A8C6-26022F797B59}"/>
                    </a:ext>
                  </a:extLst>
                </p14:cNvPr>
                <p14:cNvContentPartPr/>
                <p14:nvPr/>
              </p14:nvContentPartPr>
              <p14:xfrm>
                <a:off x="6161790" y="4034107"/>
                <a:ext cx="168480" cy="9720"/>
              </p14:xfrm>
            </p:contentPart>
          </mc:Choice>
          <mc:Fallback xmlns="">
            <p:pic>
              <p:nvPicPr>
                <p:cNvPr id="260" name="Ink 259">
                  <a:extLst>
                    <a:ext uri="{FF2B5EF4-FFF2-40B4-BE49-F238E27FC236}">
                      <a16:creationId xmlns:a16="http://schemas.microsoft.com/office/drawing/2014/main" id="{DBF36BA3-6CDE-4C2F-A8C6-26022F797B59}"/>
                    </a:ext>
                  </a:extLst>
                </p:cNvPr>
                <p:cNvPicPr/>
                <p:nvPr/>
              </p:nvPicPr>
              <p:blipFill>
                <a:blip r:embed="rId260"/>
                <a:stretch>
                  <a:fillRect/>
                </a:stretch>
              </p:blipFill>
              <p:spPr>
                <a:xfrm>
                  <a:off x="6152790" y="4025467"/>
                  <a:ext cx="186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1" name="Ink 260">
                  <a:extLst>
                    <a:ext uri="{FF2B5EF4-FFF2-40B4-BE49-F238E27FC236}">
                      <a16:creationId xmlns:a16="http://schemas.microsoft.com/office/drawing/2014/main" id="{ECA362F9-F982-4B64-903B-D05FF067D7E3}"/>
                    </a:ext>
                  </a:extLst>
                </p14:cNvPr>
                <p14:cNvContentPartPr/>
                <p14:nvPr/>
              </p14:nvContentPartPr>
              <p14:xfrm>
                <a:off x="6260070" y="3953827"/>
                <a:ext cx="9360" cy="129240"/>
              </p14:xfrm>
            </p:contentPart>
          </mc:Choice>
          <mc:Fallback xmlns="">
            <p:pic>
              <p:nvPicPr>
                <p:cNvPr id="261" name="Ink 260">
                  <a:extLst>
                    <a:ext uri="{FF2B5EF4-FFF2-40B4-BE49-F238E27FC236}">
                      <a16:creationId xmlns:a16="http://schemas.microsoft.com/office/drawing/2014/main" id="{ECA362F9-F982-4B64-903B-D05FF067D7E3}"/>
                    </a:ext>
                  </a:extLst>
                </p:cNvPr>
                <p:cNvPicPr/>
                <p:nvPr/>
              </p:nvPicPr>
              <p:blipFill>
                <a:blip r:embed="rId262"/>
                <a:stretch>
                  <a:fillRect/>
                </a:stretch>
              </p:blipFill>
              <p:spPr>
                <a:xfrm>
                  <a:off x="6251070" y="3944827"/>
                  <a:ext cx="27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2" name="Ink 261">
                  <a:extLst>
                    <a:ext uri="{FF2B5EF4-FFF2-40B4-BE49-F238E27FC236}">
                      <a16:creationId xmlns:a16="http://schemas.microsoft.com/office/drawing/2014/main" id="{6BF800F7-C102-43E0-BF7B-EEF88DCC9A1B}"/>
                    </a:ext>
                  </a:extLst>
                </p14:cNvPr>
                <p14:cNvContentPartPr/>
                <p14:nvPr/>
              </p14:nvContentPartPr>
              <p14:xfrm>
                <a:off x="6405510" y="3948427"/>
                <a:ext cx="403920" cy="153360"/>
              </p14:xfrm>
            </p:contentPart>
          </mc:Choice>
          <mc:Fallback xmlns="">
            <p:pic>
              <p:nvPicPr>
                <p:cNvPr id="262" name="Ink 261">
                  <a:extLst>
                    <a:ext uri="{FF2B5EF4-FFF2-40B4-BE49-F238E27FC236}">
                      <a16:creationId xmlns:a16="http://schemas.microsoft.com/office/drawing/2014/main" id="{6BF800F7-C102-43E0-BF7B-EEF88DCC9A1B}"/>
                    </a:ext>
                  </a:extLst>
                </p:cNvPr>
                <p:cNvPicPr/>
                <p:nvPr/>
              </p:nvPicPr>
              <p:blipFill>
                <a:blip r:embed="rId264"/>
                <a:stretch>
                  <a:fillRect/>
                </a:stretch>
              </p:blipFill>
              <p:spPr>
                <a:xfrm>
                  <a:off x="6396870" y="3939787"/>
                  <a:ext cx="4215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3" name="Ink 262">
                  <a:extLst>
                    <a:ext uri="{FF2B5EF4-FFF2-40B4-BE49-F238E27FC236}">
                      <a16:creationId xmlns:a16="http://schemas.microsoft.com/office/drawing/2014/main" id="{AF4632EE-D5BA-428B-BB44-ABD71843F468}"/>
                    </a:ext>
                  </a:extLst>
                </p14:cNvPr>
                <p14:cNvContentPartPr/>
                <p14:nvPr/>
              </p14:nvContentPartPr>
              <p14:xfrm>
                <a:off x="6841830" y="3948787"/>
                <a:ext cx="85680" cy="145080"/>
              </p14:xfrm>
            </p:contentPart>
          </mc:Choice>
          <mc:Fallback xmlns="">
            <p:pic>
              <p:nvPicPr>
                <p:cNvPr id="263" name="Ink 262">
                  <a:extLst>
                    <a:ext uri="{FF2B5EF4-FFF2-40B4-BE49-F238E27FC236}">
                      <a16:creationId xmlns:a16="http://schemas.microsoft.com/office/drawing/2014/main" id="{AF4632EE-D5BA-428B-BB44-ABD71843F468}"/>
                    </a:ext>
                  </a:extLst>
                </p:cNvPr>
                <p:cNvPicPr/>
                <p:nvPr/>
              </p:nvPicPr>
              <p:blipFill>
                <a:blip r:embed="rId266"/>
                <a:stretch>
                  <a:fillRect/>
                </a:stretch>
              </p:blipFill>
              <p:spPr>
                <a:xfrm>
                  <a:off x="6833190" y="3939787"/>
                  <a:ext cx="103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4" name="Ink 263">
                  <a:extLst>
                    <a:ext uri="{FF2B5EF4-FFF2-40B4-BE49-F238E27FC236}">
                      <a16:creationId xmlns:a16="http://schemas.microsoft.com/office/drawing/2014/main" id="{E42AEBAC-DF0A-4A77-B6F4-B839C6B7DC69}"/>
                    </a:ext>
                  </a:extLst>
                </p14:cNvPr>
                <p14:cNvContentPartPr/>
                <p14:nvPr/>
              </p14:nvContentPartPr>
              <p14:xfrm>
                <a:off x="7070790" y="3931507"/>
                <a:ext cx="120240" cy="125640"/>
              </p14:xfrm>
            </p:contentPart>
          </mc:Choice>
          <mc:Fallback xmlns="">
            <p:pic>
              <p:nvPicPr>
                <p:cNvPr id="264" name="Ink 263">
                  <a:extLst>
                    <a:ext uri="{FF2B5EF4-FFF2-40B4-BE49-F238E27FC236}">
                      <a16:creationId xmlns:a16="http://schemas.microsoft.com/office/drawing/2014/main" id="{E42AEBAC-DF0A-4A77-B6F4-B839C6B7DC69}"/>
                    </a:ext>
                  </a:extLst>
                </p:cNvPr>
                <p:cNvPicPr/>
                <p:nvPr/>
              </p:nvPicPr>
              <p:blipFill>
                <a:blip r:embed="rId268"/>
                <a:stretch>
                  <a:fillRect/>
                </a:stretch>
              </p:blipFill>
              <p:spPr>
                <a:xfrm>
                  <a:off x="7061790" y="3922507"/>
                  <a:ext cx="137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5" name="Ink 264">
                  <a:extLst>
                    <a:ext uri="{FF2B5EF4-FFF2-40B4-BE49-F238E27FC236}">
                      <a16:creationId xmlns:a16="http://schemas.microsoft.com/office/drawing/2014/main" id="{74EF4570-B9B4-4647-B99C-35A86B0C44F4}"/>
                    </a:ext>
                  </a:extLst>
                </p14:cNvPr>
                <p14:cNvContentPartPr/>
                <p14:nvPr/>
              </p14:nvContentPartPr>
              <p14:xfrm>
                <a:off x="7225950" y="3932227"/>
                <a:ext cx="155520" cy="130680"/>
              </p14:xfrm>
            </p:contentPart>
          </mc:Choice>
          <mc:Fallback xmlns="">
            <p:pic>
              <p:nvPicPr>
                <p:cNvPr id="265" name="Ink 264">
                  <a:extLst>
                    <a:ext uri="{FF2B5EF4-FFF2-40B4-BE49-F238E27FC236}">
                      <a16:creationId xmlns:a16="http://schemas.microsoft.com/office/drawing/2014/main" id="{74EF4570-B9B4-4647-B99C-35A86B0C44F4}"/>
                    </a:ext>
                  </a:extLst>
                </p:cNvPr>
                <p:cNvPicPr/>
                <p:nvPr/>
              </p:nvPicPr>
              <p:blipFill>
                <a:blip r:embed="rId270"/>
                <a:stretch>
                  <a:fillRect/>
                </a:stretch>
              </p:blipFill>
              <p:spPr>
                <a:xfrm>
                  <a:off x="7216950" y="3923227"/>
                  <a:ext cx="173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6" name="Ink 265">
                  <a:extLst>
                    <a:ext uri="{FF2B5EF4-FFF2-40B4-BE49-F238E27FC236}">
                      <a16:creationId xmlns:a16="http://schemas.microsoft.com/office/drawing/2014/main" id="{C183CF40-1237-49AC-BF6D-16C931A78770}"/>
                    </a:ext>
                  </a:extLst>
                </p14:cNvPr>
                <p14:cNvContentPartPr/>
                <p14:nvPr/>
              </p14:nvContentPartPr>
              <p14:xfrm>
                <a:off x="7422510" y="3876427"/>
                <a:ext cx="55440" cy="163440"/>
              </p14:xfrm>
            </p:contentPart>
          </mc:Choice>
          <mc:Fallback xmlns="">
            <p:pic>
              <p:nvPicPr>
                <p:cNvPr id="266" name="Ink 265">
                  <a:extLst>
                    <a:ext uri="{FF2B5EF4-FFF2-40B4-BE49-F238E27FC236}">
                      <a16:creationId xmlns:a16="http://schemas.microsoft.com/office/drawing/2014/main" id="{C183CF40-1237-49AC-BF6D-16C931A78770}"/>
                    </a:ext>
                  </a:extLst>
                </p:cNvPr>
                <p:cNvPicPr/>
                <p:nvPr/>
              </p:nvPicPr>
              <p:blipFill>
                <a:blip r:embed="rId272"/>
                <a:stretch>
                  <a:fillRect/>
                </a:stretch>
              </p:blipFill>
              <p:spPr>
                <a:xfrm>
                  <a:off x="7413870" y="3867787"/>
                  <a:ext cx="73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7" name="Ink 266">
                  <a:extLst>
                    <a:ext uri="{FF2B5EF4-FFF2-40B4-BE49-F238E27FC236}">
                      <a16:creationId xmlns:a16="http://schemas.microsoft.com/office/drawing/2014/main" id="{C058909D-CDC2-41A9-8D59-699C6EA8056E}"/>
                    </a:ext>
                  </a:extLst>
                </p14:cNvPr>
                <p14:cNvContentPartPr/>
                <p14:nvPr/>
              </p14:nvContentPartPr>
              <p14:xfrm>
                <a:off x="7570110" y="3871747"/>
                <a:ext cx="314280" cy="195480"/>
              </p14:xfrm>
            </p:contentPart>
          </mc:Choice>
          <mc:Fallback xmlns="">
            <p:pic>
              <p:nvPicPr>
                <p:cNvPr id="267" name="Ink 266">
                  <a:extLst>
                    <a:ext uri="{FF2B5EF4-FFF2-40B4-BE49-F238E27FC236}">
                      <a16:creationId xmlns:a16="http://schemas.microsoft.com/office/drawing/2014/main" id="{C058909D-CDC2-41A9-8D59-699C6EA8056E}"/>
                    </a:ext>
                  </a:extLst>
                </p:cNvPr>
                <p:cNvPicPr/>
                <p:nvPr/>
              </p:nvPicPr>
              <p:blipFill>
                <a:blip r:embed="rId274"/>
                <a:stretch>
                  <a:fillRect/>
                </a:stretch>
              </p:blipFill>
              <p:spPr>
                <a:xfrm>
                  <a:off x="7561470" y="3863107"/>
                  <a:ext cx="3319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8" name="Ink 267">
                  <a:extLst>
                    <a:ext uri="{FF2B5EF4-FFF2-40B4-BE49-F238E27FC236}">
                      <a16:creationId xmlns:a16="http://schemas.microsoft.com/office/drawing/2014/main" id="{7B78197A-D454-4632-B1AF-28E75A3C1ABE}"/>
                    </a:ext>
                  </a:extLst>
                </p14:cNvPr>
                <p14:cNvContentPartPr/>
                <p14:nvPr/>
              </p14:nvContentPartPr>
              <p14:xfrm>
                <a:off x="7782150" y="3892627"/>
                <a:ext cx="109080" cy="21240"/>
              </p14:xfrm>
            </p:contentPart>
          </mc:Choice>
          <mc:Fallback xmlns="">
            <p:pic>
              <p:nvPicPr>
                <p:cNvPr id="268" name="Ink 267">
                  <a:extLst>
                    <a:ext uri="{FF2B5EF4-FFF2-40B4-BE49-F238E27FC236}">
                      <a16:creationId xmlns:a16="http://schemas.microsoft.com/office/drawing/2014/main" id="{7B78197A-D454-4632-B1AF-28E75A3C1ABE}"/>
                    </a:ext>
                  </a:extLst>
                </p:cNvPr>
                <p:cNvPicPr/>
                <p:nvPr/>
              </p:nvPicPr>
              <p:blipFill>
                <a:blip r:embed="rId276"/>
                <a:stretch>
                  <a:fillRect/>
                </a:stretch>
              </p:blipFill>
              <p:spPr>
                <a:xfrm>
                  <a:off x="7773150" y="3883627"/>
                  <a:ext cx="126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9" name="Ink 268">
                  <a:extLst>
                    <a:ext uri="{FF2B5EF4-FFF2-40B4-BE49-F238E27FC236}">
                      <a16:creationId xmlns:a16="http://schemas.microsoft.com/office/drawing/2014/main" id="{D02F3671-80AE-4FE6-AB7E-1923C355DBC9}"/>
                    </a:ext>
                  </a:extLst>
                </p14:cNvPr>
                <p14:cNvContentPartPr/>
                <p14:nvPr/>
              </p14:nvContentPartPr>
              <p14:xfrm>
                <a:off x="7514310" y="3919267"/>
                <a:ext cx="118080" cy="12600"/>
              </p14:xfrm>
            </p:contentPart>
          </mc:Choice>
          <mc:Fallback xmlns="">
            <p:pic>
              <p:nvPicPr>
                <p:cNvPr id="269" name="Ink 268">
                  <a:extLst>
                    <a:ext uri="{FF2B5EF4-FFF2-40B4-BE49-F238E27FC236}">
                      <a16:creationId xmlns:a16="http://schemas.microsoft.com/office/drawing/2014/main" id="{D02F3671-80AE-4FE6-AB7E-1923C355DBC9}"/>
                    </a:ext>
                  </a:extLst>
                </p:cNvPr>
                <p:cNvPicPr/>
                <p:nvPr/>
              </p:nvPicPr>
              <p:blipFill>
                <a:blip r:embed="rId278"/>
                <a:stretch>
                  <a:fillRect/>
                </a:stretch>
              </p:blipFill>
              <p:spPr>
                <a:xfrm>
                  <a:off x="7505670" y="3910627"/>
                  <a:ext cx="135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71" name="Ink 270">
                  <a:extLst>
                    <a:ext uri="{FF2B5EF4-FFF2-40B4-BE49-F238E27FC236}">
                      <a16:creationId xmlns:a16="http://schemas.microsoft.com/office/drawing/2014/main" id="{2D44B291-2225-40DD-90AD-7BB3662C82D2}"/>
                    </a:ext>
                  </a:extLst>
                </p14:cNvPr>
                <p14:cNvContentPartPr/>
                <p14:nvPr/>
              </p14:nvContentPartPr>
              <p14:xfrm>
                <a:off x="5094750" y="4281787"/>
                <a:ext cx="152280" cy="183600"/>
              </p14:xfrm>
            </p:contentPart>
          </mc:Choice>
          <mc:Fallback xmlns="">
            <p:pic>
              <p:nvPicPr>
                <p:cNvPr id="271" name="Ink 270">
                  <a:extLst>
                    <a:ext uri="{FF2B5EF4-FFF2-40B4-BE49-F238E27FC236}">
                      <a16:creationId xmlns:a16="http://schemas.microsoft.com/office/drawing/2014/main" id="{2D44B291-2225-40DD-90AD-7BB3662C82D2}"/>
                    </a:ext>
                  </a:extLst>
                </p:cNvPr>
                <p:cNvPicPr/>
                <p:nvPr/>
              </p:nvPicPr>
              <p:blipFill>
                <a:blip r:embed="rId280"/>
                <a:stretch>
                  <a:fillRect/>
                </a:stretch>
              </p:blipFill>
              <p:spPr>
                <a:xfrm>
                  <a:off x="5086110" y="4273147"/>
                  <a:ext cx="1699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72" name="Ink 271">
                  <a:extLst>
                    <a:ext uri="{FF2B5EF4-FFF2-40B4-BE49-F238E27FC236}">
                      <a16:creationId xmlns:a16="http://schemas.microsoft.com/office/drawing/2014/main" id="{5F23ABB8-FA7B-498C-80DC-881DC1B09F4F}"/>
                    </a:ext>
                  </a:extLst>
                </p14:cNvPr>
                <p14:cNvContentPartPr/>
                <p14:nvPr/>
              </p14:nvContentPartPr>
              <p14:xfrm>
                <a:off x="5312550" y="4434067"/>
                <a:ext cx="21960" cy="81720"/>
              </p14:xfrm>
            </p:contentPart>
          </mc:Choice>
          <mc:Fallback xmlns="">
            <p:pic>
              <p:nvPicPr>
                <p:cNvPr id="272" name="Ink 271">
                  <a:extLst>
                    <a:ext uri="{FF2B5EF4-FFF2-40B4-BE49-F238E27FC236}">
                      <a16:creationId xmlns:a16="http://schemas.microsoft.com/office/drawing/2014/main" id="{5F23ABB8-FA7B-498C-80DC-881DC1B09F4F}"/>
                    </a:ext>
                  </a:extLst>
                </p:cNvPr>
                <p:cNvPicPr/>
                <p:nvPr/>
              </p:nvPicPr>
              <p:blipFill>
                <a:blip r:embed="rId282"/>
                <a:stretch>
                  <a:fillRect/>
                </a:stretch>
              </p:blipFill>
              <p:spPr>
                <a:xfrm>
                  <a:off x="5303550" y="4425427"/>
                  <a:ext cx="39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73" name="Ink 272">
                  <a:extLst>
                    <a:ext uri="{FF2B5EF4-FFF2-40B4-BE49-F238E27FC236}">
                      <a16:creationId xmlns:a16="http://schemas.microsoft.com/office/drawing/2014/main" id="{48F0F2F2-B3E6-49BC-A5EE-3ADFDA47F049}"/>
                    </a:ext>
                  </a:extLst>
                </p14:cNvPr>
                <p14:cNvContentPartPr/>
                <p14:nvPr/>
              </p14:nvContentPartPr>
              <p14:xfrm>
                <a:off x="5435670" y="4238227"/>
                <a:ext cx="136440" cy="194760"/>
              </p14:xfrm>
            </p:contentPart>
          </mc:Choice>
          <mc:Fallback xmlns="">
            <p:pic>
              <p:nvPicPr>
                <p:cNvPr id="273" name="Ink 272">
                  <a:extLst>
                    <a:ext uri="{FF2B5EF4-FFF2-40B4-BE49-F238E27FC236}">
                      <a16:creationId xmlns:a16="http://schemas.microsoft.com/office/drawing/2014/main" id="{48F0F2F2-B3E6-49BC-A5EE-3ADFDA47F049}"/>
                    </a:ext>
                  </a:extLst>
                </p:cNvPr>
                <p:cNvPicPr/>
                <p:nvPr/>
              </p:nvPicPr>
              <p:blipFill>
                <a:blip r:embed="rId284"/>
                <a:stretch>
                  <a:fillRect/>
                </a:stretch>
              </p:blipFill>
              <p:spPr>
                <a:xfrm>
                  <a:off x="5426670" y="4229227"/>
                  <a:ext cx="1540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74" name="Ink 273">
                  <a:extLst>
                    <a:ext uri="{FF2B5EF4-FFF2-40B4-BE49-F238E27FC236}">
                      <a16:creationId xmlns:a16="http://schemas.microsoft.com/office/drawing/2014/main" id="{018BE670-F601-4F7C-A04F-7501FEEF519E}"/>
                    </a:ext>
                  </a:extLst>
                </p14:cNvPr>
                <p14:cNvContentPartPr/>
                <p14:nvPr/>
              </p14:nvContentPartPr>
              <p14:xfrm>
                <a:off x="5625030" y="4212667"/>
                <a:ext cx="31680" cy="117000"/>
              </p14:xfrm>
            </p:contentPart>
          </mc:Choice>
          <mc:Fallback xmlns="">
            <p:pic>
              <p:nvPicPr>
                <p:cNvPr id="274" name="Ink 273">
                  <a:extLst>
                    <a:ext uri="{FF2B5EF4-FFF2-40B4-BE49-F238E27FC236}">
                      <a16:creationId xmlns:a16="http://schemas.microsoft.com/office/drawing/2014/main" id="{018BE670-F601-4F7C-A04F-7501FEEF519E}"/>
                    </a:ext>
                  </a:extLst>
                </p:cNvPr>
                <p:cNvPicPr/>
                <p:nvPr/>
              </p:nvPicPr>
              <p:blipFill>
                <a:blip r:embed="rId286"/>
                <a:stretch>
                  <a:fillRect/>
                </a:stretch>
              </p:blipFill>
              <p:spPr>
                <a:xfrm>
                  <a:off x="5616030" y="4204027"/>
                  <a:ext cx="49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76" name="Ink 275">
                  <a:extLst>
                    <a:ext uri="{FF2B5EF4-FFF2-40B4-BE49-F238E27FC236}">
                      <a16:creationId xmlns:a16="http://schemas.microsoft.com/office/drawing/2014/main" id="{34F674FA-3868-447A-A18A-97D6DDA58E9D}"/>
                    </a:ext>
                  </a:extLst>
                </p14:cNvPr>
                <p14:cNvContentPartPr/>
                <p14:nvPr/>
              </p14:nvContentPartPr>
              <p14:xfrm>
                <a:off x="5760030" y="4265587"/>
                <a:ext cx="246240" cy="156960"/>
              </p14:xfrm>
            </p:contentPart>
          </mc:Choice>
          <mc:Fallback xmlns="">
            <p:pic>
              <p:nvPicPr>
                <p:cNvPr id="276" name="Ink 275">
                  <a:extLst>
                    <a:ext uri="{FF2B5EF4-FFF2-40B4-BE49-F238E27FC236}">
                      <a16:creationId xmlns:a16="http://schemas.microsoft.com/office/drawing/2014/main" id="{34F674FA-3868-447A-A18A-97D6DDA58E9D}"/>
                    </a:ext>
                  </a:extLst>
                </p:cNvPr>
                <p:cNvPicPr/>
                <p:nvPr/>
              </p:nvPicPr>
              <p:blipFill>
                <a:blip r:embed="rId288"/>
                <a:stretch>
                  <a:fillRect/>
                </a:stretch>
              </p:blipFill>
              <p:spPr>
                <a:xfrm>
                  <a:off x="5751030" y="4256947"/>
                  <a:ext cx="263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77" name="Ink 276">
                  <a:extLst>
                    <a:ext uri="{FF2B5EF4-FFF2-40B4-BE49-F238E27FC236}">
                      <a16:creationId xmlns:a16="http://schemas.microsoft.com/office/drawing/2014/main" id="{6EC2758C-A86D-42BB-BBA3-11853CE7DF98}"/>
                    </a:ext>
                  </a:extLst>
                </p14:cNvPr>
                <p14:cNvContentPartPr/>
                <p14:nvPr/>
              </p14:nvContentPartPr>
              <p14:xfrm>
                <a:off x="5928510" y="4342987"/>
                <a:ext cx="138240" cy="19800"/>
              </p14:xfrm>
            </p:contentPart>
          </mc:Choice>
          <mc:Fallback xmlns="">
            <p:pic>
              <p:nvPicPr>
                <p:cNvPr id="277" name="Ink 276">
                  <a:extLst>
                    <a:ext uri="{FF2B5EF4-FFF2-40B4-BE49-F238E27FC236}">
                      <a16:creationId xmlns:a16="http://schemas.microsoft.com/office/drawing/2014/main" id="{6EC2758C-A86D-42BB-BBA3-11853CE7DF98}"/>
                    </a:ext>
                  </a:extLst>
                </p:cNvPr>
                <p:cNvPicPr/>
                <p:nvPr/>
              </p:nvPicPr>
              <p:blipFill>
                <a:blip r:embed="rId290"/>
                <a:stretch>
                  <a:fillRect/>
                </a:stretch>
              </p:blipFill>
              <p:spPr>
                <a:xfrm>
                  <a:off x="5919510" y="4333987"/>
                  <a:ext cx="155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78" name="Ink 277">
                  <a:extLst>
                    <a:ext uri="{FF2B5EF4-FFF2-40B4-BE49-F238E27FC236}">
                      <a16:creationId xmlns:a16="http://schemas.microsoft.com/office/drawing/2014/main" id="{83C69460-0DC0-47C5-8AB7-A6B4EA39388E}"/>
                    </a:ext>
                  </a:extLst>
                </p14:cNvPr>
                <p14:cNvContentPartPr/>
                <p14:nvPr/>
              </p14:nvContentPartPr>
              <p14:xfrm>
                <a:off x="6149910" y="4337227"/>
                <a:ext cx="221760" cy="73800"/>
              </p14:xfrm>
            </p:contentPart>
          </mc:Choice>
          <mc:Fallback xmlns="">
            <p:pic>
              <p:nvPicPr>
                <p:cNvPr id="278" name="Ink 277">
                  <a:extLst>
                    <a:ext uri="{FF2B5EF4-FFF2-40B4-BE49-F238E27FC236}">
                      <a16:creationId xmlns:a16="http://schemas.microsoft.com/office/drawing/2014/main" id="{83C69460-0DC0-47C5-8AB7-A6B4EA39388E}"/>
                    </a:ext>
                  </a:extLst>
                </p:cNvPr>
                <p:cNvPicPr/>
                <p:nvPr/>
              </p:nvPicPr>
              <p:blipFill>
                <a:blip r:embed="rId292"/>
                <a:stretch>
                  <a:fillRect/>
                </a:stretch>
              </p:blipFill>
              <p:spPr>
                <a:xfrm>
                  <a:off x="6140910" y="4328227"/>
                  <a:ext cx="239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79" name="Ink 278">
                  <a:extLst>
                    <a:ext uri="{FF2B5EF4-FFF2-40B4-BE49-F238E27FC236}">
                      <a16:creationId xmlns:a16="http://schemas.microsoft.com/office/drawing/2014/main" id="{810EC2F0-3A9E-40BC-BE51-5C3CA9985828}"/>
                    </a:ext>
                  </a:extLst>
                </p14:cNvPr>
                <p14:cNvContentPartPr/>
                <p14:nvPr/>
              </p14:nvContentPartPr>
              <p14:xfrm>
                <a:off x="6444750" y="4222027"/>
                <a:ext cx="372960" cy="160200"/>
              </p14:xfrm>
            </p:contentPart>
          </mc:Choice>
          <mc:Fallback xmlns="">
            <p:pic>
              <p:nvPicPr>
                <p:cNvPr id="279" name="Ink 278">
                  <a:extLst>
                    <a:ext uri="{FF2B5EF4-FFF2-40B4-BE49-F238E27FC236}">
                      <a16:creationId xmlns:a16="http://schemas.microsoft.com/office/drawing/2014/main" id="{810EC2F0-3A9E-40BC-BE51-5C3CA9985828}"/>
                    </a:ext>
                  </a:extLst>
                </p:cNvPr>
                <p:cNvPicPr/>
                <p:nvPr/>
              </p:nvPicPr>
              <p:blipFill>
                <a:blip r:embed="rId294"/>
                <a:stretch>
                  <a:fillRect/>
                </a:stretch>
              </p:blipFill>
              <p:spPr>
                <a:xfrm>
                  <a:off x="6435750" y="4213387"/>
                  <a:ext cx="3906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80" name="Ink 279">
                  <a:extLst>
                    <a:ext uri="{FF2B5EF4-FFF2-40B4-BE49-F238E27FC236}">
                      <a16:creationId xmlns:a16="http://schemas.microsoft.com/office/drawing/2014/main" id="{8B3B41BD-950C-4CE8-A422-2278211FF094}"/>
                    </a:ext>
                  </a:extLst>
                </p14:cNvPr>
                <p14:cNvContentPartPr/>
                <p14:nvPr/>
              </p14:nvContentPartPr>
              <p14:xfrm>
                <a:off x="6964230" y="4224547"/>
                <a:ext cx="232200" cy="137520"/>
              </p14:xfrm>
            </p:contentPart>
          </mc:Choice>
          <mc:Fallback xmlns="">
            <p:pic>
              <p:nvPicPr>
                <p:cNvPr id="280" name="Ink 279">
                  <a:extLst>
                    <a:ext uri="{FF2B5EF4-FFF2-40B4-BE49-F238E27FC236}">
                      <a16:creationId xmlns:a16="http://schemas.microsoft.com/office/drawing/2014/main" id="{8B3B41BD-950C-4CE8-A422-2278211FF094}"/>
                    </a:ext>
                  </a:extLst>
                </p:cNvPr>
                <p:cNvPicPr/>
                <p:nvPr/>
              </p:nvPicPr>
              <p:blipFill>
                <a:blip r:embed="rId296"/>
                <a:stretch>
                  <a:fillRect/>
                </a:stretch>
              </p:blipFill>
              <p:spPr>
                <a:xfrm>
                  <a:off x="6955230" y="4215907"/>
                  <a:ext cx="249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81" name="Ink 280">
                  <a:extLst>
                    <a:ext uri="{FF2B5EF4-FFF2-40B4-BE49-F238E27FC236}">
                      <a16:creationId xmlns:a16="http://schemas.microsoft.com/office/drawing/2014/main" id="{BAB44F65-B8E8-4F15-9FE5-42D9BDE2E5E3}"/>
                    </a:ext>
                  </a:extLst>
                </p14:cNvPr>
                <p14:cNvContentPartPr/>
                <p14:nvPr/>
              </p14:nvContentPartPr>
              <p14:xfrm>
                <a:off x="7218390" y="4193587"/>
                <a:ext cx="175320" cy="165960"/>
              </p14:xfrm>
            </p:contentPart>
          </mc:Choice>
          <mc:Fallback xmlns="">
            <p:pic>
              <p:nvPicPr>
                <p:cNvPr id="281" name="Ink 280">
                  <a:extLst>
                    <a:ext uri="{FF2B5EF4-FFF2-40B4-BE49-F238E27FC236}">
                      <a16:creationId xmlns:a16="http://schemas.microsoft.com/office/drawing/2014/main" id="{BAB44F65-B8E8-4F15-9FE5-42D9BDE2E5E3}"/>
                    </a:ext>
                  </a:extLst>
                </p:cNvPr>
                <p:cNvPicPr/>
                <p:nvPr/>
              </p:nvPicPr>
              <p:blipFill>
                <a:blip r:embed="rId298"/>
                <a:stretch>
                  <a:fillRect/>
                </a:stretch>
              </p:blipFill>
              <p:spPr>
                <a:xfrm>
                  <a:off x="7209390" y="4184947"/>
                  <a:ext cx="192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82" name="Ink 281">
                  <a:extLst>
                    <a:ext uri="{FF2B5EF4-FFF2-40B4-BE49-F238E27FC236}">
                      <a16:creationId xmlns:a16="http://schemas.microsoft.com/office/drawing/2014/main" id="{96316EFF-251B-4617-9A8F-BAA75FC44EE3}"/>
                    </a:ext>
                  </a:extLst>
                </p14:cNvPr>
                <p14:cNvContentPartPr/>
                <p14:nvPr/>
              </p14:nvContentPartPr>
              <p14:xfrm>
                <a:off x="7187790" y="4277827"/>
                <a:ext cx="118080" cy="19800"/>
              </p14:xfrm>
            </p:contentPart>
          </mc:Choice>
          <mc:Fallback xmlns="">
            <p:pic>
              <p:nvPicPr>
                <p:cNvPr id="282" name="Ink 281">
                  <a:extLst>
                    <a:ext uri="{FF2B5EF4-FFF2-40B4-BE49-F238E27FC236}">
                      <a16:creationId xmlns:a16="http://schemas.microsoft.com/office/drawing/2014/main" id="{96316EFF-251B-4617-9A8F-BAA75FC44EE3}"/>
                    </a:ext>
                  </a:extLst>
                </p:cNvPr>
                <p:cNvPicPr/>
                <p:nvPr/>
              </p:nvPicPr>
              <p:blipFill>
                <a:blip r:embed="rId300"/>
                <a:stretch>
                  <a:fillRect/>
                </a:stretch>
              </p:blipFill>
              <p:spPr>
                <a:xfrm>
                  <a:off x="7178790" y="4268827"/>
                  <a:ext cx="135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83" name="Ink 282">
                  <a:extLst>
                    <a:ext uri="{FF2B5EF4-FFF2-40B4-BE49-F238E27FC236}">
                      <a16:creationId xmlns:a16="http://schemas.microsoft.com/office/drawing/2014/main" id="{13D2B653-159C-4B51-85FD-385A225D0A94}"/>
                    </a:ext>
                  </a:extLst>
                </p14:cNvPr>
                <p14:cNvContentPartPr/>
                <p14:nvPr/>
              </p14:nvContentPartPr>
              <p14:xfrm>
                <a:off x="7391910" y="4291867"/>
                <a:ext cx="128160" cy="59760"/>
              </p14:xfrm>
            </p:contentPart>
          </mc:Choice>
          <mc:Fallback xmlns="">
            <p:pic>
              <p:nvPicPr>
                <p:cNvPr id="283" name="Ink 282">
                  <a:extLst>
                    <a:ext uri="{FF2B5EF4-FFF2-40B4-BE49-F238E27FC236}">
                      <a16:creationId xmlns:a16="http://schemas.microsoft.com/office/drawing/2014/main" id="{13D2B653-159C-4B51-85FD-385A225D0A94}"/>
                    </a:ext>
                  </a:extLst>
                </p:cNvPr>
                <p:cNvPicPr/>
                <p:nvPr/>
              </p:nvPicPr>
              <p:blipFill>
                <a:blip r:embed="rId302"/>
                <a:stretch>
                  <a:fillRect/>
                </a:stretch>
              </p:blipFill>
              <p:spPr>
                <a:xfrm>
                  <a:off x="7383270" y="4283227"/>
                  <a:ext cx="1458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84" name="Ink 283">
                  <a:extLst>
                    <a:ext uri="{FF2B5EF4-FFF2-40B4-BE49-F238E27FC236}">
                      <a16:creationId xmlns:a16="http://schemas.microsoft.com/office/drawing/2014/main" id="{EF5A4A56-F173-4EA5-9090-3D9E959C456A}"/>
                    </a:ext>
                  </a:extLst>
                </p14:cNvPr>
                <p14:cNvContentPartPr/>
                <p14:nvPr/>
              </p14:nvContentPartPr>
              <p14:xfrm>
                <a:off x="5532510" y="4685707"/>
                <a:ext cx="157320" cy="8280"/>
              </p14:xfrm>
            </p:contentPart>
          </mc:Choice>
          <mc:Fallback xmlns="">
            <p:pic>
              <p:nvPicPr>
                <p:cNvPr id="284" name="Ink 283">
                  <a:extLst>
                    <a:ext uri="{FF2B5EF4-FFF2-40B4-BE49-F238E27FC236}">
                      <a16:creationId xmlns:a16="http://schemas.microsoft.com/office/drawing/2014/main" id="{EF5A4A56-F173-4EA5-9090-3D9E959C456A}"/>
                    </a:ext>
                  </a:extLst>
                </p:cNvPr>
                <p:cNvPicPr/>
                <p:nvPr/>
              </p:nvPicPr>
              <p:blipFill>
                <a:blip r:embed="rId304"/>
                <a:stretch>
                  <a:fillRect/>
                </a:stretch>
              </p:blipFill>
              <p:spPr>
                <a:xfrm>
                  <a:off x="5523510" y="4677067"/>
                  <a:ext cx="174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85" name="Ink 284">
                  <a:extLst>
                    <a:ext uri="{FF2B5EF4-FFF2-40B4-BE49-F238E27FC236}">
                      <a16:creationId xmlns:a16="http://schemas.microsoft.com/office/drawing/2014/main" id="{C60EC3FA-F792-49FA-9D73-B6E1047A0C00}"/>
                    </a:ext>
                  </a:extLst>
                </p14:cNvPr>
                <p14:cNvContentPartPr/>
                <p14:nvPr/>
              </p14:nvContentPartPr>
              <p14:xfrm>
                <a:off x="5558430" y="4749427"/>
                <a:ext cx="155520" cy="5040"/>
              </p14:xfrm>
            </p:contentPart>
          </mc:Choice>
          <mc:Fallback xmlns="">
            <p:pic>
              <p:nvPicPr>
                <p:cNvPr id="285" name="Ink 284">
                  <a:extLst>
                    <a:ext uri="{FF2B5EF4-FFF2-40B4-BE49-F238E27FC236}">
                      <a16:creationId xmlns:a16="http://schemas.microsoft.com/office/drawing/2014/main" id="{C60EC3FA-F792-49FA-9D73-B6E1047A0C00}"/>
                    </a:ext>
                  </a:extLst>
                </p:cNvPr>
                <p:cNvPicPr/>
                <p:nvPr/>
              </p:nvPicPr>
              <p:blipFill>
                <a:blip r:embed="rId306"/>
                <a:stretch>
                  <a:fillRect/>
                </a:stretch>
              </p:blipFill>
              <p:spPr>
                <a:xfrm>
                  <a:off x="5549790" y="4740787"/>
                  <a:ext cx="173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86" name="Ink 285">
                  <a:extLst>
                    <a:ext uri="{FF2B5EF4-FFF2-40B4-BE49-F238E27FC236}">
                      <a16:creationId xmlns:a16="http://schemas.microsoft.com/office/drawing/2014/main" id="{00A912D3-B67C-49EC-A63E-90C8A7A32A70}"/>
                    </a:ext>
                  </a:extLst>
                </p14:cNvPr>
                <p14:cNvContentPartPr/>
                <p14:nvPr/>
              </p14:nvContentPartPr>
              <p14:xfrm>
                <a:off x="5949390" y="4537387"/>
                <a:ext cx="288360" cy="233280"/>
              </p14:xfrm>
            </p:contentPart>
          </mc:Choice>
          <mc:Fallback xmlns="">
            <p:pic>
              <p:nvPicPr>
                <p:cNvPr id="286" name="Ink 285">
                  <a:extLst>
                    <a:ext uri="{FF2B5EF4-FFF2-40B4-BE49-F238E27FC236}">
                      <a16:creationId xmlns:a16="http://schemas.microsoft.com/office/drawing/2014/main" id="{00A912D3-B67C-49EC-A63E-90C8A7A32A70}"/>
                    </a:ext>
                  </a:extLst>
                </p:cNvPr>
                <p:cNvPicPr/>
                <p:nvPr/>
              </p:nvPicPr>
              <p:blipFill>
                <a:blip r:embed="rId308"/>
                <a:stretch>
                  <a:fillRect/>
                </a:stretch>
              </p:blipFill>
              <p:spPr>
                <a:xfrm>
                  <a:off x="5940390" y="4528747"/>
                  <a:ext cx="3060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87" name="Ink 286">
                  <a:extLst>
                    <a:ext uri="{FF2B5EF4-FFF2-40B4-BE49-F238E27FC236}">
                      <a16:creationId xmlns:a16="http://schemas.microsoft.com/office/drawing/2014/main" id="{5C4639AE-7645-49FD-9C68-C7DB88714CC5}"/>
                    </a:ext>
                  </a:extLst>
                </p14:cNvPr>
                <p14:cNvContentPartPr/>
                <p14:nvPr/>
              </p14:nvContentPartPr>
              <p14:xfrm>
                <a:off x="6194550" y="4638187"/>
                <a:ext cx="165960" cy="11880"/>
              </p14:xfrm>
            </p:contentPart>
          </mc:Choice>
          <mc:Fallback xmlns="">
            <p:pic>
              <p:nvPicPr>
                <p:cNvPr id="287" name="Ink 286">
                  <a:extLst>
                    <a:ext uri="{FF2B5EF4-FFF2-40B4-BE49-F238E27FC236}">
                      <a16:creationId xmlns:a16="http://schemas.microsoft.com/office/drawing/2014/main" id="{5C4639AE-7645-49FD-9C68-C7DB88714CC5}"/>
                    </a:ext>
                  </a:extLst>
                </p:cNvPr>
                <p:cNvPicPr/>
                <p:nvPr/>
              </p:nvPicPr>
              <p:blipFill>
                <a:blip r:embed="rId310"/>
                <a:stretch>
                  <a:fillRect/>
                </a:stretch>
              </p:blipFill>
              <p:spPr>
                <a:xfrm>
                  <a:off x="6185910" y="4629187"/>
                  <a:ext cx="183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88" name="Ink 287">
                  <a:extLst>
                    <a:ext uri="{FF2B5EF4-FFF2-40B4-BE49-F238E27FC236}">
                      <a16:creationId xmlns:a16="http://schemas.microsoft.com/office/drawing/2014/main" id="{44C13F55-CD8E-4447-BCC4-54234609A440}"/>
                    </a:ext>
                  </a:extLst>
                </p14:cNvPr>
                <p14:cNvContentPartPr/>
                <p14:nvPr/>
              </p14:nvContentPartPr>
              <p14:xfrm>
                <a:off x="6328830" y="4619467"/>
                <a:ext cx="183240" cy="82080"/>
              </p14:xfrm>
            </p:contentPart>
          </mc:Choice>
          <mc:Fallback xmlns="">
            <p:pic>
              <p:nvPicPr>
                <p:cNvPr id="288" name="Ink 287">
                  <a:extLst>
                    <a:ext uri="{FF2B5EF4-FFF2-40B4-BE49-F238E27FC236}">
                      <a16:creationId xmlns:a16="http://schemas.microsoft.com/office/drawing/2014/main" id="{44C13F55-CD8E-4447-BCC4-54234609A440}"/>
                    </a:ext>
                  </a:extLst>
                </p:cNvPr>
                <p:cNvPicPr/>
                <p:nvPr/>
              </p:nvPicPr>
              <p:blipFill>
                <a:blip r:embed="rId312"/>
                <a:stretch>
                  <a:fillRect/>
                </a:stretch>
              </p:blipFill>
              <p:spPr>
                <a:xfrm>
                  <a:off x="6319830" y="4610467"/>
                  <a:ext cx="200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89" name="Ink 288">
                  <a:extLst>
                    <a:ext uri="{FF2B5EF4-FFF2-40B4-BE49-F238E27FC236}">
                      <a16:creationId xmlns:a16="http://schemas.microsoft.com/office/drawing/2014/main" id="{02A5C063-E019-430D-AA1E-1F9D76E0D870}"/>
                    </a:ext>
                  </a:extLst>
                </p14:cNvPr>
                <p14:cNvContentPartPr/>
                <p14:nvPr/>
              </p14:nvContentPartPr>
              <p14:xfrm>
                <a:off x="6532230" y="4512547"/>
                <a:ext cx="23400" cy="180720"/>
              </p14:xfrm>
            </p:contentPart>
          </mc:Choice>
          <mc:Fallback xmlns="">
            <p:pic>
              <p:nvPicPr>
                <p:cNvPr id="289" name="Ink 288">
                  <a:extLst>
                    <a:ext uri="{FF2B5EF4-FFF2-40B4-BE49-F238E27FC236}">
                      <a16:creationId xmlns:a16="http://schemas.microsoft.com/office/drawing/2014/main" id="{02A5C063-E019-430D-AA1E-1F9D76E0D870}"/>
                    </a:ext>
                  </a:extLst>
                </p:cNvPr>
                <p:cNvPicPr/>
                <p:nvPr/>
              </p:nvPicPr>
              <p:blipFill>
                <a:blip r:embed="rId314"/>
                <a:stretch>
                  <a:fillRect/>
                </a:stretch>
              </p:blipFill>
              <p:spPr>
                <a:xfrm>
                  <a:off x="6523590" y="4503907"/>
                  <a:ext cx="41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90" name="Ink 289">
                  <a:extLst>
                    <a:ext uri="{FF2B5EF4-FFF2-40B4-BE49-F238E27FC236}">
                      <a16:creationId xmlns:a16="http://schemas.microsoft.com/office/drawing/2014/main" id="{6CDA2864-5F00-4D60-9C97-D666E40DACD0}"/>
                    </a:ext>
                  </a:extLst>
                </p14:cNvPr>
                <p14:cNvContentPartPr/>
                <p14:nvPr/>
              </p14:nvContentPartPr>
              <p14:xfrm>
                <a:off x="6506310" y="4565827"/>
                <a:ext cx="446760" cy="113400"/>
              </p14:xfrm>
            </p:contentPart>
          </mc:Choice>
          <mc:Fallback xmlns="">
            <p:pic>
              <p:nvPicPr>
                <p:cNvPr id="290" name="Ink 289">
                  <a:extLst>
                    <a:ext uri="{FF2B5EF4-FFF2-40B4-BE49-F238E27FC236}">
                      <a16:creationId xmlns:a16="http://schemas.microsoft.com/office/drawing/2014/main" id="{6CDA2864-5F00-4D60-9C97-D666E40DACD0}"/>
                    </a:ext>
                  </a:extLst>
                </p:cNvPr>
                <p:cNvPicPr/>
                <p:nvPr/>
              </p:nvPicPr>
              <p:blipFill>
                <a:blip r:embed="rId316"/>
                <a:stretch>
                  <a:fillRect/>
                </a:stretch>
              </p:blipFill>
              <p:spPr>
                <a:xfrm>
                  <a:off x="6497310" y="4556827"/>
                  <a:ext cx="464400" cy="131040"/>
                </a:xfrm>
                <a:prstGeom prst="rect">
                  <a:avLst/>
                </a:prstGeom>
              </p:spPr>
            </p:pic>
          </mc:Fallback>
        </mc:AlternateContent>
      </p:grpSp>
      <p:grpSp>
        <p:nvGrpSpPr>
          <p:cNvPr id="296" name="Group 295">
            <a:extLst>
              <a:ext uri="{FF2B5EF4-FFF2-40B4-BE49-F238E27FC236}">
                <a16:creationId xmlns:a16="http://schemas.microsoft.com/office/drawing/2014/main" id="{575418B3-CDBF-4A97-82AD-EF4B290E1EF4}"/>
              </a:ext>
            </a:extLst>
          </p:cNvPr>
          <p:cNvGrpSpPr/>
          <p:nvPr/>
        </p:nvGrpSpPr>
        <p:grpSpPr>
          <a:xfrm>
            <a:off x="8353830" y="1853227"/>
            <a:ext cx="305640" cy="270720"/>
            <a:chOff x="8353830" y="1853227"/>
            <a:chExt cx="305640" cy="270720"/>
          </a:xfrm>
        </p:grpSpPr>
        <mc:AlternateContent xmlns:mc="http://schemas.openxmlformats.org/markup-compatibility/2006" xmlns:p14="http://schemas.microsoft.com/office/powerpoint/2010/main">
          <mc:Choice Requires="p14">
            <p:contentPart p14:bwMode="auto" r:id="rId317">
              <p14:nvContentPartPr>
                <p14:cNvPr id="294" name="Ink 293">
                  <a:extLst>
                    <a:ext uri="{FF2B5EF4-FFF2-40B4-BE49-F238E27FC236}">
                      <a16:creationId xmlns:a16="http://schemas.microsoft.com/office/drawing/2014/main" id="{99C8175A-92A4-4638-9E64-62384B0BDB32}"/>
                    </a:ext>
                  </a:extLst>
                </p14:cNvPr>
                <p14:cNvContentPartPr/>
                <p14:nvPr/>
              </p14:nvContentPartPr>
              <p14:xfrm>
                <a:off x="8353830" y="1853227"/>
                <a:ext cx="142200" cy="267480"/>
              </p14:xfrm>
            </p:contentPart>
          </mc:Choice>
          <mc:Fallback xmlns="">
            <p:pic>
              <p:nvPicPr>
                <p:cNvPr id="294" name="Ink 293">
                  <a:extLst>
                    <a:ext uri="{FF2B5EF4-FFF2-40B4-BE49-F238E27FC236}">
                      <a16:creationId xmlns:a16="http://schemas.microsoft.com/office/drawing/2014/main" id="{99C8175A-92A4-4638-9E64-62384B0BDB32}"/>
                    </a:ext>
                  </a:extLst>
                </p:cNvPr>
                <p:cNvPicPr/>
                <p:nvPr/>
              </p:nvPicPr>
              <p:blipFill>
                <a:blip r:embed="rId318"/>
                <a:stretch>
                  <a:fillRect/>
                </a:stretch>
              </p:blipFill>
              <p:spPr>
                <a:xfrm>
                  <a:off x="8345190" y="1844227"/>
                  <a:ext cx="1598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95" name="Ink 294">
                  <a:extLst>
                    <a:ext uri="{FF2B5EF4-FFF2-40B4-BE49-F238E27FC236}">
                      <a16:creationId xmlns:a16="http://schemas.microsoft.com/office/drawing/2014/main" id="{DAE90653-1896-43D6-8198-8D0741C3E82E}"/>
                    </a:ext>
                  </a:extLst>
                </p14:cNvPr>
                <p14:cNvContentPartPr/>
                <p14:nvPr/>
              </p14:nvContentPartPr>
              <p14:xfrm>
                <a:off x="8496030" y="2036827"/>
                <a:ext cx="163440" cy="87120"/>
              </p14:xfrm>
            </p:contentPart>
          </mc:Choice>
          <mc:Fallback xmlns="">
            <p:pic>
              <p:nvPicPr>
                <p:cNvPr id="295" name="Ink 294">
                  <a:extLst>
                    <a:ext uri="{FF2B5EF4-FFF2-40B4-BE49-F238E27FC236}">
                      <a16:creationId xmlns:a16="http://schemas.microsoft.com/office/drawing/2014/main" id="{DAE90653-1896-43D6-8198-8D0741C3E82E}"/>
                    </a:ext>
                  </a:extLst>
                </p:cNvPr>
                <p:cNvPicPr/>
                <p:nvPr/>
              </p:nvPicPr>
              <p:blipFill>
                <a:blip r:embed="rId320"/>
                <a:stretch>
                  <a:fillRect/>
                </a:stretch>
              </p:blipFill>
              <p:spPr>
                <a:xfrm>
                  <a:off x="8487030" y="2028187"/>
                  <a:ext cx="181080" cy="104760"/>
                </a:xfrm>
                <a:prstGeom prst="rect">
                  <a:avLst/>
                </a:prstGeom>
              </p:spPr>
            </p:pic>
          </mc:Fallback>
        </mc:AlternateContent>
      </p:grpSp>
      <p:grpSp>
        <p:nvGrpSpPr>
          <p:cNvPr id="309" name="Group 308">
            <a:extLst>
              <a:ext uri="{FF2B5EF4-FFF2-40B4-BE49-F238E27FC236}">
                <a16:creationId xmlns:a16="http://schemas.microsoft.com/office/drawing/2014/main" id="{47BF5590-40A4-4397-9F10-69C488880C38}"/>
              </a:ext>
            </a:extLst>
          </p:cNvPr>
          <p:cNvGrpSpPr/>
          <p:nvPr/>
        </p:nvGrpSpPr>
        <p:grpSpPr>
          <a:xfrm>
            <a:off x="8892390" y="1851787"/>
            <a:ext cx="2369160" cy="276480"/>
            <a:chOff x="8892390" y="1851787"/>
            <a:chExt cx="2369160" cy="276480"/>
          </a:xfrm>
        </p:grpSpPr>
        <mc:AlternateContent xmlns:mc="http://schemas.openxmlformats.org/markup-compatibility/2006" xmlns:p14="http://schemas.microsoft.com/office/powerpoint/2010/main">
          <mc:Choice Requires="p14">
            <p:contentPart p14:bwMode="auto" r:id="rId321">
              <p14:nvContentPartPr>
                <p14:cNvPr id="297" name="Ink 296">
                  <a:extLst>
                    <a:ext uri="{FF2B5EF4-FFF2-40B4-BE49-F238E27FC236}">
                      <a16:creationId xmlns:a16="http://schemas.microsoft.com/office/drawing/2014/main" id="{6060FA79-3FAC-409A-92AB-A217E9F565B1}"/>
                    </a:ext>
                  </a:extLst>
                </p14:cNvPr>
                <p14:cNvContentPartPr/>
                <p14:nvPr/>
              </p14:nvContentPartPr>
              <p14:xfrm>
                <a:off x="8892390" y="1990387"/>
                <a:ext cx="333000" cy="137880"/>
              </p14:xfrm>
            </p:contentPart>
          </mc:Choice>
          <mc:Fallback xmlns="">
            <p:pic>
              <p:nvPicPr>
                <p:cNvPr id="297" name="Ink 296">
                  <a:extLst>
                    <a:ext uri="{FF2B5EF4-FFF2-40B4-BE49-F238E27FC236}">
                      <a16:creationId xmlns:a16="http://schemas.microsoft.com/office/drawing/2014/main" id="{6060FA79-3FAC-409A-92AB-A217E9F565B1}"/>
                    </a:ext>
                  </a:extLst>
                </p:cNvPr>
                <p:cNvPicPr/>
                <p:nvPr/>
              </p:nvPicPr>
              <p:blipFill>
                <a:blip r:embed="rId322"/>
                <a:stretch>
                  <a:fillRect/>
                </a:stretch>
              </p:blipFill>
              <p:spPr>
                <a:xfrm>
                  <a:off x="8883390" y="1981747"/>
                  <a:ext cx="350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98" name="Ink 297">
                  <a:extLst>
                    <a:ext uri="{FF2B5EF4-FFF2-40B4-BE49-F238E27FC236}">
                      <a16:creationId xmlns:a16="http://schemas.microsoft.com/office/drawing/2014/main" id="{C8006DE7-9989-4D63-AC13-C6FF0CB0F47E}"/>
                    </a:ext>
                  </a:extLst>
                </p14:cNvPr>
                <p14:cNvContentPartPr/>
                <p14:nvPr/>
              </p14:nvContentPartPr>
              <p14:xfrm>
                <a:off x="9213150" y="1920187"/>
                <a:ext cx="63000" cy="190080"/>
              </p14:xfrm>
            </p:contentPart>
          </mc:Choice>
          <mc:Fallback xmlns="">
            <p:pic>
              <p:nvPicPr>
                <p:cNvPr id="298" name="Ink 297">
                  <a:extLst>
                    <a:ext uri="{FF2B5EF4-FFF2-40B4-BE49-F238E27FC236}">
                      <a16:creationId xmlns:a16="http://schemas.microsoft.com/office/drawing/2014/main" id="{C8006DE7-9989-4D63-AC13-C6FF0CB0F47E}"/>
                    </a:ext>
                  </a:extLst>
                </p:cNvPr>
                <p:cNvPicPr/>
                <p:nvPr/>
              </p:nvPicPr>
              <p:blipFill>
                <a:blip r:embed="rId324"/>
                <a:stretch>
                  <a:fillRect/>
                </a:stretch>
              </p:blipFill>
              <p:spPr>
                <a:xfrm>
                  <a:off x="9204150" y="1911547"/>
                  <a:ext cx="80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99" name="Ink 298">
                  <a:extLst>
                    <a:ext uri="{FF2B5EF4-FFF2-40B4-BE49-F238E27FC236}">
                      <a16:creationId xmlns:a16="http://schemas.microsoft.com/office/drawing/2014/main" id="{DEE99EBA-D55E-40E2-A67A-C2B8C5ECF9DA}"/>
                    </a:ext>
                  </a:extLst>
                </p14:cNvPr>
                <p14:cNvContentPartPr/>
                <p14:nvPr/>
              </p14:nvContentPartPr>
              <p14:xfrm>
                <a:off x="9214590" y="2022427"/>
                <a:ext cx="106200" cy="2880"/>
              </p14:xfrm>
            </p:contentPart>
          </mc:Choice>
          <mc:Fallback xmlns="">
            <p:pic>
              <p:nvPicPr>
                <p:cNvPr id="299" name="Ink 298">
                  <a:extLst>
                    <a:ext uri="{FF2B5EF4-FFF2-40B4-BE49-F238E27FC236}">
                      <a16:creationId xmlns:a16="http://schemas.microsoft.com/office/drawing/2014/main" id="{DEE99EBA-D55E-40E2-A67A-C2B8C5ECF9DA}"/>
                    </a:ext>
                  </a:extLst>
                </p:cNvPr>
                <p:cNvPicPr/>
                <p:nvPr/>
              </p:nvPicPr>
              <p:blipFill>
                <a:blip r:embed="rId326"/>
                <a:stretch>
                  <a:fillRect/>
                </a:stretch>
              </p:blipFill>
              <p:spPr>
                <a:xfrm>
                  <a:off x="9205590" y="2013427"/>
                  <a:ext cx="123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00" name="Ink 299">
                  <a:extLst>
                    <a:ext uri="{FF2B5EF4-FFF2-40B4-BE49-F238E27FC236}">
                      <a16:creationId xmlns:a16="http://schemas.microsoft.com/office/drawing/2014/main" id="{7EEACD6C-9F7B-4221-B934-E5EC0A8658E5}"/>
                    </a:ext>
                  </a:extLst>
                </p14:cNvPr>
                <p14:cNvContentPartPr/>
                <p14:nvPr/>
              </p14:nvContentPartPr>
              <p14:xfrm>
                <a:off x="9330150" y="1943947"/>
                <a:ext cx="275400" cy="163080"/>
              </p14:xfrm>
            </p:contentPart>
          </mc:Choice>
          <mc:Fallback xmlns="">
            <p:pic>
              <p:nvPicPr>
                <p:cNvPr id="300" name="Ink 299">
                  <a:extLst>
                    <a:ext uri="{FF2B5EF4-FFF2-40B4-BE49-F238E27FC236}">
                      <a16:creationId xmlns:a16="http://schemas.microsoft.com/office/drawing/2014/main" id="{7EEACD6C-9F7B-4221-B934-E5EC0A8658E5}"/>
                    </a:ext>
                  </a:extLst>
                </p:cNvPr>
                <p:cNvPicPr/>
                <p:nvPr/>
              </p:nvPicPr>
              <p:blipFill>
                <a:blip r:embed="rId328"/>
                <a:stretch>
                  <a:fillRect/>
                </a:stretch>
              </p:blipFill>
              <p:spPr>
                <a:xfrm>
                  <a:off x="9321150" y="1935307"/>
                  <a:ext cx="293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01" name="Ink 300">
                  <a:extLst>
                    <a:ext uri="{FF2B5EF4-FFF2-40B4-BE49-F238E27FC236}">
                      <a16:creationId xmlns:a16="http://schemas.microsoft.com/office/drawing/2014/main" id="{C016F382-C71E-4836-AFCB-CD3A1B0DFBA5}"/>
                    </a:ext>
                  </a:extLst>
                </p14:cNvPr>
                <p14:cNvContentPartPr/>
                <p14:nvPr/>
              </p14:nvContentPartPr>
              <p14:xfrm>
                <a:off x="9500790" y="2004787"/>
                <a:ext cx="86040" cy="5760"/>
              </p14:xfrm>
            </p:contentPart>
          </mc:Choice>
          <mc:Fallback xmlns="">
            <p:pic>
              <p:nvPicPr>
                <p:cNvPr id="301" name="Ink 300">
                  <a:extLst>
                    <a:ext uri="{FF2B5EF4-FFF2-40B4-BE49-F238E27FC236}">
                      <a16:creationId xmlns:a16="http://schemas.microsoft.com/office/drawing/2014/main" id="{C016F382-C71E-4836-AFCB-CD3A1B0DFBA5}"/>
                    </a:ext>
                  </a:extLst>
                </p:cNvPr>
                <p:cNvPicPr/>
                <p:nvPr/>
              </p:nvPicPr>
              <p:blipFill>
                <a:blip r:embed="rId330"/>
                <a:stretch>
                  <a:fillRect/>
                </a:stretch>
              </p:blipFill>
              <p:spPr>
                <a:xfrm>
                  <a:off x="9492150" y="1996147"/>
                  <a:ext cx="103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02" name="Ink 301">
                  <a:extLst>
                    <a:ext uri="{FF2B5EF4-FFF2-40B4-BE49-F238E27FC236}">
                      <a16:creationId xmlns:a16="http://schemas.microsoft.com/office/drawing/2014/main" id="{067C7205-AD2A-4D93-90E7-1EF39F585CE3}"/>
                    </a:ext>
                  </a:extLst>
                </p14:cNvPr>
                <p14:cNvContentPartPr/>
                <p14:nvPr/>
              </p14:nvContentPartPr>
              <p14:xfrm>
                <a:off x="9627510" y="1947547"/>
                <a:ext cx="112320" cy="44280"/>
              </p14:xfrm>
            </p:contentPart>
          </mc:Choice>
          <mc:Fallback xmlns="">
            <p:pic>
              <p:nvPicPr>
                <p:cNvPr id="302" name="Ink 301">
                  <a:extLst>
                    <a:ext uri="{FF2B5EF4-FFF2-40B4-BE49-F238E27FC236}">
                      <a16:creationId xmlns:a16="http://schemas.microsoft.com/office/drawing/2014/main" id="{067C7205-AD2A-4D93-90E7-1EF39F585CE3}"/>
                    </a:ext>
                  </a:extLst>
                </p:cNvPr>
                <p:cNvPicPr/>
                <p:nvPr/>
              </p:nvPicPr>
              <p:blipFill>
                <a:blip r:embed="rId332"/>
                <a:stretch>
                  <a:fillRect/>
                </a:stretch>
              </p:blipFill>
              <p:spPr>
                <a:xfrm>
                  <a:off x="9618870" y="1938907"/>
                  <a:ext cx="129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03" name="Ink 302">
                  <a:extLst>
                    <a:ext uri="{FF2B5EF4-FFF2-40B4-BE49-F238E27FC236}">
                      <a16:creationId xmlns:a16="http://schemas.microsoft.com/office/drawing/2014/main" id="{3CBED85E-22EA-4DB8-A2AC-C128E073FE3D}"/>
                    </a:ext>
                  </a:extLst>
                </p14:cNvPr>
                <p14:cNvContentPartPr/>
                <p14:nvPr/>
              </p14:nvContentPartPr>
              <p14:xfrm>
                <a:off x="9894990" y="1911547"/>
                <a:ext cx="361440" cy="185040"/>
              </p14:xfrm>
            </p:contentPart>
          </mc:Choice>
          <mc:Fallback xmlns="">
            <p:pic>
              <p:nvPicPr>
                <p:cNvPr id="303" name="Ink 302">
                  <a:extLst>
                    <a:ext uri="{FF2B5EF4-FFF2-40B4-BE49-F238E27FC236}">
                      <a16:creationId xmlns:a16="http://schemas.microsoft.com/office/drawing/2014/main" id="{3CBED85E-22EA-4DB8-A2AC-C128E073FE3D}"/>
                    </a:ext>
                  </a:extLst>
                </p:cNvPr>
                <p:cNvPicPr/>
                <p:nvPr/>
              </p:nvPicPr>
              <p:blipFill>
                <a:blip r:embed="rId334"/>
                <a:stretch>
                  <a:fillRect/>
                </a:stretch>
              </p:blipFill>
              <p:spPr>
                <a:xfrm>
                  <a:off x="9886350" y="1902907"/>
                  <a:ext cx="379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04" name="Ink 303">
                  <a:extLst>
                    <a:ext uri="{FF2B5EF4-FFF2-40B4-BE49-F238E27FC236}">
                      <a16:creationId xmlns:a16="http://schemas.microsoft.com/office/drawing/2014/main" id="{73D02FE0-A968-4B33-9644-F00D15DB9E01}"/>
                    </a:ext>
                  </a:extLst>
                </p14:cNvPr>
                <p14:cNvContentPartPr/>
                <p14:nvPr/>
              </p14:nvContentPartPr>
              <p14:xfrm>
                <a:off x="10452630" y="1955467"/>
                <a:ext cx="117720" cy="125280"/>
              </p14:xfrm>
            </p:contentPart>
          </mc:Choice>
          <mc:Fallback xmlns="">
            <p:pic>
              <p:nvPicPr>
                <p:cNvPr id="304" name="Ink 303">
                  <a:extLst>
                    <a:ext uri="{FF2B5EF4-FFF2-40B4-BE49-F238E27FC236}">
                      <a16:creationId xmlns:a16="http://schemas.microsoft.com/office/drawing/2014/main" id="{73D02FE0-A968-4B33-9644-F00D15DB9E01}"/>
                    </a:ext>
                  </a:extLst>
                </p:cNvPr>
                <p:cNvPicPr/>
                <p:nvPr/>
              </p:nvPicPr>
              <p:blipFill>
                <a:blip r:embed="rId336"/>
                <a:stretch>
                  <a:fillRect/>
                </a:stretch>
              </p:blipFill>
              <p:spPr>
                <a:xfrm>
                  <a:off x="10443990" y="1946827"/>
                  <a:ext cx="135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05" name="Ink 304">
                  <a:extLst>
                    <a:ext uri="{FF2B5EF4-FFF2-40B4-BE49-F238E27FC236}">
                      <a16:creationId xmlns:a16="http://schemas.microsoft.com/office/drawing/2014/main" id="{E9A5324D-255F-4387-AE96-0450F97E1800}"/>
                    </a:ext>
                  </a:extLst>
                </p14:cNvPr>
                <p14:cNvContentPartPr/>
                <p14:nvPr/>
              </p14:nvContentPartPr>
              <p14:xfrm>
                <a:off x="10616070" y="1970587"/>
                <a:ext cx="126000" cy="87840"/>
              </p14:xfrm>
            </p:contentPart>
          </mc:Choice>
          <mc:Fallback xmlns="">
            <p:pic>
              <p:nvPicPr>
                <p:cNvPr id="305" name="Ink 304">
                  <a:extLst>
                    <a:ext uri="{FF2B5EF4-FFF2-40B4-BE49-F238E27FC236}">
                      <a16:creationId xmlns:a16="http://schemas.microsoft.com/office/drawing/2014/main" id="{E9A5324D-255F-4387-AE96-0450F97E1800}"/>
                    </a:ext>
                  </a:extLst>
                </p:cNvPr>
                <p:cNvPicPr/>
                <p:nvPr/>
              </p:nvPicPr>
              <p:blipFill>
                <a:blip r:embed="rId338"/>
                <a:stretch>
                  <a:fillRect/>
                </a:stretch>
              </p:blipFill>
              <p:spPr>
                <a:xfrm>
                  <a:off x="10607070" y="1961587"/>
                  <a:ext cx="143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06" name="Ink 305">
                  <a:extLst>
                    <a:ext uri="{FF2B5EF4-FFF2-40B4-BE49-F238E27FC236}">
                      <a16:creationId xmlns:a16="http://schemas.microsoft.com/office/drawing/2014/main" id="{7E011B76-45B2-435D-9230-3657FD718A2A}"/>
                    </a:ext>
                  </a:extLst>
                </p14:cNvPr>
                <p14:cNvContentPartPr/>
                <p14:nvPr/>
              </p14:nvContentPartPr>
              <p14:xfrm>
                <a:off x="10775910" y="1851787"/>
                <a:ext cx="59400" cy="192240"/>
              </p14:xfrm>
            </p:contentPart>
          </mc:Choice>
          <mc:Fallback xmlns="">
            <p:pic>
              <p:nvPicPr>
                <p:cNvPr id="306" name="Ink 305">
                  <a:extLst>
                    <a:ext uri="{FF2B5EF4-FFF2-40B4-BE49-F238E27FC236}">
                      <a16:creationId xmlns:a16="http://schemas.microsoft.com/office/drawing/2014/main" id="{7E011B76-45B2-435D-9230-3657FD718A2A}"/>
                    </a:ext>
                  </a:extLst>
                </p:cNvPr>
                <p:cNvPicPr/>
                <p:nvPr/>
              </p:nvPicPr>
              <p:blipFill>
                <a:blip r:embed="rId340"/>
                <a:stretch>
                  <a:fillRect/>
                </a:stretch>
              </p:blipFill>
              <p:spPr>
                <a:xfrm>
                  <a:off x="10766910" y="1843147"/>
                  <a:ext cx="77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07" name="Ink 306">
                  <a:extLst>
                    <a:ext uri="{FF2B5EF4-FFF2-40B4-BE49-F238E27FC236}">
                      <a16:creationId xmlns:a16="http://schemas.microsoft.com/office/drawing/2014/main" id="{8C80A78C-1E8A-40DE-9D13-21C4F61E7C44}"/>
                    </a:ext>
                  </a:extLst>
                </p14:cNvPr>
                <p14:cNvContentPartPr/>
                <p14:nvPr/>
              </p14:nvContentPartPr>
              <p14:xfrm>
                <a:off x="10721550" y="1957267"/>
                <a:ext cx="168120" cy="5040"/>
              </p14:xfrm>
            </p:contentPart>
          </mc:Choice>
          <mc:Fallback xmlns="">
            <p:pic>
              <p:nvPicPr>
                <p:cNvPr id="307" name="Ink 306">
                  <a:extLst>
                    <a:ext uri="{FF2B5EF4-FFF2-40B4-BE49-F238E27FC236}">
                      <a16:creationId xmlns:a16="http://schemas.microsoft.com/office/drawing/2014/main" id="{8C80A78C-1E8A-40DE-9D13-21C4F61E7C44}"/>
                    </a:ext>
                  </a:extLst>
                </p:cNvPr>
                <p:cNvPicPr/>
                <p:nvPr/>
              </p:nvPicPr>
              <p:blipFill>
                <a:blip r:embed="rId342"/>
                <a:stretch>
                  <a:fillRect/>
                </a:stretch>
              </p:blipFill>
              <p:spPr>
                <a:xfrm>
                  <a:off x="10712550" y="1948267"/>
                  <a:ext cx="185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08" name="Ink 307">
                  <a:extLst>
                    <a:ext uri="{FF2B5EF4-FFF2-40B4-BE49-F238E27FC236}">
                      <a16:creationId xmlns:a16="http://schemas.microsoft.com/office/drawing/2014/main" id="{AB6F3CFF-A55B-4C99-AF46-2408A0E5473B}"/>
                    </a:ext>
                  </a:extLst>
                </p14:cNvPr>
                <p14:cNvContentPartPr/>
                <p14:nvPr/>
              </p14:nvContentPartPr>
              <p14:xfrm>
                <a:off x="10872030" y="1935307"/>
                <a:ext cx="389520" cy="138240"/>
              </p14:xfrm>
            </p:contentPart>
          </mc:Choice>
          <mc:Fallback xmlns="">
            <p:pic>
              <p:nvPicPr>
                <p:cNvPr id="308" name="Ink 307">
                  <a:extLst>
                    <a:ext uri="{FF2B5EF4-FFF2-40B4-BE49-F238E27FC236}">
                      <a16:creationId xmlns:a16="http://schemas.microsoft.com/office/drawing/2014/main" id="{AB6F3CFF-A55B-4C99-AF46-2408A0E5473B}"/>
                    </a:ext>
                  </a:extLst>
                </p:cNvPr>
                <p:cNvPicPr/>
                <p:nvPr/>
              </p:nvPicPr>
              <p:blipFill>
                <a:blip r:embed="rId344"/>
                <a:stretch>
                  <a:fillRect/>
                </a:stretch>
              </p:blipFill>
              <p:spPr>
                <a:xfrm>
                  <a:off x="10863390" y="1926667"/>
                  <a:ext cx="40716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5">
            <p14:nvContentPartPr>
              <p14:cNvPr id="310" name="Ink 309">
                <a:extLst>
                  <a:ext uri="{FF2B5EF4-FFF2-40B4-BE49-F238E27FC236}">
                    <a16:creationId xmlns:a16="http://schemas.microsoft.com/office/drawing/2014/main" id="{AD25850F-6F81-4FC4-BDE6-E8B7E6677C32}"/>
                  </a:ext>
                </a:extLst>
              </p14:cNvPr>
              <p14:cNvContentPartPr/>
              <p14:nvPr/>
            </p14:nvContentPartPr>
            <p14:xfrm>
              <a:off x="8282550" y="2313667"/>
              <a:ext cx="344880" cy="215280"/>
            </p14:xfrm>
          </p:contentPart>
        </mc:Choice>
        <mc:Fallback xmlns="">
          <p:pic>
            <p:nvPicPr>
              <p:cNvPr id="310" name="Ink 309">
                <a:extLst>
                  <a:ext uri="{FF2B5EF4-FFF2-40B4-BE49-F238E27FC236}">
                    <a16:creationId xmlns:a16="http://schemas.microsoft.com/office/drawing/2014/main" id="{AD25850F-6F81-4FC4-BDE6-E8B7E6677C32}"/>
                  </a:ext>
                </a:extLst>
              </p:cNvPr>
              <p:cNvPicPr/>
              <p:nvPr/>
            </p:nvPicPr>
            <p:blipFill>
              <a:blip r:embed="rId346"/>
              <a:stretch>
                <a:fillRect/>
              </a:stretch>
            </p:blipFill>
            <p:spPr>
              <a:xfrm>
                <a:off x="8273550" y="2304667"/>
                <a:ext cx="3625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11" name="Ink 310">
                <a:extLst>
                  <a:ext uri="{FF2B5EF4-FFF2-40B4-BE49-F238E27FC236}">
                    <a16:creationId xmlns:a16="http://schemas.microsoft.com/office/drawing/2014/main" id="{C6458D99-1F3C-41D0-AF6E-D73A04F3AA74}"/>
                  </a:ext>
                </a:extLst>
              </p14:cNvPr>
              <p14:cNvContentPartPr/>
              <p14:nvPr/>
            </p14:nvContentPartPr>
            <p14:xfrm>
              <a:off x="8515830" y="2299987"/>
              <a:ext cx="92880" cy="30600"/>
            </p14:xfrm>
          </p:contentPart>
        </mc:Choice>
        <mc:Fallback xmlns="">
          <p:pic>
            <p:nvPicPr>
              <p:cNvPr id="311" name="Ink 310">
                <a:extLst>
                  <a:ext uri="{FF2B5EF4-FFF2-40B4-BE49-F238E27FC236}">
                    <a16:creationId xmlns:a16="http://schemas.microsoft.com/office/drawing/2014/main" id="{C6458D99-1F3C-41D0-AF6E-D73A04F3AA74}"/>
                  </a:ext>
                </a:extLst>
              </p:cNvPr>
              <p:cNvPicPr/>
              <p:nvPr/>
            </p:nvPicPr>
            <p:blipFill>
              <a:blip r:embed="rId348"/>
              <a:stretch>
                <a:fillRect/>
              </a:stretch>
            </p:blipFill>
            <p:spPr>
              <a:xfrm>
                <a:off x="8506830" y="2291347"/>
                <a:ext cx="1105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12" name="Ink 311">
                <a:extLst>
                  <a:ext uri="{FF2B5EF4-FFF2-40B4-BE49-F238E27FC236}">
                    <a16:creationId xmlns:a16="http://schemas.microsoft.com/office/drawing/2014/main" id="{91EA2391-A76B-4F85-A849-B14A72606DC6}"/>
                  </a:ext>
                </a:extLst>
              </p14:cNvPr>
              <p14:cNvContentPartPr/>
              <p14:nvPr/>
            </p14:nvContentPartPr>
            <p14:xfrm>
              <a:off x="8597910" y="2247787"/>
              <a:ext cx="163440" cy="357840"/>
            </p14:xfrm>
          </p:contentPart>
        </mc:Choice>
        <mc:Fallback xmlns="">
          <p:pic>
            <p:nvPicPr>
              <p:cNvPr id="312" name="Ink 311">
                <a:extLst>
                  <a:ext uri="{FF2B5EF4-FFF2-40B4-BE49-F238E27FC236}">
                    <a16:creationId xmlns:a16="http://schemas.microsoft.com/office/drawing/2014/main" id="{91EA2391-A76B-4F85-A849-B14A72606DC6}"/>
                  </a:ext>
                </a:extLst>
              </p:cNvPr>
              <p:cNvPicPr/>
              <p:nvPr/>
            </p:nvPicPr>
            <p:blipFill>
              <a:blip r:embed="rId350"/>
              <a:stretch>
                <a:fillRect/>
              </a:stretch>
            </p:blipFill>
            <p:spPr>
              <a:xfrm>
                <a:off x="8588910" y="2239147"/>
                <a:ext cx="1810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13" name="Ink 312">
                <a:extLst>
                  <a:ext uri="{FF2B5EF4-FFF2-40B4-BE49-F238E27FC236}">
                    <a16:creationId xmlns:a16="http://schemas.microsoft.com/office/drawing/2014/main" id="{19A1A51A-07A8-4F85-A646-55A85620667A}"/>
                  </a:ext>
                </a:extLst>
              </p14:cNvPr>
              <p14:cNvContentPartPr/>
              <p14:nvPr/>
            </p14:nvContentPartPr>
            <p14:xfrm>
              <a:off x="8644710" y="2410147"/>
              <a:ext cx="369360" cy="140760"/>
            </p14:xfrm>
          </p:contentPart>
        </mc:Choice>
        <mc:Fallback xmlns="">
          <p:pic>
            <p:nvPicPr>
              <p:cNvPr id="313" name="Ink 312">
                <a:extLst>
                  <a:ext uri="{FF2B5EF4-FFF2-40B4-BE49-F238E27FC236}">
                    <a16:creationId xmlns:a16="http://schemas.microsoft.com/office/drawing/2014/main" id="{19A1A51A-07A8-4F85-A646-55A85620667A}"/>
                  </a:ext>
                </a:extLst>
              </p:cNvPr>
              <p:cNvPicPr/>
              <p:nvPr/>
            </p:nvPicPr>
            <p:blipFill>
              <a:blip r:embed="rId352"/>
              <a:stretch>
                <a:fillRect/>
              </a:stretch>
            </p:blipFill>
            <p:spPr>
              <a:xfrm>
                <a:off x="8636070" y="2401147"/>
                <a:ext cx="387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14" name="Ink 313">
                <a:extLst>
                  <a:ext uri="{FF2B5EF4-FFF2-40B4-BE49-F238E27FC236}">
                    <a16:creationId xmlns:a16="http://schemas.microsoft.com/office/drawing/2014/main" id="{59A64AC1-9962-4B24-B380-A97ADD3372CB}"/>
                  </a:ext>
                </a:extLst>
              </p14:cNvPr>
              <p14:cNvContentPartPr/>
              <p14:nvPr/>
            </p14:nvContentPartPr>
            <p14:xfrm>
              <a:off x="9033870" y="2382787"/>
              <a:ext cx="335880" cy="135360"/>
            </p14:xfrm>
          </p:contentPart>
        </mc:Choice>
        <mc:Fallback xmlns="">
          <p:pic>
            <p:nvPicPr>
              <p:cNvPr id="314" name="Ink 313">
                <a:extLst>
                  <a:ext uri="{FF2B5EF4-FFF2-40B4-BE49-F238E27FC236}">
                    <a16:creationId xmlns:a16="http://schemas.microsoft.com/office/drawing/2014/main" id="{59A64AC1-9962-4B24-B380-A97ADD3372CB}"/>
                  </a:ext>
                </a:extLst>
              </p:cNvPr>
              <p:cNvPicPr/>
              <p:nvPr/>
            </p:nvPicPr>
            <p:blipFill>
              <a:blip r:embed="rId354"/>
              <a:stretch>
                <a:fillRect/>
              </a:stretch>
            </p:blipFill>
            <p:spPr>
              <a:xfrm>
                <a:off x="9025230" y="2373787"/>
                <a:ext cx="353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15" name="Ink 314">
                <a:extLst>
                  <a:ext uri="{FF2B5EF4-FFF2-40B4-BE49-F238E27FC236}">
                    <a16:creationId xmlns:a16="http://schemas.microsoft.com/office/drawing/2014/main" id="{2A028DD9-29A5-4BF2-8F4A-07453F3BF55C}"/>
                  </a:ext>
                </a:extLst>
              </p14:cNvPr>
              <p14:cNvContentPartPr/>
              <p14:nvPr/>
            </p14:nvContentPartPr>
            <p14:xfrm>
              <a:off x="9593310" y="2244187"/>
              <a:ext cx="107640" cy="284040"/>
            </p14:xfrm>
          </p:contentPart>
        </mc:Choice>
        <mc:Fallback xmlns="">
          <p:pic>
            <p:nvPicPr>
              <p:cNvPr id="315" name="Ink 314">
                <a:extLst>
                  <a:ext uri="{FF2B5EF4-FFF2-40B4-BE49-F238E27FC236}">
                    <a16:creationId xmlns:a16="http://schemas.microsoft.com/office/drawing/2014/main" id="{2A028DD9-29A5-4BF2-8F4A-07453F3BF55C}"/>
                  </a:ext>
                </a:extLst>
              </p:cNvPr>
              <p:cNvPicPr/>
              <p:nvPr/>
            </p:nvPicPr>
            <p:blipFill>
              <a:blip r:embed="rId356"/>
              <a:stretch>
                <a:fillRect/>
              </a:stretch>
            </p:blipFill>
            <p:spPr>
              <a:xfrm>
                <a:off x="9584310" y="2235187"/>
                <a:ext cx="1252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17" name="Ink 316">
                <a:extLst>
                  <a:ext uri="{FF2B5EF4-FFF2-40B4-BE49-F238E27FC236}">
                    <a16:creationId xmlns:a16="http://schemas.microsoft.com/office/drawing/2014/main" id="{74DB86E4-7C3C-47EB-91AF-16AA208EFF31}"/>
                  </a:ext>
                </a:extLst>
              </p14:cNvPr>
              <p14:cNvContentPartPr/>
              <p14:nvPr/>
            </p14:nvContentPartPr>
            <p14:xfrm>
              <a:off x="9721470" y="2382787"/>
              <a:ext cx="96480" cy="12960"/>
            </p14:xfrm>
          </p:contentPart>
        </mc:Choice>
        <mc:Fallback xmlns="">
          <p:pic>
            <p:nvPicPr>
              <p:cNvPr id="317" name="Ink 316">
                <a:extLst>
                  <a:ext uri="{FF2B5EF4-FFF2-40B4-BE49-F238E27FC236}">
                    <a16:creationId xmlns:a16="http://schemas.microsoft.com/office/drawing/2014/main" id="{74DB86E4-7C3C-47EB-91AF-16AA208EFF31}"/>
                  </a:ext>
                </a:extLst>
              </p:cNvPr>
              <p:cNvPicPr/>
              <p:nvPr/>
            </p:nvPicPr>
            <p:blipFill>
              <a:blip r:embed="rId358"/>
              <a:stretch>
                <a:fillRect/>
              </a:stretch>
            </p:blipFill>
            <p:spPr>
              <a:xfrm>
                <a:off x="9712830" y="2373787"/>
                <a:ext cx="1141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18" name="Ink 317">
                <a:extLst>
                  <a:ext uri="{FF2B5EF4-FFF2-40B4-BE49-F238E27FC236}">
                    <a16:creationId xmlns:a16="http://schemas.microsoft.com/office/drawing/2014/main" id="{312E6C49-2AB1-4E1C-BBB5-AF9F2F16A71B}"/>
                  </a:ext>
                </a:extLst>
              </p14:cNvPr>
              <p14:cNvContentPartPr/>
              <p14:nvPr/>
            </p14:nvContentPartPr>
            <p14:xfrm>
              <a:off x="9741630" y="2438947"/>
              <a:ext cx="74880" cy="1800"/>
            </p14:xfrm>
          </p:contentPart>
        </mc:Choice>
        <mc:Fallback xmlns="">
          <p:pic>
            <p:nvPicPr>
              <p:cNvPr id="318" name="Ink 317">
                <a:extLst>
                  <a:ext uri="{FF2B5EF4-FFF2-40B4-BE49-F238E27FC236}">
                    <a16:creationId xmlns:a16="http://schemas.microsoft.com/office/drawing/2014/main" id="{312E6C49-2AB1-4E1C-BBB5-AF9F2F16A71B}"/>
                  </a:ext>
                </a:extLst>
              </p:cNvPr>
              <p:cNvPicPr/>
              <p:nvPr/>
            </p:nvPicPr>
            <p:blipFill>
              <a:blip r:embed="rId360"/>
              <a:stretch>
                <a:fillRect/>
              </a:stretch>
            </p:blipFill>
            <p:spPr>
              <a:xfrm>
                <a:off x="9732990" y="2430307"/>
                <a:ext cx="925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19" name="Ink 318">
                <a:extLst>
                  <a:ext uri="{FF2B5EF4-FFF2-40B4-BE49-F238E27FC236}">
                    <a16:creationId xmlns:a16="http://schemas.microsoft.com/office/drawing/2014/main" id="{5078ABA5-BCD0-46BE-AB62-869D0D3009BB}"/>
                  </a:ext>
                </a:extLst>
              </p14:cNvPr>
              <p14:cNvContentPartPr/>
              <p14:nvPr/>
            </p14:nvContentPartPr>
            <p14:xfrm>
              <a:off x="9913350" y="2267947"/>
              <a:ext cx="374400" cy="195120"/>
            </p14:xfrm>
          </p:contentPart>
        </mc:Choice>
        <mc:Fallback xmlns="">
          <p:pic>
            <p:nvPicPr>
              <p:cNvPr id="319" name="Ink 318">
                <a:extLst>
                  <a:ext uri="{FF2B5EF4-FFF2-40B4-BE49-F238E27FC236}">
                    <a16:creationId xmlns:a16="http://schemas.microsoft.com/office/drawing/2014/main" id="{5078ABA5-BCD0-46BE-AB62-869D0D3009BB}"/>
                  </a:ext>
                </a:extLst>
              </p:cNvPr>
              <p:cNvPicPr/>
              <p:nvPr/>
            </p:nvPicPr>
            <p:blipFill>
              <a:blip r:embed="rId362"/>
              <a:stretch>
                <a:fillRect/>
              </a:stretch>
            </p:blipFill>
            <p:spPr>
              <a:xfrm>
                <a:off x="9904710" y="2258947"/>
                <a:ext cx="392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20" name="Ink 319">
                <a:extLst>
                  <a:ext uri="{FF2B5EF4-FFF2-40B4-BE49-F238E27FC236}">
                    <a16:creationId xmlns:a16="http://schemas.microsoft.com/office/drawing/2014/main" id="{73426BFA-D8F4-4095-9BBA-C996F273E64B}"/>
                  </a:ext>
                </a:extLst>
              </p14:cNvPr>
              <p14:cNvContentPartPr/>
              <p14:nvPr/>
            </p14:nvContentPartPr>
            <p14:xfrm>
              <a:off x="10281990" y="2320867"/>
              <a:ext cx="365040" cy="122760"/>
            </p14:xfrm>
          </p:contentPart>
        </mc:Choice>
        <mc:Fallback xmlns="">
          <p:pic>
            <p:nvPicPr>
              <p:cNvPr id="320" name="Ink 319">
                <a:extLst>
                  <a:ext uri="{FF2B5EF4-FFF2-40B4-BE49-F238E27FC236}">
                    <a16:creationId xmlns:a16="http://schemas.microsoft.com/office/drawing/2014/main" id="{73426BFA-D8F4-4095-9BBA-C996F273E64B}"/>
                  </a:ext>
                </a:extLst>
              </p:cNvPr>
              <p:cNvPicPr/>
              <p:nvPr/>
            </p:nvPicPr>
            <p:blipFill>
              <a:blip r:embed="rId364"/>
              <a:stretch>
                <a:fillRect/>
              </a:stretch>
            </p:blipFill>
            <p:spPr>
              <a:xfrm>
                <a:off x="10273350" y="2311867"/>
                <a:ext cx="382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21" name="Ink 320">
                <a:extLst>
                  <a:ext uri="{FF2B5EF4-FFF2-40B4-BE49-F238E27FC236}">
                    <a16:creationId xmlns:a16="http://schemas.microsoft.com/office/drawing/2014/main" id="{97575D81-13E6-427F-B48C-157C3DF6A536}"/>
                  </a:ext>
                </a:extLst>
              </p14:cNvPr>
              <p14:cNvContentPartPr/>
              <p14:nvPr/>
            </p14:nvContentPartPr>
            <p14:xfrm>
              <a:off x="10674750" y="2305747"/>
              <a:ext cx="231840" cy="258480"/>
            </p14:xfrm>
          </p:contentPart>
        </mc:Choice>
        <mc:Fallback xmlns="">
          <p:pic>
            <p:nvPicPr>
              <p:cNvPr id="321" name="Ink 320">
                <a:extLst>
                  <a:ext uri="{FF2B5EF4-FFF2-40B4-BE49-F238E27FC236}">
                    <a16:creationId xmlns:a16="http://schemas.microsoft.com/office/drawing/2014/main" id="{97575D81-13E6-427F-B48C-157C3DF6A536}"/>
                  </a:ext>
                </a:extLst>
              </p:cNvPr>
              <p:cNvPicPr/>
              <p:nvPr/>
            </p:nvPicPr>
            <p:blipFill>
              <a:blip r:embed="rId366"/>
              <a:stretch>
                <a:fillRect/>
              </a:stretch>
            </p:blipFill>
            <p:spPr>
              <a:xfrm>
                <a:off x="10665750" y="2296747"/>
                <a:ext cx="2494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22" name="Ink 321">
                <a:extLst>
                  <a:ext uri="{FF2B5EF4-FFF2-40B4-BE49-F238E27FC236}">
                    <a16:creationId xmlns:a16="http://schemas.microsoft.com/office/drawing/2014/main" id="{92A21C72-36D1-4260-A46A-F2011DFDDB7E}"/>
                  </a:ext>
                </a:extLst>
              </p14:cNvPr>
              <p14:cNvContentPartPr/>
              <p14:nvPr/>
            </p14:nvContentPartPr>
            <p14:xfrm>
              <a:off x="10948710" y="2226187"/>
              <a:ext cx="587880" cy="212400"/>
            </p14:xfrm>
          </p:contentPart>
        </mc:Choice>
        <mc:Fallback xmlns="">
          <p:pic>
            <p:nvPicPr>
              <p:cNvPr id="322" name="Ink 321">
                <a:extLst>
                  <a:ext uri="{FF2B5EF4-FFF2-40B4-BE49-F238E27FC236}">
                    <a16:creationId xmlns:a16="http://schemas.microsoft.com/office/drawing/2014/main" id="{92A21C72-36D1-4260-A46A-F2011DFDDB7E}"/>
                  </a:ext>
                </a:extLst>
              </p:cNvPr>
              <p:cNvPicPr/>
              <p:nvPr/>
            </p:nvPicPr>
            <p:blipFill>
              <a:blip r:embed="rId368"/>
              <a:stretch>
                <a:fillRect/>
              </a:stretch>
            </p:blipFill>
            <p:spPr>
              <a:xfrm>
                <a:off x="10940070" y="2217547"/>
                <a:ext cx="6055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23" name="Ink 322">
                <a:extLst>
                  <a:ext uri="{FF2B5EF4-FFF2-40B4-BE49-F238E27FC236}">
                    <a16:creationId xmlns:a16="http://schemas.microsoft.com/office/drawing/2014/main" id="{287521D5-147E-4390-9FB0-574C8B9B2F3D}"/>
                  </a:ext>
                </a:extLst>
              </p14:cNvPr>
              <p14:cNvContentPartPr/>
              <p14:nvPr/>
            </p14:nvContentPartPr>
            <p14:xfrm>
              <a:off x="11478990" y="2292787"/>
              <a:ext cx="202320" cy="16560"/>
            </p14:xfrm>
          </p:contentPart>
        </mc:Choice>
        <mc:Fallback xmlns="">
          <p:pic>
            <p:nvPicPr>
              <p:cNvPr id="323" name="Ink 322">
                <a:extLst>
                  <a:ext uri="{FF2B5EF4-FFF2-40B4-BE49-F238E27FC236}">
                    <a16:creationId xmlns:a16="http://schemas.microsoft.com/office/drawing/2014/main" id="{287521D5-147E-4390-9FB0-574C8B9B2F3D}"/>
                  </a:ext>
                </a:extLst>
              </p:cNvPr>
              <p:cNvPicPr/>
              <p:nvPr/>
            </p:nvPicPr>
            <p:blipFill>
              <a:blip r:embed="rId370"/>
              <a:stretch>
                <a:fillRect/>
              </a:stretch>
            </p:blipFill>
            <p:spPr>
              <a:xfrm>
                <a:off x="11470350" y="2283787"/>
                <a:ext cx="2199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24" name="Ink 323">
                <a:extLst>
                  <a:ext uri="{FF2B5EF4-FFF2-40B4-BE49-F238E27FC236}">
                    <a16:creationId xmlns:a16="http://schemas.microsoft.com/office/drawing/2014/main" id="{2BD4E36F-FD5B-4014-A18A-75AB06362178}"/>
                  </a:ext>
                </a:extLst>
              </p14:cNvPr>
              <p14:cNvContentPartPr/>
              <p14:nvPr/>
            </p14:nvContentPartPr>
            <p14:xfrm>
              <a:off x="8355270" y="2801827"/>
              <a:ext cx="434520" cy="132120"/>
            </p14:xfrm>
          </p:contentPart>
        </mc:Choice>
        <mc:Fallback xmlns="">
          <p:pic>
            <p:nvPicPr>
              <p:cNvPr id="324" name="Ink 323">
                <a:extLst>
                  <a:ext uri="{FF2B5EF4-FFF2-40B4-BE49-F238E27FC236}">
                    <a16:creationId xmlns:a16="http://schemas.microsoft.com/office/drawing/2014/main" id="{2BD4E36F-FD5B-4014-A18A-75AB06362178}"/>
                  </a:ext>
                </a:extLst>
              </p:cNvPr>
              <p:cNvPicPr/>
              <p:nvPr/>
            </p:nvPicPr>
            <p:blipFill>
              <a:blip r:embed="rId372"/>
              <a:stretch>
                <a:fillRect/>
              </a:stretch>
            </p:blipFill>
            <p:spPr>
              <a:xfrm>
                <a:off x="8346630" y="2793187"/>
                <a:ext cx="452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25" name="Ink 324">
                <a:extLst>
                  <a:ext uri="{FF2B5EF4-FFF2-40B4-BE49-F238E27FC236}">
                    <a16:creationId xmlns:a16="http://schemas.microsoft.com/office/drawing/2014/main" id="{2CBB791E-10B1-45D5-931A-7B068F8FDC2D}"/>
                  </a:ext>
                </a:extLst>
              </p14:cNvPr>
              <p14:cNvContentPartPr/>
              <p14:nvPr/>
            </p14:nvContentPartPr>
            <p14:xfrm>
              <a:off x="8821110" y="2663587"/>
              <a:ext cx="320040" cy="403920"/>
            </p14:xfrm>
          </p:contentPart>
        </mc:Choice>
        <mc:Fallback xmlns="">
          <p:pic>
            <p:nvPicPr>
              <p:cNvPr id="325" name="Ink 324">
                <a:extLst>
                  <a:ext uri="{FF2B5EF4-FFF2-40B4-BE49-F238E27FC236}">
                    <a16:creationId xmlns:a16="http://schemas.microsoft.com/office/drawing/2014/main" id="{2CBB791E-10B1-45D5-931A-7B068F8FDC2D}"/>
                  </a:ext>
                </a:extLst>
              </p:cNvPr>
              <p:cNvPicPr/>
              <p:nvPr/>
            </p:nvPicPr>
            <p:blipFill>
              <a:blip r:embed="rId374"/>
              <a:stretch>
                <a:fillRect/>
              </a:stretch>
            </p:blipFill>
            <p:spPr>
              <a:xfrm>
                <a:off x="8812470" y="2654587"/>
                <a:ext cx="3376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26" name="Ink 325">
                <a:extLst>
                  <a:ext uri="{FF2B5EF4-FFF2-40B4-BE49-F238E27FC236}">
                    <a16:creationId xmlns:a16="http://schemas.microsoft.com/office/drawing/2014/main" id="{02783638-7F0E-4C30-BDDC-7C32DB5473E6}"/>
                  </a:ext>
                </a:extLst>
              </p14:cNvPr>
              <p14:cNvContentPartPr/>
              <p14:nvPr/>
            </p14:nvContentPartPr>
            <p14:xfrm>
              <a:off x="9179670" y="2842147"/>
              <a:ext cx="181080" cy="95040"/>
            </p14:xfrm>
          </p:contentPart>
        </mc:Choice>
        <mc:Fallback xmlns="">
          <p:pic>
            <p:nvPicPr>
              <p:cNvPr id="326" name="Ink 325">
                <a:extLst>
                  <a:ext uri="{FF2B5EF4-FFF2-40B4-BE49-F238E27FC236}">
                    <a16:creationId xmlns:a16="http://schemas.microsoft.com/office/drawing/2014/main" id="{02783638-7F0E-4C30-BDDC-7C32DB5473E6}"/>
                  </a:ext>
                </a:extLst>
              </p:cNvPr>
              <p:cNvPicPr/>
              <p:nvPr/>
            </p:nvPicPr>
            <p:blipFill>
              <a:blip r:embed="rId376"/>
              <a:stretch>
                <a:fillRect/>
              </a:stretch>
            </p:blipFill>
            <p:spPr>
              <a:xfrm>
                <a:off x="9171030" y="2833147"/>
                <a:ext cx="198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27" name="Ink 326">
                <a:extLst>
                  <a:ext uri="{FF2B5EF4-FFF2-40B4-BE49-F238E27FC236}">
                    <a16:creationId xmlns:a16="http://schemas.microsoft.com/office/drawing/2014/main" id="{D224AC96-7254-4706-9609-5873C895828C}"/>
                  </a:ext>
                </a:extLst>
              </p14:cNvPr>
              <p14:cNvContentPartPr/>
              <p14:nvPr/>
            </p14:nvContentPartPr>
            <p14:xfrm>
              <a:off x="9361470" y="2827027"/>
              <a:ext cx="210600" cy="92160"/>
            </p14:xfrm>
          </p:contentPart>
        </mc:Choice>
        <mc:Fallback xmlns="">
          <p:pic>
            <p:nvPicPr>
              <p:cNvPr id="327" name="Ink 326">
                <a:extLst>
                  <a:ext uri="{FF2B5EF4-FFF2-40B4-BE49-F238E27FC236}">
                    <a16:creationId xmlns:a16="http://schemas.microsoft.com/office/drawing/2014/main" id="{D224AC96-7254-4706-9609-5873C895828C}"/>
                  </a:ext>
                </a:extLst>
              </p:cNvPr>
              <p:cNvPicPr/>
              <p:nvPr/>
            </p:nvPicPr>
            <p:blipFill>
              <a:blip r:embed="rId378"/>
              <a:stretch>
                <a:fillRect/>
              </a:stretch>
            </p:blipFill>
            <p:spPr>
              <a:xfrm>
                <a:off x="9352470" y="2818027"/>
                <a:ext cx="228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28" name="Ink 327">
                <a:extLst>
                  <a:ext uri="{FF2B5EF4-FFF2-40B4-BE49-F238E27FC236}">
                    <a16:creationId xmlns:a16="http://schemas.microsoft.com/office/drawing/2014/main" id="{3413F37C-4946-4745-B1E0-2C443F307207}"/>
                  </a:ext>
                </a:extLst>
              </p14:cNvPr>
              <p14:cNvContentPartPr/>
              <p14:nvPr/>
            </p14:nvContentPartPr>
            <p14:xfrm>
              <a:off x="9577470" y="2740987"/>
              <a:ext cx="15840" cy="155880"/>
            </p14:xfrm>
          </p:contentPart>
        </mc:Choice>
        <mc:Fallback xmlns="">
          <p:pic>
            <p:nvPicPr>
              <p:cNvPr id="328" name="Ink 327">
                <a:extLst>
                  <a:ext uri="{FF2B5EF4-FFF2-40B4-BE49-F238E27FC236}">
                    <a16:creationId xmlns:a16="http://schemas.microsoft.com/office/drawing/2014/main" id="{3413F37C-4946-4745-B1E0-2C443F307207}"/>
                  </a:ext>
                </a:extLst>
              </p:cNvPr>
              <p:cNvPicPr/>
              <p:nvPr/>
            </p:nvPicPr>
            <p:blipFill>
              <a:blip r:embed="rId380"/>
              <a:stretch>
                <a:fillRect/>
              </a:stretch>
            </p:blipFill>
            <p:spPr>
              <a:xfrm>
                <a:off x="9568830" y="2732347"/>
                <a:ext cx="33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29" name="Ink 328">
                <a:extLst>
                  <a:ext uri="{FF2B5EF4-FFF2-40B4-BE49-F238E27FC236}">
                    <a16:creationId xmlns:a16="http://schemas.microsoft.com/office/drawing/2014/main" id="{FE534A44-D571-4FC6-9E3C-3AEABE3EC810}"/>
                  </a:ext>
                </a:extLst>
              </p14:cNvPr>
              <p14:cNvContentPartPr/>
              <p14:nvPr/>
            </p14:nvContentPartPr>
            <p14:xfrm>
              <a:off x="9623910" y="2762587"/>
              <a:ext cx="109080" cy="127080"/>
            </p14:xfrm>
          </p:contentPart>
        </mc:Choice>
        <mc:Fallback xmlns="">
          <p:pic>
            <p:nvPicPr>
              <p:cNvPr id="329" name="Ink 328">
                <a:extLst>
                  <a:ext uri="{FF2B5EF4-FFF2-40B4-BE49-F238E27FC236}">
                    <a16:creationId xmlns:a16="http://schemas.microsoft.com/office/drawing/2014/main" id="{FE534A44-D571-4FC6-9E3C-3AEABE3EC810}"/>
                  </a:ext>
                </a:extLst>
              </p:cNvPr>
              <p:cNvPicPr/>
              <p:nvPr/>
            </p:nvPicPr>
            <p:blipFill>
              <a:blip r:embed="rId382"/>
              <a:stretch>
                <a:fillRect/>
              </a:stretch>
            </p:blipFill>
            <p:spPr>
              <a:xfrm>
                <a:off x="9614910" y="2753587"/>
                <a:ext cx="126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30" name="Ink 329">
                <a:extLst>
                  <a:ext uri="{FF2B5EF4-FFF2-40B4-BE49-F238E27FC236}">
                    <a16:creationId xmlns:a16="http://schemas.microsoft.com/office/drawing/2014/main" id="{4D000015-82D4-470D-94F1-961018876186}"/>
                  </a:ext>
                </a:extLst>
              </p14:cNvPr>
              <p14:cNvContentPartPr/>
              <p14:nvPr/>
            </p14:nvContentPartPr>
            <p14:xfrm>
              <a:off x="9497190" y="2773747"/>
              <a:ext cx="82440" cy="2520"/>
            </p14:xfrm>
          </p:contentPart>
        </mc:Choice>
        <mc:Fallback xmlns="">
          <p:pic>
            <p:nvPicPr>
              <p:cNvPr id="330" name="Ink 329">
                <a:extLst>
                  <a:ext uri="{FF2B5EF4-FFF2-40B4-BE49-F238E27FC236}">
                    <a16:creationId xmlns:a16="http://schemas.microsoft.com/office/drawing/2014/main" id="{4D000015-82D4-470D-94F1-961018876186}"/>
                  </a:ext>
                </a:extLst>
              </p:cNvPr>
              <p:cNvPicPr/>
              <p:nvPr/>
            </p:nvPicPr>
            <p:blipFill>
              <a:blip r:embed="rId384"/>
              <a:stretch>
                <a:fillRect/>
              </a:stretch>
            </p:blipFill>
            <p:spPr>
              <a:xfrm>
                <a:off x="9488190" y="2765107"/>
                <a:ext cx="100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31" name="Ink 330">
                <a:extLst>
                  <a:ext uri="{FF2B5EF4-FFF2-40B4-BE49-F238E27FC236}">
                    <a16:creationId xmlns:a16="http://schemas.microsoft.com/office/drawing/2014/main" id="{7836005D-A605-41BA-A6E3-FFAD3339CCEA}"/>
                  </a:ext>
                </a:extLst>
              </p14:cNvPr>
              <p14:cNvContentPartPr/>
              <p14:nvPr/>
            </p14:nvContentPartPr>
            <p14:xfrm>
              <a:off x="9742350" y="2796067"/>
              <a:ext cx="174960" cy="109440"/>
            </p14:xfrm>
          </p:contentPart>
        </mc:Choice>
        <mc:Fallback xmlns="">
          <p:pic>
            <p:nvPicPr>
              <p:cNvPr id="331" name="Ink 330">
                <a:extLst>
                  <a:ext uri="{FF2B5EF4-FFF2-40B4-BE49-F238E27FC236}">
                    <a16:creationId xmlns:a16="http://schemas.microsoft.com/office/drawing/2014/main" id="{7836005D-A605-41BA-A6E3-FFAD3339CCEA}"/>
                  </a:ext>
                </a:extLst>
              </p:cNvPr>
              <p:cNvPicPr/>
              <p:nvPr/>
            </p:nvPicPr>
            <p:blipFill>
              <a:blip r:embed="rId386"/>
              <a:stretch>
                <a:fillRect/>
              </a:stretch>
            </p:blipFill>
            <p:spPr>
              <a:xfrm>
                <a:off x="9733710" y="2787067"/>
                <a:ext cx="192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32" name="Ink 331">
                <a:extLst>
                  <a:ext uri="{FF2B5EF4-FFF2-40B4-BE49-F238E27FC236}">
                    <a16:creationId xmlns:a16="http://schemas.microsoft.com/office/drawing/2014/main" id="{4CA71195-0722-407A-B0C9-7B144610CFCA}"/>
                  </a:ext>
                </a:extLst>
              </p14:cNvPr>
              <p14:cNvContentPartPr/>
              <p14:nvPr/>
            </p14:nvContentPartPr>
            <p14:xfrm>
              <a:off x="9961230" y="2800027"/>
              <a:ext cx="119520" cy="95040"/>
            </p14:xfrm>
          </p:contentPart>
        </mc:Choice>
        <mc:Fallback xmlns="">
          <p:pic>
            <p:nvPicPr>
              <p:cNvPr id="332" name="Ink 331">
                <a:extLst>
                  <a:ext uri="{FF2B5EF4-FFF2-40B4-BE49-F238E27FC236}">
                    <a16:creationId xmlns:a16="http://schemas.microsoft.com/office/drawing/2014/main" id="{4CA71195-0722-407A-B0C9-7B144610CFCA}"/>
                  </a:ext>
                </a:extLst>
              </p:cNvPr>
              <p:cNvPicPr/>
              <p:nvPr/>
            </p:nvPicPr>
            <p:blipFill>
              <a:blip r:embed="rId388"/>
              <a:stretch>
                <a:fillRect/>
              </a:stretch>
            </p:blipFill>
            <p:spPr>
              <a:xfrm>
                <a:off x="9952230" y="2791387"/>
                <a:ext cx="137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33" name="Ink 332">
                <a:extLst>
                  <a:ext uri="{FF2B5EF4-FFF2-40B4-BE49-F238E27FC236}">
                    <a16:creationId xmlns:a16="http://schemas.microsoft.com/office/drawing/2014/main" id="{88541A52-E4E2-43FF-98E8-B069D99CDFB5}"/>
                  </a:ext>
                </a:extLst>
              </p14:cNvPr>
              <p14:cNvContentPartPr/>
              <p14:nvPr/>
            </p14:nvContentPartPr>
            <p14:xfrm>
              <a:off x="10113150" y="2778787"/>
              <a:ext cx="117360" cy="97560"/>
            </p14:xfrm>
          </p:contentPart>
        </mc:Choice>
        <mc:Fallback xmlns="">
          <p:pic>
            <p:nvPicPr>
              <p:cNvPr id="333" name="Ink 332">
                <a:extLst>
                  <a:ext uri="{FF2B5EF4-FFF2-40B4-BE49-F238E27FC236}">
                    <a16:creationId xmlns:a16="http://schemas.microsoft.com/office/drawing/2014/main" id="{88541A52-E4E2-43FF-98E8-B069D99CDFB5}"/>
                  </a:ext>
                </a:extLst>
              </p:cNvPr>
              <p:cNvPicPr/>
              <p:nvPr/>
            </p:nvPicPr>
            <p:blipFill>
              <a:blip r:embed="rId390"/>
              <a:stretch>
                <a:fillRect/>
              </a:stretch>
            </p:blipFill>
            <p:spPr>
              <a:xfrm>
                <a:off x="10104150" y="2769787"/>
                <a:ext cx="135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34" name="Ink 333">
                <a:extLst>
                  <a:ext uri="{FF2B5EF4-FFF2-40B4-BE49-F238E27FC236}">
                    <a16:creationId xmlns:a16="http://schemas.microsoft.com/office/drawing/2014/main" id="{EEB6B978-29BF-4816-9AA3-540F2F0AD0B2}"/>
                  </a:ext>
                </a:extLst>
              </p14:cNvPr>
              <p14:cNvContentPartPr/>
              <p14:nvPr/>
            </p14:nvContentPartPr>
            <p14:xfrm>
              <a:off x="10267230" y="2724787"/>
              <a:ext cx="189000" cy="150120"/>
            </p14:xfrm>
          </p:contentPart>
        </mc:Choice>
        <mc:Fallback xmlns="">
          <p:pic>
            <p:nvPicPr>
              <p:cNvPr id="334" name="Ink 333">
                <a:extLst>
                  <a:ext uri="{FF2B5EF4-FFF2-40B4-BE49-F238E27FC236}">
                    <a16:creationId xmlns:a16="http://schemas.microsoft.com/office/drawing/2014/main" id="{EEB6B978-29BF-4816-9AA3-540F2F0AD0B2}"/>
                  </a:ext>
                </a:extLst>
              </p:cNvPr>
              <p:cNvPicPr/>
              <p:nvPr/>
            </p:nvPicPr>
            <p:blipFill>
              <a:blip r:embed="rId392"/>
              <a:stretch>
                <a:fillRect/>
              </a:stretch>
            </p:blipFill>
            <p:spPr>
              <a:xfrm>
                <a:off x="10258590" y="2716147"/>
                <a:ext cx="206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35" name="Ink 334">
                <a:extLst>
                  <a:ext uri="{FF2B5EF4-FFF2-40B4-BE49-F238E27FC236}">
                    <a16:creationId xmlns:a16="http://schemas.microsoft.com/office/drawing/2014/main" id="{37A78420-29CB-4BCD-AC1D-338BD6C1016F}"/>
                  </a:ext>
                </a:extLst>
              </p14:cNvPr>
              <p14:cNvContentPartPr/>
              <p14:nvPr/>
            </p14:nvContentPartPr>
            <p14:xfrm>
              <a:off x="10532910" y="2614267"/>
              <a:ext cx="124920" cy="319680"/>
            </p14:xfrm>
          </p:contentPart>
        </mc:Choice>
        <mc:Fallback xmlns="">
          <p:pic>
            <p:nvPicPr>
              <p:cNvPr id="335" name="Ink 334">
                <a:extLst>
                  <a:ext uri="{FF2B5EF4-FFF2-40B4-BE49-F238E27FC236}">
                    <a16:creationId xmlns:a16="http://schemas.microsoft.com/office/drawing/2014/main" id="{37A78420-29CB-4BCD-AC1D-338BD6C1016F}"/>
                  </a:ext>
                </a:extLst>
              </p:cNvPr>
              <p:cNvPicPr/>
              <p:nvPr/>
            </p:nvPicPr>
            <p:blipFill>
              <a:blip r:embed="rId394"/>
              <a:stretch>
                <a:fillRect/>
              </a:stretch>
            </p:blipFill>
            <p:spPr>
              <a:xfrm>
                <a:off x="10523910" y="2605267"/>
                <a:ext cx="1425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37" name="Ink 336">
                <a:extLst>
                  <a:ext uri="{FF2B5EF4-FFF2-40B4-BE49-F238E27FC236}">
                    <a16:creationId xmlns:a16="http://schemas.microsoft.com/office/drawing/2014/main" id="{4AC3EC45-03AA-4B60-A746-BFD276F7686E}"/>
                  </a:ext>
                </a:extLst>
              </p14:cNvPr>
              <p14:cNvContentPartPr/>
              <p14:nvPr/>
            </p14:nvContentPartPr>
            <p14:xfrm>
              <a:off x="10758630" y="2619667"/>
              <a:ext cx="497880" cy="214560"/>
            </p14:xfrm>
          </p:contentPart>
        </mc:Choice>
        <mc:Fallback xmlns="">
          <p:pic>
            <p:nvPicPr>
              <p:cNvPr id="337" name="Ink 336">
                <a:extLst>
                  <a:ext uri="{FF2B5EF4-FFF2-40B4-BE49-F238E27FC236}">
                    <a16:creationId xmlns:a16="http://schemas.microsoft.com/office/drawing/2014/main" id="{4AC3EC45-03AA-4B60-A746-BFD276F7686E}"/>
                  </a:ext>
                </a:extLst>
              </p:cNvPr>
              <p:cNvPicPr/>
              <p:nvPr/>
            </p:nvPicPr>
            <p:blipFill>
              <a:blip r:embed="rId396"/>
              <a:stretch>
                <a:fillRect/>
              </a:stretch>
            </p:blipFill>
            <p:spPr>
              <a:xfrm>
                <a:off x="10749990" y="2610667"/>
                <a:ext cx="515520" cy="232200"/>
              </a:xfrm>
              <a:prstGeom prst="rect">
                <a:avLst/>
              </a:prstGeom>
            </p:spPr>
          </p:pic>
        </mc:Fallback>
      </mc:AlternateContent>
      <p:grpSp>
        <p:nvGrpSpPr>
          <p:cNvPr id="370" name="Group 369">
            <a:extLst>
              <a:ext uri="{FF2B5EF4-FFF2-40B4-BE49-F238E27FC236}">
                <a16:creationId xmlns:a16="http://schemas.microsoft.com/office/drawing/2014/main" id="{36C19653-7CEC-4BB5-944A-E23EB3C31938}"/>
              </a:ext>
            </a:extLst>
          </p:cNvPr>
          <p:cNvGrpSpPr/>
          <p:nvPr/>
        </p:nvGrpSpPr>
        <p:grpSpPr>
          <a:xfrm>
            <a:off x="8362110" y="3051667"/>
            <a:ext cx="3374280" cy="785520"/>
            <a:chOff x="8362110" y="3051667"/>
            <a:chExt cx="3374280" cy="785520"/>
          </a:xfrm>
        </p:grpSpPr>
        <mc:AlternateContent xmlns:mc="http://schemas.openxmlformats.org/markup-compatibility/2006" xmlns:p14="http://schemas.microsoft.com/office/powerpoint/2010/main">
          <mc:Choice Requires="p14">
            <p:contentPart p14:bwMode="auto" r:id="rId397">
              <p14:nvContentPartPr>
                <p14:cNvPr id="338" name="Ink 337">
                  <a:extLst>
                    <a:ext uri="{FF2B5EF4-FFF2-40B4-BE49-F238E27FC236}">
                      <a16:creationId xmlns:a16="http://schemas.microsoft.com/office/drawing/2014/main" id="{C013C99F-9AB5-4FFF-869E-074194D8965A}"/>
                    </a:ext>
                  </a:extLst>
                </p14:cNvPr>
                <p14:cNvContentPartPr/>
                <p14:nvPr/>
              </p14:nvContentPartPr>
              <p14:xfrm>
                <a:off x="8362830" y="3218707"/>
                <a:ext cx="264240" cy="151200"/>
              </p14:xfrm>
            </p:contentPart>
          </mc:Choice>
          <mc:Fallback xmlns="">
            <p:pic>
              <p:nvPicPr>
                <p:cNvPr id="338" name="Ink 337">
                  <a:extLst>
                    <a:ext uri="{FF2B5EF4-FFF2-40B4-BE49-F238E27FC236}">
                      <a16:creationId xmlns:a16="http://schemas.microsoft.com/office/drawing/2014/main" id="{C013C99F-9AB5-4FFF-869E-074194D8965A}"/>
                    </a:ext>
                  </a:extLst>
                </p:cNvPr>
                <p:cNvPicPr/>
                <p:nvPr/>
              </p:nvPicPr>
              <p:blipFill>
                <a:blip r:embed="rId398"/>
                <a:stretch>
                  <a:fillRect/>
                </a:stretch>
              </p:blipFill>
              <p:spPr>
                <a:xfrm>
                  <a:off x="8354190" y="3210067"/>
                  <a:ext cx="2818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39" name="Ink 338">
                  <a:extLst>
                    <a:ext uri="{FF2B5EF4-FFF2-40B4-BE49-F238E27FC236}">
                      <a16:creationId xmlns:a16="http://schemas.microsoft.com/office/drawing/2014/main" id="{96B1863B-34DB-489A-A14B-0A215D13D67C}"/>
                    </a:ext>
                  </a:extLst>
                </p14:cNvPr>
                <p14:cNvContentPartPr/>
                <p14:nvPr/>
              </p14:nvContentPartPr>
              <p14:xfrm>
                <a:off x="8623110" y="3189187"/>
                <a:ext cx="11520" cy="27720"/>
              </p14:xfrm>
            </p:contentPart>
          </mc:Choice>
          <mc:Fallback xmlns="">
            <p:pic>
              <p:nvPicPr>
                <p:cNvPr id="339" name="Ink 338">
                  <a:extLst>
                    <a:ext uri="{FF2B5EF4-FFF2-40B4-BE49-F238E27FC236}">
                      <a16:creationId xmlns:a16="http://schemas.microsoft.com/office/drawing/2014/main" id="{96B1863B-34DB-489A-A14B-0A215D13D67C}"/>
                    </a:ext>
                  </a:extLst>
                </p:cNvPr>
                <p:cNvPicPr/>
                <p:nvPr/>
              </p:nvPicPr>
              <p:blipFill>
                <a:blip r:embed="rId400"/>
                <a:stretch>
                  <a:fillRect/>
                </a:stretch>
              </p:blipFill>
              <p:spPr>
                <a:xfrm>
                  <a:off x="8614470" y="3180547"/>
                  <a:ext cx="29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40" name="Ink 339">
                  <a:extLst>
                    <a:ext uri="{FF2B5EF4-FFF2-40B4-BE49-F238E27FC236}">
                      <a16:creationId xmlns:a16="http://schemas.microsoft.com/office/drawing/2014/main" id="{A31406A2-03D7-457A-897B-9BA76227FBDD}"/>
                    </a:ext>
                  </a:extLst>
                </p14:cNvPr>
                <p14:cNvContentPartPr/>
                <p14:nvPr/>
              </p14:nvContentPartPr>
              <p14:xfrm>
                <a:off x="8728950" y="3163267"/>
                <a:ext cx="322920" cy="186480"/>
              </p14:xfrm>
            </p:contentPart>
          </mc:Choice>
          <mc:Fallback xmlns="">
            <p:pic>
              <p:nvPicPr>
                <p:cNvPr id="340" name="Ink 339">
                  <a:extLst>
                    <a:ext uri="{FF2B5EF4-FFF2-40B4-BE49-F238E27FC236}">
                      <a16:creationId xmlns:a16="http://schemas.microsoft.com/office/drawing/2014/main" id="{A31406A2-03D7-457A-897B-9BA76227FBDD}"/>
                    </a:ext>
                  </a:extLst>
                </p:cNvPr>
                <p:cNvPicPr/>
                <p:nvPr/>
              </p:nvPicPr>
              <p:blipFill>
                <a:blip r:embed="rId402"/>
                <a:stretch>
                  <a:fillRect/>
                </a:stretch>
              </p:blipFill>
              <p:spPr>
                <a:xfrm>
                  <a:off x="8720310" y="3154267"/>
                  <a:ext cx="340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41" name="Ink 340">
                  <a:extLst>
                    <a:ext uri="{FF2B5EF4-FFF2-40B4-BE49-F238E27FC236}">
                      <a16:creationId xmlns:a16="http://schemas.microsoft.com/office/drawing/2014/main" id="{A91E21FF-83C6-4E4B-892D-837A5DED4A6C}"/>
                    </a:ext>
                  </a:extLst>
                </p14:cNvPr>
                <p14:cNvContentPartPr/>
                <p14:nvPr/>
              </p14:nvContentPartPr>
              <p14:xfrm>
                <a:off x="8928030" y="3275227"/>
                <a:ext cx="25560" cy="7200"/>
              </p14:xfrm>
            </p:contentPart>
          </mc:Choice>
          <mc:Fallback xmlns="">
            <p:pic>
              <p:nvPicPr>
                <p:cNvPr id="341" name="Ink 340">
                  <a:extLst>
                    <a:ext uri="{FF2B5EF4-FFF2-40B4-BE49-F238E27FC236}">
                      <a16:creationId xmlns:a16="http://schemas.microsoft.com/office/drawing/2014/main" id="{A91E21FF-83C6-4E4B-892D-837A5DED4A6C}"/>
                    </a:ext>
                  </a:extLst>
                </p:cNvPr>
                <p:cNvPicPr/>
                <p:nvPr/>
              </p:nvPicPr>
              <p:blipFill>
                <a:blip r:embed="rId404"/>
                <a:stretch>
                  <a:fillRect/>
                </a:stretch>
              </p:blipFill>
              <p:spPr>
                <a:xfrm>
                  <a:off x="8919390" y="3266227"/>
                  <a:ext cx="43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42" name="Ink 341">
                  <a:extLst>
                    <a:ext uri="{FF2B5EF4-FFF2-40B4-BE49-F238E27FC236}">
                      <a16:creationId xmlns:a16="http://schemas.microsoft.com/office/drawing/2014/main" id="{95476180-CE13-46A0-9D53-B11284103377}"/>
                    </a:ext>
                  </a:extLst>
                </p14:cNvPr>
                <p14:cNvContentPartPr/>
                <p14:nvPr/>
              </p14:nvContentPartPr>
              <p14:xfrm>
                <a:off x="8615550" y="3171187"/>
                <a:ext cx="185400" cy="36720"/>
              </p14:xfrm>
            </p:contentPart>
          </mc:Choice>
          <mc:Fallback xmlns="">
            <p:pic>
              <p:nvPicPr>
                <p:cNvPr id="342" name="Ink 341">
                  <a:extLst>
                    <a:ext uri="{FF2B5EF4-FFF2-40B4-BE49-F238E27FC236}">
                      <a16:creationId xmlns:a16="http://schemas.microsoft.com/office/drawing/2014/main" id="{95476180-CE13-46A0-9D53-B11284103377}"/>
                    </a:ext>
                  </a:extLst>
                </p:cNvPr>
                <p:cNvPicPr/>
                <p:nvPr/>
              </p:nvPicPr>
              <p:blipFill>
                <a:blip r:embed="rId406"/>
                <a:stretch>
                  <a:fillRect/>
                </a:stretch>
              </p:blipFill>
              <p:spPr>
                <a:xfrm>
                  <a:off x="8606910" y="3162187"/>
                  <a:ext cx="2030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43" name="Ink 342">
                  <a:extLst>
                    <a:ext uri="{FF2B5EF4-FFF2-40B4-BE49-F238E27FC236}">
                      <a16:creationId xmlns:a16="http://schemas.microsoft.com/office/drawing/2014/main" id="{49DDC70D-8360-45EC-A543-1C2F2037D75C}"/>
                    </a:ext>
                  </a:extLst>
                </p14:cNvPr>
                <p14:cNvContentPartPr/>
                <p14:nvPr/>
              </p14:nvContentPartPr>
              <p14:xfrm>
                <a:off x="9216750" y="3210427"/>
                <a:ext cx="412920" cy="122040"/>
              </p14:xfrm>
            </p:contentPart>
          </mc:Choice>
          <mc:Fallback xmlns="">
            <p:pic>
              <p:nvPicPr>
                <p:cNvPr id="343" name="Ink 342">
                  <a:extLst>
                    <a:ext uri="{FF2B5EF4-FFF2-40B4-BE49-F238E27FC236}">
                      <a16:creationId xmlns:a16="http://schemas.microsoft.com/office/drawing/2014/main" id="{49DDC70D-8360-45EC-A543-1C2F2037D75C}"/>
                    </a:ext>
                  </a:extLst>
                </p:cNvPr>
                <p:cNvPicPr/>
                <p:nvPr/>
              </p:nvPicPr>
              <p:blipFill>
                <a:blip r:embed="rId408"/>
                <a:stretch>
                  <a:fillRect/>
                </a:stretch>
              </p:blipFill>
              <p:spPr>
                <a:xfrm>
                  <a:off x="9207750" y="3201427"/>
                  <a:ext cx="430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44" name="Ink 343">
                  <a:extLst>
                    <a:ext uri="{FF2B5EF4-FFF2-40B4-BE49-F238E27FC236}">
                      <a16:creationId xmlns:a16="http://schemas.microsoft.com/office/drawing/2014/main" id="{31502C0E-6D10-45E4-A93D-D973693B1A8A}"/>
                    </a:ext>
                  </a:extLst>
                </p14:cNvPr>
                <p14:cNvContentPartPr/>
                <p14:nvPr/>
              </p14:nvContentPartPr>
              <p14:xfrm>
                <a:off x="9622470" y="3144187"/>
                <a:ext cx="74880" cy="154800"/>
              </p14:xfrm>
            </p:contentPart>
          </mc:Choice>
          <mc:Fallback xmlns="">
            <p:pic>
              <p:nvPicPr>
                <p:cNvPr id="344" name="Ink 343">
                  <a:extLst>
                    <a:ext uri="{FF2B5EF4-FFF2-40B4-BE49-F238E27FC236}">
                      <a16:creationId xmlns:a16="http://schemas.microsoft.com/office/drawing/2014/main" id="{31502C0E-6D10-45E4-A93D-D973693B1A8A}"/>
                    </a:ext>
                  </a:extLst>
                </p:cNvPr>
                <p:cNvPicPr/>
                <p:nvPr/>
              </p:nvPicPr>
              <p:blipFill>
                <a:blip r:embed="rId410"/>
                <a:stretch>
                  <a:fillRect/>
                </a:stretch>
              </p:blipFill>
              <p:spPr>
                <a:xfrm>
                  <a:off x="9613470" y="3135547"/>
                  <a:ext cx="92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45" name="Ink 344">
                  <a:extLst>
                    <a:ext uri="{FF2B5EF4-FFF2-40B4-BE49-F238E27FC236}">
                      <a16:creationId xmlns:a16="http://schemas.microsoft.com/office/drawing/2014/main" id="{7DC8928D-B1E1-4D0E-A479-E529D4954340}"/>
                    </a:ext>
                  </a:extLst>
                </p14:cNvPr>
                <p14:cNvContentPartPr/>
                <p14:nvPr/>
              </p14:nvContentPartPr>
              <p14:xfrm>
                <a:off x="9591870" y="3208267"/>
                <a:ext cx="169560" cy="19800"/>
              </p14:xfrm>
            </p:contentPart>
          </mc:Choice>
          <mc:Fallback xmlns="">
            <p:pic>
              <p:nvPicPr>
                <p:cNvPr id="345" name="Ink 344">
                  <a:extLst>
                    <a:ext uri="{FF2B5EF4-FFF2-40B4-BE49-F238E27FC236}">
                      <a16:creationId xmlns:a16="http://schemas.microsoft.com/office/drawing/2014/main" id="{7DC8928D-B1E1-4D0E-A479-E529D4954340}"/>
                    </a:ext>
                  </a:extLst>
                </p:cNvPr>
                <p:cNvPicPr/>
                <p:nvPr/>
              </p:nvPicPr>
              <p:blipFill>
                <a:blip r:embed="rId412"/>
                <a:stretch>
                  <a:fillRect/>
                </a:stretch>
              </p:blipFill>
              <p:spPr>
                <a:xfrm>
                  <a:off x="9582870" y="3199267"/>
                  <a:ext cx="1872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46" name="Ink 345">
                  <a:extLst>
                    <a:ext uri="{FF2B5EF4-FFF2-40B4-BE49-F238E27FC236}">
                      <a16:creationId xmlns:a16="http://schemas.microsoft.com/office/drawing/2014/main" id="{8B8032F1-A49C-46CC-AC2E-ABB4B5806CB7}"/>
                    </a:ext>
                  </a:extLst>
                </p14:cNvPr>
                <p14:cNvContentPartPr/>
                <p14:nvPr/>
              </p14:nvContentPartPr>
              <p14:xfrm>
                <a:off x="9735870" y="3051667"/>
                <a:ext cx="669960" cy="441360"/>
              </p14:xfrm>
            </p:contentPart>
          </mc:Choice>
          <mc:Fallback xmlns="">
            <p:pic>
              <p:nvPicPr>
                <p:cNvPr id="346" name="Ink 345">
                  <a:extLst>
                    <a:ext uri="{FF2B5EF4-FFF2-40B4-BE49-F238E27FC236}">
                      <a16:creationId xmlns:a16="http://schemas.microsoft.com/office/drawing/2014/main" id="{8B8032F1-A49C-46CC-AC2E-ABB4B5806CB7}"/>
                    </a:ext>
                  </a:extLst>
                </p:cNvPr>
                <p:cNvPicPr/>
                <p:nvPr/>
              </p:nvPicPr>
              <p:blipFill>
                <a:blip r:embed="rId414"/>
                <a:stretch>
                  <a:fillRect/>
                </a:stretch>
              </p:blipFill>
              <p:spPr>
                <a:xfrm>
                  <a:off x="9726870" y="3043027"/>
                  <a:ext cx="68760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47" name="Ink 346">
                  <a:extLst>
                    <a:ext uri="{FF2B5EF4-FFF2-40B4-BE49-F238E27FC236}">
                      <a16:creationId xmlns:a16="http://schemas.microsoft.com/office/drawing/2014/main" id="{E64F747B-FCD9-4554-A0C9-C5016CEB28C4}"/>
                    </a:ext>
                  </a:extLst>
                </p14:cNvPr>
                <p14:cNvContentPartPr/>
                <p14:nvPr/>
              </p14:nvContentPartPr>
              <p14:xfrm>
                <a:off x="10402230" y="3150307"/>
                <a:ext cx="152640" cy="123120"/>
              </p14:xfrm>
            </p:contentPart>
          </mc:Choice>
          <mc:Fallback xmlns="">
            <p:pic>
              <p:nvPicPr>
                <p:cNvPr id="347" name="Ink 346">
                  <a:extLst>
                    <a:ext uri="{FF2B5EF4-FFF2-40B4-BE49-F238E27FC236}">
                      <a16:creationId xmlns:a16="http://schemas.microsoft.com/office/drawing/2014/main" id="{E64F747B-FCD9-4554-A0C9-C5016CEB28C4}"/>
                    </a:ext>
                  </a:extLst>
                </p:cNvPr>
                <p:cNvPicPr/>
                <p:nvPr/>
              </p:nvPicPr>
              <p:blipFill>
                <a:blip r:embed="rId416"/>
                <a:stretch>
                  <a:fillRect/>
                </a:stretch>
              </p:blipFill>
              <p:spPr>
                <a:xfrm>
                  <a:off x="10393590" y="3141667"/>
                  <a:ext cx="170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48" name="Ink 347">
                  <a:extLst>
                    <a:ext uri="{FF2B5EF4-FFF2-40B4-BE49-F238E27FC236}">
                      <a16:creationId xmlns:a16="http://schemas.microsoft.com/office/drawing/2014/main" id="{0B8B367F-FA83-4F48-B04F-A2F4189AEB97}"/>
                    </a:ext>
                  </a:extLst>
                </p14:cNvPr>
                <p14:cNvContentPartPr/>
                <p14:nvPr/>
              </p14:nvContentPartPr>
              <p14:xfrm>
                <a:off x="10294950" y="3097387"/>
                <a:ext cx="139680" cy="1800"/>
              </p14:xfrm>
            </p:contentPart>
          </mc:Choice>
          <mc:Fallback xmlns="">
            <p:pic>
              <p:nvPicPr>
                <p:cNvPr id="348" name="Ink 347">
                  <a:extLst>
                    <a:ext uri="{FF2B5EF4-FFF2-40B4-BE49-F238E27FC236}">
                      <a16:creationId xmlns:a16="http://schemas.microsoft.com/office/drawing/2014/main" id="{0B8B367F-FA83-4F48-B04F-A2F4189AEB97}"/>
                    </a:ext>
                  </a:extLst>
                </p:cNvPr>
                <p:cNvPicPr/>
                <p:nvPr/>
              </p:nvPicPr>
              <p:blipFill>
                <a:blip r:embed="rId418"/>
                <a:stretch>
                  <a:fillRect/>
                </a:stretch>
              </p:blipFill>
              <p:spPr>
                <a:xfrm>
                  <a:off x="10285950" y="3088387"/>
                  <a:ext cx="157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49" name="Ink 348">
                  <a:extLst>
                    <a:ext uri="{FF2B5EF4-FFF2-40B4-BE49-F238E27FC236}">
                      <a16:creationId xmlns:a16="http://schemas.microsoft.com/office/drawing/2014/main" id="{C1D58918-6847-4972-8D7C-3A1FCF2EA84B}"/>
                    </a:ext>
                  </a:extLst>
                </p14:cNvPr>
                <p14:cNvContentPartPr/>
                <p14:nvPr/>
              </p14:nvContentPartPr>
              <p14:xfrm>
                <a:off x="10583310" y="3143827"/>
                <a:ext cx="170640" cy="262440"/>
              </p14:xfrm>
            </p:contentPart>
          </mc:Choice>
          <mc:Fallback xmlns="">
            <p:pic>
              <p:nvPicPr>
                <p:cNvPr id="349" name="Ink 348">
                  <a:extLst>
                    <a:ext uri="{FF2B5EF4-FFF2-40B4-BE49-F238E27FC236}">
                      <a16:creationId xmlns:a16="http://schemas.microsoft.com/office/drawing/2014/main" id="{C1D58918-6847-4972-8D7C-3A1FCF2EA84B}"/>
                    </a:ext>
                  </a:extLst>
                </p:cNvPr>
                <p:cNvPicPr/>
                <p:nvPr/>
              </p:nvPicPr>
              <p:blipFill>
                <a:blip r:embed="rId420"/>
                <a:stretch>
                  <a:fillRect/>
                </a:stretch>
              </p:blipFill>
              <p:spPr>
                <a:xfrm>
                  <a:off x="10574670" y="3135187"/>
                  <a:ext cx="1882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50" name="Ink 349">
                  <a:extLst>
                    <a:ext uri="{FF2B5EF4-FFF2-40B4-BE49-F238E27FC236}">
                      <a16:creationId xmlns:a16="http://schemas.microsoft.com/office/drawing/2014/main" id="{B323A8BE-DD07-4699-A04C-D887A2C0E238}"/>
                    </a:ext>
                  </a:extLst>
                </p14:cNvPr>
                <p14:cNvContentPartPr/>
                <p14:nvPr/>
              </p14:nvContentPartPr>
              <p14:xfrm>
                <a:off x="10735590" y="3203947"/>
                <a:ext cx="116640" cy="54720"/>
              </p14:xfrm>
            </p:contentPart>
          </mc:Choice>
          <mc:Fallback xmlns="">
            <p:pic>
              <p:nvPicPr>
                <p:cNvPr id="350" name="Ink 349">
                  <a:extLst>
                    <a:ext uri="{FF2B5EF4-FFF2-40B4-BE49-F238E27FC236}">
                      <a16:creationId xmlns:a16="http://schemas.microsoft.com/office/drawing/2014/main" id="{B323A8BE-DD07-4699-A04C-D887A2C0E238}"/>
                    </a:ext>
                  </a:extLst>
                </p:cNvPr>
                <p:cNvPicPr/>
                <p:nvPr/>
              </p:nvPicPr>
              <p:blipFill>
                <a:blip r:embed="rId422"/>
                <a:stretch>
                  <a:fillRect/>
                </a:stretch>
              </p:blipFill>
              <p:spPr>
                <a:xfrm>
                  <a:off x="10726950" y="3195307"/>
                  <a:ext cx="134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51" name="Ink 350">
                  <a:extLst>
                    <a:ext uri="{FF2B5EF4-FFF2-40B4-BE49-F238E27FC236}">
                      <a16:creationId xmlns:a16="http://schemas.microsoft.com/office/drawing/2014/main" id="{6D142D20-984A-4786-A5AD-2010238C80F8}"/>
                    </a:ext>
                  </a:extLst>
                </p14:cNvPr>
                <p14:cNvContentPartPr/>
                <p14:nvPr/>
              </p14:nvContentPartPr>
              <p14:xfrm>
                <a:off x="10841070" y="3160387"/>
                <a:ext cx="478440" cy="102240"/>
              </p14:xfrm>
            </p:contentPart>
          </mc:Choice>
          <mc:Fallback xmlns="">
            <p:pic>
              <p:nvPicPr>
                <p:cNvPr id="351" name="Ink 350">
                  <a:extLst>
                    <a:ext uri="{FF2B5EF4-FFF2-40B4-BE49-F238E27FC236}">
                      <a16:creationId xmlns:a16="http://schemas.microsoft.com/office/drawing/2014/main" id="{6D142D20-984A-4786-A5AD-2010238C80F8}"/>
                    </a:ext>
                  </a:extLst>
                </p:cNvPr>
                <p:cNvPicPr/>
                <p:nvPr/>
              </p:nvPicPr>
              <p:blipFill>
                <a:blip r:embed="rId424"/>
                <a:stretch>
                  <a:fillRect/>
                </a:stretch>
              </p:blipFill>
              <p:spPr>
                <a:xfrm>
                  <a:off x="10832430" y="3151747"/>
                  <a:ext cx="496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54" name="Ink 353">
                  <a:extLst>
                    <a:ext uri="{FF2B5EF4-FFF2-40B4-BE49-F238E27FC236}">
                      <a16:creationId xmlns:a16="http://schemas.microsoft.com/office/drawing/2014/main" id="{7A4D8C89-E06E-40D8-B144-F8EA10D9AD9F}"/>
                    </a:ext>
                  </a:extLst>
                </p14:cNvPr>
                <p14:cNvContentPartPr/>
                <p14:nvPr/>
              </p14:nvContentPartPr>
              <p14:xfrm>
                <a:off x="8362110" y="3599587"/>
                <a:ext cx="435960" cy="191520"/>
              </p14:xfrm>
            </p:contentPart>
          </mc:Choice>
          <mc:Fallback xmlns="">
            <p:pic>
              <p:nvPicPr>
                <p:cNvPr id="354" name="Ink 353">
                  <a:extLst>
                    <a:ext uri="{FF2B5EF4-FFF2-40B4-BE49-F238E27FC236}">
                      <a16:creationId xmlns:a16="http://schemas.microsoft.com/office/drawing/2014/main" id="{7A4D8C89-E06E-40D8-B144-F8EA10D9AD9F}"/>
                    </a:ext>
                  </a:extLst>
                </p:cNvPr>
                <p:cNvPicPr/>
                <p:nvPr/>
              </p:nvPicPr>
              <p:blipFill>
                <a:blip r:embed="rId426"/>
                <a:stretch>
                  <a:fillRect/>
                </a:stretch>
              </p:blipFill>
              <p:spPr>
                <a:xfrm>
                  <a:off x="8353110" y="3590587"/>
                  <a:ext cx="4536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55" name="Ink 354">
                  <a:extLst>
                    <a:ext uri="{FF2B5EF4-FFF2-40B4-BE49-F238E27FC236}">
                      <a16:creationId xmlns:a16="http://schemas.microsoft.com/office/drawing/2014/main" id="{010DCF29-E03F-41C9-92EE-9A9C3937E26E}"/>
                    </a:ext>
                  </a:extLst>
                </p14:cNvPr>
                <p14:cNvContentPartPr/>
                <p14:nvPr/>
              </p14:nvContentPartPr>
              <p14:xfrm>
                <a:off x="8939910" y="3592747"/>
                <a:ext cx="292680" cy="157320"/>
              </p14:xfrm>
            </p:contentPart>
          </mc:Choice>
          <mc:Fallback xmlns="">
            <p:pic>
              <p:nvPicPr>
                <p:cNvPr id="355" name="Ink 354">
                  <a:extLst>
                    <a:ext uri="{FF2B5EF4-FFF2-40B4-BE49-F238E27FC236}">
                      <a16:creationId xmlns:a16="http://schemas.microsoft.com/office/drawing/2014/main" id="{010DCF29-E03F-41C9-92EE-9A9C3937E26E}"/>
                    </a:ext>
                  </a:extLst>
                </p:cNvPr>
                <p:cNvPicPr/>
                <p:nvPr/>
              </p:nvPicPr>
              <p:blipFill>
                <a:blip r:embed="rId428"/>
                <a:stretch>
                  <a:fillRect/>
                </a:stretch>
              </p:blipFill>
              <p:spPr>
                <a:xfrm>
                  <a:off x="8931270" y="3583747"/>
                  <a:ext cx="3103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56" name="Ink 355">
                  <a:extLst>
                    <a:ext uri="{FF2B5EF4-FFF2-40B4-BE49-F238E27FC236}">
                      <a16:creationId xmlns:a16="http://schemas.microsoft.com/office/drawing/2014/main" id="{348A760A-A99E-4BCC-89CE-E051FDE5B381}"/>
                    </a:ext>
                  </a:extLst>
                </p14:cNvPr>
                <p14:cNvContentPartPr/>
                <p14:nvPr/>
              </p14:nvContentPartPr>
              <p14:xfrm>
                <a:off x="9176430" y="3658987"/>
                <a:ext cx="128520" cy="21960"/>
              </p14:xfrm>
            </p:contentPart>
          </mc:Choice>
          <mc:Fallback xmlns="">
            <p:pic>
              <p:nvPicPr>
                <p:cNvPr id="356" name="Ink 355">
                  <a:extLst>
                    <a:ext uri="{FF2B5EF4-FFF2-40B4-BE49-F238E27FC236}">
                      <a16:creationId xmlns:a16="http://schemas.microsoft.com/office/drawing/2014/main" id="{348A760A-A99E-4BCC-89CE-E051FDE5B381}"/>
                    </a:ext>
                  </a:extLst>
                </p:cNvPr>
                <p:cNvPicPr/>
                <p:nvPr/>
              </p:nvPicPr>
              <p:blipFill>
                <a:blip r:embed="rId430"/>
                <a:stretch>
                  <a:fillRect/>
                </a:stretch>
              </p:blipFill>
              <p:spPr>
                <a:xfrm>
                  <a:off x="9167790" y="3650347"/>
                  <a:ext cx="146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57" name="Ink 356">
                  <a:extLst>
                    <a:ext uri="{FF2B5EF4-FFF2-40B4-BE49-F238E27FC236}">
                      <a16:creationId xmlns:a16="http://schemas.microsoft.com/office/drawing/2014/main" id="{1A39386A-898A-478A-B515-47BF802B401D}"/>
                    </a:ext>
                  </a:extLst>
                </p14:cNvPr>
                <p14:cNvContentPartPr/>
                <p14:nvPr/>
              </p14:nvContentPartPr>
              <p14:xfrm>
                <a:off x="9303510" y="3666907"/>
                <a:ext cx="206280" cy="75600"/>
              </p14:xfrm>
            </p:contentPart>
          </mc:Choice>
          <mc:Fallback xmlns="">
            <p:pic>
              <p:nvPicPr>
                <p:cNvPr id="357" name="Ink 356">
                  <a:extLst>
                    <a:ext uri="{FF2B5EF4-FFF2-40B4-BE49-F238E27FC236}">
                      <a16:creationId xmlns:a16="http://schemas.microsoft.com/office/drawing/2014/main" id="{1A39386A-898A-478A-B515-47BF802B401D}"/>
                    </a:ext>
                  </a:extLst>
                </p:cNvPr>
                <p:cNvPicPr/>
                <p:nvPr/>
              </p:nvPicPr>
              <p:blipFill>
                <a:blip r:embed="rId432"/>
                <a:stretch>
                  <a:fillRect/>
                </a:stretch>
              </p:blipFill>
              <p:spPr>
                <a:xfrm>
                  <a:off x="9294870" y="3657907"/>
                  <a:ext cx="223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58" name="Ink 357">
                  <a:extLst>
                    <a:ext uri="{FF2B5EF4-FFF2-40B4-BE49-F238E27FC236}">
                      <a16:creationId xmlns:a16="http://schemas.microsoft.com/office/drawing/2014/main" id="{0A07134D-F534-4A79-9EC4-37D7658257D4}"/>
                    </a:ext>
                  </a:extLst>
                </p14:cNvPr>
                <p14:cNvContentPartPr/>
                <p14:nvPr/>
              </p14:nvContentPartPr>
              <p14:xfrm>
                <a:off x="9503670" y="3570427"/>
                <a:ext cx="33840" cy="148680"/>
              </p14:xfrm>
            </p:contentPart>
          </mc:Choice>
          <mc:Fallback xmlns="">
            <p:pic>
              <p:nvPicPr>
                <p:cNvPr id="358" name="Ink 357">
                  <a:extLst>
                    <a:ext uri="{FF2B5EF4-FFF2-40B4-BE49-F238E27FC236}">
                      <a16:creationId xmlns:a16="http://schemas.microsoft.com/office/drawing/2014/main" id="{0A07134D-F534-4A79-9EC4-37D7658257D4}"/>
                    </a:ext>
                  </a:extLst>
                </p:cNvPr>
                <p:cNvPicPr/>
                <p:nvPr/>
              </p:nvPicPr>
              <p:blipFill>
                <a:blip r:embed="rId434"/>
                <a:stretch>
                  <a:fillRect/>
                </a:stretch>
              </p:blipFill>
              <p:spPr>
                <a:xfrm>
                  <a:off x="9495030" y="3561787"/>
                  <a:ext cx="51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59" name="Ink 358">
                  <a:extLst>
                    <a:ext uri="{FF2B5EF4-FFF2-40B4-BE49-F238E27FC236}">
                      <a16:creationId xmlns:a16="http://schemas.microsoft.com/office/drawing/2014/main" id="{362F7168-38E0-4CC9-8944-774140BED9E4}"/>
                    </a:ext>
                  </a:extLst>
                </p14:cNvPr>
                <p14:cNvContentPartPr/>
                <p14:nvPr/>
              </p14:nvContentPartPr>
              <p14:xfrm>
                <a:off x="9468750" y="3632707"/>
                <a:ext cx="466920" cy="111240"/>
              </p14:xfrm>
            </p:contentPart>
          </mc:Choice>
          <mc:Fallback xmlns="">
            <p:pic>
              <p:nvPicPr>
                <p:cNvPr id="359" name="Ink 358">
                  <a:extLst>
                    <a:ext uri="{FF2B5EF4-FFF2-40B4-BE49-F238E27FC236}">
                      <a16:creationId xmlns:a16="http://schemas.microsoft.com/office/drawing/2014/main" id="{362F7168-38E0-4CC9-8944-774140BED9E4}"/>
                    </a:ext>
                  </a:extLst>
                </p:cNvPr>
                <p:cNvPicPr/>
                <p:nvPr/>
              </p:nvPicPr>
              <p:blipFill>
                <a:blip r:embed="rId436"/>
                <a:stretch>
                  <a:fillRect/>
                </a:stretch>
              </p:blipFill>
              <p:spPr>
                <a:xfrm>
                  <a:off x="9459750" y="3624067"/>
                  <a:ext cx="484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61" name="Ink 360">
                  <a:extLst>
                    <a:ext uri="{FF2B5EF4-FFF2-40B4-BE49-F238E27FC236}">
                      <a16:creationId xmlns:a16="http://schemas.microsoft.com/office/drawing/2014/main" id="{AA4D16F0-2C61-42CF-B12D-4534B3683B36}"/>
                    </a:ext>
                  </a:extLst>
                </p14:cNvPr>
                <p14:cNvContentPartPr/>
                <p14:nvPr/>
              </p14:nvContentPartPr>
              <p14:xfrm>
                <a:off x="10011630" y="3701467"/>
                <a:ext cx="32400" cy="89640"/>
              </p14:xfrm>
            </p:contentPart>
          </mc:Choice>
          <mc:Fallback xmlns="">
            <p:pic>
              <p:nvPicPr>
                <p:cNvPr id="361" name="Ink 360">
                  <a:extLst>
                    <a:ext uri="{FF2B5EF4-FFF2-40B4-BE49-F238E27FC236}">
                      <a16:creationId xmlns:a16="http://schemas.microsoft.com/office/drawing/2014/main" id="{AA4D16F0-2C61-42CF-B12D-4534B3683B36}"/>
                    </a:ext>
                  </a:extLst>
                </p:cNvPr>
                <p:cNvPicPr/>
                <p:nvPr/>
              </p:nvPicPr>
              <p:blipFill>
                <a:blip r:embed="rId438"/>
                <a:stretch>
                  <a:fillRect/>
                </a:stretch>
              </p:blipFill>
              <p:spPr>
                <a:xfrm>
                  <a:off x="10002630" y="3692467"/>
                  <a:ext cx="50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62" name="Ink 361">
                  <a:extLst>
                    <a:ext uri="{FF2B5EF4-FFF2-40B4-BE49-F238E27FC236}">
                      <a16:creationId xmlns:a16="http://schemas.microsoft.com/office/drawing/2014/main" id="{1384637B-30A7-4BE2-9098-886807DEB29C}"/>
                    </a:ext>
                  </a:extLst>
                </p14:cNvPr>
                <p14:cNvContentPartPr/>
                <p14:nvPr/>
              </p14:nvContentPartPr>
              <p14:xfrm>
                <a:off x="10256070" y="3596347"/>
                <a:ext cx="369720" cy="106200"/>
              </p14:xfrm>
            </p:contentPart>
          </mc:Choice>
          <mc:Fallback xmlns="">
            <p:pic>
              <p:nvPicPr>
                <p:cNvPr id="362" name="Ink 361">
                  <a:extLst>
                    <a:ext uri="{FF2B5EF4-FFF2-40B4-BE49-F238E27FC236}">
                      <a16:creationId xmlns:a16="http://schemas.microsoft.com/office/drawing/2014/main" id="{1384637B-30A7-4BE2-9098-886807DEB29C}"/>
                    </a:ext>
                  </a:extLst>
                </p:cNvPr>
                <p:cNvPicPr/>
                <p:nvPr/>
              </p:nvPicPr>
              <p:blipFill>
                <a:blip r:embed="rId440"/>
                <a:stretch>
                  <a:fillRect/>
                </a:stretch>
              </p:blipFill>
              <p:spPr>
                <a:xfrm>
                  <a:off x="10247070" y="3587347"/>
                  <a:ext cx="387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63" name="Ink 362">
                  <a:extLst>
                    <a:ext uri="{FF2B5EF4-FFF2-40B4-BE49-F238E27FC236}">
                      <a16:creationId xmlns:a16="http://schemas.microsoft.com/office/drawing/2014/main" id="{0AC4798C-D0D0-49B6-8482-BA5F798C5A66}"/>
                    </a:ext>
                  </a:extLst>
                </p14:cNvPr>
                <p14:cNvContentPartPr/>
                <p14:nvPr/>
              </p14:nvContentPartPr>
              <p14:xfrm>
                <a:off x="10607430" y="3532987"/>
                <a:ext cx="266400" cy="182160"/>
              </p14:xfrm>
            </p:contentPart>
          </mc:Choice>
          <mc:Fallback xmlns="">
            <p:pic>
              <p:nvPicPr>
                <p:cNvPr id="363" name="Ink 362">
                  <a:extLst>
                    <a:ext uri="{FF2B5EF4-FFF2-40B4-BE49-F238E27FC236}">
                      <a16:creationId xmlns:a16="http://schemas.microsoft.com/office/drawing/2014/main" id="{0AC4798C-D0D0-49B6-8482-BA5F798C5A66}"/>
                    </a:ext>
                  </a:extLst>
                </p:cNvPr>
                <p:cNvPicPr/>
                <p:nvPr/>
              </p:nvPicPr>
              <p:blipFill>
                <a:blip r:embed="rId442"/>
                <a:stretch>
                  <a:fillRect/>
                </a:stretch>
              </p:blipFill>
              <p:spPr>
                <a:xfrm>
                  <a:off x="10598430" y="3523987"/>
                  <a:ext cx="284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64" name="Ink 363">
                  <a:extLst>
                    <a:ext uri="{FF2B5EF4-FFF2-40B4-BE49-F238E27FC236}">
                      <a16:creationId xmlns:a16="http://schemas.microsoft.com/office/drawing/2014/main" id="{D6970049-1577-4E80-9D03-3B467A1AA409}"/>
                    </a:ext>
                  </a:extLst>
                </p14:cNvPr>
                <p14:cNvContentPartPr/>
                <p14:nvPr/>
              </p14:nvContentPartPr>
              <p14:xfrm>
                <a:off x="10807230" y="3524707"/>
                <a:ext cx="360" cy="360"/>
              </p14:xfrm>
            </p:contentPart>
          </mc:Choice>
          <mc:Fallback xmlns="">
            <p:pic>
              <p:nvPicPr>
                <p:cNvPr id="364" name="Ink 363">
                  <a:extLst>
                    <a:ext uri="{FF2B5EF4-FFF2-40B4-BE49-F238E27FC236}">
                      <a16:creationId xmlns:a16="http://schemas.microsoft.com/office/drawing/2014/main" id="{D6970049-1577-4E80-9D03-3B467A1AA409}"/>
                    </a:ext>
                  </a:extLst>
                </p:cNvPr>
                <p:cNvPicPr/>
                <p:nvPr/>
              </p:nvPicPr>
              <p:blipFill>
                <a:blip r:embed="rId131"/>
                <a:stretch>
                  <a:fillRect/>
                </a:stretch>
              </p:blipFill>
              <p:spPr>
                <a:xfrm>
                  <a:off x="10798230" y="35160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65" name="Ink 364">
                  <a:extLst>
                    <a:ext uri="{FF2B5EF4-FFF2-40B4-BE49-F238E27FC236}">
                      <a16:creationId xmlns:a16="http://schemas.microsoft.com/office/drawing/2014/main" id="{ACD01C00-EDCB-4336-8D5E-BBCE1FA0BFD8}"/>
                    </a:ext>
                  </a:extLst>
                </p14:cNvPr>
                <p14:cNvContentPartPr/>
                <p14:nvPr/>
              </p14:nvContentPartPr>
              <p14:xfrm>
                <a:off x="10878870" y="3372427"/>
                <a:ext cx="190440" cy="464760"/>
              </p14:xfrm>
            </p:contentPart>
          </mc:Choice>
          <mc:Fallback xmlns="">
            <p:pic>
              <p:nvPicPr>
                <p:cNvPr id="365" name="Ink 364">
                  <a:extLst>
                    <a:ext uri="{FF2B5EF4-FFF2-40B4-BE49-F238E27FC236}">
                      <a16:creationId xmlns:a16="http://schemas.microsoft.com/office/drawing/2014/main" id="{ACD01C00-EDCB-4336-8D5E-BBCE1FA0BFD8}"/>
                    </a:ext>
                  </a:extLst>
                </p:cNvPr>
                <p:cNvPicPr/>
                <p:nvPr/>
              </p:nvPicPr>
              <p:blipFill>
                <a:blip r:embed="rId445"/>
                <a:stretch>
                  <a:fillRect/>
                </a:stretch>
              </p:blipFill>
              <p:spPr>
                <a:xfrm>
                  <a:off x="10869870" y="3363427"/>
                  <a:ext cx="2080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66" name="Ink 365">
                  <a:extLst>
                    <a:ext uri="{FF2B5EF4-FFF2-40B4-BE49-F238E27FC236}">
                      <a16:creationId xmlns:a16="http://schemas.microsoft.com/office/drawing/2014/main" id="{F67F8009-123F-4E69-ACEC-4C3D6DD9C1FC}"/>
                    </a:ext>
                  </a:extLst>
                </p14:cNvPr>
                <p14:cNvContentPartPr/>
                <p14:nvPr/>
              </p14:nvContentPartPr>
              <p14:xfrm>
                <a:off x="11055630" y="3529027"/>
                <a:ext cx="21960" cy="15840"/>
              </p14:xfrm>
            </p:contentPart>
          </mc:Choice>
          <mc:Fallback xmlns="">
            <p:pic>
              <p:nvPicPr>
                <p:cNvPr id="366" name="Ink 365">
                  <a:extLst>
                    <a:ext uri="{FF2B5EF4-FFF2-40B4-BE49-F238E27FC236}">
                      <a16:creationId xmlns:a16="http://schemas.microsoft.com/office/drawing/2014/main" id="{F67F8009-123F-4E69-ACEC-4C3D6DD9C1FC}"/>
                    </a:ext>
                  </a:extLst>
                </p:cNvPr>
                <p:cNvPicPr/>
                <p:nvPr/>
              </p:nvPicPr>
              <p:blipFill>
                <a:blip r:embed="rId447"/>
                <a:stretch>
                  <a:fillRect/>
                </a:stretch>
              </p:blipFill>
              <p:spPr>
                <a:xfrm>
                  <a:off x="11046630" y="3520027"/>
                  <a:ext cx="39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68" name="Ink 367">
                  <a:extLst>
                    <a:ext uri="{FF2B5EF4-FFF2-40B4-BE49-F238E27FC236}">
                      <a16:creationId xmlns:a16="http://schemas.microsoft.com/office/drawing/2014/main" id="{F9BD47C2-3BD3-4F17-AD27-0C6CCE14EAC0}"/>
                    </a:ext>
                  </a:extLst>
                </p14:cNvPr>
                <p14:cNvContentPartPr/>
                <p14:nvPr/>
              </p14:nvContentPartPr>
              <p14:xfrm>
                <a:off x="11146350" y="3474307"/>
                <a:ext cx="470880" cy="231120"/>
              </p14:xfrm>
            </p:contentPart>
          </mc:Choice>
          <mc:Fallback xmlns="">
            <p:pic>
              <p:nvPicPr>
                <p:cNvPr id="368" name="Ink 367">
                  <a:extLst>
                    <a:ext uri="{FF2B5EF4-FFF2-40B4-BE49-F238E27FC236}">
                      <a16:creationId xmlns:a16="http://schemas.microsoft.com/office/drawing/2014/main" id="{F9BD47C2-3BD3-4F17-AD27-0C6CCE14EAC0}"/>
                    </a:ext>
                  </a:extLst>
                </p:cNvPr>
                <p:cNvPicPr/>
                <p:nvPr/>
              </p:nvPicPr>
              <p:blipFill>
                <a:blip r:embed="rId449"/>
                <a:stretch>
                  <a:fillRect/>
                </a:stretch>
              </p:blipFill>
              <p:spPr>
                <a:xfrm>
                  <a:off x="11137350" y="3465307"/>
                  <a:ext cx="488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69" name="Ink 368">
                  <a:extLst>
                    <a:ext uri="{FF2B5EF4-FFF2-40B4-BE49-F238E27FC236}">
                      <a16:creationId xmlns:a16="http://schemas.microsoft.com/office/drawing/2014/main" id="{1BB30E1D-EAEE-48AC-AB77-1DE7300AB8C8}"/>
                    </a:ext>
                  </a:extLst>
                </p14:cNvPr>
                <p14:cNvContentPartPr/>
                <p14:nvPr/>
              </p14:nvContentPartPr>
              <p14:xfrm>
                <a:off x="11554230" y="3545587"/>
                <a:ext cx="182160" cy="11160"/>
              </p14:xfrm>
            </p:contentPart>
          </mc:Choice>
          <mc:Fallback xmlns="">
            <p:pic>
              <p:nvPicPr>
                <p:cNvPr id="369" name="Ink 368">
                  <a:extLst>
                    <a:ext uri="{FF2B5EF4-FFF2-40B4-BE49-F238E27FC236}">
                      <a16:creationId xmlns:a16="http://schemas.microsoft.com/office/drawing/2014/main" id="{1BB30E1D-EAEE-48AC-AB77-1DE7300AB8C8}"/>
                    </a:ext>
                  </a:extLst>
                </p:cNvPr>
                <p:cNvPicPr/>
                <p:nvPr/>
              </p:nvPicPr>
              <p:blipFill>
                <a:blip r:embed="rId451"/>
                <a:stretch>
                  <a:fillRect/>
                </a:stretch>
              </p:blipFill>
              <p:spPr>
                <a:xfrm>
                  <a:off x="11545590" y="3536947"/>
                  <a:ext cx="199800" cy="28800"/>
                </a:xfrm>
                <a:prstGeom prst="rect">
                  <a:avLst/>
                </a:prstGeom>
              </p:spPr>
            </p:pic>
          </mc:Fallback>
        </mc:AlternateContent>
      </p:grpSp>
      <p:grpSp>
        <p:nvGrpSpPr>
          <p:cNvPr id="396" name="Group 395">
            <a:extLst>
              <a:ext uri="{FF2B5EF4-FFF2-40B4-BE49-F238E27FC236}">
                <a16:creationId xmlns:a16="http://schemas.microsoft.com/office/drawing/2014/main" id="{7726CE10-826B-469F-8FBA-222D4A2253BE}"/>
              </a:ext>
            </a:extLst>
          </p:cNvPr>
          <p:cNvGrpSpPr/>
          <p:nvPr/>
        </p:nvGrpSpPr>
        <p:grpSpPr>
          <a:xfrm>
            <a:off x="8406750" y="3940507"/>
            <a:ext cx="2980800" cy="674280"/>
            <a:chOff x="8406750" y="3940507"/>
            <a:chExt cx="2980800" cy="674280"/>
          </a:xfrm>
        </p:grpSpPr>
        <mc:AlternateContent xmlns:mc="http://schemas.openxmlformats.org/markup-compatibility/2006" xmlns:p14="http://schemas.microsoft.com/office/powerpoint/2010/main">
          <mc:Choice Requires="p14">
            <p:contentPart p14:bwMode="auto" r:id="rId452">
              <p14:nvContentPartPr>
                <p14:cNvPr id="371" name="Ink 370">
                  <a:extLst>
                    <a:ext uri="{FF2B5EF4-FFF2-40B4-BE49-F238E27FC236}">
                      <a16:creationId xmlns:a16="http://schemas.microsoft.com/office/drawing/2014/main" id="{773D9633-6B7C-4069-8203-AF858A6A700C}"/>
                    </a:ext>
                  </a:extLst>
                </p14:cNvPr>
                <p14:cNvContentPartPr/>
                <p14:nvPr/>
              </p14:nvContentPartPr>
              <p14:xfrm>
                <a:off x="8406750" y="3940507"/>
                <a:ext cx="538920" cy="249120"/>
              </p14:xfrm>
            </p:contentPart>
          </mc:Choice>
          <mc:Fallback xmlns="">
            <p:pic>
              <p:nvPicPr>
                <p:cNvPr id="371" name="Ink 370">
                  <a:extLst>
                    <a:ext uri="{FF2B5EF4-FFF2-40B4-BE49-F238E27FC236}">
                      <a16:creationId xmlns:a16="http://schemas.microsoft.com/office/drawing/2014/main" id="{773D9633-6B7C-4069-8203-AF858A6A700C}"/>
                    </a:ext>
                  </a:extLst>
                </p:cNvPr>
                <p:cNvPicPr/>
                <p:nvPr/>
              </p:nvPicPr>
              <p:blipFill>
                <a:blip r:embed="rId453"/>
                <a:stretch>
                  <a:fillRect/>
                </a:stretch>
              </p:blipFill>
              <p:spPr>
                <a:xfrm>
                  <a:off x="8397750" y="3931867"/>
                  <a:ext cx="5565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72" name="Ink 371">
                  <a:extLst>
                    <a:ext uri="{FF2B5EF4-FFF2-40B4-BE49-F238E27FC236}">
                      <a16:creationId xmlns:a16="http://schemas.microsoft.com/office/drawing/2014/main" id="{7C21BB03-DDA0-46E0-9869-BB6C132296CA}"/>
                    </a:ext>
                  </a:extLst>
                </p14:cNvPr>
                <p14:cNvContentPartPr/>
                <p14:nvPr/>
              </p14:nvContentPartPr>
              <p14:xfrm>
                <a:off x="9081750" y="4089547"/>
                <a:ext cx="207000" cy="95760"/>
              </p14:xfrm>
            </p:contentPart>
          </mc:Choice>
          <mc:Fallback xmlns="">
            <p:pic>
              <p:nvPicPr>
                <p:cNvPr id="372" name="Ink 371">
                  <a:extLst>
                    <a:ext uri="{FF2B5EF4-FFF2-40B4-BE49-F238E27FC236}">
                      <a16:creationId xmlns:a16="http://schemas.microsoft.com/office/drawing/2014/main" id="{7C21BB03-DDA0-46E0-9869-BB6C132296CA}"/>
                    </a:ext>
                  </a:extLst>
                </p:cNvPr>
                <p:cNvPicPr/>
                <p:nvPr/>
              </p:nvPicPr>
              <p:blipFill>
                <a:blip r:embed="rId455"/>
                <a:stretch>
                  <a:fillRect/>
                </a:stretch>
              </p:blipFill>
              <p:spPr>
                <a:xfrm>
                  <a:off x="9072750" y="4080907"/>
                  <a:ext cx="224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73" name="Ink 372">
                  <a:extLst>
                    <a:ext uri="{FF2B5EF4-FFF2-40B4-BE49-F238E27FC236}">
                      <a16:creationId xmlns:a16="http://schemas.microsoft.com/office/drawing/2014/main" id="{C6642CFA-332F-424D-A473-F2C159A935CA}"/>
                    </a:ext>
                  </a:extLst>
                </p14:cNvPr>
                <p14:cNvContentPartPr/>
                <p14:nvPr/>
              </p14:nvContentPartPr>
              <p14:xfrm>
                <a:off x="9340230" y="3981907"/>
                <a:ext cx="47520" cy="322560"/>
              </p14:xfrm>
            </p:contentPart>
          </mc:Choice>
          <mc:Fallback xmlns="">
            <p:pic>
              <p:nvPicPr>
                <p:cNvPr id="373" name="Ink 372">
                  <a:extLst>
                    <a:ext uri="{FF2B5EF4-FFF2-40B4-BE49-F238E27FC236}">
                      <a16:creationId xmlns:a16="http://schemas.microsoft.com/office/drawing/2014/main" id="{C6642CFA-332F-424D-A473-F2C159A935CA}"/>
                    </a:ext>
                  </a:extLst>
                </p:cNvPr>
                <p:cNvPicPr/>
                <p:nvPr/>
              </p:nvPicPr>
              <p:blipFill>
                <a:blip r:embed="rId457"/>
                <a:stretch>
                  <a:fillRect/>
                </a:stretch>
              </p:blipFill>
              <p:spPr>
                <a:xfrm>
                  <a:off x="9331590" y="3972907"/>
                  <a:ext cx="651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74" name="Ink 373">
                  <a:extLst>
                    <a:ext uri="{FF2B5EF4-FFF2-40B4-BE49-F238E27FC236}">
                      <a16:creationId xmlns:a16="http://schemas.microsoft.com/office/drawing/2014/main" id="{9DFAAF80-D9D3-4B2A-9149-9F310384337C}"/>
                    </a:ext>
                  </a:extLst>
                </p14:cNvPr>
                <p14:cNvContentPartPr/>
                <p14:nvPr/>
              </p14:nvContentPartPr>
              <p14:xfrm>
                <a:off x="9404670" y="3950227"/>
                <a:ext cx="29520" cy="378000"/>
              </p14:xfrm>
            </p:contentPart>
          </mc:Choice>
          <mc:Fallback xmlns="">
            <p:pic>
              <p:nvPicPr>
                <p:cNvPr id="374" name="Ink 373">
                  <a:extLst>
                    <a:ext uri="{FF2B5EF4-FFF2-40B4-BE49-F238E27FC236}">
                      <a16:creationId xmlns:a16="http://schemas.microsoft.com/office/drawing/2014/main" id="{9DFAAF80-D9D3-4B2A-9149-9F310384337C}"/>
                    </a:ext>
                  </a:extLst>
                </p:cNvPr>
                <p:cNvPicPr/>
                <p:nvPr/>
              </p:nvPicPr>
              <p:blipFill>
                <a:blip r:embed="rId459"/>
                <a:stretch>
                  <a:fillRect/>
                </a:stretch>
              </p:blipFill>
              <p:spPr>
                <a:xfrm>
                  <a:off x="9395670" y="3941587"/>
                  <a:ext cx="471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75" name="Ink 374">
                  <a:extLst>
                    <a:ext uri="{FF2B5EF4-FFF2-40B4-BE49-F238E27FC236}">
                      <a16:creationId xmlns:a16="http://schemas.microsoft.com/office/drawing/2014/main" id="{CE064C2D-A552-4A70-8A69-038527F135BB}"/>
                    </a:ext>
                  </a:extLst>
                </p14:cNvPr>
                <p14:cNvContentPartPr/>
                <p14:nvPr/>
              </p14:nvContentPartPr>
              <p14:xfrm>
                <a:off x="9315750" y="4052827"/>
                <a:ext cx="252360" cy="230400"/>
              </p14:xfrm>
            </p:contentPart>
          </mc:Choice>
          <mc:Fallback xmlns="">
            <p:pic>
              <p:nvPicPr>
                <p:cNvPr id="375" name="Ink 374">
                  <a:extLst>
                    <a:ext uri="{FF2B5EF4-FFF2-40B4-BE49-F238E27FC236}">
                      <a16:creationId xmlns:a16="http://schemas.microsoft.com/office/drawing/2014/main" id="{CE064C2D-A552-4A70-8A69-038527F135BB}"/>
                    </a:ext>
                  </a:extLst>
                </p:cNvPr>
                <p:cNvPicPr/>
                <p:nvPr/>
              </p:nvPicPr>
              <p:blipFill>
                <a:blip r:embed="rId461"/>
                <a:stretch>
                  <a:fillRect/>
                </a:stretch>
              </p:blipFill>
              <p:spPr>
                <a:xfrm>
                  <a:off x="9307110" y="4044187"/>
                  <a:ext cx="270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76" name="Ink 375">
                  <a:extLst>
                    <a:ext uri="{FF2B5EF4-FFF2-40B4-BE49-F238E27FC236}">
                      <a16:creationId xmlns:a16="http://schemas.microsoft.com/office/drawing/2014/main" id="{430296AE-8B89-43D8-9BC5-0393D2B8FC30}"/>
                    </a:ext>
                  </a:extLst>
                </p14:cNvPr>
                <p14:cNvContentPartPr/>
                <p14:nvPr/>
              </p14:nvContentPartPr>
              <p14:xfrm>
                <a:off x="9605190" y="4054267"/>
                <a:ext cx="159120" cy="122400"/>
              </p14:xfrm>
            </p:contentPart>
          </mc:Choice>
          <mc:Fallback xmlns="">
            <p:pic>
              <p:nvPicPr>
                <p:cNvPr id="376" name="Ink 375">
                  <a:extLst>
                    <a:ext uri="{FF2B5EF4-FFF2-40B4-BE49-F238E27FC236}">
                      <a16:creationId xmlns:a16="http://schemas.microsoft.com/office/drawing/2014/main" id="{430296AE-8B89-43D8-9BC5-0393D2B8FC30}"/>
                    </a:ext>
                  </a:extLst>
                </p:cNvPr>
                <p:cNvPicPr/>
                <p:nvPr/>
              </p:nvPicPr>
              <p:blipFill>
                <a:blip r:embed="rId463"/>
                <a:stretch>
                  <a:fillRect/>
                </a:stretch>
              </p:blipFill>
              <p:spPr>
                <a:xfrm>
                  <a:off x="9596190" y="4045627"/>
                  <a:ext cx="1767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77" name="Ink 376">
                  <a:extLst>
                    <a:ext uri="{FF2B5EF4-FFF2-40B4-BE49-F238E27FC236}">
                      <a16:creationId xmlns:a16="http://schemas.microsoft.com/office/drawing/2014/main" id="{706B30CF-25F9-4303-93C2-C949F9F914EF}"/>
                    </a:ext>
                  </a:extLst>
                </p14:cNvPr>
                <p14:cNvContentPartPr/>
                <p14:nvPr/>
              </p14:nvContentPartPr>
              <p14:xfrm>
                <a:off x="9795990" y="3968947"/>
                <a:ext cx="49680" cy="177480"/>
              </p14:xfrm>
            </p:contentPart>
          </mc:Choice>
          <mc:Fallback xmlns="">
            <p:pic>
              <p:nvPicPr>
                <p:cNvPr id="377" name="Ink 376">
                  <a:extLst>
                    <a:ext uri="{FF2B5EF4-FFF2-40B4-BE49-F238E27FC236}">
                      <a16:creationId xmlns:a16="http://schemas.microsoft.com/office/drawing/2014/main" id="{706B30CF-25F9-4303-93C2-C949F9F914EF}"/>
                    </a:ext>
                  </a:extLst>
                </p:cNvPr>
                <p:cNvPicPr/>
                <p:nvPr/>
              </p:nvPicPr>
              <p:blipFill>
                <a:blip r:embed="rId465"/>
                <a:stretch>
                  <a:fillRect/>
                </a:stretch>
              </p:blipFill>
              <p:spPr>
                <a:xfrm>
                  <a:off x="9787350" y="3960307"/>
                  <a:ext cx="67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78" name="Ink 377">
                  <a:extLst>
                    <a:ext uri="{FF2B5EF4-FFF2-40B4-BE49-F238E27FC236}">
                      <a16:creationId xmlns:a16="http://schemas.microsoft.com/office/drawing/2014/main" id="{E78F25AE-0C42-416D-BFD4-C611E6E6401B}"/>
                    </a:ext>
                  </a:extLst>
                </p14:cNvPr>
                <p14:cNvContentPartPr/>
                <p14:nvPr/>
              </p14:nvContentPartPr>
              <p14:xfrm>
                <a:off x="9901830" y="3995947"/>
                <a:ext cx="195840" cy="180360"/>
              </p14:xfrm>
            </p:contentPart>
          </mc:Choice>
          <mc:Fallback xmlns="">
            <p:pic>
              <p:nvPicPr>
                <p:cNvPr id="378" name="Ink 377">
                  <a:extLst>
                    <a:ext uri="{FF2B5EF4-FFF2-40B4-BE49-F238E27FC236}">
                      <a16:creationId xmlns:a16="http://schemas.microsoft.com/office/drawing/2014/main" id="{E78F25AE-0C42-416D-BFD4-C611E6E6401B}"/>
                    </a:ext>
                  </a:extLst>
                </p:cNvPr>
                <p:cNvPicPr/>
                <p:nvPr/>
              </p:nvPicPr>
              <p:blipFill>
                <a:blip r:embed="rId467"/>
                <a:stretch>
                  <a:fillRect/>
                </a:stretch>
              </p:blipFill>
              <p:spPr>
                <a:xfrm>
                  <a:off x="9892830" y="3986947"/>
                  <a:ext cx="2134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79" name="Ink 378">
                  <a:extLst>
                    <a:ext uri="{FF2B5EF4-FFF2-40B4-BE49-F238E27FC236}">
                      <a16:creationId xmlns:a16="http://schemas.microsoft.com/office/drawing/2014/main" id="{F1D31541-E73F-4902-90E4-F8047C71A3BE}"/>
                    </a:ext>
                  </a:extLst>
                </p14:cNvPr>
                <p14:cNvContentPartPr/>
                <p14:nvPr/>
              </p14:nvContentPartPr>
              <p14:xfrm>
                <a:off x="9844590" y="3988387"/>
                <a:ext cx="324000" cy="39960"/>
              </p14:xfrm>
            </p:contentPart>
          </mc:Choice>
          <mc:Fallback xmlns="">
            <p:pic>
              <p:nvPicPr>
                <p:cNvPr id="379" name="Ink 378">
                  <a:extLst>
                    <a:ext uri="{FF2B5EF4-FFF2-40B4-BE49-F238E27FC236}">
                      <a16:creationId xmlns:a16="http://schemas.microsoft.com/office/drawing/2014/main" id="{F1D31541-E73F-4902-90E4-F8047C71A3BE}"/>
                    </a:ext>
                  </a:extLst>
                </p:cNvPr>
                <p:cNvPicPr/>
                <p:nvPr/>
              </p:nvPicPr>
              <p:blipFill>
                <a:blip r:embed="rId469"/>
                <a:stretch>
                  <a:fillRect/>
                </a:stretch>
              </p:blipFill>
              <p:spPr>
                <a:xfrm>
                  <a:off x="9835590" y="3979747"/>
                  <a:ext cx="341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81" name="Ink 380">
                  <a:extLst>
                    <a:ext uri="{FF2B5EF4-FFF2-40B4-BE49-F238E27FC236}">
                      <a16:creationId xmlns:a16="http://schemas.microsoft.com/office/drawing/2014/main" id="{91676726-720C-456B-AEDB-F90506E08001}"/>
                    </a:ext>
                  </a:extLst>
                </p14:cNvPr>
                <p14:cNvContentPartPr/>
                <p14:nvPr/>
              </p14:nvContentPartPr>
              <p14:xfrm>
                <a:off x="10346430" y="4102507"/>
                <a:ext cx="5760" cy="220320"/>
              </p14:xfrm>
            </p:contentPart>
          </mc:Choice>
          <mc:Fallback xmlns="">
            <p:pic>
              <p:nvPicPr>
                <p:cNvPr id="381" name="Ink 380">
                  <a:extLst>
                    <a:ext uri="{FF2B5EF4-FFF2-40B4-BE49-F238E27FC236}">
                      <a16:creationId xmlns:a16="http://schemas.microsoft.com/office/drawing/2014/main" id="{91676726-720C-456B-AEDB-F90506E08001}"/>
                    </a:ext>
                  </a:extLst>
                </p:cNvPr>
                <p:cNvPicPr/>
                <p:nvPr/>
              </p:nvPicPr>
              <p:blipFill>
                <a:blip r:embed="rId471"/>
                <a:stretch>
                  <a:fillRect/>
                </a:stretch>
              </p:blipFill>
              <p:spPr>
                <a:xfrm>
                  <a:off x="10337430" y="4093867"/>
                  <a:ext cx="23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82" name="Ink 381">
                  <a:extLst>
                    <a:ext uri="{FF2B5EF4-FFF2-40B4-BE49-F238E27FC236}">
                      <a16:creationId xmlns:a16="http://schemas.microsoft.com/office/drawing/2014/main" id="{3F20B3D5-03E6-4D21-AD12-20E8E5F7E3C1}"/>
                    </a:ext>
                  </a:extLst>
                </p14:cNvPr>
                <p14:cNvContentPartPr/>
                <p14:nvPr/>
              </p14:nvContentPartPr>
              <p14:xfrm>
                <a:off x="10315110" y="4030147"/>
                <a:ext cx="98280" cy="118080"/>
              </p14:xfrm>
            </p:contentPart>
          </mc:Choice>
          <mc:Fallback xmlns="">
            <p:pic>
              <p:nvPicPr>
                <p:cNvPr id="382" name="Ink 381">
                  <a:extLst>
                    <a:ext uri="{FF2B5EF4-FFF2-40B4-BE49-F238E27FC236}">
                      <a16:creationId xmlns:a16="http://schemas.microsoft.com/office/drawing/2014/main" id="{3F20B3D5-03E6-4D21-AD12-20E8E5F7E3C1}"/>
                    </a:ext>
                  </a:extLst>
                </p:cNvPr>
                <p:cNvPicPr/>
                <p:nvPr/>
              </p:nvPicPr>
              <p:blipFill>
                <a:blip r:embed="rId473"/>
                <a:stretch>
                  <a:fillRect/>
                </a:stretch>
              </p:blipFill>
              <p:spPr>
                <a:xfrm>
                  <a:off x="10306110" y="4021507"/>
                  <a:ext cx="115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83" name="Ink 382">
                  <a:extLst>
                    <a:ext uri="{FF2B5EF4-FFF2-40B4-BE49-F238E27FC236}">
                      <a16:creationId xmlns:a16="http://schemas.microsoft.com/office/drawing/2014/main" id="{A3A2A39C-8FD5-473B-AC6D-CCA2F8D2F720}"/>
                    </a:ext>
                  </a:extLst>
                </p14:cNvPr>
                <p14:cNvContentPartPr/>
                <p14:nvPr/>
              </p14:nvContentPartPr>
              <p14:xfrm>
                <a:off x="10398630" y="4026187"/>
                <a:ext cx="177840" cy="109440"/>
              </p14:xfrm>
            </p:contentPart>
          </mc:Choice>
          <mc:Fallback xmlns="">
            <p:pic>
              <p:nvPicPr>
                <p:cNvPr id="383" name="Ink 382">
                  <a:extLst>
                    <a:ext uri="{FF2B5EF4-FFF2-40B4-BE49-F238E27FC236}">
                      <a16:creationId xmlns:a16="http://schemas.microsoft.com/office/drawing/2014/main" id="{A3A2A39C-8FD5-473B-AC6D-CCA2F8D2F720}"/>
                    </a:ext>
                  </a:extLst>
                </p:cNvPr>
                <p:cNvPicPr/>
                <p:nvPr/>
              </p:nvPicPr>
              <p:blipFill>
                <a:blip r:embed="rId475"/>
                <a:stretch>
                  <a:fillRect/>
                </a:stretch>
              </p:blipFill>
              <p:spPr>
                <a:xfrm>
                  <a:off x="10389630" y="4017187"/>
                  <a:ext cx="195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84" name="Ink 383">
                  <a:extLst>
                    <a:ext uri="{FF2B5EF4-FFF2-40B4-BE49-F238E27FC236}">
                      <a16:creationId xmlns:a16="http://schemas.microsoft.com/office/drawing/2014/main" id="{90C25D7D-4C1A-432E-A9A3-CAD9E47A3A00}"/>
                    </a:ext>
                  </a:extLst>
                </p14:cNvPr>
                <p14:cNvContentPartPr/>
                <p14:nvPr/>
              </p14:nvContentPartPr>
              <p14:xfrm>
                <a:off x="10657110" y="4057147"/>
                <a:ext cx="86040" cy="86760"/>
              </p14:xfrm>
            </p:contentPart>
          </mc:Choice>
          <mc:Fallback xmlns="">
            <p:pic>
              <p:nvPicPr>
                <p:cNvPr id="384" name="Ink 383">
                  <a:extLst>
                    <a:ext uri="{FF2B5EF4-FFF2-40B4-BE49-F238E27FC236}">
                      <a16:creationId xmlns:a16="http://schemas.microsoft.com/office/drawing/2014/main" id="{90C25D7D-4C1A-432E-A9A3-CAD9E47A3A00}"/>
                    </a:ext>
                  </a:extLst>
                </p:cNvPr>
                <p:cNvPicPr/>
                <p:nvPr/>
              </p:nvPicPr>
              <p:blipFill>
                <a:blip r:embed="rId477"/>
                <a:stretch>
                  <a:fillRect/>
                </a:stretch>
              </p:blipFill>
              <p:spPr>
                <a:xfrm>
                  <a:off x="10648470" y="4048147"/>
                  <a:ext cx="103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85" name="Ink 384">
                  <a:extLst>
                    <a:ext uri="{FF2B5EF4-FFF2-40B4-BE49-F238E27FC236}">
                      <a16:creationId xmlns:a16="http://schemas.microsoft.com/office/drawing/2014/main" id="{99106A18-D6EB-4D35-A6A4-09767685FFED}"/>
                    </a:ext>
                  </a:extLst>
                </p14:cNvPr>
                <p14:cNvContentPartPr/>
                <p14:nvPr/>
              </p14:nvContentPartPr>
              <p14:xfrm>
                <a:off x="10839990" y="3956347"/>
                <a:ext cx="547560" cy="195120"/>
              </p14:xfrm>
            </p:contentPart>
          </mc:Choice>
          <mc:Fallback xmlns="">
            <p:pic>
              <p:nvPicPr>
                <p:cNvPr id="385" name="Ink 384">
                  <a:extLst>
                    <a:ext uri="{FF2B5EF4-FFF2-40B4-BE49-F238E27FC236}">
                      <a16:creationId xmlns:a16="http://schemas.microsoft.com/office/drawing/2014/main" id="{99106A18-D6EB-4D35-A6A4-09767685FFED}"/>
                    </a:ext>
                  </a:extLst>
                </p:cNvPr>
                <p:cNvPicPr/>
                <p:nvPr/>
              </p:nvPicPr>
              <p:blipFill>
                <a:blip r:embed="rId479"/>
                <a:stretch>
                  <a:fillRect/>
                </a:stretch>
              </p:blipFill>
              <p:spPr>
                <a:xfrm>
                  <a:off x="10830990" y="3947347"/>
                  <a:ext cx="565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87" name="Ink 386">
                  <a:extLst>
                    <a:ext uri="{FF2B5EF4-FFF2-40B4-BE49-F238E27FC236}">
                      <a16:creationId xmlns:a16="http://schemas.microsoft.com/office/drawing/2014/main" id="{800C1B7D-4239-45BA-AB16-0439A71A9043}"/>
                    </a:ext>
                  </a:extLst>
                </p14:cNvPr>
                <p14:cNvContentPartPr/>
                <p14:nvPr/>
              </p14:nvContentPartPr>
              <p14:xfrm>
                <a:off x="8451750" y="4458907"/>
                <a:ext cx="165600" cy="155880"/>
              </p14:xfrm>
            </p:contentPart>
          </mc:Choice>
          <mc:Fallback xmlns="">
            <p:pic>
              <p:nvPicPr>
                <p:cNvPr id="387" name="Ink 386">
                  <a:extLst>
                    <a:ext uri="{FF2B5EF4-FFF2-40B4-BE49-F238E27FC236}">
                      <a16:creationId xmlns:a16="http://schemas.microsoft.com/office/drawing/2014/main" id="{800C1B7D-4239-45BA-AB16-0439A71A9043}"/>
                    </a:ext>
                  </a:extLst>
                </p:cNvPr>
                <p:cNvPicPr/>
                <p:nvPr/>
              </p:nvPicPr>
              <p:blipFill>
                <a:blip r:embed="rId481"/>
                <a:stretch>
                  <a:fillRect/>
                </a:stretch>
              </p:blipFill>
              <p:spPr>
                <a:xfrm>
                  <a:off x="8443110" y="4450267"/>
                  <a:ext cx="183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88" name="Ink 387">
                  <a:extLst>
                    <a:ext uri="{FF2B5EF4-FFF2-40B4-BE49-F238E27FC236}">
                      <a16:creationId xmlns:a16="http://schemas.microsoft.com/office/drawing/2014/main" id="{AFD7574D-BC5C-46DC-A365-D23D620371C4}"/>
                    </a:ext>
                  </a:extLst>
                </p14:cNvPr>
                <p14:cNvContentPartPr/>
                <p14:nvPr/>
              </p14:nvContentPartPr>
              <p14:xfrm>
                <a:off x="8694030" y="4491307"/>
                <a:ext cx="80280" cy="101160"/>
              </p14:xfrm>
            </p:contentPart>
          </mc:Choice>
          <mc:Fallback xmlns="">
            <p:pic>
              <p:nvPicPr>
                <p:cNvPr id="388" name="Ink 387">
                  <a:extLst>
                    <a:ext uri="{FF2B5EF4-FFF2-40B4-BE49-F238E27FC236}">
                      <a16:creationId xmlns:a16="http://schemas.microsoft.com/office/drawing/2014/main" id="{AFD7574D-BC5C-46DC-A365-D23D620371C4}"/>
                    </a:ext>
                  </a:extLst>
                </p:cNvPr>
                <p:cNvPicPr/>
                <p:nvPr/>
              </p:nvPicPr>
              <p:blipFill>
                <a:blip r:embed="rId483"/>
                <a:stretch>
                  <a:fillRect/>
                </a:stretch>
              </p:blipFill>
              <p:spPr>
                <a:xfrm>
                  <a:off x="8685030" y="4482307"/>
                  <a:ext cx="97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89" name="Ink 388">
                  <a:extLst>
                    <a:ext uri="{FF2B5EF4-FFF2-40B4-BE49-F238E27FC236}">
                      <a16:creationId xmlns:a16="http://schemas.microsoft.com/office/drawing/2014/main" id="{4097EFF2-9576-4368-9DCD-93DE1E130D38}"/>
                    </a:ext>
                  </a:extLst>
                </p14:cNvPr>
                <p14:cNvContentPartPr/>
                <p14:nvPr/>
              </p14:nvContentPartPr>
              <p14:xfrm>
                <a:off x="8805990" y="4401307"/>
                <a:ext cx="428040" cy="207720"/>
              </p14:xfrm>
            </p:contentPart>
          </mc:Choice>
          <mc:Fallback xmlns="">
            <p:pic>
              <p:nvPicPr>
                <p:cNvPr id="389" name="Ink 388">
                  <a:extLst>
                    <a:ext uri="{FF2B5EF4-FFF2-40B4-BE49-F238E27FC236}">
                      <a16:creationId xmlns:a16="http://schemas.microsoft.com/office/drawing/2014/main" id="{4097EFF2-9576-4368-9DCD-93DE1E130D38}"/>
                    </a:ext>
                  </a:extLst>
                </p:cNvPr>
                <p:cNvPicPr/>
                <p:nvPr/>
              </p:nvPicPr>
              <p:blipFill>
                <a:blip r:embed="rId485"/>
                <a:stretch>
                  <a:fillRect/>
                </a:stretch>
              </p:blipFill>
              <p:spPr>
                <a:xfrm>
                  <a:off x="8797350" y="4392307"/>
                  <a:ext cx="445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90" name="Ink 389">
                  <a:extLst>
                    <a:ext uri="{FF2B5EF4-FFF2-40B4-BE49-F238E27FC236}">
                      <a16:creationId xmlns:a16="http://schemas.microsoft.com/office/drawing/2014/main" id="{A521D359-2DF8-4E54-90C1-043D1D03E21E}"/>
                    </a:ext>
                  </a:extLst>
                </p14:cNvPr>
                <p14:cNvContentPartPr/>
                <p14:nvPr/>
              </p14:nvContentPartPr>
              <p14:xfrm>
                <a:off x="9131790" y="4383667"/>
                <a:ext cx="37800" cy="46800"/>
              </p14:xfrm>
            </p:contentPart>
          </mc:Choice>
          <mc:Fallback xmlns="">
            <p:pic>
              <p:nvPicPr>
                <p:cNvPr id="390" name="Ink 389">
                  <a:extLst>
                    <a:ext uri="{FF2B5EF4-FFF2-40B4-BE49-F238E27FC236}">
                      <a16:creationId xmlns:a16="http://schemas.microsoft.com/office/drawing/2014/main" id="{A521D359-2DF8-4E54-90C1-043D1D03E21E}"/>
                    </a:ext>
                  </a:extLst>
                </p:cNvPr>
                <p:cNvPicPr/>
                <p:nvPr/>
              </p:nvPicPr>
              <p:blipFill>
                <a:blip r:embed="rId487"/>
                <a:stretch>
                  <a:fillRect/>
                </a:stretch>
              </p:blipFill>
              <p:spPr>
                <a:xfrm>
                  <a:off x="9122790" y="4375027"/>
                  <a:ext cx="554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91" name="Ink 390">
                  <a:extLst>
                    <a:ext uri="{FF2B5EF4-FFF2-40B4-BE49-F238E27FC236}">
                      <a16:creationId xmlns:a16="http://schemas.microsoft.com/office/drawing/2014/main" id="{3EF68FBB-645E-410D-BAE1-5616615BFF11}"/>
                    </a:ext>
                  </a:extLst>
                </p14:cNvPr>
                <p14:cNvContentPartPr/>
                <p14:nvPr/>
              </p14:nvContentPartPr>
              <p14:xfrm>
                <a:off x="9225390" y="4474747"/>
                <a:ext cx="161280" cy="105480"/>
              </p14:xfrm>
            </p:contentPart>
          </mc:Choice>
          <mc:Fallback xmlns="">
            <p:pic>
              <p:nvPicPr>
                <p:cNvPr id="391" name="Ink 390">
                  <a:extLst>
                    <a:ext uri="{FF2B5EF4-FFF2-40B4-BE49-F238E27FC236}">
                      <a16:creationId xmlns:a16="http://schemas.microsoft.com/office/drawing/2014/main" id="{3EF68FBB-645E-410D-BAE1-5616615BFF11}"/>
                    </a:ext>
                  </a:extLst>
                </p:cNvPr>
                <p:cNvPicPr/>
                <p:nvPr/>
              </p:nvPicPr>
              <p:blipFill>
                <a:blip r:embed="rId489"/>
                <a:stretch>
                  <a:fillRect/>
                </a:stretch>
              </p:blipFill>
              <p:spPr>
                <a:xfrm>
                  <a:off x="9216390" y="4466107"/>
                  <a:ext cx="178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92" name="Ink 391">
                  <a:extLst>
                    <a:ext uri="{FF2B5EF4-FFF2-40B4-BE49-F238E27FC236}">
                      <a16:creationId xmlns:a16="http://schemas.microsoft.com/office/drawing/2014/main" id="{431B9663-6B2E-4434-BC4C-5ABCD9ED5F29}"/>
                    </a:ext>
                  </a:extLst>
                </p14:cNvPr>
                <p14:cNvContentPartPr/>
                <p14:nvPr/>
              </p14:nvContentPartPr>
              <p14:xfrm>
                <a:off x="9471630" y="4384387"/>
                <a:ext cx="18360" cy="139320"/>
              </p14:xfrm>
            </p:contentPart>
          </mc:Choice>
          <mc:Fallback xmlns="">
            <p:pic>
              <p:nvPicPr>
                <p:cNvPr id="392" name="Ink 391">
                  <a:extLst>
                    <a:ext uri="{FF2B5EF4-FFF2-40B4-BE49-F238E27FC236}">
                      <a16:creationId xmlns:a16="http://schemas.microsoft.com/office/drawing/2014/main" id="{431B9663-6B2E-4434-BC4C-5ABCD9ED5F29}"/>
                    </a:ext>
                  </a:extLst>
                </p:cNvPr>
                <p:cNvPicPr/>
                <p:nvPr/>
              </p:nvPicPr>
              <p:blipFill>
                <a:blip r:embed="rId491"/>
                <a:stretch>
                  <a:fillRect/>
                </a:stretch>
              </p:blipFill>
              <p:spPr>
                <a:xfrm>
                  <a:off x="9462990" y="4375747"/>
                  <a:ext cx="36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93" name="Ink 392">
                  <a:extLst>
                    <a:ext uri="{FF2B5EF4-FFF2-40B4-BE49-F238E27FC236}">
                      <a16:creationId xmlns:a16="http://schemas.microsoft.com/office/drawing/2014/main" id="{F012A65E-445E-4FE7-BA9B-21FCCD5AE9BB}"/>
                    </a:ext>
                  </a:extLst>
                </p14:cNvPr>
                <p14:cNvContentPartPr/>
                <p14:nvPr/>
              </p14:nvContentPartPr>
              <p14:xfrm>
                <a:off x="9459030" y="4389067"/>
                <a:ext cx="197280" cy="136080"/>
              </p14:xfrm>
            </p:contentPart>
          </mc:Choice>
          <mc:Fallback xmlns="">
            <p:pic>
              <p:nvPicPr>
                <p:cNvPr id="393" name="Ink 392">
                  <a:extLst>
                    <a:ext uri="{FF2B5EF4-FFF2-40B4-BE49-F238E27FC236}">
                      <a16:creationId xmlns:a16="http://schemas.microsoft.com/office/drawing/2014/main" id="{F012A65E-445E-4FE7-BA9B-21FCCD5AE9BB}"/>
                    </a:ext>
                  </a:extLst>
                </p:cNvPr>
                <p:cNvPicPr/>
                <p:nvPr/>
              </p:nvPicPr>
              <p:blipFill>
                <a:blip r:embed="rId493"/>
                <a:stretch>
                  <a:fillRect/>
                </a:stretch>
              </p:blipFill>
              <p:spPr>
                <a:xfrm>
                  <a:off x="9450390" y="4380427"/>
                  <a:ext cx="214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94" name="Ink 393">
                  <a:extLst>
                    <a:ext uri="{FF2B5EF4-FFF2-40B4-BE49-F238E27FC236}">
                      <a16:creationId xmlns:a16="http://schemas.microsoft.com/office/drawing/2014/main" id="{5E456F74-55DB-412E-A89C-A663A2102E0B}"/>
                    </a:ext>
                  </a:extLst>
                </p14:cNvPr>
                <p14:cNvContentPartPr/>
                <p14:nvPr/>
              </p14:nvContentPartPr>
              <p14:xfrm>
                <a:off x="9719670" y="4346227"/>
                <a:ext cx="486360" cy="197640"/>
              </p14:xfrm>
            </p:contentPart>
          </mc:Choice>
          <mc:Fallback xmlns="">
            <p:pic>
              <p:nvPicPr>
                <p:cNvPr id="394" name="Ink 393">
                  <a:extLst>
                    <a:ext uri="{FF2B5EF4-FFF2-40B4-BE49-F238E27FC236}">
                      <a16:creationId xmlns:a16="http://schemas.microsoft.com/office/drawing/2014/main" id="{5E456F74-55DB-412E-A89C-A663A2102E0B}"/>
                    </a:ext>
                  </a:extLst>
                </p:cNvPr>
                <p:cNvPicPr/>
                <p:nvPr/>
              </p:nvPicPr>
              <p:blipFill>
                <a:blip r:embed="rId495"/>
                <a:stretch>
                  <a:fillRect/>
                </a:stretch>
              </p:blipFill>
              <p:spPr>
                <a:xfrm>
                  <a:off x="9710670" y="4337587"/>
                  <a:ext cx="5040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95" name="Ink 394">
                  <a:extLst>
                    <a:ext uri="{FF2B5EF4-FFF2-40B4-BE49-F238E27FC236}">
                      <a16:creationId xmlns:a16="http://schemas.microsoft.com/office/drawing/2014/main" id="{87A6BDA2-6139-4143-AEAB-11BD9DC3D808}"/>
                    </a:ext>
                  </a:extLst>
                </p14:cNvPr>
                <p14:cNvContentPartPr/>
                <p14:nvPr/>
              </p14:nvContentPartPr>
              <p14:xfrm>
                <a:off x="10355430" y="4501387"/>
                <a:ext cx="360" cy="360"/>
              </p14:xfrm>
            </p:contentPart>
          </mc:Choice>
          <mc:Fallback xmlns="">
            <p:pic>
              <p:nvPicPr>
                <p:cNvPr id="395" name="Ink 394">
                  <a:extLst>
                    <a:ext uri="{FF2B5EF4-FFF2-40B4-BE49-F238E27FC236}">
                      <a16:creationId xmlns:a16="http://schemas.microsoft.com/office/drawing/2014/main" id="{87A6BDA2-6139-4143-AEAB-11BD9DC3D808}"/>
                    </a:ext>
                  </a:extLst>
                </p:cNvPr>
                <p:cNvPicPr/>
                <p:nvPr/>
              </p:nvPicPr>
              <p:blipFill>
                <a:blip r:embed="rId131"/>
                <a:stretch>
                  <a:fillRect/>
                </a:stretch>
              </p:blipFill>
              <p:spPr>
                <a:xfrm>
                  <a:off x="10346430" y="4492387"/>
                  <a:ext cx="18000" cy="18000"/>
                </a:xfrm>
                <a:prstGeom prst="rect">
                  <a:avLst/>
                </a:prstGeom>
              </p:spPr>
            </p:pic>
          </mc:Fallback>
        </mc:AlternateContent>
      </p:grpSp>
      <p:sp>
        <p:nvSpPr>
          <p:cNvPr id="397" name="Rectangle 396">
            <a:extLst>
              <a:ext uri="{FF2B5EF4-FFF2-40B4-BE49-F238E27FC236}">
                <a16:creationId xmlns:a16="http://schemas.microsoft.com/office/drawing/2014/main" id="{DBC55046-70DF-4A58-AC3A-6C254842F8EA}"/>
              </a:ext>
            </a:extLst>
          </p:cNvPr>
          <p:cNvSpPr/>
          <p:nvPr/>
        </p:nvSpPr>
        <p:spPr>
          <a:xfrm>
            <a:off x="8167142" y="1694576"/>
            <a:ext cx="3863096" cy="30069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extBox 397">
            <a:extLst>
              <a:ext uri="{FF2B5EF4-FFF2-40B4-BE49-F238E27FC236}">
                <a16:creationId xmlns:a16="http://schemas.microsoft.com/office/drawing/2014/main" id="{CB2CF94F-82A2-42F5-B9CC-FF8F785E4CCB}"/>
              </a:ext>
            </a:extLst>
          </p:cNvPr>
          <p:cNvSpPr txBox="1"/>
          <p:nvPr/>
        </p:nvSpPr>
        <p:spPr>
          <a:xfrm>
            <a:off x="628017" y="5485627"/>
            <a:ext cx="10926213" cy="923330"/>
          </a:xfrm>
          <a:prstGeom prst="rect">
            <a:avLst/>
          </a:prstGeom>
          <a:noFill/>
        </p:spPr>
        <p:txBody>
          <a:bodyPr wrap="square" rtlCol="0">
            <a:spAutoFit/>
          </a:bodyPr>
          <a:lstStyle/>
          <a:p>
            <a:r>
              <a:rPr lang="en-US"/>
              <a:t>Chaque module du stator (</a:t>
            </a:r>
            <a:r>
              <a:rPr lang="en-US">
                <a:sym typeface="Symbol" panose="05050102010706020507" pitchFamily="18" charset="2"/>
              </a:rPr>
              <a:t> et ) maintenu en place par b passe successivement par les 3 états en function de la rotation du rotor ( ).</a:t>
            </a:r>
          </a:p>
          <a:p>
            <a:r>
              <a:rPr lang="en-US">
                <a:sym typeface="Symbol" panose="05050102010706020507" pitchFamily="18" charset="2"/>
              </a:rPr>
              <a:t>3 sites catalytiques qui vont successivement passer dans les 3 états: O  L  T</a:t>
            </a:r>
            <a:endParaRPr lang="en-US"/>
          </a:p>
        </p:txBody>
      </p:sp>
    </p:spTree>
    <p:extLst>
      <p:ext uri="{BB962C8B-B14F-4D97-AF65-F5344CB8AC3E}">
        <p14:creationId xmlns:p14="http://schemas.microsoft.com/office/powerpoint/2010/main" val="17669783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rnbio.upmc.fr/sites/default/files/doc/field/image/atpase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 y="852488"/>
            <a:ext cx="6553200" cy="5153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62876" y="838200"/>
            <a:ext cx="4343399" cy="3970318"/>
          </a:xfrm>
          <a:prstGeom prst="rect">
            <a:avLst/>
          </a:prstGeom>
          <a:noFill/>
        </p:spPr>
        <p:txBody>
          <a:bodyPr wrap="square" rtlCol="0">
            <a:spAutoFit/>
          </a:bodyPr>
          <a:lstStyle/>
          <a:p>
            <a:r>
              <a:rPr lang="fr-FR" dirty="0"/>
              <a:t>Chaque module du stator (α et β) maintenu en place par b passe successivement par les trois états en fonction de la rotation du rotor (ϒ).</a:t>
            </a:r>
          </a:p>
          <a:p>
            <a:r>
              <a:rPr lang="fr-FR" dirty="0"/>
              <a:t>Au cours du cycle catalytique, une molécule d’ATP est liée à un premier site (conformation fermée), tandis qu’une molécule d’ADP et de Pi sont liées sur un second site (configuration lâche) et que le troisième site est vide (conformation ouverte). La rotation d’un tiers de tour (120 °) de la tige ϒ, s’accompagne de la libération d’une molécule d’ATP.</a:t>
            </a:r>
          </a:p>
          <a:p>
            <a:endParaRPr lang="en-US" dirty="0"/>
          </a:p>
        </p:txBody>
      </p:sp>
      <p:sp>
        <p:nvSpPr>
          <p:cNvPr id="3" name="Slide Number Placeholder 2">
            <a:extLst>
              <a:ext uri="{FF2B5EF4-FFF2-40B4-BE49-F238E27FC236}">
                <a16:creationId xmlns:a16="http://schemas.microsoft.com/office/drawing/2014/main" id="{02F4BD24-96D9-45CA-91D6-F08A59722907}"/>
              </a:ext>
            </a:extLst>
          </p:cNvPr>
          <p:cNvSpPr>
            <a:spLocks noGrp="1"/>
          </p:cNvSpPr>
          <p:nvPr>
            <p:ph type="sldNum" sz="quarter" idx="12"/>
          </p:nvPr>
        </p:nvSpPr>
        <p:spPr/>
        <p:txBody>
          <a:bodyPr/>
          <a:lstStyle/>
          <a:p>
            <a:fld id="{12B7FAE1-8398-4ECD-9623-40D6A02FADC2}" type="slidenum">
              <a:rPr lang="en-US" smtClean="0"/>
              <a:t>71</a:t>
            </a:fld>
            <a:endParaRPr lang="en-US"/>
          </a:p>
        </p:txBody>
      </p:sp>
      <p:grpSp>
        <p:nvGrpSpPr>
          <p:cNvPr id="6" name="Group 5">
            <a:extLst>
              <a:ext uri="{FF2B5EF4-FFF2-40B4-BE49-F238E27FC236}">
                <a16:creationId xmlns:a16="http://schemas.microsoft.com/office/drawing/2014/main" id="{D3403E33-D016-4F53-ACCE-0E84CAEC450F}"/>
              </a:ext>
            </a:extLst>
          </p:cNvPr>
          <p:cNvGrpSpPr/>
          <p:nvPr/>
        </p:nvGrpSpPr>
        <p:grpSpPr>
          <a:xfrm>
            <a:off x="5315430" y="1377667"/>
            <a:ext cx="264960" cy="208800"/>
            <a:chOff x="5315430" y="1377667"/>
            <a:chExt cx="264960" cy="20880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D2F4977-B0CC-4ACD-B05D-E5B9FD1329BA}"/>
                    </a:ext>
                  </a:extLst>
                </p14:cNvPr>
                <p14:cNvContentPartPr/>
                <p14:nvPr/>
              </p14:nvContentPartPr>
              <p14:xfrm>
                <a:off x="5345670" y="1377667"/>
                <a:ext cx="234720" cy="147960"/>
              </p14:xfrm>
            </p:contentPart>
          </mc:Choice>
          <mc:Fallback xmlns="">
            <p:pic>
              <p:nvPicPr>
                <p:cNvPr id="4" name="Ink 3">
                  <a:extLst>
                    <a:ext uri="{FF2B5EF4-FFF2-40B4-BE49-F238E27FC236}">
                      <a16:creationId xmlns:a16="http://schemas.microsoft.com/office/drawing/2014/main" id="{8D2F4977-B0CC-4ACD-B05D-E5B9FD1329BA}"/>
                    </a:ext>
                  </a:extLst>
                </p:cNvPr>
                <p:cNvPicPr/>
                <p:nvPr/>
              </p:nvPicPr>
              <p:blipFill>
                <a:blip r:embed="rId4"/>
                <a:stretch>
                  <a:fillRect/>
                </a:stretch>
              </p:blipFill>
              <p:spPr>
                <a:xfrm>
                  <a:off x="5336670" y="1369027"/>
                  <a:ext cx="252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374DBA8-E30A-40B0-A87B-843943004A93}"/>
                    </a:ext>
                  </a:extLst>
                </p14:cNvPr>
                <p14:cNvContentPartPr/>
                <p14:nvPr/>
              </p14:nvContentPartPr>
              <p14:xfrm>
                <a:off x="5315430" y="1423027"/>
                <a:ext cx="101160" cy="163440"/>
              </p14:xfrm>
            </p:contentPart>
          </mc:Choice>
          <mc:Fallback xmlns="">
            <p:pic>
              <p:nvPicPr>
                <p:cNvPr id="5" name="Ink 4">
                  <a:extLst>
                    <a:ext uri="{FF2B5EF4-FFF2-40B4-BE49-F238E27FC236}">
                      <a16:creationId xmlns:a16="http://schemas.microsoft.com/office/drawing/2014/main" id="{E374DBA8-E30A-40B0-A87B-843943004A93}"/>
                    </a:ext>
                  </a:extLst>
                </p:cNvPr>
                <p:cNvPicPr/>
                <p:nvPr/>
              </p:nvPicPr>
              <p:blipFill>
                <a:blip r:embed="rId6"/>
                <a:stretch>
                  <a:fillRect/>
                </a:stretch>
              </p:blipFill>
              <p:spPr>
                <a:xfrm>
                  <a:off x="5306790" y="1414387"/>
                  <a:ext cx="118800" cy="181080"/>
                </a:xfrm>
                <a:prstGeom prst="rect">
                  <a:avLst/>
                </a:prstGeom>
              </p:spPr>
            </p:pic>
          </mc:Fallback>
        </mc:AlternateContent>
      </p:grpSp>
      <p:grpSp>
        <p:nvGrpSpPr>
          <p:cNvPr id="18" name="Group 17">
            <a:extLst>
              <a:ext uri="{FF2B5EF4-FFF2-40B4-BE49-F238E27FC236}">
                <a16:creationId xmlns:a16="http://schemas.microsoft.com/office/drawing/2014/main" id="{75C63A19-B50B-462D-8CAB-A191CED2023A}"/>
              </a:ext>
            </a:extLst>
          </p:cNvPr>
          <p:cNvGrpSpPr/>
          <p:nvPr/>
        </p:nvGrpSpPr>
        <p:grpSpPr>
          <a:xfrm>
            <a:off x="5736270" y="1107667"/>
            <a:ext cx="1368000" cy="743760"/>
            <a:chOff x="5736270" y="1107667"/>
            <a:chExt cx="1368000" cy="74376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37F8A2A0-54D5-4DC2-9C35-0CD55527C6C9}"/>
                    </a:ext>
                  </a:extLst>
                </p14:cNvPr>
                <p14:cNvContentPartPr/>
                <p14:nvPr/>
              </p14:nvContentPartPr>
              <p14:xfrm>
                <a:off x="5736270" y="1290187"/>
                <a:ext cx="366840" cy="141840"/>
              </p14:xfrm>
            </p:contentPart>
          </mc:Choice>
          <mc:Fallback xmlns="">
            <p:pic>
              <p:nvPicPr>
                <p:cNvPr id="7" name="Ink 6">
                  <a:extLst>
                    <a:ext uri="{FF2B5EF4-FFF2-40B4-BE49-F238E27FC236}">
                      <a16:creationId xmlns:a16="http://schemas.microsoft.com/office/drawing/2014/main" id="{37F8A2A0-54D5-4DC2-9C35-0CD55527C6C9}"/>
                    </a:ext>
                  </a:extLst>
                </p:cNvPr>
                <p:cNvPicPr/>
                <p:nvPr/>
              </p:nvPicPr>
              <p:blipFill>
                <a:blip r:embed="rId8"/>
                <a:stretch>
                  <a:fillRect/>
                </a:stretch>
              </p:blipFill>
              <p:spPr>
                <a:xfrm>
                  <a:off x="5727270" y="1281187"/>
                  <a:ext cx="384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E3EE2633-EB27-4B1E-B288-02388EF23EBC}"/>
                    </a:ext>
                  </a:extLst>
                </p14:cNvPr>
                <p14:cNvContentPartPr/>
                <p14:nvPr/>
              </p14:nvContentPartPr>
              <p14:xfrm>
                <a:off x="6112470" y="1107667"/>
                <a:ext cx="286560" cy="473400"/>
              </p14:xfrm>
            </p:contentPart>
          </mc:Choice>
          <mc:Fallback xmlns="">
            <p:pic>
              <p:nvPicPr>
                <p:cNvPr id="8" name="Ink 7">
                  <a:extLst>
                    <a:ext uri="{FF2B5EF4-FFF2-40B4-BE49-F238E27FC236}">
                      <a16:creationId xmlns:a16="http://schemas.microsoft.com/office/drawing/2014/main" id="{E3EE2633-EB27-4B1E-B288-02388EF23EBC}"/>
                    </a:ext>
                  </a:extLst>
                </p:cNvPr>
                <p:cNvPicPr/>
                <p:nvPr/>
              </p:nvPicPr>
              <p:blipFill>
                <a:blip r:embed="rId10"/>
                <a:stretch>
                  <a:fillRect/>
                </a:stretch>
              </p:blipFill>
              <p:spPr>
                <a:xfrm>
                  <a:off x="6103830" y="1099027"/>
                  <a:ext cx="30420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935052C3-A63B-433A-B3EA-32E938DAB74E}"/>
                    </a:ext>
                  </a:extLst>
                </p14:cNvPr>
                <p14:cNvContentPartPr/>
                <p14:nvPr/>
              </p14:nvContentPartPr>
              <p14:xfrm>
                <a:off x="6462030" y="1335187"/>
                <a:ext cx="132480" cy="83880"/>
              </p14:xfrm>
            </p:contentPart>
          </mc:Choice>
          <mc:Fallback xmlns="">
            <p:pic>
              <p:nvPicPr>
                <p:cNvPr id="9" name="Ink 8">
                  <a:extLst>
                    <a:ext uri="{FF2B5EF4-FFF2-40B4-BE49-F238E27FC236}">
                      <a16:creationId xmlns:a16="http://schemas.microsoft.com/office/drawing/2014/main" id="{935052C3-A63B-433A-B3EA-32E938DAB74E}"/>
                    </a:ext>
                  </a:extLst>
                </p:cNvPr>
                <p:cNvPicPr/>
                <p:nvPr/>
              </p:nvPicPr>
              <p:blipFill>
                <a:blip r:embed="rId12"/>
                <a:stretch>
                  <a:fillRect/>
                </a:stretch>
              </p:blipFill>
              <p:spPr>
                <a:xfrm>
                  <a:off x="6453390" y="1326187"/>
                  <a:ext cx="150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F9066F2A-BA40-4EBC-BA47-AA31F43CF8FE}"/>
                    </a:ext>
                  </a:extLst>
                </p14:cNvPr>
                <p14:cNvContentPartPr/>
                <p14:nvPr/>
              </p14:nvContentPartPr>
              <p14:xfrm>
                <a:off x="6637710" y="1216027"/>
                <a:ext cx="216360" cy="182520"/>
              </p14:xfrm>
            </p:contentPart>
          </mc:Choice>
          <mc:Fallback xmlns="">
            <p:pic>
              <p:nvPicPr>
                <p:cNvPr id="10" name="Ink 9">
                  <a:extLst>
                    <a:ext uri="{FF2B5EF4-FFF2-40B4-BE49-F238E27FC236}">
                      <a16:creationId xmlns:a16="http://schemas.microsoft.com/office/drawing/2014/main" id="{F9066F2A-BA40-4EBC-BA47-AA31F43CF8FE}"/>
                    </a:ext>
                  </a:extLst>
                </p:cNvPr>
                <p:cNvPicPr/>
                <p:nvPr/>
              </p:nvPicPr>
              <p:blipFill>
                <a:blip r:embed="rId14"/>
                <a:stretch>
                  <a:fillRect/>
                </a:stretch>
              </p:blipFill>
              <p:spPr>
                <a:xfrm>
                  <a:off x="6629070" y="1207027"/>
                  <a:ext cx="234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6E6F604C-8F4F-45AC-8269-758B7A4B91D0}"/>
                    </a:ext>
                  </a:extLst>
                </p14:cNvPr>
                <p14:cNvContentPartPr/>
                <p14:nvPr/>
              </p14:nvContentPartPr>
              <p14:xfrm>
                <a:off x="6819510" y="1273987"/>
                <a:ext cx="90000" cy="35280"/>
              </p14:xfrm>
            </p:contentPart>
          </mc:Choice>
          <mc:Fallback xmlns="">
            <p:pic>
              <p:nvPicPr>
                <p:cNvPr id="11" name="Ink 10">
                  <a:extLst>
                    <a:ext uri="{FF2B5EF4-FFF2-40B4-BE49-F238E27FC236}">
                      <a16:creationId xmlns:a16="http://schemas.microsoft.com/office/drawing/2014/main" id="{6E6F604C-8F4F-45AC-8269-758B7A4B91D0}"/>
                    </a:ext>
                  </a:extLst>
                </p:cNvPr>
                <p:cNvPicPr/>
                <p:nvPr/>
              </p:nvPicPr>
              <p:blipFill>
                <a:blip r:embed="rId16"/>
                <a:stretch>
                  <a:fillRect/>
                </a:stretch>
              </p:blipFill>
              <p:spPr>
                <a:xfrm>
                  <a:off x="6810510" y="1265347"/>
                  <a:ext cx="1076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5395FA32-4257-4656-B6DC-9AF5B9765243}"/>
                    </a:ext>
                  </a:extLst>
                </p14:cNvPr>
                <p14:cNvContentPartPr/>
                <p14:nvPr/>
              </p14:nvContentPartPr>
              <p14:xfrm>
                <a:off x="7004910" y="1174267"/>
                <a:ext cx="99360" cy="69480"/>
              </p14:xfrm>
            </p:contentPart>
          </mc:Choice>
          <mc:Fallback xmlns="">
            <p:pic>
              <p:nvPicPr>
                <p:cNvPr id="12" name="Ink 11">
                  <a:extLst>
                    <a:ext uri="{FF2B5EF4-FFF2-40B4-BE49-F238E27FC236}">
                      <a16:creationId xmlns:a16="http://schemas.microsoft.com/office/drawing/2014/main" id="{5395FA32-4257-4656-B6DC-9AF5B9765243}"/>
                    </a:ext>
                  </a:extLst>
                </p:cNvPr>
                <p:cNvPicPr/>
                <p:nvPr/>
              </p:nvPicPr>
              <p:blipFill>
                <a:blip r:embed="rId18"/>
                <a:stretch>
                  <a:fillRect/>
                </a:stretch>
              </p:blipFill>
              <p:spPr>
                <a:xfrm>
                  <a:off x="6996270" y="1165267"/>
                  <a:ext cx="117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CB4EB164-453C-4373-B78D-70EF0DB77B25}"/>
                    </a:ext>
                  </a:extLst>
                </p14:cNvPr>
                <p14:cNvContentPartPr/>
                <p14:nvPr/>
              </p14:nvContentPartPr>
              <p14:xfrm>
                <a:off x="5818710" y="1476307"/>
                <a:ext cx="249480" cy="375120"/>
              </p14:xfrm>
            </p:contentPart>
          </mc:Choice>
          <mc:Fallback xmlns="">
            <p:pic>
              <p:nvPicPr>
                <p:cNvPr id="14" name="Ink 13">
                  <a:extLst>
                    <a:ext uri="{FF2B5EF4-FFF2-40B4-BE49-F238E27FC236}">
                      <a16:creationId xmlns:a16="http://schemas.microsoft.com/office/drawing/2014/main" id="{CB4EB164-453C-4373-B78D-70EF0DB77B25}"/>
                    </a:ext>
                  </a:extLst>
                </p:cNvPr>
                <p:cNvPicPr/>
                <p:nvPr/>
              </p:nvPicPr>
              <p:blipFill>
                <a:blip r:embed="rId20"/>
                <a:stretch>
                  <a:fillRect/>
                </a:stretch>
              </p:blipFill>
              <p:spPr>
                <a:xfrm>
                  <a:off x="5810070" y="1467667"/>
                  <a:ext cx="26712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8169BF15-8561-4DE4-9843-29EE316AD8B4}"/>
                    </a:ext>
                  </a:extLst>
                </p14:cNvPr>
                <p14:cNvContentPartPr/>
                <p14:nvPr/>
              </p14:nvContentPartPr>
              <p14:xfrm>
                <a:off x="6143790" y="1600147"/>
                <a:ext cx="370080" cy="91800"/>
              </p14:xfrm>
            </p:contentPart>
          </mc:Choice>
          <mc:Fallback xmlns="">
            <p:pic>
              <p:nvPicPr>
                <p:cNvPr id="15" name="Ink 14">
                  <a:extLst>
                    <a:ext uri="{FF2B5EF4-FFF2-40B4-BE49-F238E27FC236}">
                      <a16:creationId xmlns:a16="http://schemas.microsoft.com/office/drawing/2014/main" id="{8169BF15-8561-4DE4-9843-29EE316AD8B4}"/>
                    </a:ext>
                  </a:extLst>
                </p:cNvPr>
                <p:cNvPicPr/>
                <p:nvPr/>
              </p:nvPicPr>
              <p:blipFill>
                <a:blip r:embed="rId22"/>
                <a:stretch>
                  <a:fillRect/>
                </a:stretch>
              </p:blipFill>
              <p:spPr>
                <a:xfrm>
                  <a:off x="6135150" y="1591147"/>
                  <a:ext cx="387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308F676-4CCF-4A2C-9969-8EEFBA34A4B8}"/>
                    </a:ext>
                  </a:extLst>
                </p14:cNvPr>
                <p14:cNvContentPartPr/>
                <p14:nvPr/>
              </p14:nvContentPartPr>
              <p14:xfrm>
                <a:off x="6513510" y="1607347"/>
                <a:ext cx="103320" cy="79920"/>
              </p14:xfrm>
            </p:contentPart>
          </mc:Choice>
          <mc:Fallback xmlns="">
            <p:pic>
              <p:nvPicPr>
                <p:cNvPr id="16" name="Ink 15">
                  <a:extLst>
                    <a:ext uri="{FF2B5EF4-FFF2-40B4-BE49-F238E27FC236}">
                      <a16:creationId xmlns:a16="http://schemas.microsoft.com/office/drawing/2014/main" id="{C308F676-4CCF-4A2C-9969-8EEFBA34A4B8}"/>
                    </a:ext>
                  </a:extLst>
                </p:cNvPr>
                <p:cNvPicPr/>
                <p:nvPr/>
              </p:nvPicPr>
              <p:blipFill>
                <a:blip r:embed="rId24"/>
                <a:stretch>
                  <a:fillRect/>
                </a:stretch>
              </p:blipFill>
              <p:spPr>
                <a:xfrm>
                  <a:off x="6504870" y="1598707"/>
                  <a:ext cx="120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2A366F6A-A08D-4E7B-9579-23833F842E23}"/>
                    </a:ext>
                  </a:extLst>
                </p14:cNvPr>
                <p14:cNvContentPartPr/>
                <p14:nvPr/>
              </p14:nvContentPartPr>
              <p14:xfrm>
                <a:off x="6255030" y="1471267"/>
                <a:ext cx="115920" cy="92160"/>
              </p14:xfrm>
            </p:contentPart>
          </mc:Choice>
          <mc:Fallback xmlns="">
            <p:pic>
              <p:nvPicPr>
                <p:cNvPr id="17" name="Ink 16">
                  <a:extLst>
                    <a:ext uri="{FF2B5EF4-FFF2-40B4-BE49-F238E27FC236}">
                      <a16:creationId xmlns:a16="http://schemas.microsoft.com/office/drawing/2014/main" id="{2A366F6A-A08D-4E7B-9579-23833F842E23}"/>
                    </a:ext>
                  </a:extLst>
                </p:cNvPr>
                <p:cNvPicPr/>
                <p:nvPr/>
              </p:nvPicPr>
              <p:blipFill>
                <a:blip r:embed="rId26"/>
                <a:stretch>
                  <a:fillRect/>
                </a:stretch>
              </p:blipFill>
              <p:spPr>
                <a:xfrm>
                  <a:off x="6246030" y="1462627"/>
                  <a:ext cx="133560" cy="109800"/>
                </a:xfrm>
                <a:prstGeom prst="rect">
                  <a:avLst/>
                </a:prstGeom>
              </p:spPr>
            </p:pic>
          </mc:Fallback>
        </mc:AlternateContent>
      </p:grpSp>
      <p:grpSp>
        <p:nvGrpSpPr>
          <p:cNvPr id="28" name="Group 27">
            <a:extLst>
              <a:ext uri="{FF2B5EF4-FFF2-40B4-BE49-F238E27FC236}">
                <a16:creationId xmlns:a16="http://schemas.microsoft.com/office/drawing/2014/main" id="{65DFB87F-8C8D-4457-BCE4-A797F24B477C}"/>
              </a:ext>
            </a:extLst>
          </p:cNvPr>
          <p:cNvGrpSpPr/>
          <p:nvPr/>
        </p:nvGrpSpPr>
        <p:grpSpPr>
          <a:xfrm>
            <a:off x="5642670" y="1824067"/>
            <a:ext cx="1779840" cy="251640"/>
            <a:chOff x="5642670" y="1824067"/>
            <a:chExt cx="1779840" cy="251640"/>
          </a:xfrm>
        </p:grpSpPr>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F701761D-3A6A-4337-8E2D-7DCD7865A554}"/>
                    </a:ext>
                  </a:extLst>
                </p14:cNvPr>
                <p14:cNvContentPartPr/>
                <p14:nvPr/>
              </p14:nvContentPartPr>
              <p14:xfrm>
                <a:off x="5642670" y="1951867"/>
                <a:ext cx="391320" cy="123840"/>
              </p14:xfrm>
            </p:contentPart>
          </mc:Choice>
          <mc:Fallback xmlns="">
            <p:pic>
              <p:nvPicPr>
                <p:cNvPr id="19" name="Ink 18">
                  <a:extLst>
                    <a:ext uri="{FF2B5EF4-FFF2-40B4-BE49-F238E27FC236}">
                      <a16:creationId xmlns:a16="http://schemas.microsoft.com/office/drawing/2014/main" id="{F701761D-3A6A-4337-8E2D-7DCD7865A554}"/>
                    </a:ext>
                  </a:extLst>
                </p:cNvPr>
                <p:cNvPicPr/>
                <p:nvPr/>
              </p:nvPicPr>
              <p:blipFill>
                <a:blip r:embed="rId28"/>
                <a:stretch>
                  <a:fillRect/>
                </a:stretch>
              </p:blipFill>
              <p:spPr>
                <a:xfrm>
                  <a:off x="5634030" y="1942867"/>
                  <a:ext cx="408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CB4D6ACC-CC92-4385-AFDC-A54033D358FA}"/>
                    </a:ext>
                  </a:extLst>
                </p14:cNvPr>
                <p14:cNvContentPartPr/>
                <p14:nvPr/>
              </p14:nvContentPartPr>
              <p14:xfrm>
                <a:off x="6176190" y="1849267"/>
                <a:ext cx="131400" cy="178920"/>
              </p14:xfrm>
            </p:contentPart>
          </mc:Choice>
          <mc:Fallback xmlns="">
            <p:pic>
              <p:nvPicPr>
                <p:cNvPr id="20" name="Ink 19">
                  <a:extLst>
                    <a:ext uri="{FF2B5EF4-FFF2-40B4-BE49-F238E27FC236}">
                      <a16:creationId xmlns:a16="http://schemas.microsoft.com/office/drawing/2014/main" id="{CB4D6ACC-CC92-4385-AFDC-A54033D358FA}"/>
                    </a:ext>
                  </a:extLst>
                </p:cNvPr>
                <p:cNvPicPr/>
                <p:nvPr/>
              </p:nvPicPr>
              <p:blipFill>
                <a:blip r:embed="rId30"/>
                <a:stretch>
                  <a:fillRect/>
                </a:stretch>
              </p:blipFill>
              <p:spPr>
                <a:xfrm>
                  <a:off x="6167190" y="1840627"/>
                  <a:ext cx="1490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260029B9-2DF1-4202-A385-51FBFCA3EBDF}"/>
                    </a:ext>
                  </a:extLst>
                </p14:cNvPr>
                <p14:cNvContentPartPr/>
                <p14:nvPr/>
              </p14:nvContentPartPr>
              <p14:xfrm>
                <a:off x="6310110" y="1870867"/>
                <a:ext cx="94680" cy="58680"/>
              </p14:xfrm>
            </p:contentPart>
          </mc:Choice>
          <mc:Fallback xmlns="">
            <p:pic>
              <p:nvPicPr>
                <p:cNvPr id="21" name="Ink 20">
                  <a:extLst>
                    <a:ext uri="{FF2B5EF4-FFF2-40B4-BE49-F238E27FC236}">
                      <a16:creationId xmlns:a16="http://schemas.microsoft.com/office/drawing/2014/main" id="{260029B9-2DF1-4202-A385-51FBFCA3EBDF}"/>
                    </a:ext>
                  </a:extLst>
                </p:cNvPr>
                <p:cNvPicPr/>
                <p:nvPr/>
              </p:nvPicPr>
              <p:blipFill>
                <a:blip r:embed="rId32"/>
                <a:stretch>
                  <a:fillRect/>
                </a:stretch>
              </p:blipFill>
              <p:spPr>
                <a:xfrm>
                  <a:off x="6301470" y="1861867"/>
                  <a:ext cx="112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7BF3CEE8-0D5A-4464-BCAD-F081DCE44897}"/>
                    </a:ext>
                  </a:extLst>
                </p14:cNvPr>
                <p14:cNvContentPartPr/>
                <p14:nvPr/>
              </p14:nvContentPartPr>
              <p14:xfrm>
                <a:off x="6520710" y="1839907"/>
                <a:ext cx="164880" cy="214200"/>
              </p14:xfrm>
            </p:contentPart>
          </mc:Choice>
          <mc:Fallback xmlns="">
            <p:pic>
              <p:nvPicPr>
                <p:cNvPr id="22" name="Ink 21">
                  <a:extLst>
                    <a:ext uri="{FF2B5EF4-FFF2-40B4-BE49-F238E27FC236}">
                      <a16:creationId xmlns:a16="http://schemas.microsoft.com/office/drawing/2014/main" id="{7BF3CEE8-0D5A-4464-BCAD-F081DCE44897}"/>
                    </a:ext>
                  </a:extLst>
                </p:cNvPr>
                <p:cNvPicPr/>
                <p:nvPr/>
              </p:nvPicPr>
              <p:blipFill>
                <a:blip r:embed="rId34"/>
                <a:stretch>
                  <a:fillRect/>
                </a:stretch>
              </p:blipFill>
              <p:spPr>
                <a:xfrm>
                  <a:off x="6511710" y="1830907"/>
                  <a:ext cx="1825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FE356875-6302-4656-935E-3A59771693CA}"/>
                    </a:ext>
                  </a:extLst>
                </p14:cNvPr>
                <p14:cNvContentPartPr/>
                <p14:nvPr/>
              </p14:nvContentPartPr>
              <p14:xfrm>
                <a:off x="6737430" y="1839187"/>
                <a:ext cx="169560" cy="199800"/>
              </p14:xfrm>
            </p:contentPart>
          </mc:Choice>
          <mc:Fallback xmlns="">
            <p:pic>
              <p:nvPicPr>
                <p:cNvPr id="23" name="Ink 22">
                  <a:extLst>
                    <a:ext uri="{FF2B5EF4-FFF2-40B4-BE49-F238E27FC236}">
                      <a16:creationId xmlns:a16="http://schemas.microsoft.com/office/drawing/2014/main" id="{FE356875-6302-4656-935E-3A59771693CA}"/>
                    </a:ext>
                  </a:extLst>
                </p:cNvPr>
                <p:cNvPicPr/>
                <p:nvPr/>
              </p:nvPicPr>
              <p:blipFill>
                <a:blip r:embed="rId36"/>
                <a:stretch>
                  <a:fillRect/>
                </a:stretch>
              </p:blipFill>
              <p:spPr>
                <a:xfrm>
                  <a:off x="6728430" y="1830187"/>
                  <a:ext cx="187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Ink 23">
                  <a:extLst>
                    <a:ext uri="{FF2B5EF4-FFF2-40B4-BE49-F238E27FC236}">
                      <a16:creationId xmlns:a16="http://schemas.microsoft.com/office/drawing/2014/main" id="{C7C657C5-1DE0-4772-A5E5-432B4E0F55D4}"/>
                    </a:ext>
                  </a:extLst>
                </p14:cNvPr>
                <p14:cNvContentPartPr/>
                <p14:nvPr/>
              </p14:nvContentPartPr>
              <p14:xfrm>
                <a:off x="6919230" y="1842427"/>
                <a:ext cx="360" cy="360"/>
              </p14:xfrm>
            </p:contentPart>
          </mc:Choice>
          <mc:Fallback xmlns="">
            <p:pic>
              <p:nvPicPr>
                <p:cNvPr id="24" name="Ink 23">
                  <a:extLst>
                    <a:ext uri="{FF2B5EF4-FFF2-40B4-BE49-F238E27FC236}">
                      <a16:creationId xmlns:a16="http://schemas.microsoft.com/office/drawing/2014/main" id="{C7C657C5-1DE0-4772-A5E5-432B4E0F55D4}"/>
                    </a:ext>
                  </a:extLst>
                </p:cNvPr>
                <p:cNvPicPr/>
                <p:nvPr/>
              </p:nvPicPr>
              <p:blipFill>
                <a:blip r:embed="rId38"/>
                <a:stretch>
                  <a:fillRect/>
                </a:stretch>
              </p:blipFill>
              <p:spPr>
                <a:xfrm>
                  <a:off x="6910590" y="1833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Ink 24">
                  <a:extLst>
                    <a:ext uri="{FF2B5EF4-FFF2-40B4-BE49-F238E27FC236}">
                      <a16:creationId xmlns:a16="http://schemas.microsoft.com/office/drawing/2014/main" id="{70A446C1-5822-4AE2-A799-840F663074CA}"/>
                    </a:ext>
                  </a:extLst>
                </p14:cNvPr>
                <p14:cNvContentPartPr/>
                <p14:nvPr/>
              </p14:nvContentPartPr>
              <p14:xfrm>
                <a:off x="6982590" y="1838107"/>
                <a:ext cx="136080" cy="156600"/>
              </p14:xfrm>
            </p:contentPart>
          </mc:Choice>
          <mc:Fallback xmlns="">
            <p:pic>
              <p:nvPicPr>
                <p:cNvPr id="25" name="Ink 24">
                  <a:extLst>
                    <a:ext uri="{FF2B5EF4-FFF2-40B4-BE49-F238E27FC236}">
                      <a16:creationId xmlns:a16="http://schemas.microsoft.com/office/drawing/2014/main" id="{70A446C1-5822-4AE2-A799-840F663074CA}"/>
                    </a:ext>
                  </a:extLst>
                </p:cNvPr>
                <p:cNvPicPr/>
                <p:nvPr/>
              </p:nvPicPr>
              <p:blipFill>
                <a:blip r:embed="rId40"/>
                <a:stretch>
                  <a:fillRect/>
                </a:stretch>
              </p:blipFill>
              <p:spPr>
                <a:xfrm>
                  <a:off x="6973950" y="1829107"/>
                  <a:ext cx="153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Ink 25">
                  <a:extLst>
                    <a:ext uri="{FF2B5EF4-FFF2-40B4-BE49-F238E27FC236}">
                      <a16:creationId xmlns:a16="http://schemas.microsoft.com/office/drawing/2014/main" id="{110EA14A-1FD5-4322-8CDF-7FCCC19095B6}"/>
                    </a:ext>
                  </a:extLst>
                </p14:cNvPr>
                <p14:cNvContentPartPr/>
                <p14:nvPr/>
              </p14:nvContentPartPr>
              <p14:xfrm>
                <a:off x="6985110" y="1885267"/>
                <a:ext cx="188280" cy="111960"/>
              </p14:xfrm>
            </p:contentPart>
          </mc:Choice>
          <mc:Fallback xmlns="">
            <p:pic>
              <p:nvPicPr>
                <p:cNvPr id="26" name="Ink 25">
                  <a:extLst>
                    <a:ext uri="{FF2B5EF4-FFF2-40B4-BE49-F238E27FC236}">
                      <a16:creationId xmlns:a16="http://schemas.microsoft.com/office/drawing/2014/main" id="{110EA14A-1FD5-4322-8CDF-7FCCC19095B6}"/>
                    </a:ext>
                  </a:extLst>
                </p:cNvPr>
                <p:cNvPicPr/>
                <p:nvPr/>
              </p:nvPicPr>
              <p:blipFill>
                <a:blip r:embed="rId42"/>
                <a:stretch>
                  <a:fillRect/>
                </a:stretch>
              </p:blipFill>
              <p:spPr>
                <a:xfrm>
                  <a:off x="6976110" y="1876267"/>
                  <a:ext cx="205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F8AF1FC3-01AB-40CE-B6A8-8A635D8F14D8}"/>
                    </a:ext>
                  </a:extLst>
                </p14:cNvPr>
                <p14:cNvContentPartPr/>
                <p14:nvPr/>
              </p14:nvContentPartPr>
              <p14:xfrm>
                <a:off x="7093110" y="1824067"/>
                <a:ext cx="329400" cy="160560"/>
              </p14:xfrm>
            </p:contentPart>
          </mc:Choice>
          <mc:Fallback xmlns="">
            <p:pic>
              <p:nvPicPr>
                <p:cNvPr id="27" name="Ink 26">
                  <a:extLst>
                    <a:ext uri="{FF2B5EF4-FFF2-40B4-BE49-F238E27FC236}">
                      <a16:creationId xmlns:a16="http://schemas.microsoft.com/office/drawing/2014/main" id="{F8AF1FC3-01AB-40CE-B6A8-8A635D8F14D8}"/>
                    </a:ext>
                  </a:extLst>
                </p:cNvPr>
                <p:cNvPicPr/>
                <p:nvPr/>
              </p:nvPicPr>
              <p:blipFill>
                <a:blip r:embed="rId44"/>
                <a:stretch>
                  <a:fillRect/>
                </a:stretch>
              </p:blipFill>
              <p:spPr>
                <a:xfrm>
                  <a:off x="7084110" y="1815067"/>
                  <a:ext cx="347040" cy="178200"/>
                </a:xfrm>
                <a:prstGeom prst="rect">
                  <a:avLst/>
                </a:prstGeom>
              </p:spPr>
            </p:pic>
          </mc:Fallback>
        </mc:AlternateContent>
      </p:grpSp>
      <p:grpSp>
        <p:nvGrpSpPr>
          <p:cNvPr id="5146" name="Group 5145">
            <a:extLst>
              <a:ext uri="{FF2B5EF4-FFF2-40B4-BE49-F238E27FC236}">
                <a16:creationId xmlns:a16="http://schemas.microsoft.com/office/drawing/2014/main" id="{135C5E0E-F2CA-4707-90F4-72FA030AD2B7}"/>
              </a:ext>
            </a:extLst>
          </p:cNvPr>
          <p:cNvGrpSpPr/>
          <p:nvPr/>
        </p:nvGrpSpPr>
        <p:grpSpPr>
          <a:xfrm>
            <a:off x="2026470" y="1305307"/>
            <a:ext cx="1685880" cy="638280"/>
            <a:chOff x="2026470" y="1305307"/>
            <a:chExt cx="1685880" cy="638280"/>
          </a:xfrm>
        </p:grpSpPr>
        <mc:AlternateContent xmlns:mc="http://schemas.openxmlformats.org/markup-compatibility/2006" xmlns:p14="http://schemas.microsoft.com/office/powerpoint/2010/main">
          <mc:Choice Requires="p14">
            <p:contentPart p14:bwMode="auto" r:id="rId45">
              <p14:nvContentPartPr>
                <p14:cNvPr id="5133" name="Ink 5132">
                  <a:extLst>
                    <a:ext uri="{FF2B5EF4-FFF2-40B4-BE49-F238E27FC236}">
                      <a16:creationId xmlns:a16="http://schemas.microsoft.com/office/drawing/2014/main" id="{F9E456A5-932D-4512-8E95-1DF371442154}"/>
                    </a:ext>
                  </a:extLst>
                </p14:cNvPr>
                <p14:cNvContentPartPr/>
                <p14:nvPr/>
              </p14:nvContentPartPr>
              <p14:xfrm>
                <a:off x="3331110" y="1750267"/>
                <a:ext cx="240840" cy="79920"/>
              </p14:xfrm>
            </p:contentPart>
          </mc:Choice>
          <mc:Fallback xmlns="">
            <p:pic>
              <p:nvPicPr>
                <p:cNvPr id="5133" name="Ink 5132">
                  <a:extLst>
                    <a:ext uri="{FF2B5EF4-FFF2-40B4-BE49-F238E27FC236}">
                      <a16:creationId xmlns:a16="http://schemas.microsoft.com/office/drawing/2014/main" id="{F9E456A5-932D-4512-8E95-1DF371442154}"/>
                    </a:ext>
                  </a:extLst>
                </p:cNvPr>
                <p:cNvPicPr/>
                <p:nvPr/>
              </p:nvPicPr>
              <p:blipFill>
                <a:blip r:embed="rId46"/>
                <a:stretch>
                  <a:fillRect/>
                </a:stretch>
              </p:blipFill>
              <p:spPr>
                <a:xfrm>
                  <a:off x="3322470" y="1741267"/>
                  <a:ext cx="25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134" name="Ink 5133">
                  <a:extLst>
                    <a:ext uri="{FF2B5EF4-FFF2-40B4-BE49-F238E27FC236}">
                      <a16:creationId xmlns:a16="http://schemas.microsoft.com/office/drawing/2014/main" id="{C71F0C3A-074E-474E-B2AF-1F75B16587CC}"/>
                    </a:ext>
                  </a:extLst>
                </p14:cNvPr>
                <p14:cNvContentPartPr/>
                <p14:nvPr/>
              </p14:nvContentPartPr>
              <p14:xfrm>
                <a:off x="3554310" y="1774027"/>
                <a:ext cx="158040" cy="147240"/>
              </p14:xfrm>
            </p:contentPart>
          </mc:Choice>
          <mc:Fallback xmlns="">
            <p:pic>
              <p:nvPicPr>
                <p:cNvPr id="5134" name="Ink 5133">
                  <a:extLst>
                    <a:ext uri="{FF2B5EF4-FFF2-40B4-BE49-F238E27FC236}">
                      <a16:creationId xmlns:a16="http://schemas.microsoft.com/office/drawing/2014/main" id="{C71F0C3A-074E-474E-B2AF-1F75B16587CC}"/>
                    </a:ext>
                  </a:extLst>
                </p:cNvPr>
                <p:cNvPicPr/>
                <p:nvPr/>
              </p:nvPicPr>
              <p:blipFill>
                <a:blip r:embed="rId48"/>
                <a:stretch>
                  <a:fillRect/>
                </a:stretch>
              </p:blipFill>
              <p:spPr>
                <a:xfrm>
                  <a:off x="3545310" y="1765027"/>
                  <a:ext cx="175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136" name="Ink 5135">
                  <a:extLst>
                    <a:ext uri="{FF2B5EF4-FFF2-40B4-BE49-F238E27FC236}">
                      <a16:creationId xmlns:a16="http://schemas.microsoft.com/office/drawing/2014/main" id="{61D34F21-4A83-4653-A647-6866FA5A54CD}"/>
                    </a:ext>
                  </a:extLst>
                </p14:cNvPr>
                <p14:cNvContentPartPr/>
                <p14:nvPr/>
              </p14:nvContentPartPr>
              <p14:xfrm>
                <a:off x="2026470" y="1472707"/>
                <a:ext cx="306000" cy="118800"/>
              </p14:xfrm>
            </p:contentPart>
          </mc:Choice>
          <mc:Fallback xmlns="">
            <p:pic>
              <p:nvPicPr>
                <p:cNvPr id="5136" name="Ink 5135">
                  <a:extLst>
                    <a:ext uri="{FF2B5EF4-FFF2-40B4-BE49-F238E27FC236}">
                      <a16:creationId xmlns:a16="http://schemas.microsoft.com/office/drawing/2014/main" id="{61D34F21-4A83-4653-A647-6866FA5A54CD}"/>
                    </a:ext>
                  </a:extLst>
                </p:cNvPr>
                <p:cNvPicPr/>
                <p:nvPr/>
              </p:nvPicPr>
              <p:blipFill>
                <a:blip r:embed="rId50"/>
                <a:stretch>
                  <a:fillRect/>
                </a:stretch>
              </p:blipFill>
              <p:spPr>
                <a:xfrm>
                  <a:off x="2017470" y="1464067"/>
                  <a:ext cx="323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37" name="Ink 5136">
                  <a:extLst>
                    <a:ext uri="{FF2B5EF4-FFF2-40B4-BE49-F238E27FC236}">
                      <a16:creationId xmlns:a16="http://schemas.microsoft.com/office/drawing/2014/main" id="{5E744E30-EF44-4BDC-A708-529EB5ECD07C}"/>
                    </a:ext>
                  </a:extLst>
                </p14:cNvPr>
                <p14:cNvContentPartPr/>
                <p14:nvPr/>
              </p14:nvContentPartPr>
              <p14:xfrm>
                <a:off x="2340390" y="1305307"/>
                <a:ext cx="330840" cy="444240"/>
              </p14:xfrm>
            </p:contentPart>
          </mc:Choice>
          <mc:Fallback xmlns="">
            <p:pic>
              <p:nvPicPr>
                <p:cNvPr id="5137" name="Ink 5136">
                  <a:extLst>
                    <a:ext uri="{FF2B5EF4-FFF2-40B4-BE49-F238E27FC236}">
                      <a16:creationId xmlns:a16="http://schemas.microsoft.com/office/drawing/2014/main" id="{5E744E30-EF44-4BDC-A708-529EB5ECD07C}"/>
                    </a:ext>
                  </a:extLst>
                </p:cNvPr>
                <p:cNvPicPr/>
                <p:nvPr/>
              </p:nvPicPr>
              <p:blipFill>
                <a:blip r:embed="rId52"/>
                <a:stretch>
                  <a:fillRect/>
                </a:stretch>
              </p:blipFill>
              <p:spPr>
                <a:xfrm>
                  <a:off x="2331390" y="1296307"/>
                  <a:ext cx="348480" cy="461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38" name="Ink 5137">
                  <a:extLst>
                    <a:ext uri="{FF2B5EF4-FFF2-40B4-BE49-F238E27FC236}">
                      <a16:creationId xmlns:a16="http://schemas.microsoft.com/office/drawing/2014/main" id="{B2D91895-C536-4207-8884-41F947AE29E2}"/>
                    </a:ext>
                  </a:extLst>
                </p14:cNvPr>
                <p14:cNvContentPartPr/>
                <p14:nvPr/>
              </p14:nvContentPartPr>
              <p14:xfrm>
                <a:off x="2712990" y="1504387"/>
                <a:ext cx="151560" cy="80640"/>
              </p14:xfrm>
            </p:contentPart>
          </mc:Choice>
          <mc:Fallback xmlns="">
            <p:pic>
              <p:nvPicPr>
                <p:cNvPr id="5138" name="Ink 5137">
                  <a:extLst>
                    <a:ext uri="{FF2B5EF4-FFF2-40B4-BE49-F238E27FC236}">
                      <a16:creationId xmlns:a16="http://schemas.microsoft.com/office/drawing/2014/main" id="{B2D91895-C536-4207-8884-41F947AE29E2}"/>
                    </a:ext>
                  </a:extLst>
                </p:cNvPr>
                <p:cNvPicPr/>
                <p:nvPr/>
              </p:nvPicPr>
              <p:blipFill>
                <a:blip r:embed="rId54"/>
                <a:stretch>
                  <a:fillRect/>
                </a:stretch>
              </p:blipFill>
              <p:spPr>
                <a:xfrm>
                  <a:off x="2704350" y="1495747"/>
                  <a:ext cx="169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39" name="Ink 5138">
                  <a:extLst>
                    <a:ext uri="{FF2B5EF4-FFF2-40B4-BE49-F238E27FC236}">
                      <a16:creationId xmlns:a16="http://schemas.microsoft.com/office/drawing/2014/main" id="{CF8724B4-FEAA-452C-A98A-9ED8CD0601EF}"/>
                    </a:ext>
                  </a:extLst>
                </p14:cNvPr>
                <p14:cNvContentPartPr/>
                <p14:nvPr/>
              </p14:nvContentPartPr>
              <p14:xfrm>
                <a:off x="2867070" y="1491427"/>
                <a:ext cx="187200" cy="61200"/>
              </p14:xfrm>
            </p:contentPart>
          </mc:Choice>
          <mc:Fallback xmlns="">
            <p:pic>
              <p:nvPicPr>
                <p:cNvPr id="5139" name="Ink 5138">
                  <a:extLst>
                    <a:ext uri="{FF2B5EF4-FFF2-40B4-BE49-F238E27FC236}">
                      <a16:creationId xmlns:a16="http://schemas.microsoft.com/office/drawing/2014/main" id="{CF8724B4-FEAA-452C-A98A-9ED8CD0601EF}"/>
                    </a:ext>
                  </a:extLst>
                </p:cNvPr>
                <p:cNvPicPr/>
                <p:nvPr/>
              </p:nvPicPr>
              <p:blipFill>
                <a:blip r:embed="rId56"/>
                <a:stretch>
                  <a:fillRect/>
                </a:stretch>
              </p:blipFill>
              <p:spPr>
                <a:xfrm>
                  <a:off x="2858070" y="1482787"/>
                  <a:ext cx="204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40" name="Ink 5139">
                  <a:extLst>
                    <a:ext uri="{FF2B5EF4-FFF2-40B4-BE49-F238E27FC236}">
                      <a16:creationId xmlns:a16="http://schemas.microsoft.com/office/drawing/2014/main" id="{2D3E85FB-4E74-405B-9988-31B0D6BC7443}"/>
                    </a:ext>
                  </a:extLst>
                </p14:cNvPr>
                <p14:cNvContentPartPr/>
                <p14:nvPr/>
              </p14:nvContentPartPr>
              <p14:xfrm>
                <a:off x="3021510" y="1378387"/>
                <a:ext cx="100440" cy="167400"/>
              </p14:xfrm>
            </p:contentPart>
          </mc:Choice>
          <mc:Fallback xmlns="">
            <p:pic>
              <p:nvPicPr>
                <p:cNvPr id="5140" name="Ink 5139">
                  <a:extLst>
                    <a:ext uri="{FF2B5EF4-FFF2-40B4-BE49-F238E27FC236}">
                      <a16:creationId xmlns:a16="http://schemas.microsoft.com/office/drawing/2014/main" id="{2D3E85FB-4E74-405B-9988-31B0D6BC7443}"/>
                    </a:ext>
                  </a:extLst>
                </p:cNvPr>
                <p:cNvPicPr/>
                <p:nvPr/>
              </p:nvPicPr>
              <p:blipFill>
                <a:blip r:embed="rId58"/>
                <a:stretch>
                  <a:fillRect/>
                </a:stretch>
              </p:blipFill>
              <p:spPr>
                <a:xfrm>
                  <a:off x="3012870" y="1369387"/>
                  <a:ext cx="1180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41" name="Ink 5140">
                  <a:extLst>
                    <a:ext uri="{FF2B5EF4-FFF2-40B4-BE49-F238E27FC236}">
                      <a16:creationId xmlns:a16="http://schemas.microsoft.com/office/drawing/2014/main" id="{CFE6A9CD-3415-421C-92F8-F8559782B9A3}"/>
                    </a:ext>
                  </a:extLst>
                </p14:cNvPr>
                <p14:cNvContentPartPr/>
                <p14:nvPr/>
              </p14:nvContentPartPr>
              <p14:xfrm>
                <a:off x="3193230" y="1368307"/>
                <a:ext cx="85320" cy="78480"/>
              </p14:xfrm>
            </p:contentPart>
          </mc:Choice>
          <mc:Fallback xmlns="">
            <p:pic>
              <p:nvPicPr>
                <p:cNvPr id="5141" name="Ink 5140">
                  <a:extLst>
                    <a:ext uri="{FF2B5EF4-FFF2-40B4-BE49-F238E27FC236}">
                      <a16:creationId xmlns:a16="http://schemas.microsoft.com/office/drawing/2014/main" id="{CFE6A9CD-3415-421C-92F8-F8559782B9A3}"/>
                    </a:ext>
                  </a:extLst>
                </p:cNvPr>
                <p:cNvPicPr/>
                <p:nvPr/>
              </p:nvPicPr>
              <p:blipFill>
                <a:blip r:embed="rId60"/>
                <a:stretch>
                  <a:fillRect/>
                </a:stretch>
              </p:blipFill>
              <p:spPr>
                <a:xfrm>
                  <a:off x="3184590" y="1359307"/>
                  <a:ext cx="102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142" name="Ink 5141">
                  <a:extLst>
                    <a:ext uri="{FF2B5EF4-FFF2-40B4-BE49-F238E27FC236}">
                      <a16:creationId xmlns:a16="http://schemas.microsoft.com/office/drawing/2014/main" id="{751FF746-1799-4152-8DD2-5F07CF0DED74}"/>
                    </a:ext>
                  </a:extLst>
                </p14:cNvPr>
                <p14:cNvContentPartPr/>
                <p14:nvPr/>
              </p14:nvContentPartPr>
              <p14:xfrm>
                <a:off x="2206470" y="1820467"/>
                <a:ext cx="198360" cy="123120"/>
              </p14:xfrm>
            </p:contentPart>
          </mc:Choice>
          <mc:Fallback xmlns="">
            <p:pic>
              <p:nvPicPr>
                <p:cNvPr id="5142" name="Ink 5141">
                  <a:extLst>
                    <a:ext uri="{FF2B5EF4-FFF2-40B4-BE49-F238E27FC236}">
                      <a16:creationId xmlns:a16="http://schemas.microsoft.com/office/drawing/2014/main" id="{751FF746-1799-4152-8DD2-5F07CF0DED74}"/>
                    </a:ext>
                  </a:extLst>
                </p:cNvPr>
                <p:cNvPicPr/>
                <p:nvPr/>
              </p:nvPicPr>
              <p:blipFill>
                <a:blip r:embed="rId62"/>
                <a:stretch>
                  <a:fillRect/>
                </a:stretch>
              </p:blipFill>
              <p:spPr>
                <a:xfrm>
                  <a:off x="2197830" y="1811467"/>
                  <a:ext cx="216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143" name="Ink 5142">
                  <a:extLst>
                    <a:ext uri="{FF2B5EF4-FFF2-40B4-BE49-F238E27FC236}">
                      <a16:creationId xmlns:a16="http://schemas.microsoft.com/office/drawing/2014/main" id="{2BA12576-F2AC-4D06-8A0B-18EB89CA4ECD}"/>
                    </a:ext>
                  </a:extLst>
                </p14:cNvPr>
                <p14:cNvContentPartPr/>
                <p14:nvPr/>
              </p14:nvContentPartPr>
              <p14:xfrm>
                <a:off x="2458110" y="1806787"/>
                <a:ext cx="383040" cy="128520"/>
              </p14:xfrm>
            </p:contentPart>
          </mc:Choice>
          <mc:Fallback xmlns="">
            <p:pic>
              <p:nvPicPr>
                <p:cNvPr id="5143" name="Ink 5142">
                  <a:extLst>
                    <a:ext uri="{FF2B5EF4-FFF2-40B4-BE49-F238E27FC236}">
                      <a16:creationId xmlns:a16="http://schemas.microsoft.com/office/drawing/2014/main" id="{2BA12576-F2AC-4D06-8A0B-18EB89CA4ECD}"/>
                    </a:ext>
                  </a:extLst>
                </p:cNvPr>
                <p:cNvPicPr/>
                <p:nvPr/>
              </p:nvPicPr>
              <p:blipFill>
                <a:blip r:embed="rId64"/>
                <a:stretch>
                  <a:fillRect/>
                </a:stretch>
              </p:blipFill>
              <p:spPr>
                <a:xfrm>
                  <a:off x="2449110" y="1798147"/>
                  <a:ext cx="400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44" name="Ink 5143">
                  <a:extLst>
                    <a:ext uri="{FF2B5EF4-FFF2-40B4-BE49-F238E27FC236}">
                      <a16:creationId xmlns:a16="http://schemas.microsoft.com/office/drawing/2014/main" id="{9006E4E4-71BF-4C14-AF10-A2A45B8961A3}"/>
                    </a:ext>
                  </a:extLst>
                </p14:cNvPr>
                <p14:cNvContentPartPr/>
                <p14:nvPr/>
              </p14:nvContentPartPr>
              <p14:xfrm>
                <a:off x="2845830" y="1743067"/>
                <a:ext cx="200160" cy="140040"/>
              </p14:xfrm>
            </p:contentPart>
          </mc:Choice>
          <mc:Fallback xmlns="">
            <p:pic>
              <p:nvPicPr>
                <p:cNvPr id="5144" name="Ink 5143">
                  <a:extLst>
                    <a:ext uri="{FF2B5EF4-FFF2-40B4-BE49-F238E27FC236}">
                      <a16:creationId xmlns:a16="http://schemas.microsoft.com/office/drawing/2014/main" id="{9006E4E4-71BF-4C14-AF10-A2A45B8961A3}"/>
                    </a:ext>
                  </a:extLst>
                </p:cNvPr>
                <p:cNvPicPr/>
                <p:nvPr/>
              </p:nvPicPr>
              <p:blipFill>
                <a:blip r:embed="rId66"/>
                <a:stretch>
                  <a:fillRect/>
                </a:stretch>
              </p:blipFill>
              <p:spPr>
                <a:xfrm>
                  <a:off x="2836830" y="1734427"/>
                  <a:ext cx="217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45" name="Ink 5144">
                  <a:extLst>
                    <a:ext uri="{FF2B5EF4-FFF2-40B4-BE49-F238E27FC236}">
                      <a16:creationId xmlns:a16="http://schemas.microsoft.com/office/drawing/2014/main" id="{81DE67A3-DC97-4F9D-AD2C-75F52BC92389}"/>
                    </a:ext>
                  </a:extLst>
                </p14:cNvPr>
                <p14:cNvContentPartPr/>
                <p14:nvPr/>
              </p14:nvContentPartPr>
              <p14:xfrm>
                <a:off x="2778150" y="1785547"/>
                <a:ext cx="142200" cy="32400"/>
              </p14:xfrm>
            </p:contentPart>
          </mc:Choice>
          <mc:Fallback xmlns="">
            <p:pic>
              <p:nvPicPr>
                <p:cNvPr id="5145" name="Ink 5144">
                  <a:extLst>
                    <a:ext uri="{FF2B5EF4-FFF2-40B4-BE49-F238E27FC236}">
                      <a16:creationId xmlns:a16="http://schemas.microsoft.com/office/drawing/2014/main" id="{81DE67A3-DC97-4F9D-AD2C-75F52BC92389}"/>
                    </a:ext>
                  </a:extLst>
                </p:cNvPr>
                <p:cNvPicPr/>
                <p:nvPr/>
              </p:nvPicPr>
              <p:blipFill>
                <a:blip r:embed="rId68"/>
                <a:stretch>
                  <a:fillRect/>
                </a:stretch>
              </p:blipFill>
              <p:spPr>
                <a:xfrm>
                  <a:off x="2769150" y="1776547"/>
                  <a:ext cx="159840" cy="50040"/>
                </a:xfrm>
                <a:prstGeom prst="rect">
                  <a:avLst/>
                </a:prstGeom>
              </p:spPr>
            </p:pic>
          </mc:Fallback>
        </mc:AlternateContent>
      </p:grpSp>
      <p:grpSp>
        <p:nvGrpSpPr>
          <p:cNvPr id="5161" name="Group 5160">
            <a:extLst>
              <a:ext uri="{FF2B5EF4-FFF2-40B4-BE49-F238E27FC236}">
                <a16:creationId xmlns:a16="http://schemas.microsoft.com/office/drawing/2014/main" id="{AFCCADFC-840A-4AF6-9544-8B2B6F2A8A95}"/>
              </a:ext>
            </a:extLst>
          </p:cNvPr>
          <p:cNvGrpSpPr/>
          <p:nvPr/>
        </p:nvGrpSpPr>
        <p:grpSpPr>
          <a:xfrm>
            <a:off x="3774990" y="2836387"/>
            <a:ext cx="1533600" cy="1138320"/>
            <a:chOff x="3774990" y="2836387"/>
            <a:chExt cx="1533600" cy="1138320"/>
          </a:xfrm>
        </p:grpSpPr>
        <mc:AlternateContent xmlns:mc="http://schemas.openxmlformats.org/markup-compatibility/2006" xmlns:p14="http://schemas.microsoft.com/office/powerpoint/2010/main">
          <mc:Choice Requires="p14">
            <p:contentPart p14:bwMode="auto" r:id="rId69">
              <p14:nvContentPartPr>
                <p14:cNvPr id="29" name="Ink 28">
                  <a:extLst>
                    <a:ext uri="{FF2B5EF4-FFF2-40B4-BE49-F238E27FC236}">
                      <a16:creationId xmlns:a16="http://schemas.microsoft.com/office/drawing/2014/main" id="{50FA4D76-E7DA-4A93-86FC-D38B64BE588E}"/>
                    </a:ext>
                  </a:extLst>
                </p14:cNvPr>
                <p14:cNvContentPartPr/>
                <p14:nvPr/>
              </p14:nvContentPartPr>
              <p14:xfrm>
                <a:off x="4490670" y="2851867"/>
                <a:ext cx="86040" cy="311400"/>
              </p14:xfrm>
            </p:contentPart>
          </mc:Choice>
          <mc:Fallback xmlns="">
            <p:pic>
              <p:nvPicPr>
                <p:cNvPr id="29" name="Ink 28">
                  <a:extLst>
                    <a:ext uri="{FF2B5EF4-FFF2-40B4-BE49-F238E27FC236}">
                      <a16:creationId xmlns:a16="http://schemas.microsoft.com/office/drawing/2014/main" id="{50FA4D76-E7DA-4A93-86FC-D38B64BE588E}"/>
                    </a:ext>
                  </a:extLst>
                </p:cNvPr>
                <p:cNvPicPr/>
                <p:nvPr/>
              </p:nvPicPr>
              <p:blipFill>
                <a:blip r:embed="rId70"/>
                <a:stretch>
                  <a:fillRect/>
                </a:stretch>
              </p:blipFill>
              <p:spPr>
                <a:xfrm>
                  <a:off x="4482030" y="2842867"/>
                  <a:ext cx="1036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Ink 29">
                  <a:extLst>
                    <a:ext uri="{FF2B5EF4-FFF2-40B4-BE49-F238E27FC236}">
                      <a16:creationId xmlns:a16="http://schemas.microsoft.com/office/drawing/2014/main" id="{C175AB82-12C6-4A6B-86DB-CA076529B06E}"/>
                    </a:ext>
                  </a:extLst>
                </p14:cNvPr>
                <p14:cNvContentPartPr/>
                <p14:nvPr/>
              </p14:nvContentPartPr>
              <p14:xfrm>
                <a:off x="4477350" y="2836387"/>
                <a:ext cx="163800" cy="127800"/>
              </p14:xfrm>
            </p:contentPart>
          </mc:Choice>
          <mc:Fallback xmlns="">
            <p:pic>
              <p:nvPicPr>
                <p:cNvPr id="30" name="Ink 29">
                  <a:extLst>
                    <a:ext uri="{FF2B5EF4-FFF2-40B4-BE49-F238E27FC236}">
                      <a16:creationId xmlns:a16="http://schemas.microsoft.com/office/drawing/2014/main" id="{C175AB82-12C6-4A6B-86DB-CA076529B06E}"/>
                    </a:ext>
                  </a:extLst>
                </p:cNvPr>
                <p:cNvPicPr/>
                <p:nvPr/>
              </p:nvPicPr>
              <p:blipFill>
                <a:blip r:embed="rId72"/>
                <a:stretch>
                  <a:fillRect/>
                </a:stretch>
              </p:blipFill>
              <p:spPr>
                <a:xfrm>
                  <a:off x="4468350" y="2827387"/>
                  <a:ext cx="181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1" name="Ink 30">
                  <a:extLst>
                    <a:ext uri="{FF2B5EF4-FFF2-40B4-BE49-F238E27FC236}">
                      <a16:creationId xmlns:a16="http://schemas.microsoft.com/office/drawing/2014/main" id="{CB68B3CD-5964-44E7-BA18-734B5756B92D}"/>
                    </a:ext>
                  </a:extLst>
                </p14:cNvPr>
                <p14:cNvContentPartPr/>
                <p14:nvPr/>
              </p14:nvContentPartPr>
              <p14:xfrm>
                <a:off x="3850230" y="3310507"/>
                <a:ext cx="331920" cy="115200"/>
              </p14:xfrm>
            </p:contentPart>
          </mc:Choice>
          <mc:Fallback xmlns="">
            <p:pic>
              <p:nvPicPr>
                <p:cNvPr id="31" name="Ink 30">
                  <a:extLst>
                    <a:ext uri="{FF2B5EF4-FFF2-40B4-BE49-F238E27FC236}">
                      <a16:creationId xmlns:a16="http://schemas.microsoft.com/office/drawing/2014/main" id="{CB68B3CD-5964-44E7-BA18-734B5756B92D}"/>
                    </a:ext>
                  </a:extLst>
                </p:cNvPr>
                <p:cNvPicPr/>
                <p:nvPr/>
              </p:nvPicPr>
              <p:blipFill>
                <a:blip r:embed="rId74"/>
                <a:stretch>
                  <a:fillRect/>
                </a:stretch>
              </p:blipFill>
              <p:spPr>
                <a:xfrm>
                  <a:off x="3841590" y="3301867"/>
                  <a:ext cx="349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20" name="Ink 5119">
                  <a:extLst>
                    <a:ext uri="{FF2B5EF4-FFF2-40B4-BE49-F238E27FC236}">
                      <a16:creationId xmlns:a16="http://schemas.microsoft.com/office/drawing/2014/main" id="{8AB8D36A-35C7-4C9F-8C65-1C555C3EDFF4}"/>
                    </a:ext>
                  </a:extLst>
                </p14:cNvPr>
                <p14:cNvContentPartPr/>
                <p14:nvPr/>
              </p14:nvContentPartPr>
              <p14:xfrm>
                <a:off x="4188630" y="3177307"/>
                <a:ext cx="300960" cy="394200"/>
              </p14:xfrm>
            </p:contentPart>
          </mc:Choice>
          <mc:Fallback xmlns="">
            <p:pic>
              <p:nvPicPr>
                <p:cNvPr id="5120" name="Ink 5119">
                  <a:extLst>
                    <a:ext uri="{FF2B5EF4-FFF2-40B4-BE49-F238E27FC236}">
                      <a16:creationId xmlns:a16="http://schemas.microsoft.com/office/drawing/2014/main" id="{8AB8D36A-35C7-4C9F-8C65-1C555C3EDFF4}"/>
                    </a:ext>
                  </a:extLst>
                </p:cNvPr>
                <p:cNvPicPr/>
                <p:nvPr/>
              </p:nvPicPr>
              <p:blipFill>
                <a:blip r:embed="rId76"/>
                <a:stretch>
                  <a:fillRect/>
                </a:stretch>
              </p:blipFill>
              <p:spPr>
                <a:xfrm>
                  <a:off x="4179990" y="3168307"/>
                  <a:ext cx="31860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21" name="Ink 5120">
                  <a:extLst>
                    <a:ext uri="{FF2B5EF4-FFF2-40B4-BE49-F238E27FC236}">
                      <a16:creationId xmlns:a16="http://schemas.microsoft.com/office/drawing/2014/main" id="{AEC26D8A-396B-454D-B05E-6D8262E5D291}"/>
                    </a:ext>
                  </a:extLst>
                </p14:cNvPr>
                <p14:cNvContentPartPr/>
                <p14:nvPr/>
              </p14:nvContentPartPr>
              <p14:xfrm>
                <a:off x="4525950" y="3319867"/>
                <a:ext cx="181440" cy="97560"/>
              </p14:xfrm>
            </p:contentPart>
          </mc:Choice>
          <mc:Fallback xmlns="">
            <p:pic>
              <p:nvPicPr>
                <p:cNvPr id="5121" name="Ink 5120">
                  <a:extLst>
                    <a:ext uri="{FF2B5EF4-FFF2-40B4-BE49-F238E27FC236}">
                      <a16:creationId xmlns:a16="http://schemas.microsoft.com/office/drawing/2014/main" id="{AEC26D8A-396B-454D-B05E-6D8262E5D291}"/>
                    </a:ext>
                  </a:extLst>
                </p:cNvPr>
                <p:cNvPicPr/>
                <p:nvPr/>
              </p:nvPicPr>
              <p:blipFill>
                <a:blip r:embed="rId78"/>
                <a:stretch>
                  <a:fillRect/>
                </a:stretch>
              </p:blipFill>
              <p:spPr>
                <a:xfrm>
                  <a:off x="4516950" y="3310867"/>
                  <a:ext cx="1990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23" name="Ink 5122">
                  <a:extLst>
                    <a:ext uri="{FF2B5EF4-FFF2-40B4-BE49-F238E27FC236}">
                      <a16:creationId xmlns:a16="http://schemas.microsoft.com/office/drawing/2014/main" id="{275F422E-79BC-4A0B-90FC-F1DE6784C80D}"/>
                    </a:ext>
                  </a:extLst>
                </p14:cNvPr>
                <p14:cNvContentPartPr/>
                <p14:nvPr/>
              </p14:nvContentPartPr>
              <p14:xfrm>
                <a:off x="4684350" y="3300427"/>
                <a:ext cx="177840" cy="74160"/>
              </p14:xfrm>
            </p:contentPart>
          </mc:Choice>
          <mc:Fallback xmlns="">
            <p:pic>
              <p:nvPicPr>
                <p:cNvPr id="5123" name="Ink 5122">
                  <a:extLst>
                    <a:ext uri="{FF2B5EF4-FFF2-40B4-BE49-F238E27FC236}">
                      <a16:creationId xmlns:a16="http://schemas.microsoft.com/office/drawing/2014/main" id="{275F422E-79BC-4A0B-90FC-F1DE6784C80D}"/>
                    </a:ext>
                  </a:extLst>
                </p:cNvPr>
                <p:cNvPicPr/>
                <p:nvPr/>
              </p:nvPicPr>
              <p:blipFill>
                <a:blip r:embed="rId80"/>
                <a:stretch>
                  <a:fillRect/>
                </a:stretch>
              </p:blipFill>
              <p:spPr>
                <a:xfrm>
                  <a:off x="4675710" y="3291787"/>
                  <a:ext cx="195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24" name="Ink 5123">
                  <a:extLst>
                    <a:ext uri="{FF2B5EF4-FFF2-40B4-BE49-F238E27FC236}">
                      <a16:creationId xmlns:a16="http://schemas.microsoft.com/office/drawing/2014/main" id="{F8256DE9-4595-4F69-AF11-5A96AD11D5AA}"/>
                    </a:ext>
                  </a:extLst>
                </p14:cNvPr>
                <p14:cNvContentPartPr/>
                <p14:nvPr/>
              </p14:nvContentPartPr>
              <p14:xfrm>
                <a:off x="4850310" y="3209347"/>
                <a:ext cx="104760" cy="139320"/>
              </p14:xfrm>
            </p:contentPart>
          </mc:Choice>
          <mc:Fallback xmlns="">
            <p:pic>
              <p:nvPicPr>
                <p:cNvPr id="5124" name="Ink 5123">
                  <a:extLst>
                    <a:ext uri="{FF2B5EF4-FFF2-40B4-BE49-F238E27FC236}">
                      <a16:creationId xmlns:a16="http://schemas.microsoft.com/office/drawing/2014/main" id="{F8256DE9-4595-4F69-AF11-5A96AD11D5AA}"/>
                    </a:ext>
                  </a:extLst>
                </p:cNvPr>
                <p:cNvPicPr/>
                <p:nvPr/>
              </p:nvPicPr>
              <p:blipFill>
                <a:blip r:embed="rId82"/>
                <a:stretch>
                  <a:fillRect/>
                </a:stretch>
              </p:blipFill>
              <p:spPr>
                <a:xfrm>
                  <a:off x="4841310" y="3200707"/>
                  <a:ext cx="122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25" name="Ink 5124">
                  <a:extLst>
                    <a:ext uri="{FF2B5EF4-FFF2-40B4-BE49-F238E27FC236}">
                      <a16:creationId xmlns:a16="http://schemas.microsoft.com/office/drawing/2014/main" id="{1C414A53-B2B8-4322-AFEB-63B9AD7951DC}"/>
                    </a:ext>
                  </a:extLst>
                </p14:cNvPr>
                <p14:cNvContentPartPr/>
                <p14:nvPr/>
              </p14:nvContentPartPr>
              <p14:xfrm>
                <a:off x="5029230" y="3180907"/>
                <a:ext cx="75960" cy="85320"/>
              </p14:xfrm>
            </p:contentPart>
          </mc:Choice>
          <mc:Fallback xmlns="">
            <p:pic>
              <p:nvPicPr>
                <p:cNvPr id="5125" name="Ink 5124">
                  <a:extLst>
                    <a:ext uri="{FF2B5EF4-FFF2-40B4-BE49-F238E27FC236}">
                      <a16:creationId xmlns:a16="http://schemas.microsoft.com/office/drawing/2014/main" id="{1C414A53-B2B8-4322-AFEB-63B9AD7951DC}"/>
                    </a:ext>
                  </a:extLst>
                </p:cNvPr>
                <p:cNvPicPr/>
                <p:nvPr/>
              </p:nvPicPr>
              <p:blipFill>
                <a:blip r:embed="rId84"/>
                <a:stretch>
                  <a:fillRect/>
                </a:stretch>
              </p:blipFill>
              <p:spPr>
                <a:xfrm>
                  <a:off x="5020230" y="3171907"/>
                  <a:ext cx="93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27" name="Ink 5126">
                  <a:extLst>
                    <a:ext uri="{FF2B5EF4-FFF2-40B4-BE49-F238E27FC236}">
                      <a16:creationId xmlns:a16="http://schemas.microsoft.com/office/drawing/2014/main" id="{00F80BBB-EBCC-440A-8A87-510604E98A71}"/>
                    </a:ext>
                  </a:extLst>
                </p14:cNvPr>
                <p14:cNvContentPartPr/>
                <p14:nvPr/>
              </p14:nvContentPartPr>
              <p14:xfrm>
                <a:off x="3973710" y="3537667"/>
                <a:ext cx="299880" cy="131760"/>
              </p14:xfrm>
            </p:contentPart>
          </mc:Choice>
          <mc:Fallback xmlns="">
            <p:pic>
              <p:nvPicPr>
                <p:cNvPr id="5127" name="Ink 5126">
                  <a:extLst>
                    <a:ext uri="{FF2B5EF4-FFF2-40B4-BE49-F238E27FC236}">
                      <a16:creationId xmlns:a16="http://schemas.microsoft.com/office/drawing/2014/main" id="{00F80BBB-EBCC-440A-8A87-510604E98A71}"/>
                    </a:ext>
                  </a:extLst>
                </p:cNvPr>
                <p:cNvPicPr/>
                <p:nvPr/>
              </p:nvPicPr>
              <p:blipFill>
                <a:blip r:embed="rId86"/>
                <a:stretch>
                  <a:fillRect/>
                </a:stretch>
              </p:blipFill>
              <p:spPr>
                <a:xfrm>
                  <a:off x="3964710" y="3528667"/>
                  <a:ext cx="317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28" name="Ink 5127">
                  <a:extLst>
                    <a:ext uri="{FF2B5EF4-FFF2-40B4-BE49-F238E27FC236}">
                      <a16:creationId xmlns:a16="http://schemas.microsoft.com/office/drawing/2014/main" id="{02A68388-7418-4527-B086-7939C9F04883}"/>
                    </a:ext>
                  </a:extLst>
                </p14:cNvPr>
                <p14:cNvContentPartPr/>
                <p14:nvPr/>
              </p14:nvContentPartPr>
              <p14:xfrm>
                <a:off x="4286910" y="3595987"/>
                <a:ext cx="139320" cy="76320"/>
              </p14:xfrm>
            </p:contentPart>
          </mc:Choice>
          <mc:Fallback xmlns="">
            <p:pic>
              <p:nvPicPr>
                <p:cNvPr id="5128" name="Ink 5127">
                  <a:extLst>
                    <a:ext uri="{FF2B5EF4-FFF2-40B4-BE49-F238E27FC236}">
                      <a16:creationId xmlns:a16="http://schemas.microsoft.com/office/drawing/2014/main" id="{02A68388-7418-4527-B086-7939C9F04883}"/>
                    </a:ext>
                  </a:extLst>
                </p:cNvPr>
                <p:cNvPicPr/>
                <p:nvPr/>
              </p:nvPicPr>
              <p:blipFill>
                <a:blip r:embed="rId88"/>
                <a:stretch>
                  <a:fillRect/>
                </a:stretch>
              </p:blipFill>
              <p:spPr>
                <a:xfrm>
                  <a:off x="4277910" y="3587347"/>
                  <a:ext cx="156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29" name="Ink 5128">
                  <a:extLst>
                    <a:ext uri="{FF2B5EF4-FFF2-40B4-BE49-F238E27FC236}">
                      <a16:creationId xmlns:a16="http://schemas.microsoft.com/office/drawing/2014/main" id="{3B96FBD3-E2F8-44F1-85C3-E342D6A253C7}"/>
                    </a:ext>
                  </a:extLst>
                </p14:cNvPr>
                <p14:cNvContentPartPr/>
                <p14:nvPr/>
              </p14:nvContentPartPr>
              <p14:xfrm>
                <a:off x="4464030" y="3571147"/>
                <a:ext cx="133560" cy="94320"/>
              </p14:xfrm>
            </p:contentPart>
          </mc:Choice>
          <mc:Fallback xmlns="">
            <p:pic>
              <p:nvPicPr>
                <p:cNvPr id="5129" name="Ink 5128">
                  <a:extLst>
                    <a:ext uri="{FF2B5EF4-FFF2-40B4-BE49-F238E27FC236}">
                      <a16:creationId xmlns:a16="http://schemas.microsoft.com/office/drawing/2014/main" id="{3B96FBD3-E2F8-44F1-85C3-E342D6A253C7}"/>
                    </a:ext>
                  </a:extLst>
                </p:cNvPr>
                <p:cNvPicPr/>
                <p:nvPr/>
              </p:nvPicPr>
              <p:blipFill>
                <a:blip r:embed="rId90"/>
                <a:stretch>
                  <a:fillRect/>
                </a:stretch>
              </p:blipFill>
              <p:spPr>
                <a:xfrm>
                  <a:off x="4455030" y="3562147"/>
                  <a:ext cx="151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30" name="Ink 5129">
                  <a:extLst>
                    <a:ext uri="{FF2B5EF4-FFF2-40B4-BE49-F238E27FC236}">
                      <a16:creationId xmlns:a16="http://schemas.microsoft.com/office/drawing/2014/main" id="{3684D47C-51A8-4ADF-AAF2-EB4DC8926535}"/>
                    </a:ext>
                  </a:extLst>
                </p14:cNvPr>
                <p14:cNvContentPartPr/>
                <p14:nvPr/>
              </p14:nvContentPartPr>
              <p14:xfrm>
                <a:off x="4579950" y="3513547"/>
                <a:ext cx="416880" cy="120960"/>
              </p14:xfrm>
            </p:contentPart>
          </mc:Choice>
          <mc:Fallback xmlns="">
            <p:pic>
              <p:nvPicPr>
                <p:cNvPr id="5130" name="Ink 5129">
                  <a:extLst>
                    <a:ext uri="{FF2B5EF4-FFF2-40B4-BE49-F238E27FC236}">
                      <a16:creationId xmlns:a16="http://schemas.microsoft.com/office/drawing/2014/main" id="{3684D47C-51A8-4ADF-AAF2-EB4DC8926535}"/>
                    </a:ext>
                  </a:extLst>
                </p:cNvPr>
                <p:cNvPicPr/>
                <p:nvPr/>
              </p:nvPicPr>
              <p:blipFill>
                <a:blip r:embed="rId92"/>
                <a:stretch>
                  <a:fillRect/>
                </a:stretch>
              </p:blipFill>
              <p:spPr>
                <a:xfrm>
                  <a:off x="4570950" y="3504547"/>
                  <a:ext cx="434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31" name="Ink 5130">
                  <a:extLst>
                    <a:ext uri="{FF2B5EF4-FFF2-40B4-BE49-F238E27FC236}">
                      <a16:creationId xmlns:a16="http://schemas.microsoft.com/office/drawing/2014/main" id="{71AB0722-0FAC-47CD-9751-DEB2181B52E2}"/>
                    </a:ext>
                  </a:extLst>
                </p14:cNvPr>
                <p14:cNvContentPartPr/>
                <p14:nvPr/>
              </p14:nvContentPartPr>
              <p14:xfrm>
                <a:off x="4699470" y="3469987"/>
                <a:ext cx="81720" cy="70200"/>
              </p14:xfrm>
            </p:contentPart>
          </mc:Choice>
          <mc:Fallback xmlns="">
            <p:pic>
              <p:nvPicPr>
                <p:cNvPr id="5131" name="Ink 5130">
                  <a:extLst>
                    <a:ext uri="{FF2B5EF4-FFF2-40B4-BE49-F238E27FC236}">
                      <a16:creationId xmlns:a16="http://schemas.microsoft.com/office/drawing/2014/main" id="{71AB0722-0FAC-47CD-9751-DEB2181B52E2}"/>
                    </a:ext>
                  </a:extLst>
                </p:cNvPr>
                <p:cNvPicPr/>
                <p:nvPr/>
              </p:nvPicPr>
              <p:blipFill>
                <a:blip r:embed="rId94"/>
                <a:stretch>
                  <a:fillRect/>
                </a:stretch>
              </p:blipFill>
              <p:spPr>
                <a:xfrm>
                  <a:off x="4690830" y="3460987"/>
                  <a:ext cx="99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47" name="Ink 5146">
                  <a:extLst>
                    <a:ext uri="{FF2B5EF4-FFF2-40B4-BE49-F238E27FC236}">
                      <a16:creationId xmlns:a16="http://schemas.microsoft.com/office/drawing/2014/main" id="{F7F90E41-5369-47F9-AAC4-51168814B3A5}"/>
                    </a:ext>
                  </a:extLst>
                </p14:cNvPr>
                <p14:cNvContentPartPr/>
                <p14:nvPr/>
              </p14:nvContentPartPr>
              <p14:xfrm>
                <a:off x="3774990" y="3826747"/>
                <a:ext cx="138240" cy="134640"/>
              </p14:xfrm>
            </p:contentPart>
          </mc:Choice>
          <mc:Fallback xmlns="">
            <p:pic>
              <p:nvPicPr>
                <p:cNvPr id="5147" name="Ink 5146">
                  <a:extLst>
                    <a:ext uri="{FF2B5EF4-FFF2-40B4-BE49-F238E27FC236}">
                      <a16:creationId xmlns:a16="http://schemas.microsoft.com/office/drawing/2014/main" id="{F7F90E41-5369-47F9-AAC4-51168814B3A5}"/>
                    </a:ext>
                  </a:extLst>
                </p:cNvPr>
                <p:cNvPicPr/>
                <p:nvPr/>
              </p:nvPicPr>
              <p:blipFill>
                <a:blip r:embed="rId96"/>
                <a:stretch>
                  <a:fillRect/>
                </a:stretch>
              </p:blipFill>
              <p:spPr>
                <a:xfrm>
                  <a:off x="3765990" y="3817747"/>
                  <a:ext cx="155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148" name="Ink 5147">
                  <a:extLst>
                    <a:ext uri="{FF2B5EF4-FFF2-40B4-BE49-F238E27FC236}">
                      <a16:creationId xmlns:a16="http://schemas.microsoft.com/office/drawing/2014/main" id="{53221B1B-538D-4D8A-AD85-4077187B05DE}"/>
                    </a:ext>
                  </a:extLst>
                </p14:cNvPr>
                <p14:cNvContentPartPr/>
                <p14:nvPr/>
              </p14:nvContentPartPr>
              <p14:xfrm>
                <a:off x="3804150" y="3851587"/>
                <a:ext cx="128520" cy="33120"/>
              </p14:xfrm>
            </p:contentPart>
          </mc:Choice>
          <mc:Fallback xmlns="">
            <p:pic>
              <p:nvPicPr>
                <p:cNvPr id="5148" name="Ink 5147">
                  <a:extLst>
                    <a:ext uri="{FF2B5EF4-FFF2-40B4-BE49-F238E27FC236}">
                      <a16:creationId xmlns:a16="http://schemas.microsoft.com/office/drawing/2014/main" id="{53221B1B-538D-4D8A-AD85-4077187B05DE}"/>
                    </a:ext>
                  </a:extLst>
                </p:cNvPr>
                <p:cNvPicPr/>
                <p:nvPr/>
              </p:nvPicPr>
              <p:blipFill>
                <a:blip r:embed="rId98"/>
                <a:stretch>
                  <a:fillRect/>
                </a:stretch>
              </p:blipFill>
              <p:spPr>
                <a:xfrm>
                  <a:off x="3795150" y="3842947"/>
                  <a:ext cx="1461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49" name="Ink 5148">
                  <a:extLst>
                    <a:ext uri="{FF2B5EF4-FFF2-40B4-BE49-F238E27FC236}">
                      <a16:creationId xmlns:a16="http://schemas.microsoft.com/office/drawing/2014/main" id="{93671AAE-2D3E-471F-8939-448A3D0C0D8F}"/>
                    </a:ext>
                  </a:extLst>
                </p14:cNvPr>
                <p14:cNvContentPartPr/>
                <p14:nvPr/>
              </p14:nvContentPartPr>
              <p14:xfrm>
                <a:off x="3956070" y="3801547"/>
                <a:ext cx="139320" cy="173160"/>
              </p14:xfrm>
            </p:contentPart>
          </mc:Choice>
          <mc:Fallback xmlns="">
            <p:pic>
              <p:nvPicPr>
                <p:cNvPr id="5149" name="Ink 5148">
                  <a:extLst>
                    <a:ext uri="{FF2B5EF4-FFF2-40B4-BE49-F238E27FC236}">
                      <a16:creationId xmlns:a16="http://schemas.microsoft.com/office/drawing/2014/main" id="{93671AAE-2D3E-471F-8939-448A3D0C0D8F}"/>
                    </a:ext>
                  </a:extLst>
                </p:cNvPr>
                <p:cNvPicPr/>
                <p:nvPr/>
              </p:nvPicPr>
              <p:blipFill>
                <a:blip r:embed="rId100"/>
                <a:stretch>
                  <a:fillRect/>
                </a:stretch>
              </p:blipFill>
              <p:spPr>
                <a:xfrm>
                  <a:off x="3947070" y="3792907"/>
                  <a:ext cx="1569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50" name="Ink 5149">
                  <a:extLst>
                    <a:ext uri="{FF2B5EF4-FFF2-40B4-BE49-F238E27FC236}">
                      <a16:creationId xmlns:a16="http://schemas.microsoft.com/office/drawing/2014/main" id="{BC84B587-443F-4C06-9B62-A7C9FADFB2E1}"/>
                    </a:ext>
                  </a:extLst>
                </p14:cNvPr>
                <p14:cNvContentPartPr/>
                <p14:nvPr/>
              </p14:nvContentPartPr>
              <p14:xfrm>
                <a:off x="4107630" y="3814147"/>
                <a:ext cx="87120" cy="146160"/>
              </p14:xfrm>
            </p:contentPart>
          </mc:Choice>
          <mc:Fallback xmlns="">
            <p:pic>
              <p:nvPicPr>
                <p:cNvPr id="5150" name="Ink 5149">
                  <a:extLst>
                    <a:ext uri="{FF2B5EF4-FFF2-40B4-BE49-F238E27FC236}">
                      <a16:creationId xmlns:a16="http://schemas.microsoft.com/office/drawing/2014/main" id="{BC84B587-443F-4C06-9B62-A7C9FADFB2E1}"/>
                    </a:ext>
                  </a:extLst>
                </p:cNvPr>
                <p:cNvPicPr/>
                <p:nvPr/>
              </p:nvPicPr>
              <p:blipFill>
                <a:blip r:embed="rId102"/>
                <a:stretch>
                  <a:fillRect/>
                </a:stretch>
              </p:blipFill>
              <p:spPr>
                <a:xfrm>
                  <a:off x="4098630" y="3805507"/>
                  <a:ext cx="104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51" name="Ink 5150">
                  <a:extLst>
                    <a:ext uri="{FF2B5EF4-FFF2-40B4-BE49-F238E27FC236}">
                      <a16:creationId xmlns:a16="http://schemas.microsoft.com/office/drawing/2014/main" id="{96D98F16-AFE4-433C-B4BB-EFD0522962DF}"/>
                    </a:ext>
                  </a:extLst>
                </p14:cNvPr>
                <p14:cNvContentPartPr/>
                <p14:nvPr/>
              </p14:nvContentPartPr>
              <p14:xfrm>
                <a:off x="4235070" y="3891907"/>
                <a:ext cx="132480" cy="19800"/>
              </p14:xfrm>
            </p:contentPart>
          </mc:Choice>
          <mc:Fallback xmlns="">
            <p:pic>
              <p:nvPicPr>
                <p:cNvPr id="5151" name="Ink 5150">
                  <a:extLst>
                    <a:ext uri="{FF2B5EF4-FFF2-40B4-BE49-F238E27FC236}">
                      <a16:creationId xmlns:a16="http://schemas.microsoft.com/office/drawing/2014/main" id="{96D98F16-AFE4-433C-B4BB-EFD0522962DF}"/>
                    </a:ext>
                  </a:extLst>
                </p:cNvPr>
                <p:cNvPicPr/>
                <p:nvPr/>
              </p:nvPicPr>
              <p:blipFill>
                <a:blip r:embed="rId104"/>
                <a:stretch>
                  <a:fillRect/>
                </a:stretch>
              </p:blipFill>
              <p:spPr>
                <a:xfrm>
                  <a:off x="4226070" y="3883267"/>
                  <a:ext cx="1501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152" name="Ink 5151">
                  <a:extLst>
                    <a:ext uri="{FF2B5EF4-FFF2-40B4-BE49-F238E27FC236}">
                      <a16:creationId xmlns:a16="http://schemas.microsoft.com/office/drawing/2014/main" id="{89EF2DD6-86EA-45EF-8B6C-14550FC7B62E}"/>
                    </a:ext>
                  </a:extLst>
                </p14:cNvPr>
                <p14:cNvContentPartPr/>
                <p14:nvPr/>
              </p14:nvContentPartPr>
              <p14:xfrm>
                <a:off x="4293030" y="3822787"/>
                <a:ext cx="65880" cy="130680"/>
              </p14:xfrm>
            </p:contentPart>
          </mc:Choice>
          <mc:Fallback xmlns="">
            <p:pic>
              <p:nvPicPr>
                <p:cNvPr id="5152" name="Ink 5151">
                  <a:extLst>
                    <a:ext uri="{FF2B5EF4-FFF2-40B4-BE49-F238E27FC236}">
                      <a16:creationId xmlns:a16="http://schemas.microsoft.com/office/drawing/2014/main" id="{89EF2DD6-86EA-45EF-8B6C-14550FC7B62E}"/>
                    </a:ext>
                  </a:extLst>
                </p:cNvPr>
                <p:cNvPicPr/>
                <p:nvPr/>
              </p:nvPicPr>
              <p:blipFill>
                <a:blip r:embed="rId106"/>
                <a:stretch>
                  <a:fillRect/>
                </a:stretch>
              </p:blipFill>
              <p:spPr>
                <a:xfrm>
                  <a:off x="4284390" y="3814147"/>
                  <a:ext cx="83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53" name="Ink 5152">
                  <a:extLst>
                    <a:ext uri="{FF2B5EF4-FFF2-40B4-BE49-F238E27FC236}">
                      <a16:creationId xmlns:a16="http://schemas.microsoft.com/office/drawing/2014/main" id="{48D87CA8-9EEB-473F-9A75-16B8AEA5713E}"/>
                    </a:ext>
                  </a:extLst>
                </p14:cNvPr>
                <p14:cNvContentPartPr/>
                <p14:nvPr/>
              </p14:nvContentPartPr>
              <p14:xfrm>
                <a:off x="4442430" y="3774547"/>
                <a:ext cx="97920" cy="147240"/>
              </p14:xfrm>
            </p:contentPart>
          </mc:Choice>
          <mc:Fallback xmlns="">
            <p:pic>
              <p:nvPicPr>
                <p:cNvPr id="5153" name="Ink 5152">
                  <a:extLst>
                    <a:ext uri="{FF2B5EF4-FFF2-40B4-BE49-F238E27FC236}">
                      <a16:creationId xmlns:a16="http://schemas.microsoft.com/office/drawing/2014/main" id="{48D87CA8-9EEB-473F-9A75-16B8AEA5713E}"/>
                    </a:ext>
                  </a:extLst>
                </p:cNvPr>
                <p:cNvPicPr/>
                <p:nvPr/>
              </p:nvPicPr>
              <p:blipFill>
                <a:blip r:embed="rId108"/>
                <a:stretch>
                  <a:fillRect/>
                </a:stretch>
              </p:blipFill>
              <p:spPr>
                <a:xfrm>
                  <a:off x="4433430" y="3765547"/>
                  <a:ext cx="115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154" name="Ink 5153">
                  <a:extLst>
                    <a:ext uri="{FF2B5EF4-FFF2-40B4-BE49-F238E27FC236}">
                      <a16:creationId xmlns:a16="http://schemas.microsoft.com/office/drawing/2014/main" id="{A723F229-4D0F-4030-A8A8-F07FF08DC4B6}"/>
                    </a:ext>
                  </a:extLst>
                </p14:cNvPr>
                <p14:cNvContentPartPr/>
                <p14:nvPr/>
              </p14:nvContentPartPr>
              <p14:xfrm>
                <a:off x="4560150" y="3792547"/>
                <a:ext cx="33120" cy="135360"/>
              </p14:xfrm>
            </p:contentPart>
          </mc:Choice>
          <mc:Fallback xmlns="">
            <p:pic>
              <p:nvPicPr>
                <p:cNvPr id="5154" name="Ink 5153">
                  <a:extLst>
                    <a:ext uri="{FF2B5EF4-FFF2-40B4-BE49-F238E27FC236}">
                      <a16:creationId xmlns:a16="http://schemas.microsoft.com/office/drawing/2014/main" id="{A723F229-4D0F-4030-A8A8-F07FF08DC4B6}"/>
                    </a:ext>
                  </a:extLst>
                </p:cNvPr>
                <p:cNvPicPr/>
                <p:nvPr/>
              </p:nvPicPr>
              <p:blipFill>
                <a:blip r:embed="rId110"/>
                <a:stretch>
                  <a:fillRect/>
                </a:stretch>
              </p:blipFill>
              <p:spPr>
                <a:xfrm>
                  <a:off x="4551150" y="3783907"/>
                  <a:ext cx="50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155" name="Ink 5154">
                  <a:extLst>
                    <a:ext uri="{FF2B5EF4-FFF2-40B4-BE49-F238E27FC236}">
                      <a16:creationId xmlns:a16="http://schemas.microsoft.com/office/drawing/2014/main" id="{1DA39C4D-8741-4EAD-9899-C6FAE8BD3C28}"/>
                    </a:ext>
                  </a:extLst>
                </p14:cNvPr>
                <p14:cNvContentPartPr/>
                <p14:nvPr/>
              </p14:nvContentPartPr>
              <p14:xfrm>
                <a:off x="4768950" y="3763027"/>
                <a:ext cx="270360" cy="173520"/>
              </p14:xfrm>
            </p:contentPart>
          </mc:Choice>
          <mc:Fallback xmlns="">
            <p:pic>
              <p:nvPicPr>
                <p:cNvPr id="5155" name="Ink 5154">
                  <a:extLst>
                    <a:ext uri="{FF2B5EF4-FFF2-40B4-BE49-F238E27FC236}">
                      <a16:creationId xmlns:a16="http://schemas.microsoft.com/office/drawing/2014/main" id="{1DA39C4D-8741-4EAD-9899-C6FAE8BD3C28}"/>
                    </a:ext>
                  </a:extLst>
                </p:cNvPr>
                <p:cNvPicPr/>
                <p:nvPr/>
              </p:nvPicPr>
              <p:blipFill>
                <a:blip r:embed="rId112"/>
                <a:stretch>
                  <a:fillRect/>
                </a:stretch>
              </p:blipFill>
              <p:spPr>
                <a:xfrm>
                  <a:off x="4759950" y="3754387"/>
                  <a:ext cx="2880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156" name="Ink 5155">
                  <a:extLst>
                    <a:ext uri="{FF2B5EF4-FFF2-40B4-BE49-F238E27FC236}">
                      <a16:creationId xmlns:a16="http://schemas.microsoft.com/office/drawing/2014/main" id="{8ADF640F-660C-4880-B519-B8784236F0A3}"/>
                    </a:ext>
                  </a:extLst>
                </p14:cNvPr>
                <p14:cNvContentPartPr/>
                <p14:nvPr/>
              </p14:nvContentPartPr>
              <p14:xfrm>
                <a:off x="4996470" y="3791107"/>
                <a:ext cx="360" cy="360"/>
              </p14:xfrm>
            </p:contentPart>
          </mc:Choice>
          <mc:Fallback xmlns="">
            <p:pic>
              <p:nvPicPr>
                <p:cNvPr id="5156" name="Ink 5155">
                  <a:extLst>
                    <a:ext uri="{FF2B5EF4-FFF2-40B4-BE49-F238E27FC236}">
                      <a16:creationId xmlns:a16="http://schemas.microsoft.com/office/drawing/2014/main" id="{8ADF640F-660C-4880-B519-B8784236F0A3}"/>
                    </a:ext>
                  </a:extLst>
                </p:cNvPr>
                <p:cNvPicPr/>
                <p:nvPr/>
              </p:nvPicPr>
              <p:blipFill>
                <a:blip r:embed="rId38"/>
                <a:stretch>
                  <a:fillRect/>
                </a:stretch>
              </p:blipFill>
              <p:spPr>
                <a:xfrm>
                  <a:off x="4987470" y="37824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157" name="Ink 5156">
                  <a:extLst>
                    <a:ext uri="{FF2B5EF4-FFF2-40B4-BE49-F238E27FC236}">
                      <a16:creationId xmlns:a16="http://schemas.microsoft.com/office/drawing/2014/main" id="{FB66FE07-1AB3-4730-94F7-63973720DE38}"/>
                    </a:ext>
                  </a:extLst>
                </p14:cNvPr>
                <p14:cNvContentPartPr/>
                <p14:nvPr/>
              </p14:nvContentPartPr>
              <p14:xfrm>
                <a:off x="5070270" y="3822787"/>
                <a:ext cx="155160" cy="105120"/>
              </p14:xfrm>
            </p:contentPart>
          </mc:Choice>
          <mc:Fallback xmlns="">
            <p:pic>
              <p:nvPicPr>
                <p:cNvPr id="5157" name="Ink 5156">
                  <a:extLst>
                    <a:ext uri="{FF2B5EF4-FFF2-40B4-BE49-F238E27FC236}">
                      <a16:creationId xmlns:a16="http://schemas.microsoft.com/office/drawing/2014/main" id="{FB66FE07-1AB3-4730-94F7-63973720DE38}"/>
                    </a:ext>
                  </a:extLst>
                </p:cNvPr>
                <p:cNvPicPr/>
                <p:nvPr/>
              </p:nvPicPr>
              <p:blipFill>
                <a:blip r:embed="rId115"/>
                <a:stretch>
                  <a:fillRect/>
                </a:stretch>
              </p:blipFill>
              <p:spPr>
                <a:xfrm>
                  <a:off x="5061270" y="3813787"/>
                  <a:ext cx="172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59" name="Ink 5158">
                  <a:extLst>
                    <a:ext uri="{FF2B5EF4-FFF2-40B4-BE49-F238E27FC236}">
                      <a16:creationId xmlns:a16="http://schemas.microsoft.com/office/drawing/2014/main" id="{80CD8065-74B5-4473-9BBB-739399BA0947}"/>
                    </a:ext>
                  </a:extLst>
                </p14:cNvPr>
                <p14:cNvContentPartPr/>
                <p14:nvPr/>
              </p14:nvContentPartPr>
              <p14:xfrm>
                <a:off x="5200590" y="3812707"/>
                <a:ext cx="108000" cy="141480"/>
              </p14:xfrm>
            </p:contentPart>
          </mc:Choice>
          <mc:Fallback xmlns="">
            <p:pic>
              <p:nvPicPr>
                <p:cNvPr id="5159" name="Ink 5158">
                  <a:extLst>
                    <a:ext uri="{FF2B5EF4-FFF2-40B4-BE49-F238E27FC236}">
                      <a16:creationId xmlns:a16="http://schemas.microsoft.com/office/drawing/2014/main" id="{80CD8065-74B5-4473-9BBB-739399BA0947}"/>
                    </a:ext>
                  </a:extLst>
                </p:cNvPr>
                <p:cNvPicPr/>
                <p:nvPr/>
              </p:nvPicPr>
              <p:blipFill>
                <a:blip r:embed="rId117"/>
                <a:stretch>
                  <a:fillRect/>
                </a:stretch>
              </p:blipFill>
              <p:spPr>
                <a:xfrm>
                  <a:off x="5191950" y="3804067"/>
                  <a:ext cx="125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60" name="Ink 5159">
                  <a:extLst>
                    <a:ext uri="{FF2B5EF4-FFF2-40B4-BE49-F238E27FC236}">
                      <a16:creationId xmlns:a16="http://schemas.microsoft.com/office/drawing/2014/main" id="{5DF3266D-411B-40B4-8B94-73E4AF2DC6CE}"/>
                    </a:ext>
                  </a:extLst>
                </p14:cNvPr>
                <p14:cNvContentPartPr/>
                <p14:nvPr/>
              </p14:nvContentPartPr>
              <p14:xfrm>
                <a:off x="5094750" y="3701827"/>
                <a:ext cx="72000" cy="76320"/>
              </p14:xfrm>
            </p:contentPart>
          </mc:Choice>
          <mc:Fallback xmlns="">
            <p:pic>
              <p:nvPicPr>
                <p:cNvPr id="5160" name="Ink 5159">
                  <a:extLst>
                    <a:ext uri="{FF2B5EF4-FFF2-40B4-BE49-F238E27FC236}">
                      <a16:creationId xmlns:a16="http://schemas.microsoft.com/office/drawing/2014/main" id="{5DF3266D-411B-40B4-8B94-73E4AF2DC6CE}"/>
                    </a:ext>
                  </a:extLst>
                </p:cNvPr>
                <p:cNvPicPr/>
                <p:nvPr/>
              </p:nvPicPr>
              <p:blipFill>
                <a:blip r:embed="rId119"/>
                <a:stretch>
                  <a:fillRect/>
                </a:stretch>
              </p:blipFill>
              <p:spPr>
                <a:xfrm>
                  <a:off x="5085750" y="3693187"/>
                  <a:ext cx="89640" cy="93960"/>
                </a:xfrm>
                <a:prstGeom prst="rect">
                  <a:avLst/>
                </a:prstGeom>
              </p:spPr>
            </p:pic>
          </mc:Fallback>
        </mc:AlternateContent>
      </p:grpSp>
      <p:grpSp>
        <p:nvGrpSpPr>
          <p:cNvPr id="5175" name="Group 5174">
            <a:extLst>
              <a:ext uri="{FF2B5EF4-FFF2-40B4-BE49-F238E27FC236}">
                <a16:creationId xmlns:a16="http://schemas.microsoft.com/office/drawing/2014/main" id="{8D2BC0EC-169C-4D9C-BA48-450F2F517111}"/>
              </a:ext>
            </a:extLst>
          </p:cNvPr>
          <p:cNvGrpSpPr/>
          <p:nvPr/>
        </p:nvGrpSpPr>
        <p:grpSpPr>
          <a:xfrm>
            <a:off x="1684110" y="2053027"/>
            <a:ext cx="853560" cy="506520"/>
            <a:chOff x="1684110" y="2053027"/>
            <a:chExt cx="853560" cy="506520"/>
          </a:xfrm>
        </p:grpSpPr>
        <mc:AlternateContent xmlns:mc="http://schemas.openxmlformats.org/markup-compatibility/2006" xmlns:p14="http://schemas.microsoft.com/office/powerpoint/2010/main">
          <mc:Choice Requires="p14">
            <p:contentPart p14:bwMode="auto" r:id="rId120">
              <p14:nvContentPartPr>
                <p14:cNvPr id="5162" name="Ink 5161">
                  <a:extLst>
                    <a:ext uri="{FF2B5EF4-FFF2-40B4-BE49-F238E27FC236}">
                      <a16:creationId xmlns:a16="http://schemas.microsoft.com/office/drawing/2014/main" id="{E5938454-26C1-4BFA-888D-A6C80A6EB5D3}"/>
                    </a:ext>
                  </a:extLst>
                </p14:cNvPr>
                <p14:cNvContentPartPr/>
                <p14:nvPr/>
              </p14:nvContentPartPr>
              <p14:xfrm>
                <a:off x="1684110" y="2080747"/>
                <a:ext cx="174960" cy="214200"/>
              </p14:xfrm>
            </p:contentPart>
          </mc:Choice>
          <mc:Fallback xmlns="">
            <p:pic>
              <p:nvPicPr>
                <p:cNvPr id="5162" name="Ink 5161">
                  <a:extLst>
                    <a:ext uri="{FF2B5EF4-FFF2-40B4-BE49-F238E27FC236}">
                      <a16:creationId xmlns:a16="http://schemas.microsoft.com/office/drawing/2014/main" id="{E5938454-26C1-4BFA-888D-A6C80A6EB5D3}"/>
                    </a:ext>
                  </a:extLst>
                </p:cNvPr>
                <p:cNvPicPr/>
                <p:nvPr/>
              </p:nvPicPr>
              <p:blipFill>
                <a:blip r:embed="rId121"/>
                <a:stretch>
                  <a:fillRect/>
                </a:stretch>
              </p:blipFill>
              <p:spPr>
                <a:xfrm>
                  <a:off x="1675110" y="2072107"/>
                  <a:ext cx="1926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163" name="Ink 5162">
                  <a:extLst>
                    <a:ext uri="{FF2B5EF4-FFF2-40B4-BE49-F238E27FC236}">
                      <a16:creationId xmlns:a16="http://schemas.microsoft.com/office/drawing/2014/main" id="{6C4E69A9-571E-4473-806A-73D87EE53BB9}"/>
                    </a:ext>
                  </a:extLst>
                </p14:cNvPr>
                <p14:cNvContentPartPr/>
                <p14:nvPr/>
              </p14:nvContentPartPr>
              <p14:xfrm>
                <a:off x="1872030" y="2057707"/>
                <a:ext cx="134640" cy="208800"/>
              </p14:xfrm>
            </p:contentPart>
          </mc:Choice>
          <mc:Fallback xmlns="">
            <p:pic>
              <p:nvPicPr>
                <p:cNvPr id="5163" name="Ink 5162">
                  <a:extLst>
                    <a:ext uri="{FF2B5EF4-FFF2-40B4-BE49-F238E27FC236}">
                      <a16:creationId xmlns:a16="http://schemas.microsoft.com/office/drawing/2014/main" id="{6C4E69A9-571E-4473-806A-73D87EE53BB9}"/>
                    </a:ext>
                  </a:extLst>
                </p:cNvPr>
                <p:cNvPicPr/>
                <p:nvPr/>
              </p:nvPicPr>
              <p:blipFill>
                <a:blip r:embed="rId123"/>
                <a:stretch>
                  <a:fillRect/>
                </a:stretch>
              </p:blipFill>
              <p:spPr>
                <a:xfrm>
                  <a:off x="1863030" y="2049067"/>
                  <a:ext cx="152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64" name="Ink 5163">
                  <a:extLst>
                    <a:ext uri="{FF2B5EF4-FFF2-40B4-BE49-F238E27FC236}">
                      <a16:creationId xmlns:a16="http://schemas.microsoft.com/office/drawing/2014/main" id="{8B7549BB-DED6-4D73-A602-74C012A21FB1}"/>
                    </a:ext>
                  </a:extLst>
                </p14:cNvPr>
                <p14:cNvContentPartPr/>
                <p14:nvPr/>
              </p14:nvContentPartPr>
              <p14:xfrm>
                <a:off x="2000190" y="2146627"/>
                <a:ext cx="198720" cy="97200"/>
              </p14:xfrm>
            </p:contentPart>
          </mc:Choice>
          <mc:Fallback xmlns="">
            <p:pic>
              <p:nvPicPr>
                <p:cNvPr id="5164" name="Ink 5163">
                  <a:extLst>
                    <a:ext uri="{FF2B5EF4-FFF2-40B4-BE49-F238E27FC236}">
                      <a16:creationId xmlns:a16="http://schemas.microsoft.com/office/drawing/2014/main" id="{8B7549BB-DED6-4D73-A602-74C012A21FB1}"/>
                    </a:ext>
                  </a:extLst>
                </p:cNvPr>
                <p:cNvPicPr/>
                <p:nvPr/>
              </p:nvPicPr>
              <p:blipFill>
                <a:blip r:embed="rId125"/>
                <a:stretch>
                  <a:fillRect/>
                </a:stretch>
              </p:blipFill>
              <p:spPr>
                <a:xfrm>
                  <a:off x="1991550" y="2137627"/>
                  <a:ext cx="216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65" name="Ink 5164">
                  <a:extLst>
                    <a:ext uri="{FF2B5EF4-FFF2-40B4-BE49-F238E27FC236}">
                      <a16:creationId xmlns:a16="http://schemas.microsoft.com/office/drawing/2014/main" id="{24A14434-1A19-4690-8678-6609FF3382C8}"/>
                    </a:ext>
                  </a:extLst>
                </p14:cNvPr>
                <p14:cNvContentPartPr/>
                <p14:nvPr/>
              </p14:nvContentPartPr>
              <p14:xfrm>
                <a:off x="2205750" y="2151307"/>
                <a:ext cx="126720" cy="81000"/>
              </p14:xfrm>
            </p:contentPart>
          </mc:Choice>
          <mc:Fallback xmlns="">
            <p:pic>
              <p:nvPicPr>
                <p:cNvPr id="5165" name="Ink 5164">
                  <a:extLst>
                    <a:ext uri="{FF2B5EF4-FFF2-40B4-BE49-F238E27FC236}">
                      <a16:creationId xmlns:a16="http://schemas.microsoft.com/office/drawing/2014/main" id="{24A14434-1A19-4690-8678-6609FF3382C8}"/>
                    </a:ext>
                  </a:extLst>
                </p:cNvPr>
                <p:cNvPicPr/>
                <p:nvPr/>
              </p:nvPicPr>
              <p:blipFill>
                <a:blip r:embed="rId127"/>
                <a:stretch>
                  <a:fillRect/>
                </a:stretch>
              </p:blipFill>
              <p:spPr>
                <a:xfrm>
                  <a:off x="2196750" y="2142307"/>
                  <a:ext cx="144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166" name="Ink 5165">
                  <a:extLst>
                    <a:ext uri="{FF2B5EF4-FFF2-40B4-BE49-F238E27FC236}">
                      <a16:creationId xmlns:a16="http://schemas.microsoft.com/office/drawing/2014/main" id="{B878DFE3-3899-4C6E-9159-27105427FC2E}"/>
                    </a:ext>
                  </a:extLst>
                </p14:cNvPr>
                <p14:cNvContentPartPr/>
                <p14:nvPr/>
              </p14:nvContentPartPr>
              <p14:xfrm>
                <a:off x="2312670" y="2075347"/>
                <a:ext cx="87480" cy="120960"/>
              </p14:xfrm>
            </p:contentPart>
          </mc:Choice>
          <mc:Fallback xmlns="">
            <p:pic>
              <p:nvPicPr>
                <p:cNvPr id="5166" name="Ink 5165">
                  <a:extLst>
                    <a:ext uri="{FF2B5EF4-FFF2-40B4-BE49-F238E27FC236}">
                      <a16:creationId xmlns:a16="http://schemas.microsoft.com/office/drawing/2014/main" id="{B878DFE3-3899-4C6E-9159-27105427FC2E}"/>
                    </a:ext>
                  </a:extLst>
                </p:cNvPr>
                <p:cNvPicPr/>
                <p:nvPr/>
              </p:nvPicPr>
              <p:blipFill>
                <a:blip r:embed="rId129"/>
                <a:stretch>
                  <a:fillRect/>
                </a:stretch>
              </p:blipFill>
              <p:spPr>
                <a:xfrm>
                  <a:off x="2304030" y="2066347"/>
                  <a:ext cx="10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167" name="Ink 5166">
                  <a:extLst>
                    <a:ext uri="{FF2B5EF4-FFF2-40B4-BE49-F238E27FC236}">
                      <a16:creationId xmlns:a16="http://schemas.microsoft.com/office/drawing/2014/main" id="{25A30AE7-E026-42A7-BD59-F9256431D912}"/>
                    </a:ext>
                  </a:extLst>
                </p14:cNvPr>
                <p14:cNvContentPartPr/>
                <p14:nvPr/>
              </p14:nvContentPartPr>
              <p14:xfrm>
                <a:off x="2440110" y="2074627"/>
                <a:ext cx="97560" cy="61560"/>
              </p14:xfrm>
            </p:contentPart>
          </mc:Choice>
          <mc:Fallback xmlns="">
            <p:pic>
              <p:nvPicPr>
                <p:cNvPr id="5167" name="Ink 5166">
                  <a:extLst>
                    <a:ext uri="{FF2B5EF4-FFF2-40B4-BE49-F238E27FC236}">
                      <a16:creationId xmlns:a16="http://schemas.microsoft.com/office/drawing/2014/main" id="{25A30AE7-E026-42A7-BD59-F9256431D912}"/>
                    </a:ext>
                  </a:extLst>
                </p:cNvPr>
                <p:cNvPicPr/>
                <p:nvPr/>
              </p:nvPicPr>
              <p:blipFill>
                <a:blip r:embed="rId131"/>
                <a:stretch>
                  <a:fillRect/>
                </a:stretch>
              </p:blipFill>
              <p:spPr>
                <a:xfrm>
                  <a:off x="2431470" y="2065627"/>
                  <a:ext cx="115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68" name="Ink 5167">
                  <a:extLst>
                    <a:ext uri="{FF2B5EF4-FFF2-40B4-BE49-F238E27FC236}">
                      <a16:creationId xmlns:a16="http://schemas.microsoft.com/office/drawing/2014/main" id="{8A2C1981-7DC8-4AFA-959F-AD2F3C81418D}"/>
                    </a:ext>
                  </a:extLst>
                </p14:cNvPr>
                <p14:cNvContentPartPr/>
                <p14:nvPr/>
              </p14:nvContentPartPr>
              <p14:xfrm>
                <a:off x="2039790" y="2053027"/>
                <a:ext cx="61560" cy="55440"/>
              </p14:xfrm>
            </p:contentPart>
          </mc:Choice>
          <mc:Fallback xmlns="">
            <p:pic>
              <p:nvPicPr>
                <p:cNvPr id="5168" name="Ink 5167">
                  <a:extLst>
                    <a:ext uri="{FF2B5EF4-FFF2-40B4-BE49-F238E27FC236}">
                      <a16:creationId xmlns:a16="http://schemas.microsoft.com/office/drawing/2014/main" id="{8A2C1981-7DC8-4AFA-959F-AD2F3C81418D}"/>
                    </a:ext>
                  </a:extLst>
                </p:cNvPr>
                <p:cNvPicPr/>
                <p:nvPr/>
              </p:nvPicPr>
              <p:blipFill>
                <a:blip r:embed="rId133"/>
                <a:stretch>
                  <a:fillRect/>
                </a:stretch>
              </p:blipFill>
              <p:spPr>
                <a:xfrm>
                  <a:off x="2030790" y="2044387"/>
                  <a:ext cx="792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169" name="Ink 5168">
                  <a:extLst>
                    <a:ext uri="{FF2B5EF4-FFF2-40B4-BE49-F238E27FC236}">
                      <a16:creationId xmlns:a16="http://schemas.microsoft.com/office/drawing/2014/main" id="{67799681-42EA-49A1-A5A1-46918E1A2B14}"/>
                    </a:ext>
                  </a:extLst>
                </p14:cNvPr>
                <p14:cNvContentPartPr/>
                <p14:nvPr/>
              </p14:nvContentPartPr>
              <p14:xfrm>
                <a:off x="1809750" y="2383507"/>
                <a:ext cx="165240" cy="176040"/>
              </p14:xfrm>
            </p:contentPart>
          </mc:Choice>
          <mc:Fallback xmlns="">
            <p:pic>
              <p:nvPicPr>
                <p:cNvPr id="5169" name="Ink 5168">
                  <a:extLst>
                    <a:ext uri="{FF2B5EF4-FFF2-40B4-BE49-F238E27FC236}">
                      <a16:creationId xmlns:a16="http://schemas.microsoft.com/office/drawing/2014/main" id="{67799681-42EA-49A1-A5A1-46918E1A2B14}"/>
                    </a:ext>
                  </a:extLst>
                </p:cNvPr>
                <p:cNvPicPr/>
                <p:nvPr/>
              </p:nvPicPr>
              <p:blipFill>
                <a:blip r:embed="rId135"/>
                <a:stretch>
                  <a:fillRect/>
                </a:stretch>
              </p:blipFill>
              <p:spPr>
                <a:xfrm>
                  <a:off x="1801110" y="2374507"/>
                  <a:ext cx="1828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70" name="Ink 5169">
                  <a:extLst>
                    <a:ext uri="{FF2B5EF4-FFF2-40B4-BE49-F238E27FC236}">
                      <a16:creationId xmlns:a16="http://schemas.microsoft.com/office/drawing/2014/main" id="{19D5561F-7768-4D3C-84AB-0FF29450E0C6}"/>
                    </a:ext>
                  </a:extLst>
                </p14:cNvPr>
                <p14:cNvContentPartPr/>
                <p14:nvPr/>
              </p14:nvContentPartPr>
              <p14:xfrm>
                <a:off x="1966710" y="2369827"/>
                <a:ext cx="360" cy="360"/>
              </p14:xfrm>
            </p:contentPart>
          </mc:Choice>
          <mc:Fallback xmlns="">
            <p:pic>
              <p:nvPicPr>
                <p:cNvPr id="5170" name="Ink 5169">
                  <a:extLst>
                    <a:ext uri="{FF2B5EF4-FFF2-40B4-BE49-F238E27FC236}">
                      <a16:creationId xmlns:a16="http://schemas.microsoft.com/office/drawing/2014/main" id="{19D5561F-7768-4D3C-84AB-0FF29450E0C6}"/>
                    </a:ext>
                  </a:extLst>
                </p:cNvPr>
                <p:cNvPicPr/>
                <p:nvPr/>
              </p:nvPicPr>
              <p:blipFill>
                <a:blip r:embed="rId38"/>
                <a:stretch>
                  <a:fillRect/>
                </a:stretch>
              </p:blipFill>
              <p:spPr>
                <a:xfrm>
                  <a:off x="1958070" y="23611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71" name="Ink 5170">
                  <a:extLst>
                    <a:ext uri="{FF2B5EF4-FFF2-40B4-BE49-F238E27FC236}">
                      <a16:creationId xmlns:a16="http://schemas.microsoft.com/office/drawing/2014/main" id="{7D4618B9-6982-4C61-A98C-87A2927FAC2F}"/>
                    </a:ext>
                  </a:extLst>
                </p14:cNvPr>
                <p14:cNvContentPartPr/>
                <p14:nvPr/>
              </p14:nvContentPartPr>
              <p14:xfrm>
                <a:off x="2023950" y="2338507"/>
                <a:ext cx="163440" cy="165960"/>
              </p14:xfrm>
            </p:contentPart>
          </mc:Choice>
          <mc:Fallback xmlns="">
            <p:pic>
              <p:nvPicPr>
                <p:cNvPr id="5171" name="Ink 5170">
                  <a:extLst>
                    <a:ext uri="{FF2B5EF4-FFF2-40B4-BE49-F238E27FC236}">
                      <a16:creationId xmlns:a16="http://schemas.microsoft.com/office/drawing/2014/main" id="{7D4618B9-6982-4C61-A98C-87A2927FAC2F}"/>
                    </a:ext>
                  </a:extLst>
                </p:cNvPr>
                <p:cNvPicPr/>
                <p:nvPr/>
              </p:nvPicPr>
              <p:blipFill>
                <a:blip r:embed="rId138"/>
                <a:stretch>
                  <a:fillRect/>
                </a:stretch>
              </p:blipFill>
              <p:spPr>
                <a:xfrm>
                  <a:off x="2015310" y="2329507"/>
                  <a:ext cx="181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172" name="Ink 5171">
                  <a:extLst>
                    <a:ext uri="{FF2B5EF4-FFF2-40B4-BE49-F238E27FC236}">
                      <a16:creationId xmlns:a16="http://schemas.microsoft.com/office/drawing/2014/main" id="{9A07EB74-2154-4586-AA89-E9157FF65E4E}"/>
                    </a:ext>
                  </a:extLst>
                </p14:cNvPr>
                <p14:cNvContentPartPr/>
                <p14:nvPr/>
              </p14:nvContentPartPr>
              <p14:xfrm>
                <a:off x="2215830" y="2354347"/>
                <a:ext cx="34560" cy="119880"/>
              </p14:xfrm>
            </p:contentPart>
          </mc:Choice>
          <mc:Fallback xmlns="">
            <p:pic>
              <p:nvPicPr>
                <p:cNvPr id="5172" name="Ink 5171">
                  <a:extLst>
                    <a:ext uri="{FF2B5EF4-FFF2-40B4-BE49-F238E27FC236}">
                      <a16:creationId xmlns:a16="http://schemas.microsoft.com/office/drawing/2014/main" id="{9A07EB74-2154-4586-AA89-E9157FF65E4E}"/>
                    </a:ext>
                  </a:extLst>
                </p:cNvPr>
                <p:cNvPicPr/>
                <p:nvPr/>
              </p:nvPicPr>
              <p:blipFill>
                <a:blip r:embed="rId140"/>
                <a:stretch>
                  <a:fillRect/>
                </a:stretch>
              </p:blipFill>
              <p:spPr>
                <a:xfrm>
                  <a:off x="2206830" y="2345707"/>
                  <a:ext cx="52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173" name="Ink 5172">
                  <a:extLst>
                    <a:ext uri="{FF2B5EF4-FFF2-40B4-BE49-F238E27FC236}">
                      <a16:creationId xmlns:a16="http://schemas.microsoft.com/office/drawing/2014/main" id="{E20DED18-6FD6-44CF-8CA4-28162C8F7999}"/>
                    </a:ext>
                  </a:extLst>
                </p14:cNvPr>
                <p14:cNvContentPartPr/>
                <p14:nvPr/>
              </p14:nvContentPartPr>
              <p14:xfrm>
                <a:off x="2159670" y="2305027"/>
                <a:ext cx="252360" cy="150120"/>
              </p14:xfrm>
            </p:contentPart>
          </mc:Choice>
          <mc:Fallback xmlns="">
            <p:pic>
              <p:nvPicPr>
                <p:cNvPr id="5173" name="Ink 5172">
                  <a:extLst>
                    <a:ext uri="{FF2B5EF4-FFF2-40B4-BE49-F238E27FC236}">
                      <a16:creationId xmlns:a16="http://schemas.microsoft.com/office/drawing/2014/main" id="{E20DED18-6FD6-44CF-8CA4-28162C8F7999}"/>
                    </a:ext>
                  </a:extLst>
                </p:cNvPr>
                <p:cNvPicPr/>
                <p:nvPr/>
              </p:nvPicPr>
              <p:blipFill>
                <a:blip r:embed="rId142"/>
                <a:stretch>
                  <a:fillRect/>
                </a:stretch>
              </p:blipFill>
              <p:spPr>
                <a:xfrm>
                  <a:off x="2151030" y="2296027"/>
                  <a:ext cx="270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174" name="Ink 5173">
                  <a:extLst>
                    <a:ext uri="{FF2B5EF4-FFF2-40B4-BE49-F238E27FC236}">
                      <a16:creationId xmlns:a16="http://schemas.microsoft.com/office/drawing/2014/main" id="{4BD32389-76CF-49D1-87CA-CEB5875B5FD8}"/>
                    </a:ext>
                  </a:extLst>
                </p14:cNvPr>
                <p14:cNvContentPartPr/>
                <p14:nvPr/>
              </p14:nvContentPartPr>
              <p14:xfrm>
                <a:off x="1863750" y="2121067"/>
                <a:ext cx="2520" cy="12600"/>
              </p14:xfrm>
            </p:contentPart>
          </mc:Choice>
          <mc:Fallback xmlns="">
            <p:pic>
              <p:nvPicPr>
                <p:cNvPr id="5174" name="Ink 5173">
                  <a:extLst>
                    <a:ext uri="{FF2B5EF4-FFF2-40B4-BE49-F238E27FC236}">
                      <a16:creationId xmlns:a16="http://schemas.microsoft.com/office/drawing/2014/main" id="{4BD32389-76CF-49D1-87CA-CEB5875B5FD8}"/>
                    </a:ext>
                  </a:extLst>
                </p:cNvPr>
                <p:cNvPicPr/>
                <p:nvPr/>
              </p:nvPicPr>
              <p:blipFill>
                <a:blip r:embed="rId144"/>
                <a:stretch>
                  <a:fillRect/>
                </a:stretch>
              </p:blipFill>
              <p:spPr>
                <a:xfrm>
                  <a:off x="1855110" y="2112067"/>
                  <a:ext cx="20160" cy="30240"/>
                </a:xfrm>
                <a:prstGeom prst="rect">
                  <a:avLst/>
                </a:prstGeom>
              </p:spPr>
            </p:pic>
          </mc:Fallback>
        </mc:AlternateContent>
      </p:grpSp>
    </p:spTree>
    <p:extLst>
      <p:ext uri="{BB962C8B-B14F-4D97-AF65-F5344CB8AC3E}">
        <p14:creationId xmlns:p14="http://schemas.microsoft.com/office/powerpoint/2010/main" val="35952979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938C7-9A11-4EE4-81C5-0E21B5D53BCA}"/>
              </a:ext>
            </a:extLst>
          </p:cNvPr>
          <p:cNvSpPr>
            <a:spLocks noGrp="1"/>
          </p:cNvSpPr>
          <p:nvPr>
            <p:ph type="sldNum" sz="quarter" idx="12"/>
          </p:nvPr>
        </p:nvSpPr>
        <p:spPr/>
        <p:txBody>
          <a:bodyPr/>
          <a:lstStyle/>
          <a:p>
            <a:fld id="{12B7FAE1-8398-4ECD-9623-40D6A02FADC2}" type="slidenum">
              <a:rPr lang="en-US" smtClean="0"/>
              <a:t>72</a:t>
            </a:fld>
            <a:endParaRPr lang="en-US"/>
          </a:p>
        </p:txBody>
      </p:sp>
      <p:sp>
        <p:nvSpPr>
          <p:cNvPr id="4" name="TextBox 3">
            <a:extLst>
              <a:ext uri="{FF2B5EF4-FFF2-40B4-BE49-F238E27FC236}">
                <a16:creationId xmlns:a16="http://schemas.microsoft.com/office/drawing/2014/main" id="{35870354-1804-4492-9328-C1EF80793EC6}"/>
              </a:ext>
            </a:extLst>
          </p:cNvPr>
          <p:cNvSpPr txBox="1"/>
          <p:nvPr/>
        </p:nvSpPr>
        <p:spPr>
          <a:xfrm>
            <a:off x="522177" y="268596"/>
            <a:ext cx="11390189" cy="4801314"/>
          </a:xfrm>
          <a:prstGeom prst="rect">
            <a:avLst/>
          </a:prstGeom>
          <a:noFill/>
        </p:spPr>
        <p:txBody>
          <a:bodyPr wrap="square" rtlCol="0">
            <a:spAutoFit/>
          </a:bodyPr>
          <a:lstStyle/>
          <a:p>
            <a:r>
              <a:rPr lang="en-US" u="sng"/>
              <a:t>Couplage entre transport des H+ à travers la membrane et movement du rotor :</a:t>
            </a:r>
          </a:p>
          <a:p>
            <a:endParaRPr lang="en-US" u="sng"/>
          </a:p>
          <a:p>
            <a:r>
              <a:rPr lang="en-US">
                <a:sym typeface="Symbol" panose="05050102010706020507" pitchFamily="18" charset="2"/>
              </a:rPr>
              <a:t>Modèle spéculatif :</a:t>
            </a:r>
          </a:p>
          <a:p>
            <a:endParaRPr lang="en-US">
              <a:sym typeface="Symbol" panose="05050102010706020507" pitchFamily="18" charset="2"/>
            </a:endParaRPr>
          </a:p>
          <a:p>
            <a:pPr marL="285750" indent="-285750">
              <a:buFontTx/>
              <a:buChar char="-"/>
            </a:pPr>
            <a:r>
              <a:rPr lang="en-US">
                <a:sym typeface="Symbol" panose="05050102010706020507" pitchFamily="18" charset="2"/>
              </a:rPr>
              <a:t>Sous unite a et la couronne de sous unites c sont impliquées dans l’entrée des H+</a:t>
            </a:r>
          </a:p>
          <a:p>
            <a:pPr marL="285750" indent="-285750">
              <a:buFontTx/>
              <a:buChar char="-"/>
            </a:pPr>
            <a:r>
              <a:rPr lang="en-US">
                <a:sym typeface="Symbol" panose="05050102010706020507" pitchFamily="18" charset="2"/>
              </a:rPr>
              <a:t>Protonnation d’une sous unite c (niveau d’un Asp) via le demi-canal de a situé côté lumen, accompagnée d’une déprotonnation de la sous unite c qui la precede, ce qui fait sortir un H+ vers le stroma via le demi-canal de a situé du côté du stroma</a:t>
            </a:r>
          </a:p>
          <a:p>
            <a:pPr marL="285750" indent="-285750">
              <a:buFontTx/>
              <a:buChar char="-"/>
            </a:pPr>
            <a:r>
              <a:rPr lang="en-US">
                <a:sym typeface="Symbol" panose="05050102010706020507" pitchFamily="18" charset="2"/>
              </a:rPr>
              <a:t>Ces interactions électrostatiques entre les sous unites a et c provoquent la rotation de la couronne c et de la tige </a:t>
            </a:r>
          </a:p>
          <a:p>
            <a:pPr marL="285750" indent="-285750">
              <a:buFontTx/>
              <a:buChar char="-"/>
            </a:pPr>
            <a:r>
              <a:rPr lang="en-US">
                <a:sym typeface="Symbol" panose="05050102010706020507" pitchFamily="18" charset="2"/>
              </a:rPr>
              <a:t>Cette rotation va être à l’origine des changements conformationnels des sous unites catalytiques, conduisant à la synthèse d’ATP </a:t>
            </a:r>
          </a:p>
          <a:p>
            <a:pPr marL="285750" indent="-285750">
              <a:buFontTx/>
              <a:buChar char="-"/>
            </a:pPr>
            <a:endParaRPr lang="en-US">
              <a:sym typeface="Symbol" panose="05050102010706020507" pitchFamily="18" charset="2"/>
            </a:endParaRPr>
          </a:p>
          <a:p>
            <a:r>
              <a:rPr lang="en-US">
                <a:sym typeface="Symbol" panose="05050102010706020507" pitchFamily="18" charset="2"/>
              </a:rPr>
              <a:t>Le rotor effectue un minimum de 130 revolutions/seconde</a:t>
            </a:r>
          </a:p>
          <a:p>
            <a:r>
              <a:rPr lang="en-US">
                <a:sym typeface="Symbol" panose="05050102010706020507" pitchFamily="18" charset="2"/>
              </a:rPr>
              <a:t>Chaque rotation complete génère la synthèse de 3 ATP</a:t>
            </a:r>
          </a:p>
          <a:p>
            <a:r>
              <a:rPr lang="en-US">
                <a:sym typeface="Symbol" panose="05050102010706020507" pitchFamily="18" charset="2"/>
              </a:rPr>
              <a:t>Expérimentalement, il a été montré qu’environ 12 H+ sont nécessaires pour permettre un tour complet d’ATP synthase ce qui génère 3 ATP</a:t>
            </a:r>
          </a:p>
          <a:p>
            <a:r>
              <a:rPr lang="en-US">
                <a:sym typeface="Symbol" panose="05050102010706020507" pitchFamily="18" charset="2"/>
              </a:rPr>
              <a:t>Rapport H+/ATP = 4</a:t>
            </a:r>
          </a:p>
        </p:txBody>
      </p:sp>
    </p:spTree>
    <p:extLst>
      <p:ext uri="{BB962C8B-B14F-4D97-AF65-F5344CB8AC3E}">
        <p14:creationId xmlns:p14="http://schemas.microsoft.com/office/powerpoint/2010/main" val="1187779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05" y="949832"/>
            <a:ext cx="5875020" cy="4397085"/>
          </a:xfrm>
          <a:prstGeom prst="rect">
            <a:avLst/>
          </a:prstGeom>
        </p:spPr>
      </p:pic>
      <p:sp>
        <p:nvSpPr>
          <p:cNvPr id="4" name="TextBox 3"/>
          <p:cNvSpPr txBox="1"/>
          <p:nvPr/>
        </p:nvSpPr>
        <p:spPr>
          <a:xfrm>
            <a:off x="7524754" y="628648"/>
            <a:ext cx="4429121" cy="5724644"/>
          </a:xfrm>
          <a:prstGeom prst="rect">
            <a:avLst/>
          </a:prstGeom>
          <a:noFill/>
        </p:spPr>
        <p:txBody>
          <a:bodyPr wrap="square" rtlCol="0">
            <a:spAutoFit/>
          </a:bodyPr>
          <a:lstStyle/>
          <a:p>
            <a:r>
              <a:rPr lang="en-US" sz="1200" b="1" dirty="0"/>
              <a:t>Figure 3Model to explain the generation of rotation in the </a:t>
            </a:r>
            <a:r>
              <a:rPr lang="en-US" sz="1200" b="1" dirty="0" err="1"/>
              <a:t>F</a:t>
            </a:r>
            <a:r>
              <a:rPr lang="en-US" sz="1200" b="1" baseline="-25000" dirty="0" err="1"/>
              <a:t>o</a:t>
            </a:r>
            <a:r>
              <a:rPr lang="en-US" sz="1200" b="1" dirty="0"/>
              <a:t> membrane domain of ATP </a:t>
            </a:r>
            <a:r>
              <a:rPr lang="en-US" sz="1200" b="1" dirty="0" err="1"/>
              <a:t>synthases</a:t>
            </a:r>
            <a:r>
              <a:rPr lang="en-US" sz="1200" dirty="0" err="1"/>
              <a:t>The</a:t>
            </a:r>
            <a:r>
              <a:rPr lang="en-US" sz="1200" dirty="0"/>
              <a:t> a-subunit (green) is shown in contact with the cylindrical ring of c-subunits (blue). The C-terminal α-helix of each c-subunit contains a carboxy group (in the side chain of an aspartate or glutamate residue; dark blue circles) exposed on the external circumference of the cylinder. From the bottom of the Figure, protons from the side of the membrane distal from the F</a:t>
            </a:r>
            <a:r>
              <a:rPr lang="en-US" sz="1200" baseline="-25000" dirty="0"/>
              <a:t>1</a:t>
            </a:r>
            <a:r>
              <a:rPr lang="en-US" sz="1200" dirty="0"/>
              <a:t> domain of the ATP synthase are shown entering a half-channel and neutralizing a negatively charged carboxy group in the interface between the a-subunit and the c-ring [119]. Once neutralized, this residue moves by Brownian motion to the more hydrophobic environment of the lipid bilayer, generating a rotation in the direction indicated. This rotational step brings another negatively charged carboxy group into the lower half-channel allowing another proton to be consumed, generating another rotational </a:t>
            </a:r>
            <a:r>
              <a:rPr lang="en-US" sz="1200" dirty="0" err="1"/>
              <a:t>substep</a:t>
            </a:r>
            <a:r>
              <a:rPr lang="en-US" sz="1200" dirty="0"/>
              <a:t>. Thus, as more negative charge is neutralized by protons, the protons are carried around on the external surface the ring by the neutralized carboxy group, until they reach a second site in contact with the a-subunit, where the local environment </a:t>
            </a:r>
            <a:r>
              <a:rPr lang="en-US" sz="1200" dirty="0" err="1"/>
              <a:t>reionizes</a:t>
            </a:r>
            <a:r>
              <a:rPr lang="en-US" sz="1200" dirty="0"/>
              <a:t> the carboxy group, releasing the proton through a second half-channel on the opposite of the membrane from which it entered. The direction and magnitude of </a:t>
            </a:r>
            <a:r>
              <a:rPr lang="en-US" sz="1200" dirty="0" err="1"/>
              <a:t>Δ</a:t>
            </a:r>
            <a:r>
              <a:rPr lang="en-US" sz="1200" i="1" dirty="0" err="1"/>
              <a:t>p</a:t>
            </a:r>
            <a:r>
              <a:rPr lang="en-US" sz="1200" dirty="0"/>
              <a:t> (−180 mV inwards in mitochondria) ensures that the rotation is unidirectional, and there is no requirement for a ratchet mechanism. The number of protons required to generate each 360° rotation of the c-ring corresponds to the number of c-subunits that form the ring. The γ-subunit (and associated subunits) are attached firmly to the ring, and each 360° rotation of this part of the rotor provides the energy to generate three molecules of ATP from the F</a:t>
            </a:r>
            <a:r>
              <a:rPr lang="en-US" sz="1200" baseline="-25000" dirty="0"/>
              <a:t>1</a:t>
            </a:r>
            <a:r>
              <a:rPr lang="en-US" sz="1200" dirty="0"/>
              <a:t> domain.</a:t>
            </a:r>
          </a:p>
          <a:p>
            <a:endParaRPr lang="en-US" dirty="0"/>
          </a:p>
        </p:txBody>
      </p:sp>
      <p:sp>
        <p:nvSpPr>
          <p:cNvPr id="2" name="Slide Number Placeholder 1">
            <a:extLst>
              <a:ext uri="{FF2B5EF4-FFF2-40B4-BE49-F238E27FC236}">
                <a16:creationId xmlns:a16="http://schemas.microsoft.com/office/drawing/2014/main" id="{57F813C9-C536-4C67-A229-EE8A891DC42D}"/>
              </a:ext>
            </a:extLst>
          </p:cNvPr>
          <p:cNvSpPr>
            <a:spLocks noGrp="1"/>
          </p:cNvSpPr>
          <p:nvPr>
            <p:ph type="sldNum" sz="quarter" idx="12"/>
          </p:nvPr>
        </p:nvSpPr>
        <p:spPr/>
        <p:txBody>
          <a:bodyPr/>
          <a:lstStyle/>
          <a:p>
            <a:fld id="{12B7FAE1-8398-4ECD-9623-40D6A02FADC2}" type="slidenum">
              <a:rPr lang="en-US" smtClean="0"/>
              <a:t>73</a:t>
            </a:fld>
            <a:endParaRPr lang="en-US"/>
          </a:p>
        </p:txBody>
      </p:sp>
    </p:spTree>
    <p:extLst>
      <p:ext uri="{BB962C8B-B14F-4D97-AF65-F5344CB8AC3E}">
        <p14:creationId xmlns:p14="http://schemas.microsoft.com/office/powerpoint/2010/main" val="615038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dn.rcsb.org/pdb101/motm/images/F0-rasmo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247775"/>
            <a:ext cx="63627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64318" y="1247775"/>
            <a:ext cx="4067734" cy="4154984"/>
          </a:xfrm>
          <a:prstGeom prst="rect">
            <a:avLst/>
          </a:prstGeom>
          <a:noFill/>
        </p:spPr>
        <p:txBody>
          <a:bodyPr wrap="square" rtlCol="0">
            <a:spAutoFit/>
          </a:bodyPr>
          <a:lstStyle/>
          <a:p>
            <a:r>
              <a:rPr lang="en-US" sz="1200" dirty="0"/>
              <a:t>The F0 Structure</a:t>
            </a:r>
          </a:p>
          <a:p>
            <a:r>
              <a:rPr lang="en-US" sz="1200" dirty="0"/>
              <a:t>PDB entry </a:t>
            </a:r>
            <a:r>
              <a:rPr lang="en-US" sz="1200" dirty="0">
                <a:hlinkClick r:id="rId3"/>
              </a:rPr>
              <a:t>1c17 </a:t>
            </a:r>
            <a:r>
              <a:rPr lang="en-US" sz="1200" dirty="0"/>
              <a:t> includes the F0 electric motor. In this picture, we are looking down the axis of rotation, as if we where looking down at the top of the picture on the first page. The rotor is composed of 12 identical protein chains, colored blue here, and the ion pump is a single chain, colored red. The pump has an arginine amino acid that hands off a hydrogen ion to aspartates on the rotor. Aspartate amino acids typically have a negative charge, but since the rotor is surrounded by membrane lipids, this would be very unfavorable. So, the rotor only turns when the aspartates have a hydrogen attached, neutralizing their charge. Hydrogen ions take a convoluted path through the F0 motor, turning the rotor in the process. They are gathered by a chain of amino acids in the pump, and transferred to the arginine. The arginine passes the hydrogen to the rotor, which turns all the way around. Then the hydrogen is offloaded by other amino acids on the pump, and finally passed to the opposite side of the membrane. The exact path of the hydrogen ions through the pump is still a matter of intense study.</a:t>
            </a:r>
          </a:p>
          <a:p>
            <a:br>
              <a:rPr lang="en-US" sz="1200" dirty="0"/>
            </a:br>
            <a:endParaRPr lang="en-US" sz="1200" dirty="0"/>
          </a:p>
        </p:txBody>
      </p:sp>
      <p:sp>
        <p:nvSpPr>
          <p:cNvPr id="3" name="Slide Number Placeholder 2">
            <a:extLst>
              <a:ext uri="{FF2B5EF4-FFF2-40B4-BE49-F238E27FC236}">
                <a16:creationId xmlns:a16="http://schemas.microsoft.com/office/drawing/2014/main" id="{7B06E76B-D7F4-458E-90B0-D87603DE2066}"/>
              </a:ext>
            </a:extLst>
          </p:cNvPr>
          <p:cNvSpPr>
            <a:spLocks noGrp="1"/>
          </p:cNvSpPr>
          <p:nvPr>
            <p:ph type="sldNum" sz="quarter" idx="12"/>
          </p:nvPr>
        </p:nvSpPr>
        <p:spPr/>
        <p:txBody>
          <a:bodyPr/>
          <a:lstStyle/>
          <a:p>
            <a:fld id="{12B7FAE1-8398-4ECD-9623-40D6A02FADC2}" type="slidenum">
              <a:rPr lang="en-US" smtClean="0"/>
              <a:t>74</a:t>
            </a:fld>
            <a:endParaRPr lang="en-US"/>
          </a:p>
        </p:txBody>
      </p:sp>
    </p:spTree>
    <p:extLst>
      <p:ext uri="{BB962C8B-B14F-4D97-AF65-F5344CB8AC3E}">
        <p14:creationId xmlns:p14="http://schemas.microsoft.com/office/powerpoint/2010/main" val="3546422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934" y="1206766"/>
            <a:ext cx="11596908" cy="2585323"/>
          </a:xfrm>
          <a:prstGeom prst="rect">
            <a:avLst/>
          </a:prstGeom>
          <a:noFill/>
        </p:spPr>
        <p:txBody>
          <a:bodyPr wrap="square" rtlCol="0">
            <a:spAutoFit/>
          </a:bodyPr>
          <a:lstStyle/>
          <a:p>
            <a:r>
              <a:rPr lang="fr-FR" b="1">
                <a:solidFill>
                  <a:srgbClr val="FF0000"/>
                </a:solidFill>
              </a:rPr>
              <a:t>Dans la membrane des thylacoides:</a:t>
            </a:r>
          </a:p>
          <a:p>
            <a:pPr marL="285750" indent="-285750">
              <a:buFontTx/>
              <a:buChar char="-"/>
            </a:pPr>
            <a:r>
              <a:rPr lang="fr-FR" b="1">
                <a:solidFill>
                  <a:srgbClr val="FF0000"/>
                </a:solidFill>
              </a:rPr>
              <a:t>Conversion d’Energie lumineuse (portée par les photons)</a:t>
            </a:r>
          </a:p>
          <a:p>
            <a:r>
              <a:rPr lang="fr-FR" b="1">
                <a:solidFill>
                  <a:srgbClr val="FF0000"/>
                </a:solidFill>
              </a:rPr>
              <a:t>Successivement en :</a:t>
            </a:r>
          </a:p>
          <a:p>
            <a:pPr marL="285750" indent="-285750">
              <a:buFontTx/>
              <a:buChar char="-"/>
            </a:pPr>
            <a:r>
              <a:rPr lang="fr-FR" b="1">
                <a:solidFill>
                  <a:srgbClr val="FF0000"/>
                </a:solidFill>
              </a:rPr>
              <a:t>Energie chimique (réaction photochimique puis de transfert des e-)</a:t>
            </a:r>
          </a:p>
          <a:p>
            <a:pPr marL="285750" indent="-285750">
              <a:buFontTx/>
              <a:buChar char="-"/>
            </a:pPr>
            <a:r>
              <a:rPr lang="fr-FR" b="1">
                <a:solidFill>
                  <a:srgbClr val="FF0000"/>
                </a:solidFill>
              </a:rPr>
              <a:t>Différence de potentiel electrochimique de H+ (gradient de H+)</a:t>
            </a:r>
          </a:p>
          <a:p>
            <a:pPr marL="285750" indent="-285750">
              <a:buFontTx/>
              <a:buChar char="-"/>
            </a:pPr>
            <a:r>
              <a:rPr lang="fr-FR" b="1">
                <a:solidFill>
                  <a:srgbClr val="FF0000"/>
                </a:solidFill>
              </a:rPr>
              <a:t>Energie mécanique (rotation + déformation de l’ATP synthase)</a:t>
            </a:r>
          </a:p>
          <a:p>
            <a:pPr marL="285750" indent="-285750">
              <a:buFontTx/>
              <a:buChar char="-"/>
            </a:pPr>
            <a:r>
              <a:rPr lang="fr-FR" b="1">
                <a:solidFill>
                  <a:srgbClr val="FF0000"/>
                </a:solidFill>
              </a:rPr>
              <a:t>En énergie chimique (ATP)</a:t>
            </a:r>
          </a:p>
          <a:p>
            <a:pPr marL="285750" indent="-285750">
              <a:buFontTx/>
              <a:buChar char="-"/>
            </a:pPr>
            <a:endParaRPr lang="fr-FR"/>
          </a:p>
          <a:p>
            <a:endParaRPr lang="fr-FR"/>
          </a:p>
        </p:txBody>
      </p:sp>
      <p:sp>
        <p:nvSpPr>
          <p:cNvPr id="6" name="Slide Number Placeholder 5">
            <a:extLst>
              <a:ext uri="{FF2B5EF4-FFF2-40B4-BE49-F238E27FC236}">
                <a16:creationId xmlns:a16="http://schemas.microsoft.com/office/drawing/2014/main" id="{F8D0E821-76F2-46D8-9FA2-E645C3C1CC8C}"/>
              </a:ext>
            </a:extLst>
          </p:cNvPr>
          <p:cNvSpPr>
            <a:spLocks noGrp="1"/>
          </p:cNvSpPr>
          <p:nvPr>
            <p:ph type="sldNum" sz="quarter" idx="12"/>
          </p:nvPr>
        </p:nvSpPr>
        <p:spPr/>
        <p:txBody>
          <a:bodyPr/>
          <a:lstStyle/>
          <a:p>
            <a:fld id="{12B7FAE1-8398-4ECD-9623-40D6A02FADC2}" type="slidenum">
              <a:rPr lang="en-US" smtClean="0"/>
              <a:t>75</a:t>
            </a:fld>
            <a:endParaRPr lang="en-US"/>
          </a:p>
        </p:txBody>
      </p:sp>
      <p:sp>
        <p:nvSpPr>
          <p:cNvPr id="7" name="TextBox 6">
            <a:extLst>
              <a:ext uri="{FF2B5EF4-FFF2-40B4-BE49-F238E27FC236}">
                <a16:creationId xmlns:a16="http://schemas.microsoft.com/office/drawing/2014/main" id="{B2069DF1-FBB0-4AA4-ACB4-F5BD7E1AE1B8}"/>
              </a:ext>
            </a:extLst>
          </p:cNvPr>
          <p:cNvSpPr txBox="1"/>
          <p:nvPr/>
        </p:nvSpPr>
        <p:spPr>
          <a:xfrm>
            <a:off x="237744" y="377239"/>
            <a:ext cx="5658600" cy="523220"/>
          </a:xfrm>
          <a:prstGeom prst="rect">
            <a:avLst/>
          </a:prstGeom>
          <a:noFill/>
        </p:spPr>
        <p:txBody>
          <a:bodyPr wrap="none" rtlCol="0">
            <a:spAutoFit/>
          </a:bodyPr>
          <a:lstStyle/>
          <a:p>
            <a:r>
              <a:rPr lang="en-US" sz="2800"/>
              <a:t>5.7 Bilan de la photophosphorylation </a:t>
            </a:r>
          </a:p>
        </p:txBody>
      </p:sp>
    </p:spTree>
    <p:extLst>
      <p:ext uri="{BB962C8B-B14F-4D97-AF65-F5344CB8AC3E}">
        <p14:creationId xmlns:p14="http://schemas.microsoft.com/office/powerpoint/2010/main" val="2612057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9808FE-794E-4F2E-A6D1-DF8BFC3B209D}"/>
              </a:ext>
            </a:extLst>
          </p:cNvPr>
          <p:cNvSpPr>
            <a:spLocks noGrp="1"/>
          </p:cNvSpPr>
          <p:nvPr>
            <p:ph type="sldNum" sz="quarter" idx="12"/>
          </p:nvPr>
        </p:nvSpPr>
        <p:spPr/>
        <p:txBody>
          <a:bodyPr/>
          <a:lstStyle/>
          <a:p>
            <a:fld id="{12B7FAE1-8398-4ECD-9623-40D6A02FADC2}" type="slidenum">
              <a:rPr lang="en-US" smtClean="0"/>
              <a:t>76</a:t>
            </a:fld>
            <a:endParaRPr lang="en-US"/>
          </a:p>
        </p:txBody>
      </p:sp>
      <p:sp>
        <p:nvSpPr>
          <p:cNvPr id="4" name="TextBox 3">
            <a:extLst>
              <a:ext uri="{FF2B5EF4-FFF2-40B4-BE49-F238E27FC236}">
                <a16:creationId xmlns:a16="http://schemas.microsoft.com/office/drawing/2014/main" id="{BCCEB575-28CC-4D58-94F4-D3E7E5F9665A}"/>
              </a:ext>
            </a:extLst>
          </p:cNvPr>
          <p:cNvSpPr txBox="1"/>
          <p:nvPr/>
        </p:nvSpPr>
        <p:spPr>
          <a:xfrm>
            <a:off x="799051" y="363759"/>
            <a:ext cx="10400252" cy="3693319"/>
          </a:xfrm>
          <a:prstGeom prst="rect">
            <a:avLst/>
          </a:prstGeom>
          <a:noFill/>
        </p:spPr>
        <p:txBody>
          <a:bodyPr wrap="square">
            <a:spAutoFit/>
          </a:bodyPr>
          <a:lstStyle/>
          <a:p>
            <a:r>
              <a:rPr lang="fr-FR"/>
              <a:t>Rendement de la photophosphorylation: = quantité d’ATP synthétisé par paire d’e- transférés dans la chaine photosynthétique (ATP/2 e-):</a:t>
            </a:r>
          </a:p>
          <a:p>
            <a:endParaRPr lang="fr-FR"/>
          </a:p>
          <a:p>
            <a:r>
              <a:rPr lang="fr-FR"/>
              <a:t>	lors du transport acyclique: </a:t>
            </a:r>
          </a:p>
          <a:p>
            <a:r>
              <a:rPr lang="fr-FR"/>
              <a:t>6 H+ transloqués pour 2 e- traférés (H+/2 e- = 6) et 12H+ sont nécessaires pour former 3 ATP (</a:t>
            </a:r>
            <a:r>
              <a:rPr lang="en-US">
                <a:sym typeface="Symbol" panose="05050102010706020507" pitchFamily="18" charset="2"/>
              </a:rPr>
              <a:t>H+/ATP = 4)</a:t>
            </a:r>
            <a:endParaRPr lang="fr-FR"/>
          </a:p>
          <a:p>
            <a:r>
              <a:rPr lang="fr-FR"/>
              <a:t>Donc: ATP/2 e- = ¼ * 6 = 1,5</a:t>
            </a:r>
          </a:p>
          <a:p>
            <a:r>
              <a:rPr lang="fr-FR"/>
              <a:t>Soit 1,5 ATP formés par paire d’e- transférés</a:t>
            </a:r>
          </a:p>
          <a:p>
            <a:r>
              <a:rPr lang="fr-FR"/>
              <a:t>	lors du transport cyclique</a:t>
            </a:r>
          </a:p>
          <a:p>
            <a:r>
              <a:rPr lang="fr-FR"/>
              <a:t>4 H+ transloqués pour 2 e- traférés (H+/2 e- = 4) et 12H+ sont nécessaires pour former 3 ATP (</a:t>
            </a:r>
            <a:r>
              <a:rPr lang="en-US">
                <a:sym typeface="Symbol" panose="05050102010706020507" pitchFamily="18" charset="2"/>
              </a:rPr>
              <a:t>H+/ATP = 4)</a:t>
            </a:r>
            <a:endParaRPr lang="fr-FR"/>
          </a:p>
          <a:p>
            <a:r>
              <a:rPr lang="fr-FR"/>
              <a:t>Donc: ATP/2 e- = ¼ * 4 = 1</a:t>
            </a:r>
          </a:p>
          <a:p>
            <a:r>
              <a:rPr lang="fr-FR"/>
              <a:t>Soit 1 ATP formé par paire d’e- transférés</a:t>
            </a:r>
          </a:p>
          <a:p>
            <a:endParaRPr lang="fr-FR"/>
          </a:p>
          <a:p>
            <a:r>
              <a:rPr lang="fr-FR"/>
              <a:t>Pour le transport acyclique des e- on a donc un rapport de 3 ATP et 2 NADPH formés par molécule d’eau:</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4FF7B58-4707-4E07-A1A9-35465ACCB874}"/>
                  </a:ext>
                </a:extLst>
              </p14:cNvPr>
              <p14:cNvContentPartPr/>
              <p14:nvPr/>
            </p14:nvContentPartPr>
            <p14:xfrm>
              <a:off x="2233830" y="4219147"/>
              <a:ext cx="208080" cy="234720"/>
            </p14:xfrm>
          </p:contentPart>
        </mc:Choice>
        <mc:Fallback xmlns="">
          <p:pic>
            <p:nvPicPr>
              <p:cNvPr id="5" name="Ink 4">
                <a:extLst>
                  <a:ext uri="{FF2B5EF4-FFF2-40B4-BE49-F238E27FC236}">
                    <a16:creationId xmlns:a16="http://schemas.microsoft.com/office/drawing/2014/main" id="{24FF7B58-4707-4E07-A1A9-35465ACCB874}"/>
                  </a:ext>
                </a:extLst>
              </p:cNvPr>
              <p:cNvPicPr/>
              <p:nvPr/>
            </p:nvPicPr>
            <p:blipFill>
              <a:blip r:embed="rId3"/>
              <a:stretch>
                <a:fillRect/>
              </a:stretch>
            </p:blipFill>
            <p:spPr>
              <a:xfrm>
                <a:off x="2225190" y="4210507"/>
                <a:ext cx="225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BE090B10-ED38-4247-AF6F-F1201FE56148}"/>
                  </a:ext>
                </a:extLst>
              </p14:cNvPr>
              <p14:cNvContentPartPr/>
              <p14:nvPr/>
            </p14:nvContentPartPr>
            <p14:xfrm>
              <a:off x="2744310" y="4245427"/>
              <a:ext cx="23040" cy="161640"/>
            </p14:xfrm>
          </p:contentPart>
        </mc:Choice>
        <mc:Fallback xmlns="">
          <p:pic>
            <p:nvPicPr>
              <p:cNvPr id="6" name="Ink 5">
                <a:extLst>
                  <a:ext uri="{FF2B5EF4-FFF2-40B4-BE49-F238E27FC236}">
                    <a16:creationId xmlns:a16="http://schemas.microsoft.com/office/drawing/2014/main" id="{BE090B10-ED38-4247-AF6F-F1201FE56148}"/>
                  </a:ext>
                </a:extLst>
              </p:cNvPr>
              <p:cNvPicPr/>
              <p:nvPr/>
            </p:nvPicPr>
            <p:blipFill>
              <a:blip r:embed="rId5"/>
              <a:stretch>
                <a:fillRect/>
              </a:stretch>
            </p:blipFill>
            <p:spPr>
              <a:xfrm>
                <a:off x="2735310" y="4236427"/>
                <a:ext cx="406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5B7D84F-C12D-476F-9851-E58AC304C251}"/>
                  </a:ext>
                </a:extLst>
              </p14:cNvPr>
              <p14:cNvContentPartPr/>
              <p14:nvPr/>
            </p14:nvContentPartPr>
            <p14:xfrm>
              <a:off x="2694630" y="4216987"/>
              <a:ext cx="208440" cy="225720"/>
            </p14:xfrm>
          </p:contentPart>
        </mc:Choice>
        <mc:Fallback xmlns="">
          <p:pic>
            <p:nvPicPr>
              <p:cNvPr id="7" name="Ink 6">
                <a:extLst>
                  <a:ext uri="{FF2B5EF4-FFF2-40B4-BE49-F238E27FC236}">
                    <a16:creationId xmlns:a16="http://schemas.microsoft.com/office/drawing/2014/main" id="{D5B7D84F-C12D-476F-9851-E58AC304C251}"/>
                  </a:ext>
                </a:extLst>
              </p:cNvPr>
              <p:cNvPicPr/>
              <p:nvPr/>
            </p:nvPicPr>
            <p:blipFill>
              <a:blip r:embed="rId7"/>
              <a:stretch>
                <a:fillRect/>
              </a:stretch>
            </p:blipFill>
            <p:spPr>
              <a:xfrm>
                <a:off x="2685630" y="4207987"/>
                <a:ext cx="226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AD2F0070-FF03-401C-BEC8-4006191B8D4C}"/>
                  </a:ext>
                </a:extLst>
              </p14:cNvPr>
              <p14:cNvContentPartPr/>
              <p14:nvPr/>
            </p14:nvContentPartPr>
            <p14:xfrm>
              <a:off x="2957790" y="4253347"/>
              <a:ext cx="406080" cy="208440"/>
            </p14:xfrm>
          </p:contentPart>
        </mc:Choice>
        <mc:Fallback xmlns="">
          <p:pic>
            <p:nvPicPr>
              <p:cNvPr id="8" name="Ink 7">
                <a:extLst>
                  <a:ext uri="{FF2B5EF4-FFF2-40B4-BE49-F238E27FC236}">
                    <a16:creationId xmlns:a16="http://schemas.microsoft.com/office/drawing/2014/main" id="{AD2F0070-FF03-401C-BEC8-4006191B8D4C}"/>
                  </a:ext>
                </a:extLst>
              </p:cNvPr>
              <p:cNvPicPr/>
              <p:nvPr/>
            </p:nvPicPr>
            <p:blipFill>
              <a:blip r:embed="rId9"/>
              <a:stretch>
                <a:fillRect/>
              </a:stretch>
            </p:blipFill>
            <p:spPr>
              <a:xfrm>
                <a:off x="2948790" y="4244707"/>
                <a:ext cx="423720" cy="226080"/>
              </a:xfrm>
              <a:prstGeom prst="rect">
                <a:avLst/>
              </a:prstGeom>
            </p:spPr>
          </p:pic>
        </mc:Fallback>
      </mc:AlternateContent>
      <p:grpSp>
        <p:nvGrpSpPr>
          <p:cNvPr id="18" name="Group 17">
            <a:extLst>
              <a:ext uri="{FF2B5EF4-FFF2-40B4-BE49-F238E27FC236}">
                <a16:creationId xmlns:a16="http://schemas.microsoft.com/office/drawing/2014/main" id="{E525123C-CD86-47B9-9188-2AC49DA6E4DC}"/>
              </a:ext>
            </a:extLst>
          </p:cNvPr>
          <p:cNvGrpSpPr/>
          <p:nvPr/>
        </p:nvGrpSpPr>
        <p:grpSpPr>
          <a:xfrm>
            <a:off x="3602550" y="4290427"/>
            <a:ext cx="1649520" cy="480240"/>
            <a:chOff x="3602550" y="4290427"/>
            <a:chExt cx="1649520" cy="480240"/>
          </a:xfrm>
        </p:grpSpPr>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69587816-350F-4E4D-9730-22730A546974}"/>
                    </a:ext>
                  </a:extLst>
                </p14:cNvPr>
                <p14:cNvContentPartPr/>
                <p14:nvPr/>
              </p14:nvContentPartPr>
              <p14:xfrm>
                <a:off x="3602550" y="4369987"/>
                <a:ext cx="1413360" cy="33840"/>
              </p14:xfrm>
            </p:contentPart>
          </mc:Choice>
          <mc:Fallback xmlns="">
            <p:pic>
              <p:nvPicPr>
                <p:cNvPr id="13" name="Ink 12">
                  <a:extLst>
                    <a:ext uri="{FF2B5EF4-FFF2-40B4-BE49-F238E27FC236}">
                      <a16:creationId xmlns:a16="http://schemas.microsoft.com/office/drawing/2014/main" id="{69587816-350F-4E4D-9730-22730A546974}"/>
                    </a:ext>
                  </a:extLst>
                </p:cNvPr>
                <p:cNvPicPr/>
                <p:nvPr/>
              </p:nvPicPr>
              <p:blipFill>
                <a:blip r:embed="rId11"/>
                <a:stretch>
                  <a:fillRect/>
                </a:stretch>
              </p:blipFill>
              <p:spPr>
                <a:xfrm>
                  <a:off x="3593910" y="4360987"/>
                  <a:ext cx="14310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1D4D412E-481D-40C8-A6C6-1F8593184DEB}"/>
                    </a:ext>
                  </a:extLst>
                </p14:cNvPr>
                <p14:cNvContentPartPr/>
                <p14:nvPr/>
              </p14:nvContentPartPr>
              <p14:xfrm>
                <a:off x="5018070" y="4290427"/>
                <a:ext cx="234000" cy="149400"/>
              </p14:xfrm>
            </p:contentPart>
          </mc:Choice>
          <mc:Fallback xmlns="">
            <p:pic>
              <p:nvPicPr>
                <p:cNvPr id="14" name="Ink 13">
                  <a:extLst>
                    <a:ext uri="{FF2B5EF4-FFF2-40B4-BE49-F238E27FC236}">
                      <a16:creationId xmlns:a16="http://schemas.microsoft.com/office/drawing/2014/main" id="{1D4D412E-481D-40C8-A6C6-1F8593184DEB}"/>
                    </a:ext>
                  </a:extLst>
                </p:cNvPr>
                <p:cNvPicPr/>
                <p:nvPr/>
              </p:nvPicPr>
              <p:blipFill>
                <a:blip r:embed="rId13"/>
                <a:stretch>
                  <a:fillRect/>
                </a:stretch>
              </p:blipFill>
              <p:spPr>
                <a:xfrm>
                  <a:off x="5009070" y="4281787"/>
                  <a:ext cx="251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D610EE9F-4800-4F9A-A524-0DFFF4A3B01C}"/>
                    </a:ext>
                  </a:extLst>
                </p14:cNvPr>
                <p14:cNvContentPartPr/>
                <p14:nvPr/>
              </p14:nvContentPartPr>
              <p14:xfrm>
                <a:off x="4069470" y="4403107"/>
                <a:ext cx="145800" cy="289800"/>
              </p14:xfrm>
            </p:contentPart>
          </mc:Choice>
          <mc:Fallback xmlns="">
            <p:pic>
              <p:nvPicPr>
                <p:cNvPr id="16" name="Ink 15">
                  <a:extLst>
                    <a:ext uri="{FF2B5EF4-FFF2-40B4-BE49-F238E27FC236}">
                      <a16:creationId xmlns:a16="http://schemas.microsoft.com/office/drawing/2014/main" id="{D610EE9F-4800-4F9A-A524-0DFFF4A3B01C}"/>
                    </a:ext>
                  </a:extLst>
                </p:cNvPr>
                <p:cNvPicPr/>
                <p:nvPr/>
              </p:nvPicPr>
              <p:blipFill>
                <a:blip r:embed="rId15"/>
                <a:stretch>
                  <a:fillRect/>
                </a:stretch>
              </p:blipFill>
              <p:spPr>
                <a:xfrm>
                  <a:off x="4060470" y="4394107"/>
                  <a:ext cx="1634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7E1F8B81-B11B-42A8-857C-F3660232FB4B}"/>
                    </a:ext>
                  </a:extLst>
                </p14:cNvPr>
                <p14:cNvContentPartPr/>
                <p14:nvPr/>
              </p14:nvContentPartPr>
              <p14:xfrm>
                <a:off x="4118790" y="4656187"/>
                <a:ext cx="219960" cy="114480"/>
              </p14:xfrm>
            </p:contentPart>
          </mc:Choice>
          <mc:Fallback xmlns="">
            <p:pic>
              <p:nvPicPr>
                <p:cNvPr id="17" name="Ink 16">
                  <a:extLst>
                    <a:ext uri="{FF2B5EF4-FFF2-40B4-BE49-F238E27FC236}">
                      <a16:creationId xmlns:a16="http://schemas.microsoft.com/office/drawing/2014/main" id="{7E1F8B81-B11B-42A8-857C-F3660232FB4B}"/>
                    </a:ext>
                  </a:extLst>
                </p:cNvPr>
                <p:cNvPicPr/>
                <p:nvPr/>
              </p:nvPicPr>
              <p:blipFill>
                <a:blip r:embed="rId17"/>
                <a:stretch>
                  <a:fillRect/>
                </a:stretch>
              </p:blipFill>
              <p:spPr>
                <a:xfrm>
                  <a:off x="4109790" y="4647547"/>
                  <a:ext cx="237600" cy="132120"/>
                </a:xfrm>
                <a:prstGeom prst="rect">
                  <a:avLst/>
                </a:prstGeom>
              </p:spPr>
            </p:pic>
          </mc:Fallback>
        </mc:AlternateContent>
      </p:grpSp>
      <p:grpSp>
        <p:nvGrpSpPr>
          <p:cNvPr id="21" name="Group 20">
            <a:extLst>
              <a:ext uri="{FF2B5EF4-FFF2-40B4-BE49-F238E27FC236}">
                <a16:creationId xmlns:a16="http://schemas.microsoft.com/office/drawing/2014/main" id="{DAAC49BF-0EAC-4466-BAB2-0DE7D87A3CDF}"/>
              </a:ext>
            </a:extLst>
          </p:cNvPr>
          <p:cNvGrpSpPr/>
          <p:nvPr/>
        </p:nvGrpSpPr>
        <p:grpSpPr>
          <a:xfrm>
            <a:off x="4138230" y="4918987"/>
            <a:ext cx="490680" cy="251640"/>
            <a:chOff x="4138230" y="4918987"/>
            <a:chExt cx="490680" cy="251640"/>
          </a:xfrm>
        </p:grpSpPr>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2CBB3C95-DED5-4C16-A115-ED5C8AF9BFD9}"/>
                    </a:ext>
                  </a:extLst>
                </p14:cNvPr>
                <p14:cNvContentPartPr/>
                <p14:nvPr/>
              </p14:nvContentPartPr>
              <p14:xfrm>
                <a:off x="4138230" y="4918987"/>
                <a:ext cx="196200" cy="153000"/>
              </p14:xfrm>
            </p:contentPart>
          </mc:Choice>
          <mc:Fallback xmlns="">
            <p:pic>
              <p:nvPicPr>
                <p:cNvPr id="19" name="Ink 18">
                  <a:extLst>
                    <a:ext uri="{FF2B5EF4-FFF2-40B4-BE49-F238E27FC236}">
                      <a16:creationId xmlns:a16="http://schemas.microsoft.com/office/drawing/2014/main" id="{2CBB3C95-DED5-4C16-A115-ED5C8AF9BFD9}"/>
                    </a:ext>
                  </a:extLst>
                </p:cNvPr>
                <p:cNvPicPr/>
                <p:nvPr/>
              </p:nvPicPr>
              <p:blipFill>
                <a:blip r:embed="rId19"/>
                <a:stretch>
                  <a:fillRect/>
                </a:stretch>
              </p:blipFill>
              <p:spPr>
                <a:xfrm>
                  <a:off x="4129590" y="4909987"/>
                  <a:ext cx="213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1A01584E-C1CA-4B64-8E0B-AF6AD1E5FC49}"/>
                    </a:ext>
                  </a:extLst>
                </p14:cNvPr>
                <p14:cNvContentPartPr/>
                <p14:nvPr/>
              </p14:nvContentPartPr>
              <p14:xfrm>
                <a:off x="4417950" y="4981267"/>
                <a:ext cx="210960" cy="189360"/>
              </p14:xfrm>
            </p:contentPart>
          </mc:Choice>
          <mc:Fallback xmlns="">
            <p:pic>
              <p:nvPicPr>
                <p:cNvPr id="20" name="Ink 19">
                  <a:extLst>
                    <a:ext uri="{FF2B5EF4-FFF2-40B4-BE49-F238E27FC236}">
                      <a16:creationId xmlns:a16="http://schemas.microsoft.com/office/drawing/2014/main" id="{1A01584E-C1CA-4B64-8E0B-AF6AD1E5FC49}"/>
                    </a:ext>
                  </a:extLst>
                </p:cNvPr>
                <p:cNvPicPr/>
                <p:nvPr/>
              </p:nvPicPr>
              <p:blipFill>
                <a:blip r:embed="rId21"/>
                <a:stretch>
                  <a:fillRect/>
                </a:stretch>
              </p:blipFill>
              <p:spPr>
                <a:xfrm>
                  <a:off x="4408950" y="4972267"/>
                  <a:ext cx="228600" cy="207000"/>
                </a:xfrm>
                <a:prstGeom prst="rect">
                  <a:avLst/>
                </a:prstGeom>
              </p:spPr>
            </p:pic>
          </mc:Fallback>
        </mc:AlternateContent>
      </p:grpSp>
      <p:grpSp>
        <p:nvGrpSpPr>
          <p:cNvPr id="26" name="Group 25">
            <a:extLst>
              <a:ext uri="{FF2B5EF4-FFF2-40B4-BE49-F238E27FC236}">
                <a16:creationId xmlns:a16="http://schemas.microsoft.com/office/drawing/2014/main" id="{4EDF7981-F709-4074-94BD-6352A6550812}"/>
              </a:ext>
            </a:extLst>
          </p:cNvPr>
          <p:cNvGrpSpPr/>
          <p:nvPr/>
        </p:nvGrpSpPr>
        <p:grpSpPr>
          <a:xfrm>
            <a:off x="3985230" y="4021507"/>
            <a:ext cx="530640" cy="265680"/>
            <a:chOff x="3985230" y="4021507"/>
            <a:chExt cx="530640" cy="265680"/>
          </a:xfrm>
        </p:grpSpPr>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70D22D87-7B06-4462-A2D5-FB3643DB4BC4}"/>
                    </a:ext>
                  </a:extLst>
                </p14:cNvPr>
                <p14:cNvContentPartPr/>
                <p14:nvPr/>
              </p14:nvContentPartPr>
              <p14:xfrm>
                <a:off x="3985230" y="4021507"/>
                <a:ext cx="85680" cy="189000"/>
              </p14:xfrm>
            </p:contentPart>
          </mc:Choice>
          <mc:Fallback xmlns="">
            <p:pic>
              <p:nvPicPr>
                <p:cNvPr id="22" name="Ink 21">
                  <a:extLst>
                    <a:ext uri="{FF2B5EF4-FFF2-40B4-BE49-F238E27FC236}">
                      <a16:creationId xmlns:a16="http://schemas.microsoft.com/office/drawing/2014/main" id="{70D22D87-7B06-4462-A2D5-FB3643DB4BC4}"/>
                    </a:ext>
                  </a:extLst>
                </p:cNvPr>
                <p:cNvPicPr/>
                <p:nvPr/>
              </p:nvPicPr>
              <p:blipFill>
                <a:blip r:embed="rId23"/>
                <a:stretch>
                  <a:fillRect/>
                </a:stretch>
              </p:blipFill>
              <p:spPr>
                <a:xfrm>
                  <a:off x="3976230" y="4012867"/>
                  <a:ext cx="103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9B7A7471-23AB-4B29-93B9-6773F9A38932}"/>
                    </a:ext>
                  </a:extLst>
                </p14:cNvPr>
                <p14:cNvContentPartPr/>
                <p14:nvPr/>
              </p14:nvContentPartPr>
              <p14:xfrm>
                <a:off x="4067310" y="4141387"/>
                <a:ext cx="10800" cy="126360"/>
              </p14:xfrm>
            </p:contentPart>
          </mc:Choice>
          <mc:Fallback xmlns="">
            <p:pic>
              <p:nvPicPr>
                <p:cNvPr id="23" name="Ink 22">
                  <a:extLst>
                    <a:ext uri="{FF2B5EF4-FFF2-40B4-BE49-F238E27FC236}">
                      <a16:creationId xmlns:a16="http://schemas.microsoft.com/office/drawing/2014/main" id="{9B7A7471-23AB-4B29-93B9-6773F9A38932}"/>
                    </a:ext>
                  </a:extLst>
                </p:cNvPr>
                <p:cNvPicPr/>
                <p:nvPr/>
              </p:nvPicPr>
              <p:blipFill>
                <a:blip r:embed="rId25"/>
                <a:stretch>
                  <a:fillRect/>
                </a:stretch>
              </p:blipFill>
              <p:spPr>
                <a:xfrm>
                  <a:off x="4058670" y="4132747"/>
                  <a:ext cx="28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AD36AA88-0DBC-4E9E-9C24-EAFF61132858}"/>
                    </a:ext>
                  </a:extLst>
                </p14:cNvPr>
                <p14:cNvContentPartPr/>
                <p14:nvPr/>
              </p14:nvContentPartPr>
              <p14:xfrm>
                <a:off x="4203750" y="4181707"/>
                <a:ext cx="124920" cy="105480"/>
              </p14:xfrm>
            </p:contentPart>
          </mc:Choice>
          <mc:Fallback xmlns="">
            <p:pic>
              <p:nvPicPr>
                <p:cNvPr id="24" name="Ink 23">
                  <a:extLst>
                    <a:ext uri="{FF2B5EF4-FFF2-40B4-BE49-F238E27FC236}">
                      <a16:creationId xmlns:a16="http://schemas.microsoft.com/office/drawing/2014/main" id="{AD36AA88-0DBC-4E9E-9C24-EAFF61132858}"/>
                    </a:ext>
                  </a:extLst>
                </p:cNvPr>
                <p:cNvPicPr/>
                <p:nvPr/>
              </p:nvPicPr>
              <p:blipFill>
                <a:blip r:embed="rId27"/>
                <a:stretch>
                  <a:fillRect/>
                </a:stretch>
              </p:blipFill>
              <p:spPr>
                <a:xfrm>
                  <a:off x="4194750" y="4172707"/>
                  <a:ext cx="142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B5C2EFDB-0A3B-45DA-A9F8-695F764178AA}"/>
                    </a:ext>
                  </a:extLst>
                </p14:cNvPr>
                <p14:cNvContentPartPr/>
                <p14:nvPr/>
              </p14:nvContentPartPr>
              <p14:xfrm>
                <a:off x="4406430" y="4187467"/>
                <a:ext cx="109440" cy="18360"/>
              </p14:xfrm>
            </p:contentPart>
          </mc:Choice>
          <mc:Fallback xmlns="">
            <p:pic>
              <p:nvPicPr>
                <p:cNvPr id="25" name="Ink 24">
                  <a:extLst>
                    <a:ext uri="{FF2B5EF4-FFF2-40B4-BE49-F238E27FC236}">
                      <a16:creationId xmlns:a16="http://schemas.microsoft.com/office/drawing/2014/main" id="{B5C2EFDB-0A3B-45DA-A9F8-695F764178AA}"/>
                    </a:ext>
                  </a:extLst>
                </p:cNvPr>
                <p:cNvPicPr/>
                <p:nvPr/>
              </p:nvPicPr>
              <p:blipFill>
                <a:blip r:embed="rId29"/>
                <a:stretch>
                  <a:fillRect/>
                </a:stretch>
              </p:blipFill>
              <p:spPr>
                <a:xfrm>
                  <a:off x="4397790" y="4178467"/>
                  <a:ext cx="127080" cy="36000"/>
                </a:xfrm>
                <a:prstGeom prst="rect">
                  <a:avLst/>
                </a:prstGeom>
              </p:spPr>
            </p:pic>
          </mc:Fallback>
        </mc:AlternateContent>
      </p:grpSp>
      <p:grpSp>
        <p:nvGrpSpPr>
          <p:cNvPr id="43" name="Group 42">
            <a:extLst>
              <a:ext uri="{FF2B5EF4-FFF2-40B4-BE49-F238E27FC236}">
                <a16:creationId xmlns:a16="http://schemas.microsoft.com/office/drawing/2014/main" id="{CB5B0792-853A-4996-8464-B97EE1BBC36E}"/>
              </a:ext>
            </a:extLst>
          </p:cNvPr>
          <p:cNvGrpSpPr/>
          <p:nvPr/>
        </p:nvGrpSpPr>
        <p:grpSpPr>
          <a:xfrm>
            <a:off x="5639790" y="4165507"/>
            <a:ext cx="1098000" cy="241560"/>
            <a:chOff x="5639790" y="4165507"/>
            <a:chExt cx="1098000" cy="241560"/>
          </a:xfrm>
        </p:grpSpPr>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A1CC6E7B-ACF4-44F0-B67C-D8FB8D95A9D7}"/>
                    </a:ext>
                  </a:extLst>
                </p14:cNvPr>
                <p14:cNvContentPartPr/>
                <p14:nvPr/>
              </p14:nvContentPartPr>
              <p14:xfrm>
                <a:off x="5639790" y="4165507"/>
                <a:ext cx="191520" cy="234000"/>
              </p14:xfrm>
            </p:contentPart>
          </mc:Choice>
          <mc:Fallback xmlns="">
            <p:pic>
              <p:nvPicPr>
                <p:cNvPr id="27" name="Ink 26">
                  <a:extLst>
                    <a:ext uri="{FF2B5EF4-FFF2-40B4-BE49-F238E27FC236}">
                      <a16:creationId xmlns:a16="http://schemas.microsoft.com/office/drawing/2014/main" id="{A1CC6E7B-ACF4-44F0-B67C-D8FB8D95A9D7}"/>
                    </a:ext>
                  </a:extLst>
                </p:cNvPr>
                <p:cNvPicPr/>
                <p:nvPr/>
              </p:nvPicPr>
              <p:blipFill>
                <a:blip r:embed="rId31"/>
                <a:stretch>
                  <a:fillRect/>
                </a:stretch>
              </p:blipFill>
              <p:spPr>
                <a:xfrm>
                  <a:off x="5631150" y="4156867"/>
                  <a:ext cx="2091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62A81F4D-1A1C-47EF-B012-B5305331DA4C}"/>
                    </a:ext>
                  </a:extLst>
                </p14:cNvPr>
                <p14:cNvContentPartPr/>
                <p14:nvPr/>
              </p14:nvContentPartPr>
              <p14:xfrm>
                <a:off x="5998350" y="4224907"/>
                <a:ext cx="190080" cy="182160"/>
              </p14:xfrm>
            </p:contentPart>
          </mc:Choice>
          <mc:Fallback xmlns="">
            <p:pic>
              <p:nvPicPr>
                <p:cNvPr id="28" name="Ink 27">
                  <a:extLst>
                    <a:ext uri="{FF2B5EF4-FFF2-40B4-BE49-F238E27FC236}">
                      <a16:creationId xmlns:a16="http://schemas.microsoft.com/office/drawing/2014/main" id="{62A81F4D-1A1C-47EF-B012-B5305331DA4C}"/>
                    </a:ext>
                  </a:extLst>
                </p:cNvPr>
                <p:cNvPicPr/>
                <p:nvPr/>
              </p:nvPicPr>
              <p:blipFill>
                <a:blip r:embed="rId33"/>
                <a:stretch>
                  <a:fillRect/>
                </a:stretch>
              </p:blipFill>
              <p:spPr>
                <a:xfrm>
                  <a:off x="5989710" y="4215907"/>
                  <a:ext cx="207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2900F85F-B70E-493F-9D5A-EE285CC371A6}"/>
                    </a:ext>
                  </a:extLst>
                </p14:cNvPr>
                <p14:cNvContentPartPr/>
                <p14:nvPr/>
              </p14:nvContentPartPr>
              <p14:xfrm>
                <a:off x="5983590" y="4285027"/>
                <a:ext cx="285120" cy="78840"/>
              </p14:xfrm>
            </p:contentPart>
          </mc:Choice>
          <mc:Fallback xmlns="">
            <p:pic>
              <p:nvPicPr>
                <p:cNvPr id="29" name="Ink 28">
                  <a:extLst>
                    <a:ext uri="{FF2B5EF4-FFF2-40B4-BE49-F238E27FC236}">
                      <a16:creationId xmlns:a16="http://schemas.microsoft.com/office/drawing/2014/main" id="{2900F85F-B70E-493F-9D5A-EE285CC371A6}"/>
                    </a:ext>
                  </a:extLst>
                </p:cNvPr>
                <p:cNvPicPr/>
                <p:nvPr/>
              </p:nvPicPr>
              <p:blipFill>
                <a:blip r:embed="rId35"/>
                <a:stretch>
                  <a:fillRect/>
                </a:stretch>
              </p:blipFill>
              <p:spPr>
                <a:xfrm>
                  <a:off x="5974590" y="4276027"/>
                  <a:ext cx="302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34A6E379-D177-4369-A354-818B9F84E85F}"/>
                    </a:ext>
                  </a:extLst>
                </p14:cNvPr>
                <p14:cNvContentPartPr/>
                <p14:nvPr/>
              </p14:nvContentPartPr>
              <p14:xfrm>
                <a:off x="6136230" y="4184587"/>
                <a:ext cx="330120" cy="180360"/>
              </p14:xfrm>
            </p:contentPart>
          </mc:Choice>
          <mc:Fallback xmlns="">
            <p:pic>
              <p:nvPicPr>
                <p:cNvPr id="31" name="Ink 30">
                  <a:extLst>
                    <a:ext uri="{FF2B5EF4-FFF2-40B4-BE49-F238E27FC236}">
                      <a16:creationId xmlns:a16="http://schemas.microsoft.com/office/drawing/2014/main" id="{34A6E379-D177-4369-A354-818B9F84E85F}"/>
                    </a:ext>
                  </a:extLst>
                </p:cNvPr>
                <p:cNvPicPr/>
                <p:nvPr/>
              </p:nvPicPr>
              <p:blipFill>
                <a:blip r:embed="rId37"/>
                <a:stretch>
                  <a:fillRect/>
                </a:stretch>
              </p:blipFill>
              <p:spPr>
                <a:xfrm>
                  <a:off x="6127590" y="4175587"/>
                  <a:ext cx="347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AC64E7B4-67BC-4B9A-8582-669C70E0F895}"/>
                    </a:ext>
                  </a:extLst>
                </p14:cNvPr>
                <p14:cNvContentPartPr/>
                <p14:nvPr/>
              </p14:nvContentPartPr>
              <p14:xfrm>
                <a:off x="6569670" y="4280347"/>
                <a:ext cx="168120" cy="34560"/>
              </p14:xfrm>
            </p:contentPart>
          </mc:Choice>
          <mc:Fallback xmlns="">
            <p:pic>
              <p:nvPicPr>
                <p:cNvPr id="32" name="Ink 31">
                  <a:extLst>
                    <a:ext uri="{FF2B5EF4-FFF2-40B4-BE49-F238E27FC236}">
                      <a16:creationId xmlns:a16="http://schemas.microsoft.com/office/drawing/2014/main" id="{AC64E7B4-67BC-4B9A-8582-669C70E0F895}"/>
                    </a:ext>
                  </a:extLst>
                </p:cNvPr>
                <p:cNvPicPr/>
                <p:nvPr/>
              </p:nvPicPr>
              <p:blipFill>
                <a:blip r:embed="rId39"/>
                <a:stretch>
                  <a:fillRect/>
                </a:stretch>
              </p:blipFill>
              <p:spPr>
                <a:xfrm>
                  <a:off x="6560670" y="4271707"/>
                  <a:ext cx="1857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3A9AFF69-AADE-4381-921E-FDA1A8C1E52F}"/>
                    </a:ext>
                  </a:extLst>
                </p14:cNvPr>
                <p14:cNvContentPartPr/>
                <p14:nvPr/>
              </p14:nvContentPartPr>
              <p14:xfrm>
                <a:off x="6660030" y="4195747"/>
                <a:ext cx="44280" cy="170640"/>
              </p14:xfrm>
            </p:contentPart>
          </mc:Choice>
          <mc:Fallback xmlns="">
            <p:pic>
              <p:nvPicPr>
                <p:cNvPr id="33" name="Ink 32">
                  <a:extLst>
                    <a:ext uri="{FF2B5EF4-FFF2-40B4-BE49-F238E27FC236}">
                      <a16:creationId xmlns:a16="http://schemas.microsoft.com/office/drawing/2014/main" id="{3A9AFF69-AADE-4381-921E-FDA1A8C1E52F}"/>
                    </a:ext>
                  </a:extLst>
                </p:cNvPr>
                <p:cNvPicPr/>
                <p:nvPr/>
              </p:nvPicPr>
              <p:blipFill>
                <a:blip r:embed="rId41"/>
                <a:stretch>
                  <a:fillRect/>
                </a:stretch>
              </p:blipFill>
              <p:spPr>
                <a:xfrm>
                  <a:off x="6651030" y="4187107"/>
                  <a:ext cx="61920" cy="188280"/>
                </a:xfrm>
                <a:prstGeom prst="rect">
                  <a:avLst/>
                </a:prstGeom>
              </p:spPr>
            </p:pic>
          </mc:Fallback>
        </mc:AlternateContent>
      </p:grpSp>
      <p:grpSp>
        <p:nvGrpSpPr>
          <p:cNvPr id="42" name="Group 41">
            <a:extLst>
              <a:ext uri="{FF2B5EF4-FFF2-40B4-BE49-F238E27FC236}">
                <a16:creationId xmlns:a16="http://schemas.microsoft.com/office/drawing/2014/main" id="{22C6651F-5227-4C4B-9230-564AB5FD8478}"/>
              </a:ext>
            </a:extLst>
          </p:cNvPr>
          <p:cNvGrpSpPr/>
          <p:nvPr/>
        </p:nvGrpSpPr>
        <p:grpSpPr>
          <a:xfrm>
            <a:off x="7067550" y="4146787"/>
            <a:ext cx="1344240" cy="250560"/>
            <a:chOff x="7067550" y="4146787"/>
            <a:chExt cx="1344240" cy="250560"/>
          </a:xfrm>
        </p:grpSpPr>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70C1F64B-7CEC-4EF5-94AF-09631778DF65}"/>
                    </a:ext>
                  </a:extLst>
                </p14:cNvPr>
                <p14:cNvContentPartPr/>
                <p14:nvPr/>
              </p14:nvContentPartPr>
              <p14:xfrm>
                <a:off x="7067550" y="4186387"/>
                <a:ext cx="216720" cy="210960"/>
              </p14:xfrm>
            </p:contentPart>
          </mc:Choice>
          <mc:Fallback xmlns="">
            <p:pic>
              <p:nvPicPr>
                <p:cNvPr id="34" name="Ink 33">
                  <a:extLst>
                    <a:ext uri="{FF2B5EF4-FFF2-40B4-BE49-F238E27FC236}">
                      <a16:creationId xmlns:a16="http://schemas.microsoft.com/office/drawing/2014/main" id="{70C1F64B-7CEC-4EF5-94AF-09631778DF65}"/>
                    </a:ext>
                  </a:extLst>
                </p:cNvPr>
                <p:cNvPicPr/>
                <p:nvPr/>
              </p:nvPicPr>
              <p:blipFill>
                <a:blip r:embed="rId43"/>
                <a:stretch>
                  <a:fillRect/>
                </a:stretch>
              </p:blipFill>
              <p:spPr>
                <a:xfrm>
                  <a:off x="7058550" y="4177747"/>
                  <a:ext cx="234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67BE4C56-CB34-4B18-88D7-B1781936F9C8}"/>
                    </a:ext>
                  </a:extLst>
                </p14:cNvPr>
                <p14:cNvContentPartPr/>
                <p14:nvPr/>
              </p14:nvContentPartPr>
              <p14:xfrm>
                <a:off x="7401630" y="4161907"/>
                <a:ext cx="177120" cy="194040"/>
              </p14:xfrm>
            </p:contentPart>
          </mc:Choice>
          <mc:Fallback xmlns="">
            <p:pic>
              <p:nvPicPr>
                <p:cNvPr id="35" name="Ink 34">
                  <a:extLst>
                    <a:ext uri="{FF2B5EF4-FFF2-40B4-BE49-F238E27FC236}">
                      <a16:creationId xmlns:a16="http://schemas.microsoft.com/office/drawing/2014/main" id="{67BE4C56-CB34-4B18-88D7-B1781936F9C8}"/>
                    </a:ext>
                  </a:extLst>
                </p:cNvPr>
                <p:cNvPicPr/>
                <p:nvPr/>
              </p:nvPicPr>
              <p:blipFill>
                <a:blip r:embed="rId45"/>
                <a:stretch>
                  <a:fillRect/>
                </a:stretch>
              </p:blipFill>
              <p:spPr>
                <a:xfrm>
                  <a:off x="7392990" y="4153267"/>
                  <a:ext cx="194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12704E1D-22FC-40EF-8C91-02B2A98EABB3}"/>
                    </a:ext>
                  </a:extLst>
                </p14:cNvPr>
                <p14:cNvContentPartPr/>
                <p14:nvPr/>
              </p14:nvContentPartPr>
              <p14:xfrm>
                <a:off x="7628430" y="4203667"/>
                <a:ext cx="155160" cy="148680"/>
              </p14:xfrm>
            </p:contentPart>
          </mc:Choice>
          <mc:Fallback xmlns="">
            <p:pic>
              <p:nvPicPr>
                <p:cNvPr id="36" name="Ink 35">
                  <a:extLst>
                    <a:ext uri="{FF2B5EF4-FFF2-40B4-BE49-F238E27FC236}">
                      <a16:creationId xmlns:a16="http://schemas.microsoft.com/office/drawing/2014/main" id="{12704E1D-22FC-40EF-8C91-02B2A98EABB3}"/>
                    </a:ext>
                  </a:extLst>
                </p:cNvPr>
                <p:cNvPicPr/>
                <p:nvPr/>
              </p:nvPicPr>
              <p:blipFill>
                <a:blip r:embed="rId47"/>
                <a:stretch>
                  <a:fillRect/>
                </a:stretch>
              </p:blipFill>
              <p:spPr>
                <a:xfrm>
                  <a:off x="7619790" y="4195027"/>
                  <a:ext cx="172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F297C707-8287-4575-8780-7419F791F6B8}"/>
                    </a:ext>
                  </a:extLst>
                </p14:cNvPr>
                <p14:cNvContentPartPr/>
                <p14:nvPr/>
              </p14:nvContentPartPr>
              <p14:xfrm>
                <a:off x="7618710" y="4249747"/>
                <a:ext cx="244440" cy="95040"/>
              </p14:xfrm>
            </p:contentPart>
          </mc:Choice>
          <mc:Fallback xmlns="">
            <p:pic>
              <p:nvPicPr>
                <p:cNvPr id="37" name="Ink 36">
                  <a:extLst>
                    <a:ext uri="{FF2B5EF4-FFF2-40B4-BE49-F238E27FC236}">
                      <a16:creationId xmlns:a16="http://schemas.microsoft.com/office/drawing/2014/main" id="{F297C707-8287-4575-8780-7419F791F6B8}"/>
                    </a:ext>
                  </a:extLst>
                </p:cNvPr>
                <p:cNvPicPr/>
                <p:nvPr/>
              </p:nvPicPr>
              <p:blipFill>
                <a:blip r:embed="rId49"/>
                <a:stretch>
                  <a:fillRect/>
                </a:stretch>
              </p:blipFill>
              <p:spPr>
                <a:xfrm>
                  <a:off x="7610070" y="4240747"/>
                  <a:ext cx="262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C3E09E17-ABC1-408F-84A3-137646C10573}"/>
                    </a:ext>
                  </a:extLst>
                </p14:cNvPr>
                <p14:cNvContentPartPr/>
                <p14:nvPr/>
              </p14:nvContentPartPr>
              <p14:xfrm>
                <a:off x="7824630" y="4203667"/>
                <a:ext cx="172800" cy="162720"/>
              </p14:xfrm>
            </p:contentPart>
          </mc:Choice>
          <mc:Fallback xmlns="">
            <p:pic>
              <p:nvPicPr>
                <p:cNvPr id="38" name="Ink 37">
                  <a:extLst>
                    <a:ext uri="{FF2B5EF4-FFF2-40B4-BE49-F238E27FC236}">
                      <a16:creationId xmlns:a16="http://schemas.microsoft.com/office/drawing/2014/main" id="{C3E09E17-ABC1-408F-84A3-137646C10573}"/>
                    </a:ext>
                  </a:extLst>
                </p:cNvPr>
                <p:cNvPicPr/>
                <p:nvPr/>
              </p:nvPicPr>
              <p:blipFill>
                <a:blip r:embed="rId51"/>
                <a:stretch>
                  <a:fillRect/>
                </a:stretch>
              </p:blipFill>
              <p:spPr>
                <a:xfrm>
                  <a:off x="7815630" y="4194667"/>
                  <a:ext cx="190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Ink 38">
                  <a:extLst>
                    <a:ext uri="{FF2B5EF4-FFF2-40B4-BE49-F238E27FC236}">
                      <a16:creationId xmlns:a16="http://schemas.microsoft.com/office/drawing/2014/main" id="{6672F93C-5A2B-44B6-BC62-C99198571F11}"/>
                    </a:ext>
                  </a:extLst>
                </p14:cNvPr>
                <p14:cNvContentPartPr/>
                <p14:nvPr/>
              </p14:nvContentPartPr>
              <p14:xfrm>
                <a:off x="8018310" y="4179907"/>
                <a:ext cx="127800" cy="199800"/>
              </p14:xfrm>
            </p:contentPart>
          </mc:Choice>
          <mc:Fallback xmlns="">
            <p:pic>
              <p:nvPicPr>
                <p:cNvPr id="39" name="Ink 38">
                  <a:extLst>
                    <a:ext uri="{FF2B5EF4-FFF2-40B4-BE49-F238E27FC236}">
                      <a16:creationId xmlns:a16="http://schemas.microsoft.com/office/drawing/2014/main" id="{6672F93C-5A2B-44B6-BC62-C99198571F11}"/>
                    </a:ext>
                  </a:extLst>
                </p:cNvPr>
                <p:cNvPicPr/>
                <p:nvPr/>
              </p:nvPicPr>
              <p:blipFill>
                <a:blip r:embed="rId53"/>
                <a:stretch>
                  <a:fillRect/>
                </a:stretch>
              </p:blipFill>
              <p:spPr>
                <a:xfrm>
                  <a:off x="8009670" y="4170907"/>
                  <a:ext cx="145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6F80AC67-FCF0-4E26-84C8-12C2B7D6A545}"/>
                    </a:ext>
                  </a:extLst>
                </p14:cNvPr>
                <p14:cNvContentPartPr/>
                <p14:nvPr/>
              </p14:nvContentPartPr>
              <p14:xfrm>
                <a:off x="8234670" y="4218067"/>
                <a:ext cx="7920" cy="128160"/>
              </p14:xfrm>
            </p:contentPart>
          </mc:Choice>
          <mc:Fallback xmlns="">
            <p:pic>
              <p:nvPicPr>
                <p:cNvPr id="40" name="Ink 39">
                  <a:extLst>
                    <a:ext uri="{FF2B5EF4-FFF2-40B4-BE49-F238E27FC236}">
                      <a16:creationId xmlns:a16="http://schemas.microsoft.com/office/drawing/2014/main" id="{6F80AC67-FCF0-4E26-84C8-12C2B7D6A545}"/>
                    </a:ext>
                  </a:extLst>
                </p:cNvPr>
                <p:cNvPicPr/>
                <p:nvPr/>
              </p:nvPicPr>
              <p:blipFill>
                <a:blip r:embed="rId55"/>
                <a:stretch>
                  <a:fillRect/>
                </a:stretch>
              </p:blipFill>
              <p:spPr>
                <a:xfrm>
                  <a:off x="8226030" y="4209067"/>
                  <a:ext cx="25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Ink 40">
                  <a:extLst>
                    <a:ext uri="{FF2B5EF4-FFF2-40B4-BE49-F238E27FC236}">
                      <a16:creationId xmlns:a16="http://schemas.microsoft.com/office/drawing/2014/main" id="{B8D4A0F7-C7F3-4AA5-ADBC-6FBCFA103264}"/>
                    </a:ext>
                  </a:extLst>
                </p14:cNvPr>
                <p14:cNvContentPartPr/>
                <p14:nvPr/>
              </p14:nvContentPartPr>
              <p14:xfrm>
                <a:off x="8210910" y="4146787"/>
                <a:ext cx="200880" cy="192600"/>
              </p14:xfrm>
            </p:contentPart>
          </mc:Choice>
          <mc:Fallback xmlns="">
            <p:pic>
              <p:nvPicPr>
                <p:cNvPr id="41" name="Ink 40">
                  <a:extLst>
                    <a:ext uri="{FF2B5EF4-FFF2-40B4-BE49-F238E27FC236}">
                      <a16:creationId xmlns:a16="http://schemas.microsoft.com/office/drawing/2014/main" id="{B8D4A0F7-C7F3-4AA5-ADBC-6FBCFA103264}"/>
                    </a:ext>
                  </a:extLst>
                </p:cNvPr>
                <p:cNvPicPr/>
                <p:nvPr/>
              </p:nvPicPr>
              <p:blipFill>
                <a:blip r:embed="rId57"/>
                <a:stretch>
                  <a:fillRect/>
                </a:stretch>
              </p:blipFill>
              <p:spPr>
                <a:xfrm>
                  <a:off x="8201910" y="4137787"/>
                  <a:ext cx="218520" cy="210240"/>
                </a:xfrm>
                <a:prstGeom prst="rect">
                  <a:avLst/>
                </a:prstGeom>
              </p:spPr>
            </p:pic>
          </mc:Fallback>
        </mc:AlternateContent>
      </p:grpSp>
    </p:spTree>
    <p:extLst>
      <p:ext uri="{BB962C8B-B14F-4D97-AF65-F5344CB8AC3E}">
        <p14:creationId xmlns:p14="http://schemas.microsoft.com/office/powerpoint/2010/main" val="1627011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7FEF60-E24D-4EAD-9ACB-4100FA2D526F}"/>
              </a:ext>
            </a:extLst>
          </p:cNvPr>
          <p:cNvSpPr>
            <a:spLocks noGrp="1"/>
          </p:cNvSpPr>
          <p:nvPr>
            <p:ph type="sldNum" sz="quarter" idx="12"/>
          </p:nvPr>
        </p:nvSpPr>
        <p:spPr/>
        <p:txBody>
          <a:bodyPr/>
          <a:lstStyle/>
          <a:p>
            <a:fld id="{12B7FAE1-8398-4ECD-9623-40D6A02FADC2}" type="slidenum">
              <a:rPr lang="en-US" smtClean="0"/>
              <a:t>8</a:t>
            </a:fld>
            <a:endParaRPr lang="en-US"/>
          </a:p>
        </p:txBody>
      </p:sp>
    </p:spTree>
    <p:extLst>
      <p:ext uri="{BB962C8B-B14F-4D97-AF65-F5344CB8AC3E}">
        <p14:creationId xmlns:p14="http://schemas.microsoft.com/office/powerpoint/2010/main" val="186910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47FEF60-E24D-4EAD-9ACB-4100FA2D526F}"/>
              </a:ext>
            </a:extLst>
          </p:cNvPr>
          <p:cNvSpPr>
            <a:spLocks noGrp="1"/>
          </p:cNvSpPr>
          <p:nvPr>
            <p:ph type="sldNum" sz="quarter" idx="12"/>
          </p:nvPr>
        </p:nvSpPr>
        <p:spPr/>
        <p:txBody>
          <a:bodyPr/>
          <a:lstStyle/>
          <a:p>
            <a:fld id="{12B7FAE1-8398-4ECD-9623-40D6A02FADC2}" type="slidenum">
              <a:rPr lang="en-US" smtClean="0"/>
              <a:t>9</a:t>
            </a:fld>
            <a:endParaRPr lang="en-US"/>
          </a:p>
        </p:txBody>
      </p:sp>
    </p:spTree>
    <p:extLst>
      <p:ext uri="{BB962C8B-B14F-4D97-AF65-F5344CB8AC3E}">
        <p14:creationId xmlns:p14="http://schemas.microsoft.com/office/powerpoint/2010/main" val="609691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5136</TotalTime>
  <Words>6769</Words>
  <Application>Microsoft Office PowerPoint</Application>
  <PresentationFormat>Widescreen</PresentationFormat>
  <Paragraphs>528</Paragraphs>
  <Slides>76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Verdana</vt:lpstr>
      <vt:lpstr>Office Theme</vt:lpstr>
      <vt:lpstr>Chapitre 2: Machinerie photosynthétique et énergétique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 baraquet</dc:creator>
  <cp:lastModifiedBy>Claudine BARAQUET</cp:lastModifiedBy>
  <cp:revision>98</cp:revision>
  <dcterms:created xsi:type="dcterms:W3CDTF">2017-03-16T09:28:04Z</dcterms:created>
  <dcterms:modified xsi:type="dcterms:W3CDTF">2020-10-12T08:50:22Z</dcterms:modified>
</cp:coreProperties>
</file>