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19"/>
  </p:notesMasterIdLst>
  <p:handoutMasterIdLst>
    <p:handoutMasterId r:id="rId20"/>
  </p:handoutMasterIdLst>
  <p:sldIdLst>
    <p:sldId id="256" r:id="rId5"/>
    <p:sldId id="269" r:id="rId6"/>
    <p:sldId id="275" r:id="rId7"/>
    <p:sldId id="272" r:id="rId8"/>
    <p:sldId id="257" r:id="rId9"/>
    <p:sldId id="270" r:id="rId10"/>
    <p:sldId id="271" r:id="rId11"/>
    <p:sldId id="273" r:id="rId12"/>
    <p:sldId id="274" r:id="rId13"/>
    <p:sldId id="279" r:id="rId14"/>
    <p:sldId id="264" r:id="rId15"/>
    <p:sldId id="276" r:id="rId16"/>
    <p:sldId id="277" r:id="rId17"/>
    <p:sldId id="278" r:id="rId18"/>
  </p:sldIdLst>
  <p:sldSz cx="12192000" cy="6858000"/>
  <p:notesSz cx="6858000" cy="9144000"/>
  <p:defaultTextStyle>
    <a:defPPr rtl="0"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Bienvenue" id="{E75E278A-FF0E-49A4-B170-79828D63BBAD}">
          <p14:sldIdLst>
            <p14:sldId id="256"/>
            <p14:sldId id="269"/>
            <p14:sldId id="275"/>
          </p14:sldIdLst>
        </p14:section>
        <p14:section name="Créez, impressionnez votre auditoire et collaborez" id="{B9B51309-D148-4332-87C2-07BE32FBCA3B}">
          <p14:sldIdLst>
            <p14:sldId id="272"/>
            <p14:sldId id="257"/>
            <p14:sldId id="270"/>
            <p14:sldId id="271"/>
            <p14:sldId id="273"/>
            <p14:sldId id="274"/>
            <p14:sldId id="279"/>
            <p14:sldId id="264"/>
            <p14:sldId id="276"/>
            <p14:sldId id="277"/>
            <p14:sldId id="278"/>
          </p14:sldIdLst>
        </p14:section>
        <p14:section name="En savoir plus" id="{2CC34DB2-6590-42C0-AD4B-A04C6060184E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B4A6"/>
    <a:srgbClr val="734F29"/>
    <a:srgbClr val="D24726"/>
    <a:srgbClr val="DD462F"/>
    <a:srgbClr val="AEB785"/>
    <a:srgbClr val="EFD5A2"/>
    <a:srgbClr val="3B3026"/>
    <a:srgbClr val="ECE1CA"/>
    <a:srgbClr val="79553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280" autoAdjust="0"/>
  </p:normalViewPr>
  <p:slideViewPr>
    <p:cSldViewPr snapToGrid="0">
      <p:cViewPr>
        <p:scale>
          <a:sx n="33" d="100"/>
          <a:sy n="33" d="100"/>
        </p:scale>
        <p:origin x="1364" y="8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9" d="100"/>
          <a:sy n="99" d="100"/>
        </p:scale>
        <p:origin x="3570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ke Test User" userId="SID-0" providerId="Test" clId="FakeClientId"/>
    <pc:docChg chg="undo custSel modSld modMainMaster modNotesMaster modHandout">
      <pc:chgData name="Fake Test User" userId="SID-0" providerId="Test" clId="FakeClientId" dt="2019-08-05T02:47:41.727" v="95"/>
      <pc:docMkLst>
        <pc:docMk/>
      </pc:docMkLst>
      <pc:sldChg chg="modSp mod modNotes">
        <pc:chgData name="Fake Test User" userId="SID-0" providerId="Test" clId="FakeClientId" dt="2019-08-02T07:56:00.070" v="32" actId="790"/>
        <pc:sldMkLst>
          <pc:docMk/>
          <pc:sldMk cId="2471807738" sldId="256"/>
        </pc:sldMkLst>
        <pc:spChg chg="mod">
          <ac:chgData name="Fake Test User" userId="SID-0" providerId="Test" clId="FakeClientId" dt="2019-08-02T07:56:00.070" v="32" actId="790"/>
          <ac:spMkLst>
            <pc:docMk/>
            <pc:sldMk cId="2471807738" sldId="256"/>
            <ac:spMk id="2" creationId="{00000000-0000-0000-0000-000000000000}"/>
          </ac:spMkLst>
        </pc:spChg>
        <pc:spChg chg="mod">
          <ac:chgData name="Fake Test User" userId="SID-0" providerId="Test" clId="FakeClientId" dt="2019-08-02T07:56:00.070" v="32" actId="790"/>
          <ac:spMkLst>
            <pc:docMk/>
            <pc:sldMk cId="2471807738" sldId="256"/>
            <ac:spMk id="3" creationId="{00000000-0000-0000-0000-000000000000}"/>
          </ac:spMkLst>
        </pc:spChg>
      </pc:sldChg>
      <pc:sldChg chg="modSp mod modNotes">
        <pc:chgData name="Fake Test User" userId="SID-0" providerId="Test" clId="FakeClientId" dt="2019-08-02T09:04:03.889" v="92" actId="20577"/>
        <pc:sldMkLst>
          <pc:docMk/>
          <pc:sldMk cId="1328676004" sldId="257"/>
        </pc:sldMkLst>
        <pc:spChg chg="mod">
          <ac:chgData name="Fake Test User" userId="SID-0" providerId="Test" clId="FakeClientId" dt="2019-08-02T07:55:36.946" v="29" actId="790"/>
          <ac:spMkLst>
            <pc:docMk/>
            <pc:sldMk cId="1328676004" sldId="257"/>
            <ac:spMk id="2" creationId="{00000000-0000-0000-0000-000000000000}"/>
          </ac:spMkLst>
        </pc:spChg>
        <pc:spChg chg="mod">
          <ac:chgData name="Fake Test User" userId="SID-0" providerId="Test" clId="FakeClientId" dt="2019-08-02T09:04:03.889" v="92" actId="20577"/>
          <ac:spMkLst>
            <pc:docMk/>
            <pc:sldMk cId="1328676004" sldId="257"/>
            <ac:spMk id="3" creationId="{00000000-0000-0000-0000-000000000000}"/>
          </ac:spMkLst>
        </pc:spChg>
        <pc:picChg chg="mod">
          <ac:chgData name="Fake Test User" userId="SID-0" providerId="Test" clId="FakeClientId" dt="2019-08-02T07:56:49.755" v="83" actId="1036"/>
          <ac:picMkLst>
            <pc:docMk/>
            <pc:sldMk cId="1328676004" sldId="257"/>
            <ac:picMk id="6" creationId="{00000000-0000-0000-0000-000000000000}"/>
          </ac:picMkLst>
        </pc:picChg>
        <pc:picChg chg="mod">
          <ac:chgData name="Fake Test User" userId="SID-0" providerId="Test" clId="FakeClientId" dt="2019-08-02T08:01:36.102" v="87" actId="14826"/>
          <ac:picMkLst>
            <pc:docMk/>
            <pc:sldMk cId="1328676004" sldId="257"/>
            <ac:picMk id="7" creationId="{00000000-0000-0000-0000-000000000000}"/>
          </ac:picMkLst>
        </pc:picChg>
        <pc:picChg chg="mod">
          <ac:chgData name="Fake Test User" userId="SID-0" providerId="Test" clId="FakeClientId" dt="2019-08-02T07:56:44.365" v="76" actId="1035"/>
          <ac:picMkLst>
            <pc:docMk/>
            <pc:sldMk cId="1328676004" sldId="257"/>
            <ac:picMk id="9" creationId="{00000000-0000-0000-0000-000000000000}"/>
          </ac:picMkLst>
        </pc:picChg>
        <pc:picChg chg="mod">
          <ac:chgData name="Fake Test User" userId="SID-0" providerId="Test" clId="FakeClientId" dt="2019-08-02T08:01:51.789" v="88" actId="14826"/>
          <ac:picMkLst>
            <pc:docMk/>
            <pc:sldMk cId="1328676004" sldId="257"/>
            <ac:picMk id="11" creationId="{00000000-0000-0000-0000-000000000000}"/>
          </ac:picMkLst>
        </pc:picChg>
      </pc:sldChg>
      <pc:sldChg chg="modSp mod modNotes">
        <pc:chgData name="Fake Test User" userId="SID-0" providerId="Test" clId="FakeClientId" dt="2019-08-02T08:01:15.384" v="86" actId="14826"/>
        <pc:sldMkLst>
          <pc:docMk/>
          <pc:sldMk cId="2090733893" sldId="262"/>
        </pc:sldMkLst>
        <pc:spChg chg="mod">
          <ac:chgData name="Fake Test User" userId="SID-0" providerId="Test" clId="FakeClientId" dt="2019-08-02T07:55:28.431" v="28" actId="790"/>
          <ac:spMkLst>
            <pc:docMk/>
            <pc:sldMk cId="2090733893" sldId="262"/>
            <ac:spMk id="2" creationId="{00000000-0000-0000-0000-000000000000}"/>
          </ac:spMkLst>
        </pc:spChg>
        <pc:spChg chg="mod">
          <ac:chgData name="Fake Test User" userId="SID-0" providerId="Test" clId="FakeClientId" dt="2019-08-02T07:55:28.431" v="28" actId="790"/>
          <ac:spMkLst>
            <pc:docMk/>
            <pc:sldMk cId="2090733893" sldId="262"/>
            <ac:spMk id="3" creationId="{00000000-0000-0000-0000-000000000000}"/>
          </ac:spMkLst>
        </pc:spChg>
        <pc:picChg chg="mod">
          <ac:chgData name="Fake Test User" userId="SID-0" providerId="Test" clId="FakeClientId" dt="2019-08-02T08:01:01.072" v="85" actId="14826"/>
          <ac:picMkLst>
            <pc:docMk/>
            <pc:sldMk cId="2090733893" sldId="262"/>
            <ac:picMk id="4" creationId="{00000000-0000-0000-0000-000000000000}"/>
          </ac:picMkLst>
        </pc:picChg>
        <pc:picChg chg="mod">
          <ac:chgData name="Fake Test User" userId="SID-0" providerId="Test" clId="FakeClientId" dt="2019-08-02T08:01:15.384" v="86" actId="14826"/>
          <ac:picMkLst>
            <pc:docMk/>
            <pc:sldMk cId="2090733893" sldId="262"/>
            <ac:picMk id="5" creationId="{00000000-0000-0000-0000-000000000000}"/>
          </ac:picMkLst>
        </pc:picChg>
        <pc:picChg chg="mod">
          <ac:chgData name="Fake Test User" userId="SID-0" providerId="Test" clId="FakeClientId" dt="2019-08-02T08:00:44.870" v="84" actId="14826"/>
          <ac:picMkLst>
            <pc:docMk/>
            <pc:sldMk cId="2090733893" sldId="262"/>
            <ac:picMk id="6" creationId="{00000000-0000-0000-0000-000000000000}"/>
          </ac:picMkLst>
        </pc:picChg>
      </pc:sldChg>
      <pc:sldChg chg="modSp mod modNotes">
        <pc:chgData name="Fake Test User" userId="SID-0" providerId="Test" clId="FakeClientId" dt="2019-08-02T09:05:49.337" v="94"/>
        <pc:sldMkLst>
          <pc:docMk/>
          <pc:sldMk cId="2317502127" sldId="263"/>
        </pc:sldMkLst>
        <pc:spChg chg="mod">
          <ac:chgData name="Fake Test User" userId="SID-0" providerId="Test" clId="FakeClientId" dt="2019-08-02T07:55:52.180" v="31" actId="790"/>
          <ac:spMkLst>
            <pc:docMk/>
            <pc:sldMk cId="2317502127" sldId="263"/>
            <ac:spMk id="2" creationId="{00000000-0000-0000-0000-000000000000}"/>
          </ac:spMkLst>
        </pc:spChg>
        <pc:spChg chg="mod">
          <ac:chgData name="Fake Test User" userId="SID-0" providerId="Test" clId="FakeClientId" dt="2019-08-02T07:55:52.180" v="31" actId="790"/>
          <ac:spMkLst>
            <pc:docMk/>
            <pc:sldMk cId="2317502127" sldId="263"/>
            <ac:spMk id="3" creationId="{00000000-0000-0000-0000-000000000000}"/>
          </ac:spMkLst>
        </pc:spChg>
        <pc:spChg chg="mod">
          <ac:chgData name="Fake Test User" userId="SID-0" providerId="Test" clId="FakeClientId" dt="2019-08-02T07:55:52.180" v="31" actId="790"/>
          <ac:spMkLst>
            <pc:docMk/>
            <pc:sldMk cId="2317502127" sldId="263"/>
            <ac:spMk id="4" creationId="{00000000-0000-0000-0000-000000000000}"/>
          </ac:spMkLst>
        </pc:spChg>
        <pc:spChg chg="mod">
          <ac:chgData name="Fake Test User" userId="SID-0" providerId="Test" clId="FakeClientId" dt="2019-08-02T09:05:49.337" v="94"/>
          <ac:spMkLst>
            <pc:docMk/>
            <pc:sldMk cId="2317502127" sldId="263"/>
            <ac:spMk id="8" creationId="{00000000-0000-0000-0000-000000000000}"/>
          </ac:spMkLst>
        </pc:spChg>
        <pc:spChg chg="mod">
          <ac:chgData name="Fake Test User" userId="SID-0" providerId="Test" clId="FakeClientId" dt="2019-08-02T09:05:35.603" v="93"/>
          <ac:spMkLst>
            <pc:docMk/>
            <pc:sldMk cId="2317502127" sldId="263"/>
            <ac:spMk id="9" creationId="{00000000-0000-0000-0000-000000000000}"/>
          </ac:spMkLst>
        </pc:spChg>
      </pc:sldChg>
      <pc:sldChg chg="modSp mod modNotes">
        <pc:chgData name="Fake Test User" userId="SID-0" providerId="Test" clId="FakeClientId" dt="2019-08-02T08:02:10.616" v="89" actId="14826"/>
        <pc:sldMkLst>
          <pc:docMk/>
          <pc:sldMk cId="1531532291" sldId="264"/>
        </pc:sldMkLst>
        <pc:spChg chg="mod">
          <ac:chgData name="Fake Test User" userId="SID-0" providerId="Test" clId="FakeClientId" dt="2019-08-02T07:55:44.117" v="30" actId="790"/>
          <ac:spMkLst>
            <pc:docMk/>
            <pc:sldMk cId="1531532291" sldId="264"/>
            <ac:spMk id="2" creationId="{00000000-0000-0000-0000-000000000000}"/>
          </ac:spMkLst>
        </pc:spChg>
        <pc:spChg chg="mod">
          <ac:chgData name="Fake Test User" userId="SID-0" providerId="Test" clId="FakeClientId" dt="2019-08-02T07:55:44.117" v="30" actId="790"/>
          <ac:spMkLst>
            <pc:docMk/>
            <pc:sldMk cId="1531532291" sldId="264"/>
            <ac:spMk id="3" creationId="{00000000-0000-0000-0000-000000000000}"/>
          </ac:spMkLst>
        </pc:spChg>
        <pc:picChg chg="mod">
          <ac:chgData name="Fake Test User" userId="SID-0" providerId="Test" clId="FakeClientId" dt="2019-08-02T08:02:10.616" v="89" actId="14826"/>
          <ac:picMkLst>
            <pc:docMk/>
            <pc:sldMk cId="1531532291" sldId="264"/>
            <ac:picMk id="5" creationId="{00000000-0000-0000-0000-000000000000}"/>
          </ac:picMkLst>
        </pc:picChg>
      </pc:sldChg>
      <pc:sldMasterChg chg="modSp mod modSldLayout">
        <pc:chgData name="Fake Test User" userId="SID-0" providerId="Test" clId="FakeClientId" dt="2019-08-05T02:47:41.727" v="95"/>
        <pc:sldMasterMkLst>
          <pc:docMk/>
          <pc:sldMasterMk cId="946754946" sldId="2147483660"/>
        </pc:sldMasterMkLst>
        <pc:spChg chg="mod">
          <ac:chgData name="Fake Test User" userId="SID-0" providerId="Test" clId="FakeClientId" dt="2019-08-02T07:50:40.647" v="19" actId="790"/>
          <ac:spMkLst>
            <pc:docMk/>
            <pc:sldMasterMk cId="946754946" sldId="2147483660"/>
            <ac:spMk id="2" creationId="{00000000-0000-0000-0000-000000000000}"/>
          </ac:spMkLst>
        </pc:spChg>
        <pc:spChg chg="mod">
          <ac:chgData name="Fake Test User" userId="SID-0" providerId="Test" clId="FakeClientId" dt="2019-08-02T07:50:40.647" v="19" actId="790"/>
          <ac:spMkLst>
            <pc:docMk/>
            <pc:sldMasterMk cId="946754946" sldId="2147483660"/>
            <ac:spMk id="3" creationId="{00000000-0000-0000-0000-000000000000}"/>
          </ac:spMkLst>
        </pc:spChg>
        <pc:spChg chg="mod">
          <ac:chgData name="Fake Test User" userId="SID-0" providerId="Test" clId="FakeClientId" dt="2019-08-02T07:50:40.647" v="19" actId="790"/>
          <ac:spMkLst>
            <pc:docMk/>
            <pc:sldMasterMk cId="946754946" sldId="2147483660"/>
            <ac:spMk id="4" creationId="{00000000-0000-0000-0000-000000000000}"/>
          </ac:spMkLst>
        </pc:spChg>
        <pc:spChg chg="mod">
          <ac:chgData name="Fake Test User" userId="SID-0" providerId="Test" clId="FakeClientId" dt="2019-08-02T07:50:40.647" v="19" actId="790"/>
          <ac:spMkLst>
            <pc:docMk/>
            <pc:sldMasterMk cId="946754946" sldId="2147483660"/>
            <ac:spMk id="5" creationId="{00000000-0000-0000-0000-000000000000}"/>
          </ac:spMkLst>
        </pc:spChg>
        <pc:spChg chg="mod">
          <ac:chgData name="Fake Test User" userId="SID-0" providerId="Test" clId="FakeClientId" dt="2019-08-02T07:50:40.647" v="19" actId="790"/>
          <ac:spMkLst>
            <pc:docMk/>
            <pc:sldMasterMk cId="946754946" sldId="2147483660"/>
            <ac:spMk id="6" creationId="{00000000-0000-0000-0000-000000000000}"/>
          </ac:spMkLst>
        </pc:spChg>
        <pc:sldLayoutChg chg="modSp mod">
          <pc:chgData name="Fake Test User" userId="SID-0" providerId="Test" clId="FakeClientId" dt="2019-08-02T07:47:47.774" v="7" actId="790"/>
          <pc:sldLayoutMkLst>
            <pc:docMk/>
            <pc:sldMasterMk cId="946754946" sldId="2147483660"/>
            <pc:sldLayoutMk cId="1718549498" sldId="2147483661"/>
          </pc:sldLayoutMkLst>
          <pc:spChg chg="mod">
            <ac:chgData name="Fake Test User" userId="SID-0" providerId="Test" clId="FakeClientId" dt="2019-08-02T07:47:47.774" v="7" actId="790"/>
            <ac:spMkLst>
              <pc:docMk/>
              <pc:sldMasterMk cId="946754946" sldId="2147483660"/>
              <pc:sldLayoutMk cId="1718549498" sldId="2147483661"/>
              <ac:spMk id="2" creationId="{00000000-0000-0000-0000-000000000000}"/>
            </ac:spMkLst>
          </pc:spChg>
          <pc:spChg chg="mod">
            <ac:chgData name="Fake Test User" userId="SID-0" providerId="Test" clId="FakeClientId" dt="2019-08-02T07:47:47.774" v="7" actId="790"/>
            <ac:spMkLst>
              <pc:docMk/>
              <pc:sldMasterMk cId="946754946" sldId="2147483660"/>
              <pc:sldLayoutMk cId="1718549498" sldId="2147483661"/>
              <ac:spMk id="3" creationId="{00000000-0000-0000-0000-000000000000}"/>
            </ac:spMkLst>
          </pc:spChg>
          <pc:spChg chg="mod">
            <ac:chgData name="Fake Test User" userId="SID-0" providerId="Test" clId="FakeClientId" dt="2019-08-02T07:47:47.774" v="7" actId="790"/>
            <ac:spMkLst>
              <pc:docMk/>
              <pc:sldMasterMk cId="946754946" sldId="2147483660"/>
              <pc:sldLayoutMk cId="1718549498" sldId="2147483661"/>
              <ac:spMk id="4" creationId="{00000000-0000-0000-0000-000000000000}"/>
            </ac:spMkLst>
          </pc:spChg>
          <pc:spChg chg="mod">
            <ac:chgData name="Fake Test User" userId="SID-0" providerId="Test" clId="FakeClientId" dt="2019-08-02T07:47:47.774" v="7" actId="790"/>
            <ac:spMkLst>
              <pc:docMk/>
              <pc:sldMasterMk cId="946754946" sldId="2147483660"/>
              <pc:sldLayoutMk cId="1718549498" sldId="2147483661"/>
              <ac:spMk id="5" creationId="{00000000-0000-0000-0000-000000000000}"/>
            </ac:spMkLst>
          </pc:spChg>
          <pc:spChg chg="mod">
            <ac:chgData name="Fake Test User" userId="SID-0" providerId="Test" clId="FakeClientId" dt="2019-08-02T07:47:47.774" v="7" actId="790"/>
            <ac:spMkLst>
              <pc:docMk/>
              <pc:sldMasterMk cId="946754946" sldId="2147483660"/>
              <pc:sldLayoutMk cId="1718549498" sldId="2147483661"/>
              <ac:spMk id="6" creationId="{00000000-0000-0000-0000-000000000000}"/>
            </ac:spMkLst>
          </pc:spChg>
          <pc:spChg chg="mod">
            <ac:chgData name="Fake Test User" userId="SID-0" providerId="Test" clId="FakeClientId" dt="2019-08-02T07:47:47.774" v="7" actId="790"/>
            <ac:spMkLst>
              <pc:docMk/>
              <pc:sldMasterMk cId="946754946" sldId="2147483660"/>
              <pc:sldLayoutMk cId="1718549498" sldId="2147483661"/>
              <ac:spMk id="7" creationId="{00000000-0000-0000-0000-000000000000}"/>
            </ac:spMkLst>
          </pc:spChg>
          <pc:spChg chg="mod">
            <ac:chgData name="Fake Test User" userId="SID-0" providerId="Test" clId="FakeClientId" dt="2019-08-02T07:47:47.774" v="7" actId="790"/>
            <ac:spMkLst>
              <pc:docMk/>
              <pc:sldMasterMk cId="946754946" sldId="2147483660"/>
              <pc:sldLayoutMk cId="1718549498" sldId="2147483661"/>
              <ac:spMk id="8" creationId="{00000000-0000-0000-0000-000000000000}"/>
            </ac:spMkLst>
          </pc:spChg>
        </pc:sldLayoutChg>
        <pc:sldLayoutChg chg="modSp mod">
          <pc:chgData name="Fake Test User" userId="SID-0" providerId="Test" clId="FakeClientId" dt="2019-08-02T07:48:37.053" v="8" actId="790"/>
          <pc:sldLayoutMkLst>
            <pc:docMk/>
            <pc:sldMasterMk cId="946754946" sldId="2147483660"/>
            <pc:sldLayoutMk cId="2185836540" sldId="2147483662"/>
          </pc:sldLayoutMkLst>
          <pc:spChg chg="mod">
            <ac:chgData name="Fake Test User" userId="SID-0" providerId="Test" clId="FakeClientId" dt="2019-08-02T07:48:37.053" v="8" actId="790"/>
            <ac:spMkLst>
              <pc:docMk/>
              <pc:sldMasterMk cId="946754946" sldId="2147483660"/>
              <pc:sldLayoutMk cId="2185836540" sldId="2147483662"/>
              <ac:spMk id="2" creationId="{00000000-0000-0000-0000-000000000000}"/>
            </ac:spMkLst>
          </pc:spChg>
          <pc:spChg chg="mod">
            <ac:chgData name="Fake Test User" userId="SID-0" providerId="Test" clId="FakeClientId" dt="2019-08-02T07:48:37.053" v="8" actId="790"/>
            <ac:spMkLst>
              <pc:docMk/>
              <pc:sldMasterMk cId="946754946" sldId="2147483660"/>
              <pc:sldLayoutMk cId="2185836540" sldId="2147483662"/>
              <ac:spMk id="3" creationId="{00000000-0000-0000-0000-000000000000}"/>
            </ac:spMkLst>
          </pc:spChg>
          <pc:spChg chg="mod">
            <ac:chgData name="Fake Test User" userId="SID-0" providerId="Test" clId="FakeClientId" dt="2019-08-02T07:48:37.053" v="8" actId="790"/>
            <ac:spMkLst>
              <pc:docMk/>
              <pc:sldMasterMk cId="946754946" sldId="2147483660"/>
              <pc:sldLayoutMk cId="2185836540" sldId="2147483662"/>
              <ac:spMk id="4" creationId="{00000000-0000-0000-0000-000000000000}"/>
            </ac:spMkLst>
          </pc:spChg>
          <pc:spChg chg="mod">
            <ac:chgData name="Fake Test User" userId="SID-0" providerId="Test" clId="FakeClientId" dt="2019-08-02T07:48:37.053" v="8" actId="790"/>
            <ac:spMkLst>
              <pc:docMk/>
              <pc:sldMasterMk cId="946754946" sldId="2147483660"/>
              <pc:sldLayoutMk cId="2185836540" sldId="2147483662"/>
              <ac:spMk id="5" creationId="{00000000-0000-0000-0000-000000000000}"/>
            </ac:spMkLst>
          </pc:spChg>
          <pc:spChg chg="mod">
            <ac:chgData name="Fake Test User" userId="SID-0" providerId="Test" clId="FakeClientId" dt="2019-08-02T07:48:37.053" v="8" actId="790"/>
            <ac:spMkLst>
              <pc:docMk/>
              <pc:sldMasterMk cId="946754946" sldId="2147483660"/>
              <pc:sldLayoutMk cId="2185836540" sldId="2147483662"/>
              <ac:spMk id="6" creationId="{00000000-0000-0000-0000-000000000000}"/>
            </ac:spMkLst>
          </pc:spChg>
          <pc:spChg chg="mod">
            <ac:chgData name="Fake Test User" userId="SID-0" providerId="Test" clId="FakeClientId" dt="2019-08-02T07:48:37.053" v="8" actId="790"/>
            <ac:spMkLst>
              <pc:docMk/>
              <pc:sldMasterMk cId="946754946" sldId="2147483660"/>
              <pc:sldLayoutMk cId="2185836540" sldId="2147483662"/>
              <ac:spMk id="7" creationId="{00000000-0000-0000-0000-000000000000}"/>
            </ac:spMkLst>
          </pc:spChg>
          <pc:spChg chg="mod">
            <ac:chgData name="Fake Test User" userId="SID-0" providerId="Test" clId="FakeClientId" dt="2019-08-02T07:48:37.053" v="8" actId="790"/>
            <ac:spMkLst>
              <pc:docMk/>
              <pc:sldMasterMk cId="946754946" sldId="2147483660"/>
              <pc:sldLayoutMk cId="2185836540" sldId="2147483662"/>
              <ac:spMk id="8" creationId="{00000000-0000-0000-0000-000000000000}"/>
            </ac:spMkLst>
          </pc:spChg>
        </pc:sldLayoutChg>
        <pc:sldLayoutChg chg="modSp mod">
          <pc:chgData name="Fake Test User" userId="SID-0" providerId="Test" clId="FakeClientId" dt="2019-08-02T07:48:53.714" v="9" actId="790"/>
          <pc:sldLayoutMkLst>
            <pc:docMk/>
            <pc:sldMasterMk cId="946754946" sldId="2147483660"/>
            <pc:sldLayoutMk cId="1335655537" sldId="2147483663"/>
          </pc:sldLayoutMkLst>
          <pc:spChg chg="mod">
            <ac:chgData name="Fake Test User" userId="SID-0" providerId="Test" clId="FakeClientId" dt="2019-08-02T07:48:53.714" v="9" actId="790"/>
            <ac:spMkLst>
              <pc:docMk/>
              <pc:sldMasterMk cId="946754946" sldId="2147483660"/>
              <pc:sldLayoutMk cId="1335655537" sldId="2147483663"/>
              <ac:spMk id="2" creationId="{00000000-0000-0000-0000-000000000000}"/>
            </ac:spMkLst>
          </pc:spChg>
          <pc:spChg chg="mod">
            <ac:chgData name="Fake Test User" userId="SID-0" providerId="Test" clId="FakeClientId" dt="2019-08-02T07:48:53.714" v="9" actId="790"/>
            <ac:spMkLst>
              <pc:docMk/>
              <pc:sldMasterMk cId="946754946" sldId="2147483660"/>
              <pc:sldLayoutMk cId="1335655537" sldId="2147483663"/>
              <ac:spMk id="3" creationId="{00000000-0000-0000-0000-000000000000}"/>
            </ac:spMkLst>
          </pc:spChg>
          <pc:spChg chg="mod">
            <ac:chgData name="Fake Test User" userId="SID-0" providerId="Test" clId="FakeClientId" dt="2019-08-02T07:48:53.714" v="9" actId="790"/>
            <ac:spMkLst>
              <pc:docMk/>
              <pc:sldMasterMk cId="946754946" sldId="2147483660"/>
              <pc:sldLayoutMk cId="1335655537" sldId="2147483663"/>
              <ac:spMk id="4" creationId="{00000000-0000-0000-0000-000000000000}"/>
            </ac:spMkLst>
          </pc:spChg>
          <pc:spChg chg="mod">
            <ac:chgData name="Fake Test User" userId="SID-0" providerId="Test" clId="FakeClientId" dt="2019-08-02T07:48:53.714" v="9" actId="790"/>
            <ac:spMkLst>
              <pc:docMk/>
              <pc:sldMasterMk cId="946754946" sldId="2147483660"/>
              <pc:sldLayoutMk cId="1335655537" sldId="2147483663"/>
              <ac:spMk id="5" creationId="{00000000-0000-0000-0000-000000000000}"/>
            </ac:spMkLst>
          </pc:spChg>
          <pc:spChg chg="mod">
            <ac:chgData name="Fake Test User" userId="SID-0" providerId="Test" clId="FakeClientId" dt="2019-08-02T07:48:53.714" v="9" actId="790"/>
            <ac:spMkLst>
              <pc:docMk/>
              <pc:sldMasterMk cId="946754946" sldId="2147483660"/>
              <pc:sldLayoutMk cId="1335655537" sldId="2147483663"/>
              <ac:spMk id="6" creationId="{00000000-0000-0000-0000-000000000000}"/>
            </ac:spMkLst>
          </pc:spChg>
          <pc:spChg chg="mod">
            <ac:chgData name="Fake Test User" userId="SID-0" providerId="Test" clId="FakeClientId" dt="2019-08-02T07:48:53.714" v="9" actId="790"/>
            <ac:spMkLst>
              <pc:docMk/>
              <pc:sldMasterMk cId="946754946" sldId="2147483660"/>
              <pc:sldLayoutMk cId="1335655537" sldId="2147483663"/>
              <ac:spMk id="7" creationId="{00000000-0000-0000-0000-000000000000}"/>
            </ac:spMkLst>
          </pc:spChg>
          <pc:spChg chg="mod">
            <ac:chgData name="Fake Test User" userId="SID-0" providerId="Test" clId="FakeClientId" dt="2019-08-02T07:48:53.714" v="9" actId="790"/>
            <ac:spMkLst>
              <pc:docMk/>
              <pc:sldMasterMk cId="946754946" sldId="2147483660"/>
              <pc:sldLayoutMk cId="1335655537" sldId="2147483663"/>
              <ac:spMk id="8" creationId="{00000000-0000-0000-0000-000000000000}"/>
            </ac:spMkLst>
          </pc:spChg>
        </pc:sldLayoutChg>
        <pc:sldLayoutChg chg="modSp mod">
          <pc:chgData name="Fake Test User" userId="SID-0" providerId="Test" clId="FakeClientId" dt="2019-08-02T07:49:06.041" v="10" actId="790"/>
          <pc:sldLayoutMkLst>
            <pc:docMk/>
            <pc:sldMasterMk cId="946754946" sldId="2147483660"/>
            <pc:sldLayoutMk cId="3328223887" sldId="2147483664"/>
          </pc:sldLayoutMkLst>
          <pc:spChg chg="mod">
            <ac:chgData name="Fake Test User" userId="SID-0" providerId="Test" clId="FakeClientId" dt="2019-08-02T07:49:06.041" v="10" actId="790"/>
            <ac:spMkLst>
              <pc:docMk/>
              <pc:sldMasterMk cId="946754946" sldId="2147483660"/>
              <pc:sldLayoutMk cId="3328223887" sldId="2147483664"/>
              <ac:spMk id="2" creationId="{00000000-0000-0000-0000-000000000000}"/>
            </ac:spMkLst>
          </pc:spChg>
          <pc:spChg chg="mod">
            <ac:chgData name="Fake Test User" userId="SID-0" providerId="Test" clId="FakeClientId" dt="2019-08-02T07:49:06.041" v="10" actId="790"/>
            <ac:spMkLst>
              <pc:docMk/>
              <pc:sldMasterMk cId="946754946" sldId="2147483660"/>
              <pc:sldLayoutMk cId="3328223887" sldId="2147483664"/>
              <ac:spMk id="3" creationId="{00000000-0000-0000-0000-000000000000}"/>
            </ac:spMkLst>
          </pc:spChg>
          <pc:spChg chg="mod">
            <ac:chgData name="Fake Test User" userId="SID-0" providerId="Test" clId="FakeClientId" dt="2019-08-02T07:49:06.041" v="10" actId="790"/>
            <ac:spMkLst>
              <pc:docMk/>
              <pc:sldMasterMk cId="946754946" sldId="2147483660"/>
              <pc:sldLayoutMk cId="3328223887" sldId="2147483664"/>
              <ac:spMk id="4" creationId="{00000000-0000-0000-0000-000000000000}"/>
            </ac:spMkLst>
          </pc:spChg>
          <pc:spChg chg="mod">
            <ac:chgData name="Fake Test User" userId="SID-0" providerId="Test" clId="FakeClientId" dt="2019-08-02T07:49:06.041" v="10" actId="790"/>
            <ac:spMkLst>
              <pc:docMk/>
              <pc:sldMasterMk cId="946754946" sldId="2147483660"/>
              <pc:sldLayoutMk cId="3328223887" sldId="2147483664"/>
              <ac:spMk id="5" creationId="{00000000-0000-0000-0000-000000000000}"/>
            </ac:spMkLst>
          </pc:spChg>
          <pc:spChg chg="mod">
            <ac:chgData name="Fake Test User" userId="SID-0" providerId="Test" clId="FakeClientId" dt="2019-08-02T07:49:06.041" v="10" actId="790"/>
            <ac:spMkLst>
              <pc:docMk/>
              <pc:sldMasterMk cId="946754946" sldId="2147483660"/>
              <pc:sldLayoutMk cId="3328223887" sldId="2147483664"/>
              <ac:spMk id="6" creationId="{00000000-0000-0000-0000-000000000000}"/>
            </ac:spMkLst>
          </pc:spChg>
          <pc:spChg chg="mod">
            <ac:chgData name="Fake Test User" userId="SID-0" providerId="Test" clId="FakeClientId" dt="2019-08-02T07:49:06.041" v="10" actId="790"/>
            <ac:spMkLst>
              <pc:docMk/>
              <pc:sldMasterMk cId="946754946" sldId="2147483660"/>
              <pc:sldLayoutMk cId="3328223887" sldId="2147483664"/>
              <ac:spMk id="7" creationId="{00000000-0000-0000-0000-000000000000}"/>
            </ac:spMkLst>
          </pc:spChg>
          <pc:spChg chg="mod">
            <ac:chgData name="Fake Test User" userId="SID-0" providerId="Test" clId="FakeClientId" dt="2019-08-02T07:49:06.041" v="10" actId="790"/>
            <ac:spMkLst>
              <pc:docMk/>
              <pc:sldMasterMk cId="946754946" sldId="2147483660"/>
              <pc:sldLayoutMk cId="3328223887" sldId="2147483664"/>
              <ac:spMk id="8" creationId="{00000000-0000-0000-0000-000000000000}"/>
            </ac:spMkLst>
          </pc:spChg>
          <pc:spChg chg="mod">
            <ac:chgData name="Fake Test User" userId="SID-0" providerId="Test" clId="FakeClientId" dt="2019-08-02T07:49:06.041" v="10" actId="790"/>
            <ac:spMkLst>
              <pc:docMk/>
              <pc:sldMasterMk cId="946754946" sldId="2147483660"/>
              <pc:sldLayoutMk cId="3328223887" sldId="2147483664"/>
              <ac:spMk id="9" creationId="{00000000-0000-0000-0000-000000000000}"/>
            </ac:spMkLst>
          </pc:spChg>
        </pc:sldLayoutChg>
        <pc:sldLayoutChg chg="modSp mod">
          <pc:chgData name="Fake Test User" userId="SID-0" providerId="Test" clId="FakeClientId" dt="2019-08-05T02:47:41.727" v="95"/>
          <pc:sldLayoutMkLst>
            <pc:docMk/>
            <pc:sldMasterMk cId="946754946" sldId="2147483660"/>
            <pc:sldLayoutMk cId="3606029816" sldId="2147483665"/>
          </pc:sldLayoutMkLst>
          <pc:spChg chg="mod">
            <ac:chgData name="Fake Test User" userId="SID-0" providerId="Test" clId="FakeClientId" dt="2019-08-02T07:49:15.119" v="11" actId="790"/>
            <ac:spMkLst>
              <pc:docMk/>
              <pc:sldMasterMk cId="946754946" sldId="2147483660"/>
              <pc:sldLayoutMk cId="3606029816" sldId="2147483665"/>
              <ac:spMk id="2" creationId="{00000000-0000-0000-0000-000000000000}"/>
            </ac:spMkLst>
          </pc:spChg>
          <pc:spChg chg="mod">
            <ac:chgData name="Fake Test User" userId="SID-0" providerId="Test" clId="FakeClientId" dt="2019-08-02T07:49:15.119" v="11" actId="790"/>
            <ac:spMkLst>
              <pc:docMk/>
              <pc:sldMasterMk cId="946754946" sldId="2147483660"/>
              <pc:sldLayoutMk cId="3606029816" sldId="2147483665"/>
              <ac:spMk id="3" creationId="{00000000-0000-0000-0000-000000000000}"/>
            </ac:spMkLst>
          </pc:spChg>
          <pc:spChg chg="mod">
            <ac:chgData name="Fake Test User" userId="SID-0" providerId="Test" clId="FakeClientId" dt="2019-08-02T07:49:15.119" v="11" actId="790"/>
            <ac:spMkLst>
              <pc:docMk/>
              <pc:sldMasterMk cId="946754946" sldId="2147483660"/>
              <pc:sldLayoutMk cId="3606029816" sldId="2147483665"/>
              <ac:spMk id="4" creationId="{00000000-0000-0000-0000-000000000000}"/>
            </ac:spMkLst>
          </pc:spChg>
          <pc:spChg chg="mod">
            <ac:chgData name="Fake Test User" userId="SID-0" providerId="Test" clId="FakeClientId" dt="2019-08-05T02:47:41.727" v="95"/>
            <ac:spMkLst>
              <pc:docMk/>
              <pc:sldMasterMk cId="946754946" sldId="2147483660"/>
              <pc:sldLayoutMk cId="3606029816" sldId="2147483665"/>
              <ac:spMk id="5" creationId="{00000000-0000-0000-0000-000000000000}"/>
            </ac:spMkLst>
          </pc:spChg>
          <pc:spChg chg="mod">
            <ac:chgData name="Fake Test User" userId="SID-0" providerId="Test" clId="FakeClientId" dt="2019-08-02T07:49:15.119" v="11" actId="790"/>
            <ac:spMkLst>
              <pc:docMk/>
              <pc:sldMasterMk cId="946754946" sldId="2147483660"/>
              <pc:sldLayoutMk cId="3606029816" sldId="2147483665"/>
              <ac:spMk id="6" creationId="{00000000-0000-0000-0000-000000000000}"/>
            </ac:spMkLst>
          </pc:spChg>
          <pc:spChg chg="mod">
            <ac:chgData name="Fake Test User" userId="SID-0" providerId="Test" clId="FakeClientId" dt="2019-08-02T07:49:15.119" v="11" actId="790"/>
            <ac:spMkLst>
              <pc:docMk/>
              <pc:sldMasterMk cId="946754946" sldId="2147483660"/>
              <pc:sldLayoutMk cId="3606029816" sldId="2147483665"/>
              <ac:spMk id="7" creationId="{00000000-0000-0000-0000-000000000000}"/>
            </ac:spMkLst>
          </pc:spChg>
          <pc:spChg chg="mod">
            <ac:chgData name="Fake Test User" userId="SID-0" providerId="Test" clId="FakeClientId" dt="2019-08-02T07:49:15.119" v="11" actId="790"/>
            <ac:spMkLst>
              <pc:docMk/>
              <pc:sldMasterMk cId="946754946" sldId="2147483660"/>
              <pc:sldLayoutMk cId="3606029816" sldId="2147483665"/>
              <ac:spMk id="8" creationId="{00000000-0000-0000-0000-000000000000}"/>
            </ac:spMkLst>
          </pc:spChg>
          <pc:spChg chg="mod">
            <ac:chgData name="Fake Test User" userId="SID-0" providerId="Test" clId="FakeClientId" dt="2019-08-02T07:49:15.119" v="11" actId="790"/>
            <ac:spMkLst>
              <pc:docMk/>
              <pc:sldMasterMk cId="946754946" sldId="2147483660"/>
              <pc:sldLayoutMk cId="3606029816" sldId="2147483665"/>
              <ac:spMk id="9" creationId="{00000000-0000-0000-0000-000000000000}"/>
            </ac:spMkLst>
          </pc:spChg>
          <pc:spChg chg="mod">
            <ac:chgData name="Fake Test User" userId="SID-0" providerId="Test" clId="FakeClientId" dt="2019-08-02T07:49:15.119" v="11" actId="790"/>
            <ac:spMkLst>
              <pc:docMk/>
              <pc:sldMasterMk cId="946754946" sldId="2147483660"/>
              <pc:sldLayoutMk cId="3606029816" sldId="2147483665"/>
              <ac:spMk id="10" creationId="{00000000-0000-0000-0000-000000000000}"/>
            </ac:spMkLst>
          </pc:spChg>
          <pc:spChg chg="mod">
            <ac:chgData name="Fake Test User" userId="SID-0" providerId="Test" clId="FakeClientId" dt="2019-08-02T07:49:15.119" v="11" actId="790"/>
            <ac:spMkLst>
              <pc:docMk/>
              <pc:sldMasterMk cId="946754946" sldId="2147483660"/>
              <pc:sldLayoutMk cId="3606029816" sldId="2147483665"/>
              <ac:spMk id="11" creationId="{00000000-0000-0000-0000-000000000000}"/>
            </ac:spMkLst>
          </pc:spChg>
        </pc:sldLayoutChg>
        <pc:sldLayoutChg chg="modSp mod">
          <pc:chgData name="Fake Test User" userId="SID-0" providerId="Test" clId="FakeClientId" dt="2019-08-02T07:49:30.244" v="12" actId="790"/>
          <pc:sldLayoutMkLst>
            <pc:docMk/>
            <pc:sldMasterMk cId="946754946" sldId="2147483660"/>
            <pc:sldLayoutMk cId="100814485" sldId="2147483666"/>
          </pc:sldLayoutMkLst>
          <pc:spChg chg="mod">
            <ac:chgData name="Fake Test User" userId="SID-0" providerId="Test" clId="FakeClientId" dt="2019-08-02T07:49:30.244" v="12" actId="790"/>
            <ac:spMkLst>
              <pc:docMk/>
              <pc:sldMasterMk cId="946754946" sldId="2147483660"/>
              <pc:sldLayoutMk cId="100814485" sldId="2147483666"/>
              <ac:spMk id="2" creationId="{00000000-0000-0000-0000-000000000000}"/>
            </ac:spMkLst>
          </pc:spChg>
          <pc:spChg chg="mod">
            <ac:chgData name="Fake Test User" userId="SID-0" providerId="Test" clId="FakeClientId" dt="2019-08-02T07:49:30.244" v="12" actId="790"/>
            <ac:spMkLst>
              <pc:docMk/>
              <pc:sldMasterMk cId="946754946" sldId="2147483660"/>
              <pc:sldLayoutMk cId="100814485" sldId="2147483666"/>
              <ac:spMk id="3" creationId="{00000000-0000-0000-0000-000000000000}"/>
            </ac:spMkLst>
          </pc:spChg>
          <pc:spChg chg="mod">
            <ac:chgData name="Fake Test User" userId="SID-0" providerId="Test" clId="FakeClientId" dt="2019-08-02T07:49:30.244" v="12" actId="790"/>
            <ac:spMkLst>
              <pc:docMk/>
              <pc:sldMasterMk cId="946754946" sldId="2147483660"/>
              <pc:sldLayoutMk cId="100814485" sldId="2147483666"/>
              <ac:spMk id="4" creationId="{00000000-0000-0000-0000-000000000000}"/>
            </ac:spMkLst>
          </pc:spChg>
          <pc:spChg chg="mod">
            <ac:chgData name="Fake Test User" userId="SID-0" providerId="Test" clId="FakeClientId" dt="2019-08-02T07:49:30.244" v="12" actId="790"/>
            <ac:spMkLst>
              <pc:docMk/>
              <pc:sldMasterMk cId="946754946" sldId="2147483660"/>
              <pc:sldLayoutMk cId="100814485" sldId="2147483666"/>
              <ac:spMk id="5" creationId="{00000000-0000-0000-0000-000000000000}"/>
            </ac:spMkLst>
          </pc:spChg>
          <pc:spChg chg="mod">
            <ac:chgData name="Fake Test User" userId="SID-0" providerId="Test" clId="FakeClientId" dt="2019-08-02T07:49:30.244" v="12" actId="790"/>
            <ac:spMkLst>
              <pc:docMk/>
              <pc:sldMasterMk cId="946754946" sldId="2147483660"/>
              <pc:sldLayoutMk cId="100814485" sldId="2147483666"/>
              <ac:spMk id="6" creationId="{00000000-0000-0000-0000-000000000000}"/>
            </ac:spMkLst>
          </pc:spChg>
          <pc:spChg chg="mod">
            <ac:chgData name="Fake Test User" userId="SID-0" providerId="Test" clId="FakeClientId" dt="2019-08-02T07:49:30.244" v="12" actId="790"/>
            <ac:spMkLst>
              <pc:docMk/>
              <pc:sldMasterMk cId="946754946" sldId="2147483660"/>
              <pc:sldLayoutMk cId="100814485" sldId="2147483666"/>
              <ac:spMk id="7" creationId="{00000000-0000-0000-0000-000000000000}"/>
            </ac:spMkLst>
          </pc:spChg>
        </pc:sldLayoutChg>
        <pc:sldLayoutChg chg="modSp mod">
          <pc:chgData name="Fake Test User" userId="SID-0" providerId="Test" clId="FakeClientId" dt="2019-08-02T07:49:41.431" v="13" actId="790"/>
          <pc:sldLayoutMkLst>
            <pc:docMk/>
            <pc:sldMasterMk cId="946754946" sldId="2147483660"/>
            <pc:sldLayoutMk cId="4037432058" sldId="2147483667"/>
          </pc:sldLayoutMkLst>
          <pc:spChg chg="mod">
            <ac:chgData name="Fake Test User" userId="SID-0" providerId="Test" clId="FakeClientId" dt="2019-08-02T07:49:41.431" v="13" actId="790"/>
            <ac:spMkLst>
              <pc:docMk/>
              <pc:sldMasterMk cId="946754946" sldId="2147483660"/>
              <pc:sldLayoutMk cId="4037432058" sldId="2147483667"/>
              <ac:spMk id="2" creationId="{00000000-0000-0000-0000-000000000000}"/>
            </ac:spMkLst>
          </pc:spChg>
          <pc:spChg chg="mod">
            <ac:chgData name="Fake Test User" userId="SID-0" providerId="Test" clId="FakeClientId" dt="2019-08-02T07:49:41.431" v="13" actId="790"/>
            <ac:spMkLst>
              <pc:docMk/>
              <pc:sldMasterMk cId="946754946" sldId="2147483660"/>
              <pc:sldLayoutMk cId="4037432058" sldId="2147483667"/>
              <ac:spMk id="3" creationId="{00000000-0000-0000-0000-000000000000}"/>
            </ac:spMkLst>
          </pc:spChg>
          <pc:spChg chg="mod">
            <ac:chgData name="Fake Test User" userId="SID-0" providerId="Test" clId="FakeClientId" dt="2019-08-02T07:49:41.431" v="13" actId="790"/>
            <ac:spMkLst>
              <pc:docMk/>
              <pc:sldMasterMk cId="946754946" sldId="2147483660"/>
              <pc:sldLayoutMk cId="4037432058" sldId="2147483667"/>
              <ac:spMk id="4" creationId="{00000000-0000-0000-0000-000000000000}"/>
            </ac:spMkLst>
          </pc:spChg>
        </pc:sldLayoutChg>
        <pc:sldLayoutChg chg="modSp mod">
          <pc:chgData name="Fake Test User" userId="SID-0" providerId="Test" clId="FakeClientId" dt="2019-08-02T07:49:51.102" v="14" actId="790"/>
          <pc:sldLayoutMkLst>
            <pc:docMk/>
            <pc:sldMasterMk cId="946754946" sldId="2147483660"/>
            <pc:sldLayoutMk cId="1784193825" sldId="2147483668"/>
          </pc:sldLayoutMkLst>
          <pc:spChg chg="mod">
            <ac:chgData name="Fake Test User" userId="SID-0" providerId="Test" clId="FakeClientId" dt="2019-08-02T07:49:51.102" v="14" actId="790"/>
            <ac:spMkLst>
              <pc:docMk/>
              <pc:sldMasterMk cId="946754946" sldId="2147483660"/>
              <pc:sldLayoutMk cId="1784193825" sldId="2147483668"/>
              <ac:spMk id="2" creationId="{00000000-0000-0000-0000-000000000000}"/>
            </ac:spMkLst>
          </pc:spChg>
          <pc:spChg chg="mod">
            <ac:chgData name="Fake Test User" userId="SID-0" providerId="Test" clId="FakeClientId" dt="2019-08-02T07:49:51.102" v="14" actId="790"/>
            <ac:spMkLst>
              <pc:docMk/>
              <pc:sldMasterMk cId="946754946" sldId="2147483660"/>
              <pc:sldLayoutMk cId="1784193825" sldId="2147483668"/>
              <ac:spMk id="3" creationId="{00000000-0000-0000-0000-000000000000}"/>
            </ac:spMkLst>
          </pc:spChg>
          <pc:spChg chg="mod">
            <ac:chgData name="Fake Test User" userId="SID-0" providerId="Test" clId="FakeClientId" dt="2019-08-02T07:49:51.102" v="14" actId="790"/>
            <ac:spMkLst>
              <pc:docMk/>
              <pc:sldMasterMk cId="946754946" sldId="2147483660"/>
              <pc:sldLayoutMk cId="1784193825" sldId="2147483668"/>
              <ac:spMk id="4" creationId="{00000000-0000-0000-0000-000000000000}"/>
            </ac:spMkLst>
          </pc:spChg>
          <pc:spChg chg="mod">
            <ac:chgData name="Fake Test User" userId="SID-0" providerId="Test" clId="FakeClientId" dt="2019-08-02T07:49:51.102" v="14" actId="790"/>
            <ac:spMkLst>
              <pc:docMk/>
              <pc:sldMasterMk cId="946754946" sldId="2147483660"/>
              <pc:sldLayoutMk cId="1784193825" sldId="2147483668"/>
              <ac:spMk id="5" creationId="{00000000-0000-0000-0000-000000000000}"/>
            </ac:spMkLst>
          </pc:spChg>
          <pc:spChg chg="mod">
            <ac:chgData name="Fake Test User" userId="SID-0" providerId="Test" clId="FakeClientId" dt="2019-08-02T07:49:51.102" v="14" actId="790"/>
            <ac:spMkLst>
              <pc:docMk/>
              <pc:sldMasterMk cId="946754946" sldId="2147483660"/>
              <pc:sldLayoutMk cId="1784193825" sldId="2147483668"/>
              <ac:spMk id="6" creationId="{00000000-0000-0000-0000-000000000000}"/>
            </ac:spMkLst>
          </pc:spChg>
          <pc:spChg chg="mod">
            <ac:chgData name="Fake Test User" userId="SID-0" providerId="Test" clId="FakeClientId" dt="2019-08-02T07:49:51.102" v="14" actId="790"/>
            <ac:spMkLst>
              <pc:docMk/>
              <pc:sldMasterMk cId="946754946" sldId="2147483660"/>
              <pc:sldLayoutMk cId="1784193825" sldId="2147483668"/>
              <ac:spMk id="7" creationId="{00000000-0000-0000-0000-000000000000}"/>
            </ac:spMkLst>
          </pc:spChg>
        </pc:sldLayoutChg>
        <pc:sldLayoutChg chg="modSp mod">
          <pc:chgData name="Fake Test User" userId="SID-0" providerId="Test" clId="FakeClientId" dt="2019-08-02T07:49:58.555" v="15" actId="790"/>
          <pc:sldLayoutMkLst>
            <pc:docMk/>
            <pc:sldMasterMk cId="946754946" sldId="2147483660"/>
            <pc:sldLayoutMk cId="3161095380" sldId="2147483669"/>
          </pc:sldLayoutMkLst>
          <pc:spChg chg="mod">
            <ac:chgData name="Fake Test User" userId="SID-0" providerId="Test" clId="FakeClientId" dt="2019-08-02T07:49:58.555" v="15" actId="790"/>
            <ac:spMkLst>
              <pc:docMk/>
              <pc:sldMasterMk cId="946754946" sldId="2147483660"/>
              <pc:sldLayoutMk cId="3161095380" sldId="2147483669"/>
              <ac:spMk id="2" creationId="{00000000-0000-0000-0000-000000000000}"/>
            </ac:spMkLst>
          </pc:spChg>
          <pc:spChg chg="mod">
            <ac:chgData name="Fake Test User" userId="SID-0" providerId="Test" clId="FakeClientId" dt="2019-08-02T07:49:58.555" v="15" actId="790"/>
            <ac:spMkLst>
              <pc:docMk/>
              <pc:sldMasterMk cId="946754946" sldId="2147483660"/>
              <pc:sldLayoutMk cId="3161095380" sldId="2147483669"/>
              <ac:spMk id="3" creationId="{00000000-0000-0000-0000-000000000000}"/>
            </ac:spMkLst>
          </pc:spChg>
          <pc:spChg chg="mod">
            <ac:chgData name="Fake Test User" userId="SID-0" providerId="Test" clId="FakeClientId" dt="2019-08-02T07:49:58.555" v="15" actId="790"/>
            <ac:spMkLst>
              <pc:docMk/>
              <pc:sldMasterMk cId="946754946" sldId="2147483660"/>
              <pc:sldLayoutMk cId="3161095380" sldId="2147483669"/>
              <ac:spMk id="4" creationId="{00000000-0000-0000-0000-000000000000}"/>
            </ac:spMkLst>
          </pc:spChg>
          <pc:spChg chg="mod">
            <ac:chgData name="Fake Test User" userId="SID-0" providerId="Test" clId="FakeClientId" dt="2019-08-02T07:49:58.555" v="15" actId="790"/>
            <ac:spMkLst>
              <pc:docMk/>
              <pc:sldMasterMk cId="946754946" sldId="2147483660"/>
              <pc:sldLayoutMk cId="3161095380" sldId="2147483669"/>
              <ac:spMk id="5" creationId="{00000000-0000-0000-0000-000000000000}"/>
            </ac:spMkLst>
          </pc:spChg>
          <pc:spChg chg="mod">
            <ac:chgData name="Fake Test User" userId="SID-0" providerId="Test" clId="FakeClientId" dt="2019-08-02T07:49:58.555" v="15" actId="790"/>
            <ac:spMkLst>
              <pc:docMk/>
              <pc:sldMasterMk cId="946754946" sldId="2147483660"/>
              <pc:sldLayoutMk cId="3161095380" sldId="2147483669"/>
              <ac:spMk id="6" creationId="{00000000-0000-0000-0000-000000000000}"/>
            </ac:spMkLst>
          </pc:spChg>
          <pc:spChg chg="mod">
            <ac:chgData name="Fake Test User" userId="SID-0" providerId="Test" clId="FakeClientId" dt="2019-08-02T07:49:58.555" v="15" actId="790"/>
            <ac:spMkLst>
              <pc:docMk/>
              <pc:sldMasterMk cId="946754946" sldId="2147483660"/>
              <pc:sldLayoutMk cId="3161095380" sldId="2147483669"/>
              <ac:spMk id="7" creationId="{00000000-0000-0000-0000-000000000000}"/>
            </ac:spMkLst>
          </pc:spChg>
        </pc:sldLayoutChg>
        <pc:sldLayoutChg chg="modSp mod">
          <pc:chgData name="Fake Test User" userId="SID-0" providerId="Test" clId="FakeClientId" dt="2019-08-02T07:50:05.789" v="16" actId="790"/>
          <pc:sldLayoutMkLst>
            <pc:docMk/>
            <pc:sldMasterMk cId="946754946" sldId="2147483660"/>
            <pc:sldLayoutMk cId="596921339" sldId="2147483670"/>
          </pc:sldLayoutMkLst>
          <pc:spChg chg="mod">
            <ac:chgData name="Fake Test User" userId="SID-0" providerId="Test" clId="FakeClientId" dt="2019-08-02T07:50:05.789" v="16" actId="790"/>
            <ac:spMkLst>
              <pc:docMk/>
              <pc:sldMasterMk cId="946754946" sldId="2147483660"/>
              <pc:sldLayoutMk cId="596921339" sldId="2147483670"/>
              <ac:spMk id="2" creationId="{00000000-0000-0000-0000-000000000000}"/>
            </ac:spMkLst>
          </pc:spChg>
          <pc:spChg chg="mod">
            <ac:chgData name="Fake Test User" userId="SID-0" providerId="Test" clId="FakeClientId" dt="2019-08-02T07:50:05.789" v="16" actId="790"/>
            <ac:spMkLst>
              <pc:docMk/>
              <pc:sldMasterMk cId="946754946" sldId="2147483660"/>
              <pc:sldLayoutMk cId="596921339" sldId="2147483670"/>
              <ac:spMk id="3" creationId="{00000000-0000-0000-0000-000000000000}"/>
            </ac:spMkLst>
          </pc:spChg>
          <pc:spChg chg="mod">
            <ac:chgData name="Fake Test User" userId="SID-0" providerId="Test" clId="FakeClientId" dt="2019-08-02T07:50:05.789" v="16" actId="790"/>
            <ac:spMkLst>
              <pc:docMk/>
              <pc:sldMasterMk cId="946754946" sldId="2147483660"/>
              <pc:sldLayoutMk cId="596921339" sldId="2147483670"/>
              <ac:spMk id="4" creationId="{00000000-0000-0000-0000-000000000000}"/>
            </ac:spMkLst>
          </pc:spChg>
          <pc:spChg chg="mod">
            <ac:chgData name="Fake Test User" userId="SID-0" providerId="Test" clId="FakeClientId" dt="2019-08-02T07:50:05.789" v="16" actId="790"/>
            <ac:spMkLst>
              <pc:docMk/>
              <pc:sldMasterMk cId="946754946" sldId="2147483660"/>
              <pc:sldLayoutMk cId="596921339" sldId="2147483670"/>
              <ac:spMk id="5" creationId="{00000000-0000-0000-0000-000000000000}"/>
            </ac:spMkLst>
          </pc:spChg>
          <pc:spChg chg="mod">
            <ac:chgData name="Fake Test User" userId="SID-0" providerId="Test" clId="FakeClientId" dt="2019-08-02T07:50:05.789" v="16" actId="790"/>
            <ac:spMkLst>
              <pc:docMk/>
              <pc:sldMasterMk cId="946754946" sldId="2147483660"/>
              <pc:sldLayoutMk cId="596921339" sldId="2147483670"/>
              <ac:spMk id="6" creationId="{00000000-0000-0000-0000-000000000000}"/>
            </ac:spMkLst>
          </pc:spChg>
          <pc:spChg chg="mod">
            <ac:chgData name="Fake Test User" userId="SID-0" providerId="Test" clId="FakeClientId" dt="2019-08-02T07:50:05.789" v="16" actId="790"/>
            <ac:spMkLst>
              <pc:docMk/>
              <pc:sldMasterMk cId="946754946" sldId="2147483660"/>
              <pc:sldLayoutMk cId="596921339" sldId="2147483670"/>
              <ac:spMk id="7" creationId="{00000000-0000-0000-0000-000000000000}"/>
            </ac:spMkLst>
          </pc:spChg>
          <pc:spChg chg="mod">
            <ac:chgData name="Fake Test User" userId="SID-0" providerId="Test" clId="FakeClientId" dt="2019-08-02T07:50:05.789" v="16" actId="790"/>
            <ac:spMkLst>
              <pc:docMk/>
              <pc:sldMasterMk cId="946754946" sldId="2147483660"/>
              <pc:sldLayoutMk cId="596921339" sldId="2147483670"/>
              <ac:spMk id="8" creationId="{00000000-0000-0000-0000-000000000000}"/>
            </ac:spMkLst>
          </pc:spChg>
        </pc:sldLayoutChg>
        <pc:sldLayoutChg chg="modSp mod">
          <pc:chgData name="Fake Test User" userId="SID-0" providerId="Test" clId="FakeClientId" dt="2019-08-02T07:50:24.991" v="18" actId="790"/>
          <pc:sldLayoutMkLst>
            <pc:docMk/>
            <pc:sldMasterMk cId="946754946" sldId="2147483660"/>
            <pc:sldLayoutMk cId="1302266631" sldId="2147483671"/>
          </pc:sldLayoutMkLst>
          <pc:spChg chg="mod">
            <ac:chgData name="Fake Test User" userId="SID-0" providerId="Test" clId="FakeClientId" dt="2019-08-02T07:50:24.991" v="18" actId="790"/>
            <ac:spMkLst>
              <pc:docMk/>
              <pc:sldMasterMk cId="946754946" sldId="2147483660"/>
              <pc:sldLayoutMk cId="1302266631" sldId="2147483671"/>
              <ac:spMk id="2" creationId="{00000000-0000-0000-0000-000000000000}"/>
            </ac:spMkLst>
          </pc:spChg>
          <pc:spChg chg="mod">
            <ac:chgData name="Fake Test User" userId="SID-0" providerId="Test" clId="FakeClientId" dt="2019-08-02T07:50:24.991" v="18" actId="790"/>
            <ac:spMkLst>
              <pc:docMk/>
              <pc:sldMasterMk cId="946754946" sldId="2147483660"/>
              <pc:sldLayoutMk cId="1302266631" sldId="2147483671"/>
              <ac:spMk id="3" creationId="{00000000-0000-0000-0000-000000000000}"/>
            </ac:spMkLst>
          </pc:spChg>
          <pc:spChg chg="mod">
            <ac:chgData name="Fake Test User" userId="SID-0" providerId="Test" clId="FakeClientId" dt="2019-08-02T07:50:24.991" v="18" actId="790"/>
            <ac:spMkLst>
              <pc:docMk/>
              <pc:sldMasterMk cId="946754946" sldId="2147483660"/>
              <pc:sldLayoutMk cId="1302266631" sldId="2147483671"/>
              <ac:spMk id="4" creationId="{00000000-0000-0000-0000-000000000000}"/>
            </ac:spMkLst>
          </pc:spChg>
          <pc:spChg chg="mod">
            <ac:chgData name="Fake Test User" userId="SID-0" providerId="Test" clId="FakeClientId" dt="2019-08-02T07:50:24.991" v="18" actId="790"/>
            <ac:spMkLst>
              <pc:docMk/>
              <pc:sldMasterMk cId="946754946" sldId="2147483660"/>
              <pc:sldLayoutMk cId="1302266631" sldId="2147483671"/>
              <ac:spMk id="5" creationId="{00000000-0000-0000-0000-000000000000}"/>
            </ac:spMkLst>
          </pc:spChg>
          <pc:spChg chg="mod">
            <ac:chgData name="Fake Test User" userId="SID-0" providerId="Test" clId="FakeClientId" dt="2019-08-02T07:50:24.991" v="18" actId="790"/>
            <ac:spMkLst>
              <pc:docMk/>
              <pc:sldMasterMk cId="946754946" sldId="2147483660"/>
              <pc:sldLayoutMk cId="1302266631" sldId="2147483671"/>
              <ac:spMk id="6" creationId="{00000000-0000-0000-0000-000000000000}"/>
            </ac:spMkLst>
          </pc:spChg>
          <pc:spChg chg="mod">
            <ac:chgData name="Fake Test User" userId="SID-0" providerId="Test" clId="FakeClientId" dt="2019-08-02T07:50:24.991" v="18" actId="790"/>
            <ac:spMkLst>
              <pc:docMk/>
              <pc:sldMasterMk cId="946754946" sldId="2147483660"/>
              <pc:sldLayoutMk cId="1302266631" sldId="2147483671"/>
              <ac:spMk id="7" creationId="{00000000-0000-0000-0000-000000000000}"/>
            </ac:spMkLst>
          </pc:spChg>
          <pc:spChg chg="mod">
            <ac:chgData name="Fake Test User" userId="SID-0" providerId="Test" clId="FakeClientId" dt="2019-08-02T07:50:24.991" v="18" actId="790"/>
            <ac:spMkLst>
              <pc:docMk/>
              <pc:sldMasterMk cId="946754946" sldId="2147483660"/>
              <pc:sldLayoutMk cId="1302266631" sldId="2147483671"/>
              <ac:spMk id="8" creationId="{00000000-0000-0000-0000-000000000000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xmlns="" id="{939EDDF0-E385-4E7B-A78C-7D97CABDF07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noProof="1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D575BFFE-4A85-44EA-984D-F538D7CF155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CA80C8-535F-440E-AA0E-1AA1F0916E66}" type="datetime1">
              <a:rPr lang="fr-FR" noProof="1" smtClean="0"/>
              <a:t>29/01/2025</a:t>
            </a:fld>
            <a:endParaRPr lang="fr-FR" noProof="1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A2F27037-9A1F-4071-8767-8992AD33287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noProof="1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3F197AF3-92B7-4C80-B4E8-9070C8AA850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F6F08F-0F05-4FF1-A4A2-687DED3B701D}" type="slidenum">
              <a:rPr lang="fr-FR" noProof="1" smtClean="0"/>
              <a:t>‹N°›</a:t>
            </a:fld>
            <a:endParaRPr lang="fr-FR" noProof="1"/>
          </a:p>
        </p:txBody>
      </p:sp>
    </p:spTree>
    <p:extLst>
      <p:ext uri="{BB962C8B-B14F-4D97-AF65-F5344CB8AC3E}">
        <p14:creationId xmlns:p14="http://schemas.microsoft.com/office/powerpoint/2010/main" val="334198465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 noProof="1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846C65A-61FB-4959-83C9-6E4B5CD9F47A}" type="datetime1">
              <a:rPr lang="fr-FR" noProof="1" smtClean="0"/>
              <a:t>29/01/2025</a:t>
            </a:fld>
            <a:endParaRPr lang="fr-FR" noProof="1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r-FR" noProof="1"/>
          </a:p>
        </p:txBody>
      </p:sp>
      <p:sp>
        <p:nvSpPr>
          <p:cNvPr id="5" name="Espace réservé des commentaires 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-FR" noProof="1"/>
              <a:t>Modifiez les styles du texte du masque</a:t>
            </a:r>
          </a:p>
          <a:p>
            <a:pPr lvl="1" rtl="0"/>
            <a:r>
              <a:rPr lang="fr-FR" noProof="1"/>
              <a:t>Deuxième niveau</a:t>
            </a:r>
          </a:p>
          <a:p>
            <a:pPr lvl="2" rtl="0"/>
            <a:r>
              <a:rPr lang="fr-FR" noProof="1"/>
              <a:t>Troisième niveau</a:t>
            </a:r>
          </a:p>
          <a:p>
            <a:pPr lvl="3" rtl="0"/>
            <a:r>
              <a:rPr lang="fr-FR" noProof="1"/>
              <a:t>Quatrième niveau</a:t>
            </a:r>
          </a:p>
          <a:p>
            <a:pPr lvl="4" rtl="0"/>
            <a:r>
              <a:rPr lang="fr-FR" noProof="1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 noProof="1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F61EA0F-A667-4B49-8422-0062BC55E249}" type="slidenum">
              <a:rPr lang="fr-FR" noProof="1" dirty="0" smtClean="0"/>
              <a:t>‹N°›</a:t>
            </a:fld>
            <a:endParaRPr lang="fr-FR" noProof="1"/>
          </a:p>
        </p:txBody>
      </p:sp>
    </p:spTree>
    <p:extLst>
      <p:ext uri="{BB962C8B-B14F-4D97-AF65-F5344CB8AC3E}">
        <p14:creationId xmlns:p14="http://schemas.microsoft.com/office/powerpoint/2010/main" val="338191029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notes 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 noProof="1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F61EA0F-A667-4B49-8422-0062BC55E249}" type="slidenum">
              <a:rPr lang="fr-FR" noProof="1" smtClean="0"/>
              <a:t>1</a:t>
            </a:fld>
            <a:endParaRPr lang="fr-FR" noProof="1"/>
          </a:p>
        </p:txBody>
      </p:sp>
    </p:spTree>
    <p:extLst>
      <p:ext uri="{BB962C8B-B14F-4D97-AF65-F5344CB8AC3E}">
        <p14:creationId xmlns:p14="http://schemas.microsoft.com/office/powerpoint/2010/main" val="10117698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noProof="1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fr-FR" noProof="1" dirty="0" smtClean="0"/>
              <a:t>13</a:t>
            </a:fld>
            <a:endParaRPr lang="fr-FR" noProof="1"/>
          </a:p>
        </p:txBody>
      </p:sp>
    </p:spTree>
    <p:extLst>
      <p:ext uri="{BB962C8B-B14F-4D97-AF65-F5344CB8AC3E}">
        <p14:creationId xmlns:p14="http://schemas.microsoft.com/office/powerpoint/2010/main" val="10150520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noProof="1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fr-FR" noProof="1" dirty="0" smtClean="0"/>
              <a:t>14</a:t>
            </a:fld>
            <a:endParaRPr lang="fr-FR" noProof="1"/>
          </a:p>
        </p:txBody>
      </p:sp>
    </p:spTree>
    <p:extLst>
      <p:ext uri="{BB962C8B-B14F-4D97-AF65-F5344CB8AC3E}">
        <p14:creationId xmlns:p14="http://schemas.microsoft.com/office/powerpoint/2010/main" val="3241240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noProof="1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fr-FR" noProof="1" dirty="0" smtClean="0"/>
              <a:t>4</a:t>
            </a:fld>
            <a:endParaRPr lang="fr-FR" noProof="1"/>
          </a:p>
        </p:txBody>
      </p:sp>
    </p:spTree>
    <p:extLst>
      <p:ext uri="{BB962C8B-B14F-4D97-AF65-F5344CB8AC3E}">
        <p14:creationId xmlns:p14="http://schemas.microsoft.com/office/powerpoint/2010/main" val="34078288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noProof="1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fr-FR" noProof="1" dirty="0" smtClean="0"/>
              <a:t>5</a:t>
            </a:fld>
            <a:endParaRPr lang="fr-FR" noProof="1"/>
          </a:p>
        </p:txBody>
      </p:sp>
    </p:spTree>
    <p:extLst>
      <p:ext uri="{BB962C8B-B14F-4D97-AF65-F5344CB8AC3E}">
        <p14:creationId xmlns:p14="http://schemas.microsoft.com/office/powerpoint/2010/main" val="25059152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noProof="1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fr-FR" noProof="1" dirty="0" smtClean="0"/>
              <a:t>6</a:t>
            </a:fld>
            <a:endParaRPr lang="fr-FR" noProof="1"/>
          </a:p>
        </p:txBody>
      </p:sp>
    </p:spTree>
    <p:extLst>
      <p:ext uri="{BB962C8B-B14F-4D97-AF65-F5344CB8AC3E}">
        <p14:creationId xmlns:p14="http://schemas.microsoft.com/office/powerpoint/2010/main" val="12730548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noProof="1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fr-FR" noProof="1" dirty="0" smtClean="0"/>
              <a:t>7</a:t>
            </a:fld>
            <a:endParaRPr lang="fr-FR" noProof="1"/>
          </a:p>
        </p:txBody>
      </p:sp>
    </p:spTree>
    <p:extLst>
      <p:ext uri="{BB962C8B-B14F-4D97-AF65-F5344CB8AC3E}">
        <p14:creationId xmlns:p14="http://schemas.microsoft.com/office/powerpoint/2010/main" val="23682272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noProof="1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fr-FR" noProof="1" dirty="0" smtClean="0"/>
              <a:t>8</a:t>
            </a:fld>
            <a:endParaRPr lang="fr-FR" noProof="1"/>
          </a:p>
        </p:txBody>
      </p:sp>
    </p:spTree>
    <p:extLst>
      <p:ext uri="{BB962C8B-B14F-4D97-AF65-F5344CB8AC3E}">
        <p14:creationId xmlns:p14="http://schemas.microsoft.com/office/powerpoint/2010/main" val="26466194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noProof="1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fr-FR" noProof="1" dirty="0" smtClean="0"/>
              <a:t>10</a:t>
            </a:fld>
            <a:endParaRPr lang="fr-FR" noProof="1"/>
          </a:p>
        </p:txBody>
      </p:sp>
    </p:spTree>
    <p:extLst>
      <p:ext uri="{BB962C8B-B14F-4D97-AF65-F5344CB8AC3E}">
        <p14:creationId xmlns:p14="http://schemas.microsoft.com/office/powerpoint/2010/main" val="26474170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noProof="1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fr-FR" noProof="1" dirty="0" smtClean="0"/>
              <a:t>11</a:t>
            </a:fld>
            <a:endParaRPr lang="fr-FR" noProof="1"/>
          </a:p>
        </p:txBody>
      </p:sp>
    </p:spTree>
    <p:extLst>
      <p:ext uri="{BB962C8B-B14F-4D97-AF65-F5344CB8AC3E}">
        <p14:creationId xmlns:p14="http://schemas.microsoft.com/office/powerpoint/2010/main" val="7921825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noProof="1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fr-FR" noProof="1" dirty="0" smtClean="0"/>
              <a:t>12</a:t>
            </a:fld>
            <a:endParaRPr lang="fr-FR" noProof="1"/>
          </a:p>
        </p:txBody>
      </p:sp>
    </p:spTree>
    <p:extLst>
      <p:ext uri="{BB962C8B-B14F-4D97-AF65-F5344CB8AC3E}">
        <p14:creationId xmlns:p14="http://schemas.microsoft.com/office/powerpoint/2010/main" val="2150525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4866468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sz="1800" noProof="1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38200" y="2061006"/>
            <a:ext cx="10515600" cy="2387600"/>
          </a:xfrm>
        </p:spPr>
        <p:txBody>
          <a:bodyPr rtlCol="0"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1" smtClean="0"/>
              <a:t>Modifiez le style du titre</a:t>
            </a:r>
            <a:endParaRPr lang="fr-FR" noProof="1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38202" y="5110609"/>
            <a:ext cx="6705599" cy="1137793"/>
          </a:xfrm>
        </p:spPr>
        <p:txBody>
          <a:bodyPr rtlCol="0">
            <a:norm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2800">
                <a:solidFill>
                  <a:srgbClr val="D24726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fr-FR" noProof="1" smtClean="0"/>
              <a:t>Modifiez le style des sous-titres du masque</a:t>
            </a:r>
            <a:endParaRPr lang="fr-FR" noProof="1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75A7DD4-A5F3-40B4-9EF5-1289D3B26ADA}" type="datetime1">
              <a:rPr lang="fr-FR" noProof="1" smtClean="0"/>
              <a:t>29/01/2025</a:t>
            </a:fld>
            <a:endParaRPr lang="fr-FR" noProof="1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1" smtClean="0"/>
              <a:t>M. Buniva - Portfolio BUT GMP S5</a:t>
            </a:r>
            <a:endParaRPr lang="fr-FR" noProof="1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60EDB8-5305-433F-BE41-D7A86D811DB3}" type="slidenum">
              <a:rPr lang="fr-FR" noProof="1" dirty="0" smtClean="0"/>
              <a:t>‹N°›</a:t>
            </a:fld>
            <a:endParaRPr lang="fr-FR" noProof="1"/>
          </a:p>
        </p:txBody>
      </p:sp>
      <p:sp>
        <p:nvSpPr>
          <p:cNvPr id="8" name="Rectangle 7"/>
          <p:cNvSpPr/>
          <p:nvPr userDrawn="1"/>
        </p:nvSpPr>
        <p:spPr>
          <a:xfrm>
            <a:off x="0" y="0"/>
            <a:ext cx="12192000" cy="4866468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sz="1800" noProof="1"/>
          </a:p>
        </p:txBody>
      </p:sp>
    </p:spTree>
    <p:extLst>
      <p:ext uri="{BB962C8B-B14F-4D97-AF65-F5344CB8AC3E}">
        <p14:creationId xmlns:p14="http://schemas.microsoft.com/office/powerpoint/2010/main" val="1718549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sz="1800" noProof="1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"/>
            <a:ext cx="10744200" cy="1228436"/>
          </a:xfrm>
        </p:spPr>
        <p:txBody>
          <a:bodyPr rtlCol="0"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1" smtClean="0"/>
              <a:t>Modifiez le style du titre</a:t>
            </a:r>
            <a:endParaRPr lang="fr-FR" noProof="1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fr-FR" noProof="1"/>
              <a:t>Modifiez les styles du texte du masque</a:t>
            </a:r>
          </a:p>
          <a:p>
            <a:pPr lvl="1" rtl="0"/>
            <a:r>
              <a:rPr lang="fr-FR" noProof="1"/>
              <a:t>Deuxième niveau</a:t>
            </a:r>
          </a:p>
          <a:p>
            <a:pPr lvl="2" rtl="0"/>
            <a:r>
              <a:rPr lang="fr-FR" noProof="1"/>
              <a:t>Troisième niveau</a:t>
            </a:r>
          </a:p>
          <a:p>
            <a:pPr lvl="3" rtl="0"/>
            <a:r>
              <a:rPr lang="fr-FR" noProof="1"/>
              <a:t>Quatrième niveau</a:t>
            </a:r>
          </a:p>
          <a:p>
            <a:pPr lvl="4" rtl="0"/>
            <a:r>
              <a:rPr lang="fr-FR" noProof="1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2289771-09B5-48A3-AC8E-C469EF3C7D08}" type="datetime1">
              <a:rPr lang="fr-FR" noProof="1" smtClean="0"/>
              <a:t>29/01/2025</a:t>
            </a:fld>
            <a:endParaRPr lang="fr-FR" noProof="1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1" smtClean="0"/>
              <a:t>M. Buniva - Portfolio BUT GMP S5</a:t>
            </a:r>
            <a:endParaRPr lang="fr-FR" noProof="1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60EDB8-5305-433F-BE41-D7A86D811DB3}" type="slidenum">
              <a:rPr lang="fr-FR" noProof="1" dirty="0" smtClean="0"/>
              <a:t>‹N°›</a:t>
            </a:fld>
            <a:endParaRPr lang="fr-FR" noProof="1"/>
          </a:p>
        </p:txBody>
      </p:sp>
      <p:sp>
        <p:nvSpPr>
          <p:cNvPr id="8" name="Rectangle 7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sz="1800" noProof="1"/>
          </a:p>
        </p:txBody>
      </p:sp>
    </p:spTree>
    <p:extLst>
      <p:ext uri="{BB962C8B-B14F-4D97-AF65-F5344CB8AC3E}">
        <p14:creationId xmlns:p14="http://schemas.microsoft.com/office/powerpoint/2010/main" val="596921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95346" y="0"/>
            <a:ext cx="2096655" cy="685800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sz="1800" noProof="1"/>
          </a:p>
        </p:txBody>
      </p:sp>
      <p:sp>
        <p:nvSpPr>
          <p:cNvPr id="2" name="Titre vertical 1"/>
          <p:cNvSpPr>
            <a:spLocks noGrp="1"/>
          </p:cNvSpPr>
          <p:nvPr>
            <p:ph type="title" orient="vert"/>
          </p:nvPr>
        </p:nvSpPr>
        <p:spPr>
          <a:xfrm>
            <a:off x="10215419" y="365125"/>
            <a:ext cx="1819564" cy="5811838"/>
          </a:xfrm>
        </p:spPr>
        <p:txBody>
          <a:bodyPr vert="eaVert" rtlCol="0"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1" smtClean="0"/>
              <a:t>Modifiez le style du titre</a:t>
            </a:r>
            <a:endParaRPr lang="fr-FR" noProof="1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1" y="365125"/>
            <a:ext cx="7734300" cy="5811838"/>
          </a:xfrm>
        </p:spPr>
        <p:txBody>
          <a:bodyPr vert="eaVert" rtlCol="0"/>
          <a:lstStyle/>
          <a:p>
            <a:pPr lvl="0" rtl="0"/>
            <a:r>
              <a:rPr lang="fr-FR" noProof="1"/>
              <a:t>Modifiez les styles du texte du masque</a:t>
            </a:r>
          </a:p>
          <a:p>
            <a:pPr lvl="1" rtl="0"/>
            <a:r>
              <a:rPr lang="fr-FR" noProof="1"/>
              <a:t>Deuxième niveau</a:t>
            </a:r>
          </a:p>
          <a:p>
            <a:pPr lvl="2" rtl="0"/>
            <a:r>
              <a:rPr lang="fr-FR" noProof="1"/>
              <a:t>Troisième niveau</a:t>
            </a:r>
          </a:p>
          <a:p>
            <a:pPr lvl="3" rtl="0"/>
            <a:r>
              <a:rPr lang="fr-FR" noProof="1"/>
              <a:t>Quatrième niveau</a:t>
            </a:r>
          </a:p>
          <a:p>
            <a:pPr lvl="4" rtl="0"/>
            <a:r>
              <a:rPr lang="fr-FR" noProof="1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49CB668-31C8-482B-8D2A-9756E9D7F5B7}" type="datetime1">
              <a:rPr lang="fr-FR" noProof="1" smtClean="0"/>
              <a:t>29/01/2025</a:t>
            </a:fld>
            <a:endParaRPr lang="fr-FR" noProof="1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1" smtClean="0"/>
              <a:t>M. Buniva - Portfolio BUT GMP S5</a:t>
            </a:r>
            <a:endParaRPr lang="fr-FR" noProof="1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60EDB8-5305-433F-BE41-D7A86D811DB3}" type="slidenum">
              <a:rPr lang="fr-FR" noProof="1" dirty="0" smtClean="0"/>
              <a:t>‹N°›</a:t>
            </a:fld>
            <a:endParaRPr lang="fr-FR" noProof="1"/>
          </a:p>
        </p:txBody>
      </p:sp>
      <p:sp>
        <p:nvSpPr>
          <p:cNvPr id="8" name="Rectangle 7"/>
          <p:cNvSpPr/>
          <p:nvPr userDrawn="1"/>
        </p:nvSpPr>
        <p:spPr>
          <a:xfrm>
            <a:off x="10095346" y="0"/>
            <a:ext cx="2096655" cy="685800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sz="1800" noProof="1"/>
          </a:p>
        </p:txBody>
      </p:sp>
    </p:spTree>
    <p:extLst>
      <p:ext uri="{BB962C8B-B14F-4D97-AF65-F5344CB8AC3E}">
        <p14:creationId xmlns:p14="http://schemas.microsoft.com/office/powerpoint/2010/main" val="1302266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sz="1800" noProof="1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4434" y="0"/>
            <a:ext cx="10749367" cy="1208868"/>
          </a:xfrm>
        </p:spPr>
        <p:txBody>
          <a:bodyPr rtlCol="0"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1" smtClean="0"/>
              <a:t>Modifiez le style du titre</a:t>
            </a:r>
            <a:endParaRPr lang="fr-FR" noProof="1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838201" y="1825625"/>
            <a:ext cx="4167753" cy="4351338"/>
          </a:xfrm>
        </p:spPr>
        <p:txBody>
          <a:bodyPr rtlCol="0">
            <a:normAutofit/>
          </a:bodyPr>
          <a:lstStyle>
            <a:lvl1pPr marL="0" indent="0">
              <a:lnSpc>
                <a:spcPct val="150000"/>
              </a:lnSpc>
              <a:spcAft>
                <a:spcPts val="1200"/>
              </a:spcAft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  <a:lvl2pPr>
              <a:lnSpc>
                <a:spcPct val="150000"/>
              </a:lnSpc>
              <a:spcAft>
                <a:spcPts val="1200"/>
              </a:spcAft>
              <a:defRPr sz="1400">
                <a:solidFill>
                  <a:schemeClr val="bg1">
                    <a:lumMod val="50000"/>
                  </a:schemeClr>
                </a:solidFill>
              </a:defRPr>
            </a:lvl2pPr>
            <a:lvl3pPr>
              <a:lnSpc>
                <a:spcPct val="150000"/>
              </a:lnSpc>
              <a:spcAft>
                <a:spcPts val="1200"/>
              </a:spcAft>
              <a:defRPr sz="1200">
                <a:solidFill>
                  <a:schemeClr val="bg1">
                    <a:lumMod val="50000"/>
                  </a:schemeClr>
                </a:solidFill>
              </a:defRPr>
            </a:lvl3pPr>
            <a:lvl4pPr>
              <a:lnSpc>
                <a:spcPct val="150000"/>
              </a:lnSpc>
              <a:spcAft>
                <a:spcPts val="1200"/>
              </a:spcAft>
              <a:defRPr sz="1100">
                <a:solidFill>
                  <a:schemeClr val="bg1">
                    <a:lumMod val="50000"/>
                  </a:schemeClr>
                </a:solidFill>
              </a:defRPr>
            </a:lvl4pPr>
            <a:lvl5pPr>
              <a:lnSpc>
                <a:spcPct val="150000"/>
              </a:lnSpc>
              <a:spcAft>
                <a:spcPts val="1200"/>
              </a:spcAft>
              <a:defRPr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 rtl="0"/>
            <a:r>
              <a:rPr lang="fr-FR" noProof="1"/>
              <a:t>Modifiez les styles du texte du masque</a:t>
            </a:r>
          </a:p>
          <a:p>
            <a:pPr lvl="1" rtl="0"/>
            <a:r>
              <a:rPr lang="fr-FR" noProof="1"/>
              <a:t>Deuxième niveau</a:t>
            </a:r>
          </a:p>
          <a:p>
            <a:pPr lvl="2" rtl="0"/>
            <a:r>
              <a:rPr lang="fr-FR" noProof="1"/>
              <a:t>Troisième niveau</a:t>
            </a:r>
          </a:p>
          <a:p>
            <a:pPr lvl="3" rtl="0"/>
            <a:r>
              <a:rPr lang="fr-FR" noProof="1"/>
              <a:t>Quatrième niveau</a:t>
            </a:r>
          </a:p>
          <a:p>
            <a:pPr lvl="4" rtl="0"/>
            <a:r>
              <a:rPr lang="fr-FR" noProof="1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356119F-E82C-4520-84FF-5D2E279C6D32}" type="datetime1">
              <a:rPr lang="fr-FR" noProof="1" smtClean="0"/>
              <a:t>29/01/2025</a:t>
            </a:fld>
            <a:endParaRPr lang="fr-FR" noProof="1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1" smtClean="0"/>
              <a:t>M. Buniva - Portfolio BUT GMP S5</a:t>
            </a:r>
            <a:endParaRPr lang="fr-FR" noProof="1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60EDB8-5305-433F-BE41-D7A86D811DB3}" type="slidenum">
              <a:rPr lang="fr-FR" noProof="1" dirty="0" smtClean="0"/>
              <a:t>‹N°›</a:t>
            </a:fld>
            <a:endParaRPr lang="fr-FR" noProof="1"/>
          </a:p>
        </p:txBody>
      </p:sp>
      <p:sp>
        <p:nvSpPr>
          <p:cNvPr id="8" name="Rectangle 7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sz="1800" noProof="1"/>
          </a:p>
        </p:txBody>
      </p:sp>
    </p:spTree>
    <p:extLst>
      <p:ext uri="{BB962C8B-B14F-4D97-AF65-F5344CB8AC3E}">
        <p14:creationId xmlns:p14="http://schemas.microsoft.com/office/powerpoint/2010/main" val="2185836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656882" y="1709738"/>
            <a:ext cx="6535119" cy="357518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sz="1800" noProof="1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1" y="2402238"/>
            <a:ext cx="4508715" cy="2187227"/>
          </a:xfrm>
        </p:spPr>
        <p:txBody>
          <a:bodyPr rtlCol="0" anchor="ctr">
            <a:noAutofit/>
          </a:bodyPr>
          <a:lstStyle>
            <a:lvl1pPr algn="l">
              <a:defRPr sz="4800">
                <a:solidFill>
                  <a:srgbClr val="D24726"/>
                </a:solidFill>
              </a:defRPr>
            </a:lvl1pPr>
          </a:lstStyle>
          <a:p>
            <a:pPr rtl="0"/>
            <a:r>
              <a:rPr lang="fr-FR" noProof="1" smtClean="0"/>
              <a:t>Modifiez le style du titre</a:t>
            </a:r>
            <a:endParaRPr lang="fr-FR" noProof="1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6323308" y="2402237"/>
            <a:ext cx="5269424" cy="2187226"/>
          </a:xfrm>
        </p:spPr>
        <p:txBody>
          <a:bodyPr rtlCol="0" anchor="ctr">
            <a:norm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fr-FR" noProof="1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8DA67CD-FCA9-43FA-AA1D-ABC09422892F}" type="datetime1">
              <a:rPr lang="fr-FR" noProof="1" smtClean="0"/>
              <a:t>29/01/2025</a:t>
            </a:fld>
            <a:endParaRPr lang="fr-FR" noProof="1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1" smtClean="0"/>
              <a:t>M. Buniva - Portfolio BUT GMP S5</a:t>
            </a:r>
            <a:endParaRPr lang="fr-FR" noProof="1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60EDB8-5305-433F-BE41-D7A86D811DB3}" type="slidenum">
              <a:rPr lang="fr-FR" noProof="1" dirty="0" smtClean="0"/>
              <a:t>‹N°›</a:t>
            </a:fld>
            <a:endParaRPr lang="fr-FR" noProof="1"/>
          </a:p>
        </p:txBody>
      </p:sp>
      <p:sp>
        <p:nvSpPr>
          <p:cNvPr id="8" name="Rectangle 7"/>
          <p:cNvSpPr/>
          <p:nvPr userDrawn="1"/>
        </p:nvSpPr>
        <p:spPr>
          <a:xfrm>
            <a:off x="5656882" y="1709738"/>
            <a:ext cx="6535119" cy="357518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sz="1800" noProof="1"/>
          </a:p>
        </p:txBody>
      </p:sp>
    </p:spTree>
    <p:extLst>
      <p:ext uri="{BB962C8B-B14F-4D97-AF65-F5344CB8AC3E}">
        <p14:creationId xmlns:p14="http://schemas.microsoft.com/office/powerpoint/2010/main" val="1335655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sz="1800" noProof="1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"/>
            <a:ext cx="10744200" cy="1228436"/>
          </a:xfrm>
        </p:spPr>
        <p:txBody>
          <a:bodyPr rtlCol="0"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1" smtClean="0"/>
              <a:t>Modifiez le style du titre</a:t>
            </a:r>
            <a:endParaRPr lang="fr-FR" noProof="1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fr-FR" noProof="1"/>
              <a:t>Modifiez les styles du texte du masque</a:t>
            </a:r>
          </a:p>
          <a:p>
            <a:pPr marL="0" lvl="1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fr-FR" noProof="1"/>
              <a:t>Deuxième niveau</a:t>
            </a:r>
          </a:p>
          <a:p>
            <a:pPr marL="0" lvl="2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fr-FR" noProof="1"/>
              <a:t>Troisième niveau</a:t>
            </a:r>
          </a:p>
          <a:p>
            <a:pPr marL="0" lvl="3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fr-FR" noProof="1"/>
              <a:t>Quatrième niveau</a:t>
            </a:r>
          </a:p>
          <a:p>
            <a:pPr marL="0" lvl="4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fr-FR" noProof="1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fr-FR" noProof="1"/>
              <a:t>Modifiez les styles du texte du masque</a:t>
            </a:r>
          </a:p>
          <a:p>
            <a:pPr marL="0" lvl="1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fr-FR" noProof="1"/>
              <a:t>Deuxième niveau</a:t>
            </a:r>
          </a:p>
          <a:p>
            <a:pPr marL="0" lvl="2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fr-FR" noProof="1"/>
              <a:t>Troisième niveau</a:t>
            </a:r>
          </a:p>
          <a:p>
            <a:pPr marL="0" lvl="3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fr-FR" noProof="1"/>
              <a:t>Quatrième niveau</a:t>
            </a:r>
          </a:p>
          <a:p>
            <a:pPr marL="0" lvl="4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fr-FR" noProof="1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D2D7D0E-5B2C-45C1-B694-6A6E33B84FA1}" type="datetime1">
              <a:rPr lang="fr-FR" noProof="1" smtClean="0"/>
              <a:t>29/01/2025</a:t>
            </a:fld>
            <a:endParaRPr lang="fr-FR" noProof="1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1" smtClean="0"/>
              <a:t>M. Buniva - Portfolio BUT GMP S5</a:t>
            </a:r>
            <a:endParaRPr lang="fr-FR" noProof="1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60EDB8-5305-433F-BE41-D7A86D811DB3}" type="slidenum">
              <a:rPr lang="fr-FR" noProof="1" dirty="0" smtClean="0"/>
              <a:t>‹N°›</a:t>
            </a:fld>
            <a:endParaRPr lang="fr-FR" noProof="1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sz="1800" noProof="1"/>
          </a:p>
        </p:txBody>
      </p:sp>
    </p:spTree>
    <p:extLst>
      <p:ext uri="{BB962C8B-B14F-4D97-AF65-F5344CB8AC3E}">
        <p14:creationId xmlns:p14="http://schemas.microsoft.com/office/powerpoint/2010/main" val="3328223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sz="1800" noProof="1"/>
          </a:p>
        </p:txBody>
      </p:sp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609600" y="0"/>
            <a:ext cx="10737851" cy="1228436"/>
          </a:xfrm>
        </p:spPr>
        <p:txBody>
          <a:bodyPr rtlCol="0"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1" smtClean="0"/>
              <a:t>Modifiez le style du titre</a:t>
            </a:r>
            <a:endParaRPr lang="fr-FR" noProof="1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831851" y="1489075"/>
            <a:ext cx="5156200" cy="641350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1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831851" y="2193927"/>
            <a:ext cx="5156200" cy="397827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fr-FR" noProof="1"/>
              <a:t>Modifiez les styles du texte du masque</a:t>
            </a:r>
          </a:p>
          <a:p>
            <a:pPr marL="0" lvl="1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fr-FR" noProof="1"/>
              <a:t>Deuxième niveau</a:t>
            </a:r>
          </a:p>
          <a:p>
            <a:pPr marL="0" lvl="2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fr-FR" noProof="1"/>
              <a:t>Troisième niveau</a:t>
            </a:r>
          </a:p>
          <a:p>
            <a:pPr marL="0" lvl="3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fr-FR" noProof="1"/>
              <a:t>Quatrième niveau</a:t>
            </a:r>
          </a:p>
          <a:p>
            <a:pPr marL="0" lvl="4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fr-FR" noProof="1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6189664" y="1489075"/>
            <a:ext cx="5157787" cy="641350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1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6189664" y="2193927"/>
            <a:ext cx="5157787" cy="397827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fr-FR" noProof="1"/>
              <a:t>Modifiez les styles du texte du masque</a:t>
            </a:r>
          </a:p>
          <a:p>
            <a:pPr marL="0" lvl="1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fr-FR" noProof="1"/>
              <a:t>Deuxième niveau</a:t>
            </a:r>
          </a:p>
          <a:p>
            <a:pPr marL="0" lvl="2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fr-FR" noProof="1"/>
              <a:t>Troisième niveau</a:t>
            </a:r>
          </a:p>
          <a:p>
            <a:pPr marL="0" lvl="3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fr-FR" noProof="1"/>
              <a:t>Quatrième niveau</a:t>
            </a:r>
          </a:p>
          <a:p>
            <a:pPr marL="0" lvl="4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fr-FR" noProof="1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B924C8F-2163-44A6-8CBB-C03BC6B69F25}" type="datetime1">
              <a:rPr lang="fr-FR" noProof="1" smtClean="0"/>
              <a:t>29/01/2025</a:t>
            </a:fld>
            <a:endParaRPr lang="fr-FR" noProof="1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1" smtClean="0"/>
              <a:t>M. Buniva - Portfolio BUT GMP S5</a:t>
            </a:r>
            <a:endParaRPr lang="fr-FR" noProof="1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60EDB8-5305-433F-BE41-D7A86D811DB3}" type="slidenum">
              <a:rPr lang="fr-FR" noProof="1" dirty="0" smtClean="0"/>
              <a:t>‹N°›</a:t>
            </a:fld>
            <a:endParaRPr lang="fr-FR" noProof="1"/>
          </a:p>
        </p:txBody>
      </p:sp>
      <p:sp>
        <p:nvSpPr>
          <p:cNvPr id="11" name="Rectangle 10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sz="1800" noProof="1"/>
          </a:p>
        </p:txBody>
      </p:sp>
    </p:spTree>
    <p:extLst>
      <p:ext uri="{BB962C8B-B14F-4D97-AF65-F5344CB8AC3E}">
        <p14:creationId xmlns:p14="http://schemas.microsoft.com/office/powerpoint/2010/main" val="3606029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sz="1800" noProof="1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"/>
            <a:ext cx="10744200" cy="1228436"/>
          </a:xfrm>
        </p:spPr>
        <p:txBody>
          <a:bodyPr rtlCol="0"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1" smtClean="0"/>
              <a:t>Modifiez le style du titre</a:t>
            </a:r>
            <a:endParaRPr lang="fr-FR" noProof="1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8E423A9-4B19-47F8-9A8F-980AA2074B28}" type="datetime1">
              <a:rPr lang="fr-FR" noProof="1" smtClean="0"/>
              <a:t>29/01/2025</a:t>
            </a:fld>
            <a:endParaRPr lang="fr-FR" noProof="1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1" smtClean="0"/>
              <a:t>M. Buniva - Portfolio BUT GMP S5</a:t>
            </a:r>
            <a:endParaRPr lang="fr-FR" noProof="1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60EDB8-5305-433F-BE41-D7A86D811DB3}" type="slidenum">
              <a:rPr lang="fr-FR" noProof="1" dirty="0" smtClean="0"/>
              <a:t>‹N°›</a:t>
            </a:fld>
            <a:endParaRPr lang="fr-FR" noProof="1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sz="1800" noProof="1"/>
          </a:p>
        </p:txBody>
      </p:sp>
    </p:spTree>
    <p:extLst>
      <p:ext uri="{BB962C8B-B14F-4D97-AF65-F5344CB8AC3E}">
        <p14:creationId xmlns:p14="http://schemas.microsoft.com/office/powerpoint/2010/main" val="100814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DDFDB9B-0C97-474D-A020-66763FEBFED4}" type="datetime1">
              <a:rPr lang="fr-FR" noProof="1" smtClean="0"/>
              <a:t>29/01/2025</a:t>
            </a:fld>
            <a:endParaRPr lang="fr-FR" noProof="1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1" smtClean="0"/>
              <a:t>M. Buniva - Portfolio BUT GMP S5</a:t>
            </a:r>
            <a:endParaRPr lang="fr-FR" noProof="1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60EDB8-5305-433F-BE41-D7A86D811DB3}" type="slidenum">
              <a:rPr lang="fr-FR" noProof="1" dirty="0" smtClean="0"/>
              <a:t>‹N°›</a:t>
            </a:fld>
            <a:endParaRPr lang="fr-FR" noProof="1"/>
          </a:p>
        </p:txBody>
      </p:sp>
    </p:spTree>
    <p:extLst>
      <p:ext uri="{BB962C8B-B14F-4D97-AF65-F5344CB8AC3E}">
        <p14:creationId xmlns:p14="http://schemas.microsoft.com/office/powerpoint/2010/main" val="4037432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fr-FR" noProof="1" smtClean="0"/>
              <a:t>Modifiez le style du titre</a:t>
            </a:r>
            <a:endParaRPr lang="fr-FR" noProof="1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5183188" y="987427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fr-FR" noProof="1"/>
              <a:t>Modifiez les styles du texte du masque</a:t>
            </a:r>
          </a:p>
          <a:p>
            <a:pPr marL="0" lvl="1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fr-FR" noProof="1"/>
              <a:t>Deuxième niveau</a:t>
            </a:r>
          </a:p>
          <a:p>
            <a:pPr marL="0" lvl="2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fr-FR" noProof="1"/>
              <a:t>Troisième niveau</a:t>
            </a:r>
          </a:p>
          <a:p>
            <a:pPr marL="0" lvl="3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fr-FR" noProof="1"/>
              <a:t>Quatrième niveau</a:t>
            </a:r>
          </a:p>
          <a:p>
            <a:pPr marL="0" lvl="4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fr-FR" noProof="1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101850"/>
            <a:ext cx="3932237" cy="375920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 noProof="1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2B142D1-E00E-4274-BC4A-56D855C5C9D3}" type="datetime1">
              <a:rPr lang="fr-FR" noProof="1" smtClean="0"/>
              <a:t>29/01/2025</a:t>
            </a:fld>
            <a:endParaRPr lang="fr-FR" noProof="1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1" smtClean="0"/>
              <a:t>M. Buniva - Portfolio BUT GMP S5</a:t>
            </a:r>
            <a:endParaRPr lang="fr-FR" noProof="1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60EDB8-5305-433F-BE41-D7A86D811DB3}" type="slidenum">
              <a:rPr lang="fr-FR" noProof="1" dirty="0" smtClean="0"/>
              <a:t>‹N°›</a:t>
            </a:fld>
            <a:endParaRPr lang="fr-FR" noProof="1"/>
          </a:p>
        </p:txBody>
      </p:sp>
    </p:spTree>
    <p:extLst>
      <p:ext uri="{BB962C8B-B14F-4D97-AF65-F5344CB8AC3E}">
        <p14:creationId xmlns:p14="http://schemas.microsoft.com/office/powerpoint/2010/main" val="1784193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fr-FR" noProof="1" smtClean="0"/>
              <a:t>Modifiez le style du titre</a:t>
            </a:r>
            <a:endParaRPr lang="fr-FR" noProof="1"/>
          </a:p>
        </p:txBody>
      </p:sp>
      <p:sp>
        <p:nvSpPr>
          <p:cNvPr id="3" name="Espace réservé d’image 2"/>
          <p:cNvSpPr>
            <a:spLocks noGrp="1"/>
          </p:cNvSpPr>
          <p:nvPr>
            <p:ph type="pic" idx="1" hasCustomPrompt="1"/>
          </p:nvPr>
        </p:nvSpPr>
        <p:spPr>
          <a:xfrm>
            <a:off x="5183188" y="987427"/>
            <a:ext cx="6172200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fr-FR" noProof="1"/>
              <a:t>Cliquez sur l’icône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101850"/>
            <a:ext cx="3932237" cy="375920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 noProof="1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25847B6-4481-47B0-95F5-4B9213B44D5F}" type="datetime1">
              <a:rPr lang="fr-FR" noProof="1" smtClean="0"/>
              <a:t>29/01/2025</a:t>
            </a:fld>
            <a:endParaRPr lang="fr-FR" noProof="1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1" smtClean="0"/>
              <a:t>M. Buniva - Portfolio BUT GMP S5</a:t>
            </a:r>
            <a:endParaRPr lang="fr-FR" noProof="1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60EDB8-5305-433F-BE41-D7A86D811DB3}" type="slidenum">
              <a:rPr lang="fr-FR" noProof="1" dirty="0" smtClean="0"/>
              <a:t>‹N°›</a:t>
            </a:fld>
            <a:endParaRPr lang="fr-FR" noProof="1"/>
          </a:p>
        </p:txBody>
      </p:sp>
    </p:spTree>
    <p:extLst>
      <p:ext uri="{BB962C8B-B14F-4D97-AF65-F5344CB8AC3E}">
        <p14:creationId xmlns:p14="http://schemas.microsoft.com/office/powerpoint/2010/main" val="3161095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 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fr-FR" noProof="1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fr-FR" noProof="1"/>
              <a:t>Modifiez les styles du texte du masque</a:t>
            </a:r>
          </a:p>
          <a:p>
            <a:pPr lvl="1" rtl="0"/>
            <a:r>
              <a:rPr lang="fr-FR" noProof="1"/>
              <a:t>Deuxième niveau</a:t>
            </a:r>
          </a:p>
          <a:p>
            <a:pPr lvl="2" rtl="0"/>
            <a:r>
              <a:rPr lang="fr-FR" noProof="1"/>
              <a:t>Troisième niveau</a:t>
            </a:r>
          </a:p>
          <a:p>
            <a:pPr lvl="3" rtl="0"/>
            <a:r>
              <a:rPr lang="fr-FR" noProof="1"/>
              <a:t>Quatrième niveau</a:t>
            </a:r>
          </a:p>
          <a:p>
            <a:pPr lvl="4" rtl="0"/>
            <a:r>
              <a:rPr lang="fr-FR" noProof="1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191E77F6-FCCE-4598-B90E-F5AC750125DC}" type="datetime1">
              <a:rPr lang="fr-FR" noProof="1" smtClean="0"/>
              <a:t>29/01/2025</a:t>
            </a:fld>
            <a:endParaRPr lang="fr-FR" noProof="1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648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fr-FR" noProof="1" smtClean="0"/>
              <a:t>M. Buniva - Portfolio BUT GMP S5</a:t>
            </a:r>
            <a:endParaRPr lang="fr-FR" noProof="1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077200" y="63563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9860EDB8-5305-433F-BE41-D7A86D811DB3}" type="slidenum">
              <a:rPr lang="fr-FR" noProof="1" dirty="0" smtClean="0"/>
              <a:t>‹N°›</a:t>
            </a:fld>
            <a:endParaRPr lang="fr-FR" noProof="1"/>
          </a:p>
        </p:txBody>
      </p:sp>
    </p:spTree>
    <p:extLst>
      <p:ext uri="{BB962C8B-B14F-4D97-AF65-F5344CB8AC3E}">
        <p14:creationId xmlns:p14="http://schemas.microsoft.com/office/powerpoint/2010/main" val="94675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fr-FR" noProof="1" smtClean="0"/>
              <a:t>BUT GMP – Portfolio – S6</a:t>
            </a:r>
            <a:endParaRPr lang="fr-FR" noProof="1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 fontScale="92500" lnSpcReduction="20000"/>
          </a:bodyPr>
          <a:lstStyle/>
          <a:p>
            <a:r>
              <a:rPr lang="fr-FR" noProof="1" smtClean="0"/>
              <a:t>Mise à jour des maps </a:t>
            </a:r>
            <a:r>
              <a:rPr lang="fr-FR" noProof="1"/>
              <a:t>– V.1 « privée » et v.2 « publique » – Evaluation</a:t>
            </a:r>
          </a:p>
        </p:txBody>
      </p:sp>
    </p:spTree>
    <p:extLst>
      <p:ext uri="{BB962C8B-B14F-4D97-AF65-F5344CB8AC3E}">
        <p14:creationId xmlns:p14="http://schemas.microsoft.com/office/powerpoint/2010/main" val="247180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1" smtClean="0"/>
              <a:t>Une V2 synthétique - objectifs</a:t>
            </a:r>
            <a:endParaRPr lang="fr-FR" b="1" noProof="1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838201" y="1797050"/>
            <a:ext cx="10515599" cy="435133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b="1" dirty="0" smtClean="0"/>
              <a:t>Uniquement une synthèse positive et valorisante de votre parcours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b="1" dirty="0" smtClean="0"/>
              <a:t>Limiter AU MAXIMUM les arborescences et les clics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b="1" dirty="0" smtClean="0"/>
              <a:t>Doit pouvoir être affichée en « éclaté » et lue en un seul coup d’œil </a:t>
            </a:r>
            <a:endParaRPr lang="fr-FR" sz="2400" b="1" dirty="0" smtClean="0"/>
          </a:p>
          <a:p>
            <a:pPr marL="971550" lvl="1" indent="-285750"/>
            <a:endParaRPr lang="fr-FR" dirty="0" smtClean="0"/>
          </a:p>
          <a:p>
            <a:pPr marL="971550" lvl="1" indent="-285750"/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6110927-E2E1-4C16-994A-1F3DEA952BB0}" type="datetime1">
              <a:rPr lang="fr-FR" noProof="1" smtClean="0"/>
              <a:t>29/01/2025</a:t>
            </a:fld>
            <a:endParaRPr lang="fr-FR" noProof="1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 noProof="1" smtClean="0"/>
              <a:t>M. Buniva - Portfolio BUT GMP S6</a:t>
            </a:r>
            <a:endParaRPr lang="fr-FR" noProof="1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60EDB8-5305-433F-BE41-D7A86D811DB3}" type="slidenum">
              <a:rPr lang="fr-FR" noProof="1" smtClean="0"/>
              <a:t>10</a:t>
            </a:fld>
            <a:endParaRPr lang="fr-FR" noProof="1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648" y="6356352"/>
            <a:ext cx="679704" cy="288093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0288" y="-77821"/>
            <a:ext cx="8713754" cy="7933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382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1" smtClean="0"/>
              <a:t>Création d’une v2 </a:t>
            </a:r>
            <a:r>
              <a:rPr lang="fr-FR" noProof="1" smtClean="0"/>
              <a:t>synthétique: ce qu’on garde, ce qu’on élimine…</a:t>
            </a:r>
            <a:endParaRPr lang="fr-FR" noProof="1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953000" cy="435133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fr-FR" sz="2400" b="1" dirty="0" smtClean="0"/>
              <a:t>Phase 1: pour le prochain </a:t>
            </a:r>
            <a:r>
              <a:rPr lang="fr-FR" sz="2400" b="1" dirty="0" err="1" smtClean="0"/>
              <a:t>tp</a:t>
            </a:r>
            <a:endParaRPr lang="fr-FR" sz="2400" b="1" dirty="0" smtClean="0"/>
          </a:p>
          <a:p>
            <a:pPr lvl="1"/>
            <a:r>
              <a:rPr lang="fr-FR" sz="2200" dirty="0" smtClean="0"/>
              <a:t>Suppression des </a:t>
            </a:r>
            <a:r>
              <a:rPr lang="fr-FR" sz="2200" b="1" dirty="0" smtClean="0"/>
              <a:t>« clics » intermédiaires</a:t>
            </a:r>
          </a:p>
          <a:p>
            <a:pPr lvl="1"/>
            <a:r>
              <a:rPr lang="fr-FR" sz="2000" dirty="0" smtClean="0"/>
              <a:t>Sélection des éléments de </a:t>
            </a:r>
            <a:r>
              <a:rPr lang="fr-FR" sz="2000" b="1" dirty="0" smtClean="0"/>
              <a:t>personnalité </a:t>
            </a:r>
            <a:r>
              <a:rPr lang="fr-FR" sz="2000" b="1" u="sng" dirty="0" smtClean="0"/>
              <a:t>significatifs</a:t>
            </a:r>
          </a:p>
          <a:p>
            <a:pPr lvl="1"/>
            <a:r>
              <a:rPr lang="fr-FR" sz="2000" b="1" dirty="0" smtClean="0"/>
              <a:t>Elimination </a:t>
            </a:r>
            <a:r>
              <a:rPr lang="fr-FR" sz="2000" dirty="0" smtClean="0"/>
              <a:t>de tous les éléments </a:t>
            </a:r>
            <a:r>
              <a:rPr lang="fr-FR" sz="2000" b="1" dirty="0" smtClean="0"/>
              <a:t>personnels</a:t>
            </a:r>
            <a:r>
              <a:rPr lang="fr-FR" sz="2000" dirty="0" smtClean="0"/>
              <a:t>, </a:t>
            </a:r>
            <a:r>
              <a:rPr lang="fr-FR" sz="2000" b="1" dirty="0" smtClean="0"/>
              <a:t>négatifs</a:t>
            </a:r>
            <a:r>
              <a:rPr lang="fr-FR" sz="2000" dirty="0" smtClean="0"/>
              <a:t>, </a:t>
            </a:r>
            <a:r>
              <a:rPr lang="fr-FR" sz="2000" b="1" dirty="0" smtClean="0"/>
              <a:t>subjectifs</a:t>
            </a:r>
            <a:r>
              <a:rPr lang="fr-FR" sz="2000" dirty="0" smtClean="0"/>
              <a:t> ou </a:t>
            </a:r>
            <a:r>
              <a:rPr lang="fr-FR" sz="2000" b="1" dirty="0" smtClean="0"/>
              <a:t>anecdotiques</a:t>
            </a:r>
          </a:p>
          <a:p>
            <a:pPr lvl="1"/>
            <a:r>
              <a:rPr lang="fr-FR" sz="2000" dirty="0" smtClean="0"/>
              <a:t>Mise en avant des </a:t>
            </a:r>
            <a:r>
              <a:rPr lang="fr-FR" sz="2000" b="1" dirty="0" smtClean="0"/>
              <a:t>compétences </a:t>
            </a:r>
            <a:r>
              <a:rPr lang="fr-FR" sz="2000" dirty="0" smtClean="0"/>
              <a:t>et</a:t>
            </a:r>
            <a:r>
              <a:rPr lang="fr-FR" sz="2000" b="1" dirty="0" smtClean="0"/>
              <a:t> réalisations </a:t>
            </a:r>
            <a:r>
              <a:rPr lang="fr-FR" sz="2000" b="1" u="sng" dirty="0" smtClean="0"/>
              <a:t>essentielles </a:t>
            </a:r>
            <a:r>
              <a:rPr lang="fr-FR" sz="2000" dirty="0" smtClean="0"/>
              <a:t>et </a:t>
            </a:r>
            <a:r>
              <a:rPr lang="fr-FR" sz="2000" b="1" u="sng" dirty="0" smtClean="0"/>
              <a:t>significatives</a:t>
            </a:r>
            <a:r>
              <a:rPr lang="fr-FR" sz="2000" dirty="0" smtClean="0"/>
              <a:t>.</a:t>
            </a:r>
          </a:p>
          <a:p>
            <a:pPr lvl="1"/>
            <a:endParaRPr lang="fr-FR" sz="20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74F3334-CA90-4921-B1E2-32E7FBE3BBCA}" type="datetime1">
              <a:rPr lang="fr-FR" noProof="1" smtClean="0"/>
              <a:t>29/01/2025</a:t>
            </a:fld>
            <a:endParaRPr lang="fr-FR" noProof="1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 noProof="1" smtClean="0"/>
              <a:t>M. Buniva - Portfolio BUT GMP S6</a:t>
            </a:r>
            <a:endParaRPr lang="fr-FR" noProof="1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60EDB8-5305-433F-BE41-D7A86D811DB3}" type="slidenum">
              <a:rPr lang="fr-FR" noProof="1" smtClean="0"/>
              <a:t>11</a:t>
            </a:fld>
            <a:endParaRPr lang="fr-FR" noProof="1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648" y="6356352"/>
            <a:ext cx="679704" cy="288093"/>
          </a:xfrm>
          <a:prstGeom prst="rect">
            <a:avLst/>
          </a:prstGeom>
        </p:spPr>
      </p:pic>
      <p:pic>
        <p:nvPicPr>
          <p:cNvPr id="11" name="Espace réservé du contenu 10"/>
          <p:cNvPicPr>
            <a:picLocks noGrp="1"/>
          </p:cNvPicPr>
          <p:nvPr>
            <p:ph sz="half" idx="2"/>
          </p:nvPr>
        </p:nvPicPr>
        <p:blipFill rotWithShape="1">
          <a:blip r:embed="rId4"/>
          <a:srcRect l="24250" t="26847" r="28793" b="13188"/>
          <a:stretch/>
        </p:blipFill>
        <p:spPr bwMode="auto">
          <a:xfrm>
            <a:off x="341905" y="1478942"/>
            <a:ext cx="9128098" cy="480037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8089" y="1150885"/>
            <a:ext cx="848470" cy="84847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5696" y="4001294"/>
            <a:ext cx="848470" cy="848470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413" y="5057794"/>
            <a:ext cx="848470" cy="848470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465" y="5238898"/>
            <a:ext cx="848470" cy="848470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831" y="4794869"/>
            <a:ext cx="756699" cy="756699"/>
          </a:xfrm>
          <a:prstGeom prst="rect">
            <a:avLst/>
          </a:prstGeom>
        </p:spPr>
      </p:pic>
      <p:sp>
        <p:nvSpPr>
          <p:cNvPr id="18" name="Ellipse 17"/>
          <p:cNvSpPr/>
          <p:nvPr/>
        </p:nvSpPr>
        <p:spPr>
          <a:xfrm>
            <a:off x="2027583" y="1723268"/>
            <a:ext cx="1418976" cy="353119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/>
          <p:cNvSpPr/>
          <p:nvPr/>
        </p:nvSpPr>
        <p:spPr>
          <a:xfrm>
            <a:off x="3314700" y="3127964"/>
            <a:ext cx="2060382" cy="353119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/>
          <p:cNvSpPr/>
          <p:nvPr/>
        </p:nvSpPr>
        <p:spPr>
          <a:xfrm>
            <a:off x="3405311" y="4707893"/>
            <a:ext cx="1707377" cy="353119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/>
          <p:cNvSpPr/>
          <p:nvPr/>
        </p:nvSpPr>
        <p:spPr>
          <a:xfrm>
            <a:off x="3325168" y="5062338"/>
            <a:ext cx="944682" cy="353119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/>
          <p:cNvSpPr/>
          <p:nvPr/>
        </p:nvSpPr>
        <p:spPr>
          <a:xfrm>
            <a:off x="2763575" y="5910808"/>
            <a:ext cx="1418976" cy="353119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1532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fr-FR" noProof="1"/>
              <a:t>Création d’une v2 synthétique: ce qu’on garde, ce qu’on élimine…</a:t>
            </a:r>
            <a:endParaRPr lang="fr-FR" noProof="1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953000" cy="435133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fr-FR" sz="2400" b="1" dirty="0" smtClean="0"/>
              <a:t>Phase 1: pour le prochain </a:t>
            </a:r>
            <a:r>
              <a:rPr lang="fr-FR" sz="2400" b="1" dirty="0" err="1" smtClean="0"/>
              <a:t>tp</a:t>
            </a:r>
            <a:endParaRPr lang="fr-FR" sz="2400" b="1" dirty="0" smtClean="0"/>
          </a:p>
          <a:p>
            <a:pPr lvl="1"/>
            <a:r>
              <a:rPr lang="fr-FR" sz="2200" dirty="0" smtClean="0"/>
              <a:t>Suppression des </a:t>
            </a:r>
            <a:r>
              <a:rPr lang="fr-FR" sz="2200" b="1" dirty="0" smtClean="0"/>
              <a:t>« clics » intermédiaires</a:t>
            </a:r>
          </a:p>
          <a:p>
            <a:pPr lvl="1"/>
            <a:r>
              <a:rPr lang="fr-FR" sz="2000" dirty="0" smtClean="0"/>
              <a:t>Sélection des éléments de </a:t>
            </a:r>
            <a:r>
              <a:rPr lang="fr-FR" sz="2000" b="1" dirty="0" smtClean="0"/>
              <a:t>personnalité </a:t>
            </a:r>
            <a:r>
              <a:rPr lang="fr-FR" sz="2000" b="1" u="sng" dirty="0" smtClean="0"/>
              <a:t>significatifs</a:t>
            </a:r>
          </a:p>
          <a:p>
            <a:pPr marL="457200" lvl="1" indent="0">
              <a:buNone/>
            </a:pPr>
            <a:endParaRPr lang="fr-FR" sz="20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74F3334-CA90-4921-B1E2-32E7FBE3BBCA}" type="datetime1">
              <a:rPr lang="fr-FR" noProof="1" smtClean="0"/>
              <a:t>29/01/2025</a:t>
            </a:fld>
            <a:endParaRPr lang="fr-FR" noProof="1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 noProof="1" smtClean="0"/>
              <a:t>M. Buniva - Portfolio BUT GMP S6</a:t>
            </a:r>
            <a:endParaRPr lang="fr-FR" noProof="1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60EDB8-5305-433F-BE41-D7A86D811DB3}" type="slidenum">
              <a:rPr lang="fr-FR" noProof="1" smtClean="0"/>
              <a:t>12</a:t>
            </a:fld>
            <a:endParaRPr lang="fr-FR" noProof="1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648" y="6356352"/>
            <a:ext cx="679704" cy="288093"/>
          </a:xfrm>
          <a:prstGeom prst="rect">
            <a:avLst/>
          </a:prstGeom>
        </p:spPr>
      </p:pic>
      <p:sp>
        <p:nvSpPr>
          <p:cNvPr id="5" name="Espace réservé du contenu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3" name="Image 22"/>
          <p:cNvPicPr/>
          <p:nvPr/>
        </p:nvPicPr>
        <p:blipFill rotWithShape="1">
          <a:blip r:embed="rId4"/>
          <a:srcRect l="24250" t="26847" r="28793" b="13188"/>
          <a:stretch/>
        </p:blipFill>
        <p:spPr bwMode="auto">
          <a:xfrm>
            <a:off x="477080" y="1605655"/>
            <a:ext cx="9589272" cy="46736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Légende encadrée 1 8"/>
          <p:cNvSpPr/>
          <p:nvPr/>
        </p:nvSpPr>
        <p:spPr>
          <a:xfrm>
            <a:off x="8674874" y="2019630"/>
            <a:ext cx="1391478" cy="1645921"/>
          </a:xfrm>
          <a:prstGeom prst="borderCallout1">
            <a:avLst>
              <a:gd name="adj1" fmla="val 18750"/>
              <a:gd name="adj2" fmla="val -8333"/>
              <a:gd name="adj3" fmla="val 41872"/>
              <a:gd name="adj4" fmla="val -4105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Sélectionner </a:t>
            </a:r>
            <a:r>
              <a:rPr lang="fr-FR" sz="1600" b="1" dirty="0" smtClean="0"/>
              <a:t>1 ou 2 </a:t>
            </a:r>
            <a:r>
              <a:rPr lang="fr-FR" sz="1600" dirty="0" smtClean="0"/>
              <a:t>activités maxi + </a:t>
            </a:r>
            <a:r>
              <a:rPr lang="fr-FR" sz="1600" b="1" dirty="0" smtClean="0"/>
              <a:t>photo perso</a:t>
            </a:r>
            <a:endParaRPr lang="fr-FR" sz="1600" b="1" dirty="0"/>
          </a:p>
        </p:txBody>
      </p:sp>
      <p:sp>
        <p:nvSpPr>
          <p:cNvPr id="10" name="ZoneTexte 9"/>
          <p:cNvSpPr txBox="1"/>
          <p:nvPr/>
        </p:nvSpPr>
        <p:spPr>
          <a:xfrm>
            <a:off x="6687047" y="5375081"/>
            <a:ext cx="2997642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b="1" dirty="0" smtClean="0"/>
              <a:t>Votre référence: votre CV! </a:t>
            </a:r>
            <a:r>
              <a:rPr lang="fr-FR" i="1" dirty="0" smtClean="0"/>
              <a:t>Le portfolio illustre le CV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1212706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fr-FR" noProof="1"/>
              <a:t>Création d’une v2 synthétique: ce qu’on garde, ce qu’on élimine…</a:t>
            </a:r>
            <a:endParaRPr lang="fr-FR" noProof="1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953000" cy="435133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fr-FR" sz="2400" b="1" dirty="0" smtClean="0"/>
              <a:t>Phase 1: pour le prochain </a:t>
            </a:r>
            <a:r>
              <a:rPr lang="fr-FR" sz="2400" b="1" dirty="0" err="1" smtClean="0"/>
              <a:t>tp</a:t>
            </a:r>
            <a:endParaRPr lang="fr-FR" sz="2400" b="1" dirty="0" smtClean="0"/>
          </a:p>
          <a:p>
            <a:pPr lvl="1"/>
            <a:r>
              <a:rPr lang="fr-FR" sz="2200" dirty="0" smtClean="0"/>
              <a:t>Suppression des </a:t>
            </a:r>
            <a:r>
              <a:rPr lang="fr-FR" sz="2200" b="1" dirty="0" smtClean="0"/>
              <a:t>« clics » intermédiaires</a:t>
            </a:r>
          </a:p>
          <a:p>
            <a:pPr lvl="1"/>
            <a:r>
              <a:rPr lang="fr-FR" sz="2000" dirty="0" smtClean="0"/>
              <a:t>Sélection des éléments de </a:t>
            </a:r>
            <a:r>
              <a:rPr lang="fr-FR" sz="2000" b="1" dirty="0" smtClean="0"/>
              <a:t>personnalité </a:t>
            </a:r>
            <a:r>
              <a:rPr lang="fr-FR" sz="2000" b="1" u="sng" dirty="0" smtClean="0"/>
              <a:t>significatifs</a:t>
            </a:r>
          </a:p>
          <a:p>
            <a:pPr lvl="1"/>
            <a:r>
              <a:rPr lang="fr-FR" sz="2000" b="1" dirty="0" smtClean="0"/>
              <a:t>Elimination </a:t>
            </a:r>
            <a:r>
              <a:rPr lang="fr-FR" sz="2000" dirty="0" smtClean="0"/>
              <a:t>de tous les éléments </a:t>
            </a:r>
            <a:r>
              <a:rPr lang="fr-FR" sz="2000" b="1" dirty="0" smtClean="0"/>
              <a:t>personnels</a:t>
            </a:r>
            <a:r>
              <a:rPr lang="fr-FR" sz="2000" dirty="0" smtClean="0"/>
              <a:t>, </a:t>
            </a:r>
            <a:r>
              <a:rPr lang="fr-FR" sz="2000" b="1" dirty="0" smtClean="0"/>
              <a:t>négatifs</a:t>
            </a:r>
            <a:r>
              <a:rPr lang="fr-FR" sz="2000" dirty="0" smtClean="0"/>
              <a:t>, </a:t>
            </a:r>
            <a:r>
              <a:rPr lang="fr-FR" sz="2000" b="1" dirty="0" smtClean="0"/>
              <a:t>subjectifs</a:t>
            </a:r>
            <a:r>
              <a:rPr lang="fr-FR" sz="2000" dirty="0" smtClean="0"/>
              <a:t> ou </a:t>
            </a:r>
            <a:r>
              <a:rPr lang="fr-FR" sz="2000" b="1" dirty="0" smtClean="0"/>
              <a:t>anecdotiques</a:t>
            </a:r>
          </a:p>
          <a:p>
            <a:pPr lvl="1"/>
            <a:endParaRPr lang="fr-FR" sz="20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74F3334-CA90-4921-B1E2-32E7FBE3BBCA}" type="datetime1">
              <a:rPr lang="fr-FR" noProof="1" smtClean="0"/>
              <a:t>29/01/2025</a:t>
            </a:fld>
            <a:endParaRPr lang="fr-FR" noProof="1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 noProof="1" smtClean="0"/>
              <a:t>M. Buniva - Portfolio BUT GMP S6</a:t>
            </a:r>
            <a:endParaRPr lang="fr-FR" noProof="1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60EDB8-5305-433F-BE41-D7A86D811DB3}" type="slidenum">
              <a:rPr lang="fr-FR" noProof="1" smtClean="0"/>
              <a:t>13</a:t>
            </a:fld>
            <a:endParaRPr lang="fr-FR" noProof="1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648" y="6356352"/>
            <a:ext cx="679704" cy="288093"/>
          </a:xfrm>
          <a:prstGeom prst="rect">
            <a:avLst/>
          </a:prstGeom>
        </p:spPr>
      </p:pic>
      <p:pic>
        <p:nvPicPr>
          <p:cNvPr id="23" name="Image 22"/>
          <p:cNvPicPr/>
          <p:nvPr/>
        </p:nvPicPr>
        <p:blipFill rotWithShape="1">
          <a:blip r:embed="rId4"/>
          <a:srcRect l="29762" t="15089" r="30886" b="15540"/>
          <a:stretch/>
        </p:blipFill>
        <p:spPr bwMode="auto">
          <a:xfrm>
            <a:off x="2146851" y="778192"/>
            <a:ext cx="7513983" cy="60798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Espace réservé du contenu 26"/>
          <p:cNvPicPr>
            <a:picLocks noGrp="1" noChangeAspect="1"/>
          </p:cNvPicPr>
          <p:nvPr>
            <p:ph sz="half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352" y="2720797"/>
            <a:ext cx="1902085" cy="1630358"/>
          </a:xfrm>
        </p:spPr>
      </p:pic>
      <p:sp>
        <p:nvSpPr>
          <p:cNvPr id="10" name="Rectangle 9"/>
          <p:cNvSpPr/>
          <p:nvPr/>
        </p:nvSpPr>
        <p:spPr>
          <a:xfrm>
            <a:off x="6172200" y="1228437"/>
            <a:ext cx="976023" cy="186895"/>
          </a:xfrm>
          <a:prstGeom prst="rect">
            <a:avLst/>
          </a:prstGeom>
          <a:noFill/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25"/>
          <p:cNvSpPr/>
          <p:nvPr/>
        </p:nvSpPr>
        <p:spPr>
          <a:xfrm>
            <a:off x="4905954" y="1534602"/>
            <a:ext cx="3077155" cy="1017767"/>
          </a:xfrm>
          <a:prstGeom prst="rect">
            <a:avLst/>
          </a:prstGeom>
          <a:noFill/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8" name="Espace réservé du contenu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069" y="5246327"/>
            <a:ext cx="1902085" cy="1630358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 flipV="1">
            <a:off x="5573864" y="4642177"/>
            <a:ext cx="914400" cy="128606"/>
          </a:xfrm>
          <a:prstGeom prst="rect">
            <a:avLst/>
          </a:prstGeom>
          <a:noFill/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0" name="Image 29"/>
          <p:cNvPicPr/>
          <p:nvPr/>
        </p:nvPicPr>
        <p:blipFill rotWithShape="1">
          <a:blip r:embed="rId6"/>
          <a:srcRect l="18739" t="29003" r="24603" b="14951"/>
          <a:stretch/>
        </p:blipFill>
        <p:spPr bwMode="auto">
          <a:xfrm>
            <a:off x="453884" y="1335819"/>
            <a:ext cx="9739687" cy="520742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1" name="Rectangle 30"/>
          <p:cNvSpPr/>
          <p:nvPr/>
        </p:nvSpPr>
        <p:spPr>
          <a:xfrm>
            <a:off x="5573864" y="1594722"/>
            <a:ext cx="4086970" cy="14347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Classement</a:t>
            </a:r>
            <a:r>
              <a:rPr lang="fr-FR" dirty="0" smtClean="0"/>
              <a:t> à ne conserver que s’il est </a:t>
            </a:r>
            <a:r>
              <a:rPr lang="fr-FR" b="1" dirty="0" smtClean="0"/>
              <a:t>flatteur</a:t>
            </a:r>
            <a:r>
              <a:rPr lang="fr-FR" dirty="0" smtClean="0"/>
              <a:t> ou montre une </a:t>
            </a:r>
            <a:r>
              <a:rPr lang="fr-FR" b="1" dirty="0" smtClean="0"/>
              <a:t>progression</a:t>
            </a:r>
            <a:r>
              <a:rPr lang="fr-FR" dirty="0" smtClean="0"/>
              <a:t> constante (</a:t>
            </a:r>
            <a:r>
              <a:rPr lang="fr-FR" i="1" dirty="0" smtClean="0"/>
              <a:t>sous forme Xème sur n</a:t>
            </a:r>
            <a:r>
              <a:rPr lang="fr-FR" dirty="0" smtClean="0"/>
              <a:t>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44224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10" grpId="0" animBg="1"/>
      <p:bldP spid="26" grpId="0" animBg="1"/>
      <p:bldP spid="29" grpId="0" animBg="1"/>
      <p:bldP spid="3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fr-FR" noProof="1"/>
              <a:t>Création d’une v2 synthétique: ce qu’on garde, ce qu’on élimine…</a:t>
            </a:r>
            <a:endParaRPr lang="fr-FR" noProof="1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953000" cy="435133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fr-FR" sz="2400" b="1" dirty="0" smtClean="0"/>
              <a:t>Phase 1: pour le prochain </a:t>
            </a:r>
            <a:r>
              <a:rPr lang="fr-FR" sz="2400" b="1" dirty="0" err="1" smtClean="0"/>
              <a:t>tp</a:t>
            </a:r>
            <a:endParaRPr lang="fr-FR" sz="2400" b="1" dirty="0" smtClean="0"/>
          </a:p>
          <a:p>
            <a:pPr lvl="1"/>
            <a:r>
              <a:rPr lang="fr-FR" sz="2200" dirty="0" smtClean="0"/>
              <a:t>Suppression des </a:t>
            </a:r>
            <a:r>
              <a:rPr lang="fr-FR" sz="2200" b="1" dirty="0" smtClean="0"/>
              <a:t>« clics » intermédiaires</a:t>
            </a:r>
          </a:p>
          <a:p>
            <a:pPr lvl="1"/>
            <a:r>
              <a:rPr lang="fr-FR" sz="2000" dirty="0" smtClean="0"/>
              <a:t>Sélection des éléments de </a:t>
            </a:r>
            <a:r>
              <a:rPr lang="fr-FR" sz="2000" b="1" dirty="0" smtClean="0"/>
              <a:t>personnalité </a:t>
            </a:r>
            <a:r>
              <a:rPr lang="fr-FR" sz="2000" b="1" u="sng" dirty="0" smtClean="0"/>
              <a:t>significatifs</a:t>
            </a:r>
          </a:p>
          <a:p>
            <a:pPr lvl="1"/>
            <a:r>
              <a:rPr lang="fr-FR" sz="2000" b="1" dirty="0" smtClean="0"/>
              <a:t>Elimination </a:t>
            </a:r>
            <a:r>
              <a:rPr lang="fr-FR" sz="2000" dirty="0" smtClean="0"/>
              <a:t>de tous les éléments </a:t>
            </a:r>
            <a:r>
              <a:rPr lang="fr-FR" sz="2000" b="1" dirty="0" smtClean="0"/>
              <a:t>personnels</a:t>
            </a:r>
            <a:r>
              <a:rPr lang="fr-FR" sz="2000" dirty="0" smtClean="0"/>
              <a:t>, </a:t>
            </a:r>
            <a:r>
              <a:rPr lang="fr-FR" sz="2000" b="1" dirty="0" smtClean="0"/>
              <a:t>négatifs</a:t>
            </a:r>
            <a:r>
              <a:rPr lang="fr-FR" sz="2000" dirty="0" smtClean="0"/>
              <a:t>, </a:t>
            </a:r>
            <a:r>
              <a:rPr lang="fr-FR" sz="2000" b="1" dirty="0" smtClean="0"/>
              <a:t>subjectifs</a:t>
            </a:r>
            <a:r>
              <a:rPr lang="fr-FR" sz="2000" dirty="0" smtClean="0"/>
              <a:t> ou </a:t>
            </a:r>
            <a:r>
              <a:rPr lang="fr-FR" sz="2000" b="1" dirty="0" smtClean="0"/>
              <a:t>anecdotiques</a:t>
            </a:r>
          </a:p>
          <a:p>
            <a:pPr lvl="1"/>
            <a:r>
              <a:rPr lang="fr-FR" sz="2000" dirty="0" smtClean="0"/>
              <a:t>Mise en avant des </a:t>
            </a:r>
            <a:r>
              <a:rPr lang="fr-FR" sz="2000" b="1" dirty="0" smtClean="0"/>
              <a:t>compétences </a:t>
            </a:r>
            <a:r>
              <a:rPr lang="fr-FR" sz="2000" dirty="0" smtClean="0"/>
              <a:t>et</a:t>
            </a:r>
            <a:r>
              <a:rPr lang="fr-FR" sz="2000" b="1" dirty="0" smtClean="0"/>
              <a:t> réalisations </a:t>
            </a:r>
            <a:r>
              <a:rPr lang="fr-FR" sz="2000" b="1" u="sng" dirty="0" smtClean="0"/>
              <a:t>essentielles </a:t>
            </a:r>
            <a:r>
              <a:rPr lang="fr-FR" sz="2000" dirty="0" smtClean="0"/>
              <a:t>et </a:t>
            </a:r>
            <a:r>
              <a:rPr lang="fr-FR" sz="2000" b="1" u="sng" dirty="0" smtClean="0"/>
              <a:t>significatives</a:t>
            </a:r>
            <a:r>
              <a:rPr lang="fr-FR" sz="2000" dirty="0" smtClean="0"/>
              <a:t>.</a:t>
            </a:r>
          </a:p>
          <a:p>
            <a:pPr lvl="1"/>
            <a:endParaRPr lang="fr-FR" sz="20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74F3334-CA90-4921-B1E2-32E7FBE3BBCA}" type="datetime1">
              <a:rPr lang="fr-FR" noProof="1" smtClean="0"/>
              <a:t>29/01/2025</a:t>
            </a:fld>
            <a:endParaRPr lang="fr-FR" noProof="1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 noProof="1" smtClean="0"/>
              <a:t>M. Buniva - Portfolio BUT GMP S6</a:t>
            </a:r>
            <a:endParaRPr lang="fr-FR" noProof="1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60EDB8-5305-433F-BE41-D7A86D811DB3}" type="slidenum">
              <a:rPr lang="fr-FR" noProof="1" smtClean="0"/>
              <a:t>14</a:t>
            </a:fld>
            <a:endParaRPr lang="fr-FR" noProof="1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648" y="6356352"/>
            <a:ext cx="679704" cy="288093"/>
          </a:xfrm>
          <a:prstGeom prst="rect">
            <a:avLst/>
          </a:prstGeom>
        </p:spPr>
      </p:pic>
      <p:sp>
        <p:nvSpPr>
          <p:cNvPr id="5" name="Espace réservé du contenu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sz="2000" dirty="0" smtClean="0"/>
              <a:t>Au S6, la progression des compétences n’a plus de sens: </a:t>
            </a:r>
            <a:r>
              <a:rPr lang="fr-FR" sz="2000" b="1" dirty="0" smtClean="0"/>
              <a:t>privilégier la synthèse </a:t>
            </a:r>
            <a:r>
              <a:rPr lang="fr-FR" sz="2000" dirty="0" smtClean="0"/>
              <a:t>sur la base des S5-S6</a:t>
            </a:r>
          </a:p>
          <a:p>
            <a:endParaRPr lang="fr-FR" sz="2000" dirty="0"/>
          </a:p>
          <a:p>
            <a:r>
              <a:rPr lang="fr-FR" sz="2000" dirty="0" smtClean="0"/>
              <a:t>Privilégier les </a:t>
            </a:r>
            <a:r>
              <a:rPr lang="fr-FR" sz="2000" b="1" dirty="0" smtClean="0"/>
              <a:t>illustrations</a:t>
            </a:r>
            <a:r>
              <a:rPr lang="fr-FR" sz="2000" dirty="0" smtClean="0"/>
              <a:t> p/r au texte</a:t>
            </a:r>
          </a:p>
          <a:p>
            <a:endParaRPr lang="fr-FR" sz="2000" dirty="0"/>
          </a:p>
          <a:p>
            <a:r>
              <a:rPr lang="fr-FR" sz="2000" dirty="0" smtClean="0"/>
              <a:t>Attention au </a:t>
            </a:r>
            <a:r>
              <a:rPr lang="fr-FR" sz="2000" b="1" dirty="0" smtClean="0"/>
              <a:t>format</a:t>
            </a:r>
            <a:r>
              <a:rPr lang="fr-FR" sz="2000" dirty="0" smtClean="0"/>
              <a:t> des livrables: </a:t>
            </a:r>
            <a:r>
              <a:rPr lang="fr-FR" sz="2000" b="1" dirty="0" smtClean="0"/>
              <a:t>légendes</a:t>
            </a:r>
            <a:r>
              <a:rPr lang="fr-FR" sz="2000" dirty="0" smtClean="0"/>
              <a:t>, </a:t>
            </a:r>
            <a:r>
              <a:rPr lang="fr-FR" sz="2000" dirty="0" err="1" smtClean="0"/>
              <a:t>pdf</a:t>
            </a:r>
            <a:r>
              <a:rPr lang="fr-FR" sz="2000" dirty="0" smtClean="0"/>
              <a:t>…</a:t>
            </a:r>
          </a:p>
          <a:p>
            <a:endParaRPr lang="fr-FR" dirty="0"/>
          </a:p>
          <a:p>
            <a:endParaRPr lang="fr-FR" dirty="0"/>
          </a:p>
        </p:txBody>
      </p:sp>
      <p:pic>
        <p:nvPicPr>
          <p:cNvPr id="23" name="Image 22"/>
          <p:cNvPicPr/>
          <p:nvPr/>
        </p:nvPicPr>
        <p:blipFill rotWithShape="1">
          <a:blip r:embed="rId4"/>
          <a:srcRect l="992" t="37429" r="5313" b="25142"/>
          <a:stretch/>
        </p:blipFill>
        <p:spPr bwMode="auto">
          <a:xfrm>
            <a:off x="6059666" y="3949132"/>
            <a:ext cx="5803679" cy="154501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788" y="4047012"/>
            <a:ext cx="2379428" cy="129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906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Calendrier - objectifs</a:t>
            </a:r>
            <a:endParaRPr lang="fr-FR" dirty="0"/>
          </a:p>
        </p:txBody>
      </p:sp>
      <p:sp>
        <p:nvSpPr>
          <p:cNvPr id="8" name="Espace réservé du contenu 7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2893291" cy="204614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285750" indent="-285750"/>
            <a:r>
              <a:rPr lang="fr-FR" sz="3400" b="1" dirty="0"/>
              <a:t>Cours</a:t>
            </a:r>
            <a:r>
              <a:rPr lang="fr-FR" b="1" dirty="0"/>
              <a:t>:</a:t>
            </a:r>
          </a:p>
          <a:p>
            <a:pPr marL="742950" lvl="1" indent="-285750"/>
            <a:r>
              <a:rPr lang="fr-FR" sz="2900" b="1" dirty="0"/>
              <a:t>2h TD </a:t>
            </a:r>
            <a:r>
              <a:rPr lang="fr-FR" sz="2900" dirty="0"/>
              <a:t>(sem.5</a:t>
            </a:r>
            <a:r>
              <a:rPr lang="fr-FR" sz="2900" dirty="0" smtClean="0"/>
              <a:t>)</a:t>
            </a:r>
            <a:endParaRPr lang="fr-FR" sz="2900" dirty="0"/>
          </a:p>
          <a:p>
            <a:pPr marL="742950" lvl="1" indent="-285750"/>
            <a:r>
              <a:rPr lang="fr-FR" sz="2900" b="1" dirty="0"/>
              <a:t>6h </a:t>
            </a:r>
            <a:r>
              <a:rPr lang="fr-FR" sz="2900" b="1" dirty="0" err="1" smtClean="0"/>
              <a:t>tp</a:t>
            </a:r>
            <a:r>
              <a:rPr lang="fr-FR" sz="2900" dirty="0" smtClean="0"/>
              <a:t>:</a:t>
            </a:r>
            <a:endParaRPr lang="fr-FR" sz="2900" dirty="0"/>
          </a:p>
          <a:p>
            <a:pPr marL="1200150" lvl="2" indent="-285750"/>
            <a:r>
              <a:rPr lang="fr-FR" sz="2600" i="1" dirty="0" err="1"/>
              <a:t>Tp</a:t>
            </a:r>
            <a:r>
              <a:rPr lang="fr-FR" sz="2600" i="1" dirty="0"/>
              <a:t> 1: sem. 6</a:t>
            </a:r>
          </a:p>
          <a:p>
            <a:pPr marL="1200150" lvl="2" indent="-285750"/>
            <a:r>
              <a:rPr lang="fr-FR" sz="2600" i="1" dirty="0" err="1"/>
              <a:t>Tp</a:t>
            </a:r>
            <a:r>
              <a:rPr lang="fr-FR" sz="2600" i="1" dirty="0"/>
              <a:t> 2: sem. 8</a:t>
            </a:r>
          </a:p>
          <a:p>
            <a:pPr marL="1200150" lvl="2" indent="-285750"/>
            <a:r>
              <a:rPr lang="fr-FR" sz="2600" i="1" dirty="0" err="1"/>
              <a:t>Tp</a:t>
            </a:r>
            <a:r>
              <a:rPr lang="fr-FR" sz="2600" i="1" dirty="0"/>
              <a:t> 3: sem. 12</a:t>
            </a:r>
          </a:p>
          <a:p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half" idx="2"/>
          </p:nvPr>
        </p:nvSpPr>
        <p:spPr>
          <a:xfrm>
            <a:off x="4008583" y="1825625"/>
            <a:ext cx="7345218" cy="204614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285750" indent="-285750"/>
            <a:r>
              <a:rPr lang="fr-FR" sz="3400" b="1" dirty="0"/>
              <a:t>Consignes</a:t>
            </a:r>
            <a:r>
              <a:rPr lang="fr-FR" b="1" dirty="0" smtClean="0"/>
              <a:t>:</a:t>
            </a:r>
          </a:p>
          <a:p>
            <a:pPr marL="285750" indent="-285750"/>
            <a:endParaRPr lang="fr-FR" b="1" dirty="0"/>
          </a:p>
          <a:p>
            <a:pPr lvl="1"/>
            <a:r>
              <a:rPr lang="fr-FR" sz="2900" dirty="0" smtClean="0"/>
              <a:t>Dépôt en début de semestre des </a:t>
            </a:r>
            <a:r>
              <a:rPr lang="fr-FR" sz="2900" b="1" dirty="0" smtClean="0"/>
              <a:t>V1</a:t>
            </a:r>
            <a:r>
              <a:rPr lang="fr-FR" sz="2900" dirty="0" smtClean="0"/>
              <a:t> et </a:t>
            </a:r>
            <a:r>
              <a:rPr lang="fr-FR" sz="2900" b="1" dirty="0" smtClean="0"/>
              <a:t>V2</a:t>
            </a:r>
            <a:r>
              <a:rPr lang="fr-FR" sz="2900" dirty="0" smtClean="0"/>
              <a:t> sur Moodle </a:t>
            </a:r>
            <a:r>
              <a:rPr lang="fr-FR" sz="2900" i="1" dirty="0" smtClean="0"/>
              <a:t>(évaluées)</a:t>
            </a:r>
          </a:p>
          <a:p>
            <a:pPr lvl="1"/>
            <a:r>
              <a:rPr lang="fr-FR" sz="2900" dirty="0" smtClean="0"/>
              <a:t>Construction </a:t>
            </a:r>
            <a:r>
              <a:rPr lang="fr-FR" sz="2900" dirty="0" smtClean="0"/>
              <a:t>en commun étape par étape du PF </a:t>
            </a:r>
            <a:r>
              <a:rPr lang="fr-FR" sz="2900" dirty="0" smtClean="0"/>
              <a:t>définitif, </a:t>
            </a:r>
            <a:r>
              <a:rPr lang="fr-FR" sz="2900" b="1" dirty="0" smtClean="0"/>
              <a:t>V3</a:t>
            </a:r>
            <a:r>
              <a:rPr lang="fr-FR" sz="2900" dirty="0" smtClean="0"/>
              <a:t> publiable sur le web </a:t>
            </a:r>
            <a:r>
              <a:rPr lang="fr-FR" sz="2900" i="1" dirty="0" smtClean="0"/>
              <a:t>(évaluée).</a:t>
            </a:r>
            <a:endParaRPr lang="fr-FR" sz="2900" i="1" dirty="0" smtClean="0"/>
          </a:p>
          <a:p>
            <a:pPr marL="457200" lvl="1" indent="0">
              <a:buNone/>
            </a:pPr>
            <a:endParaRPr lang="fr-FR" sz="2900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356119F-E82C-4520-84FF-5D2E279C6D32}" type="datetime1">
              <a:rPr lang="fr-FR" noProof="1" smtClean="0"/>
              <a:t>29/01/2025</a:t>
            </a:fld>
            <a:endParaRPr lang="fr-FR" noProof="1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 noProof="1" smtClean="0"/>
              <a:t>M. Buniva - Portfolio BUT GMP S6</a:t>
            </a:r>
            <a:endParaRPr lang="fr-FR" noProof="1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60EDB8-5305-433F-BE41-D7A86D811DB3}" type="slidenum">
              <a:rPr lang="fr-FR" noProof="1" smtClean="0"/>
              <a:t>2</a:t>
            </a:fld>
            <a:endParaRPr lang="fr-FR" noProof="1"/>
          </a:p>
        </p:txBody>
      </p:sp>
      <p:sp>
        <p:nvSpPr>
          <p:cNvPr id="11" name="Espace réservé du contenu 7"/>
          <p:cNvSpPr txBox="1">
            <a:spLocks/>
          </p:cNvSpPr>
          <p:nvPr/>
        </p:nvSpPr>
        <p:spPr>
          <a:xfrm>
            <a:off x="838200" y="4090988"/>
            <a:ext cx="5181600" cy="22653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lang="en-US" sz="14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lang="en-US" sz="11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lang="en-US" sz="11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/>
            <a:r>
              <a:rPr lang="fr-FR" sz="2400" b="1" dirty="0" smtClean="0"/>
              <a:t>Spécificités du S6: </a:t>
            </a:r>
          </a:p>
          <a:p>
            <a:pPr marL="742950" lvl="1" indent="-285750"/>
            <a:r>
              <a:rPr lang="fr-FR" sz="2200" dirty="0" smtClean="0"/>
              <a:t>2 versions du PF évaluées:</a:t>
            </a:r>
          </a:p>
          <a:p>
            <a:pPr marL="1200150" lvl="2" indent="-285750"/>
            <a:r>
              <a:rPr lang="fr-FR" sz="1900" b="1" i="1" dirty="0" smtClean="0"/>
              <a:t>V1: « privée », </a:t>
            </a:r>
            <a:r>
              <a:rPr lang="fr-FR" sz="1900" dirty="0" smtClean="0"/>
              <a:t>complète, à usage universitaire</a:t>
            </a:r>
          </a:p>
          <a:p>
            <a:pPr marL="1200150" lvl="2" indent="-285750"/>
            <a:r>
              <a:rPr lang="fr-FR" sz="1900" b="1" i="1" dirty="0" smtClean="0"/>
              <a:t>V2: </a:t>
            </a:r>
            <a:r>
              <a:rPr lang="fr-FR" sz="1900" b="1" i="1" dirty="0" smtClean="0"/>
              <a:t>« </a:t>
            </a:r>
            <a:r>
              <a:rPr lang="fr-FR" sz="1900" b="1" i="1" dirty="0" smtClean="0"/>
              <a:t>synthétique » </a:t>
            </a:r>
            <a:r>
              <a:rPr lang="fr-FR" sz="1900" dirty="0" smtClean="0"/>
              <a:t>et attractive</a:t>
            </a:r>
          </a:p>
          <a:p>
            <a:pPr marL="742950" lvl="1" indent="-285750"/>
            <a:r>
              <a:rPr lang="fr-FR" sz="2200" dirty="0" smtClean="0"/>
              <a:t>Publication à terme </a:t>
            </a:r>
            <a:r>
              <a:rPr lang="fr-FR" sz="2200" dirty="0" smtClean="0"/>
              <a:t>d’une </a:t>
            </a:r>
            <a:r>
              <a:rPr lang="fr-FR" sz="2200" b="1" dirty="0" smtClean="0"/>
              <a:t>V3sur LinkedIn, en mode blog</a:t>
            </a:r>
            <a:endParaRPr lang="fr-FR" sz="2200" b="1" i="1" dirty="0" smtClean="0"/>
          </a:p>
          <a:p>
            <a:endParaRPr lang="fr-FR" dirty="0"/>
          </a:p>
        </p:txBody>
      </p:sp>
      <p:sp>
        <p:nvSpPr>
          <p:cNvPr id="12" name="Espace réservé du contenu 8"/>
          <p:cNvSpPr txBox="1">
            <a:spLocks/>
          </p:cNvSpPr>
          <p:nvPr/>
        </p:nvSpPr>
        <p:spPr>
          <a:xfrm>
            <a:off x="6172200" y="4090988"/>
            <a:ext cx="5181600" cy="263049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lang="en-US" sz="14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lang="en-US" sz="11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lang="en-US" sz="11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/>
            <a:r>
              <a:rPr lang="fr-FR" sz="3200" b="1" dirty="0" smtClean="0"/>
              <a:t>Portfolio V1:</a:t>
            </a:r>
          </a:p>
          <a:p>
            <a:pPr lvl="1"/>
            <a:r>
              <a:rPr lang="fr-FR" sz="2900" dirty="0"/>
              <a:t>U</a:t>
            </a:r>
            <a:r>
              <a:rPr lang="fr-FR" sz="2900" dirty="0" smtClean="0"/>
              <a:t>n outil de motivation personnelle évolutif et autoréflexif pour comprendre </a:t>
            </a:r>
            <a:r>
              <a:rPr lang="fr-FR" sz="2900" dirty="0"/>
              <a:t>sa formation, lui donner du sens, (</a:t>
            </a:r>
            <a:r>
              <a:rPr lang="fr-FR" sz="2900" dirty="0" err="1"/>
              <a:t>re</a:t>
            </a:r>
            <a:r>
              <a:rPr lang="fr-FR" sz="2900" dirty="0"/>
              <a:t>)trouver de la </a:t>
            </a:r>
            <a:r>
              <a:rPr lang="fr-FR" sz="2900" dirty="0" smtClean="0"/>
              <a:t>motivation</a:t>
            </a:r>
          </a:p>
          <a:p>
            <a:pPr lvl="2"/>
            <a:r>
              <a:rPr lang="fr-FR" sz="2500" dirty="0" smtClean="0"/>
              <a:t>Se connaître, se faire connaître</a:t>
            </a:r>
            <a:endParaRPr lang="fr-FR" sz="2500" dirty="0"/>
          </a:p>
          <a:p>
            <a:pPr lvl="2"/>
            <a:r>
              <a:rPr lang="fr-FR" sz="2600" dirty="0" smtClean="0"/>
              <a:t>Recueillir </a:t>
            </a:r>
            <a:r>
              <a:rPr lang="fr-FR" sz="2600" dirty="0"/>
              <a:t>les différentes traces d’apprentissage</a:t>
            </a:r>
          </a:p>
          <a:p>
            <a:pPr lvl="2"/>
            <a:r>
              <a:rPr lang="fr-FR" sz="2600" dirty="0" smtClean="0"/>
              <a:t>Analyser </a:t>
            </a:r>
            <a:r>
              <a:rPr lang="fr-FR" sz="2600" dirty="0"/>
              <a:t>les expériences vécues et identifier les défis à relever</a:t>
            </a:r>
          </a:p>
          <a:p>
            <a:pPr lvl="2"/>
            <a:r>
              <a:rPr lang="fr-FR" sz="2600" dirty="0" smtClean="0"/>
              <a:t>Agir </a:t>
            </a:r>
            <a:r>
              <a:rPr lang="fr-FR" sz="2600" dirty="0"/>
              <a:t>pour relever ses défis personnels dans le cadre de l’acquisition de compétences</a:t>
            </a:r>
          </a:p>
          <a:p>
            <a:pPr lvl="2"/>
            <a:r>
              <a:rPr lang="fr-FR" sz="2600" dirty="0" smtClean="0"/>
              <a:t>Préparer </a:t>
            </a:r>
            <a:r>
              <a:rPr lang="fr-FR" sz="2600" dirty="0"/>
              <a:t>son insertion professionnelle / Préparer sa poursuite d’études</a:t>
            </a:r>
          </a:p>
          <a:p>
            <a:pPr lvl="1"/>
            <a:endParaRPr lang="fr-FR" dirty="0" smtClean="0"/>
          </a:p>
        </p:txBody>
      </p:sp>
      <p:sp>
        <p:nvSpPr>
          <p:cNvPr id="13" name="Espace réservé du contenu 8"/>
          <p:cNvSpPr txBox="1">
            <a:spLocks/>
          </p:cNvSpPr>
          <p:nvPr/>
        </p:nvSpPr>
        <p:spPr>
          <a:xfrm>
            <a:off x="6172200" y="4094608"/>
            <a:ext cx="5181600" cy="263048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lang="en-US" sz="14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lang="en-US" sz="11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lang="en-US" sz="11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/>
            <a:r>
              <a:rPr lang="fr-FR" sz="3200" b="1" dirty="0" smtClean="0"/>
              <a:t>Portfolio </a:t>
            </a:r>
            <a:r>
              <a:rPr lang="fr-FR" sz="3200" b="1" dirty="0" smtClean="0"/>
              <a:t>V2 et V3:</a:t>
            </a:r>
            <a:endParaRPr lang="fr-FR" sz="3200" b="1" dirty="0" smtClean="0"/>
          </a:p>
          <a:p>
            <a:pPr lvl="1"/>
            <a:r>
              <a:rPr lang="fr-FR" sz="2900" dirty="0" smtClean="0"/>
              <a:t>Un outil de promotion personnelle pour les recruteurs</a:t>
            </a:r>
          </a:p>
          <a:p>
            <a:pPr lvl="1"/>
            <a:r>
              <a:rPr lang="fr-FR" sz="2900" dirty="0" smtClean="0"/>
              <a:t>Une synthèse des compétences, qualifications expériences, savoir-être en un coup d’</a:t>
            </a:r>
            <a:r>
              <a:rPr lang="fr-FR" sz="2900" dirty="0" err="1" smtClean="0"/>
              <a:t>oeil</a:t>
            </a:r>
            <a:endParaRPr lang="fr-FR" sz="2900" dirty="0" smtClean="0"/>
          </a:p>
          <a:p>
            <a:pPr lvl="1"/>
            <a:r>
              <a:rPr lang="fr-FR" sz="2900" dirty="0" smtClean="0"/>
              <a:t>Une sorte de « super CV », publiable sur un réseau socio-professionnel</a:t>
            </a:r>
          </a:p>
          <a:p>
            <a:pPr lvl="1"/>
            <a:endParaRPr lang="fr-FR" sz="2600" dirty="0"/>
          </a:p>
          <a:p>
            <a:pPr lvl="1"/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269296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/>
      <p:bldP spid="9" grpId="0" build="p" animBg="1"/>
      <p:bldP spid="11" grpId="0" animBg="1"/>
      <p:bldP spid="12" grpId="0" animBg="1"/>
      <p:bldP spid="12" grpId="1" animBg="1"/>
      <p:bldP spid="13" grpId="0" animBg="1"/>
      <p:bldP spid="13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Portfolio V1</a:t>
            </a: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idx="1"/>
          </p:nvPr>
        </p:nvSpPr>
        <p:spPr>
          <a:xfrm>
            <a:off x="5961888" y="2057400"/>
            <a:ext cx="5630844" cy="2816351"/>
          </a:xfrm>
        </p:spPr>
        <p:txBody>
          <a:bodyPr>
            <a:normAutofit fontScale="700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dirty="0" smtClean="0"/>
              <a:t>Une version </a:t>
            </a:r>
            <a:r>
              <a:rPr lang="fr-FR" b="1" dirty="0" smtClean="0"/>
              <a:t>complète</a:t>
            </a:r>
            <a:r>
              <a:rPr lang="fr-FR" dirty="0" smtClean="0"/>
              <a:t> à usage strictement </a:t>
            </a:r>
            <a:r>
              <a:rPr lang="fr-FR" b="1" dirty="0" smtClean="0"/>
              <a:t>personnel</a:t>
            </a:r>
            <a:r>
              <a:rPr lang="fr-FR" dirty="0"/>
              <a:t> </a:t>
            </a:r>
            <a:r>
              <a:rPr lang="fr-FR" dirty="0" smtClean="0"/>
              <a:t>et interne au BUT.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dirty="0" smtClean="0"/>
              <a:t>Outil de bilan sur la formation reçue en 3 ans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dirty="0" smtClean="0"/>
              <a:t>Public visé: </a:t>
            </a:r>
            <a:r>
              <a:rPr lang="fr-FR" b="1" dirty="0" smtClean="0"/>
              <a:t>soi-même</a:t>
            </a:r>
            <a:r>
              <a:rPr lang="fr-FR" dirty="0" smtClean="0"/>
              <a:t>, l’enseignant évaluateur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356119F-E82C-4520-84FF-5D2E279C6D32}" type="datetime1">
              <a:rPr lang="fr-FR" noProof="1" smtClean="0"/>
              <a:t>29/01/2025</a:t>
            </a:fld>
            <a:endParaRPr lang="fr-FR" noProof="1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 noProof="1" smtClean="0"/>
              <a:t>M. Buniva - Portfolio BUT GMP S5</a:t>
            </a:r>
            <a:endParaRPr lang="fr-FR" noProof="1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60EDB8-5305-433F-BE41-D7A86D811DB3}" type="slidenum">
              <a:rPr lang="fr-FR" noProof="1" smtClean="0"/>
              <a:t>3</a:t>
            </a:fld>
            <a:endParaRPr lang="fr-FR" noProof="1"/>
          </a:p>
        </p:txBody>
      </p:sp>
    </p:spTree>
    <p:extLst>
      <p:ext uri="{BB962C8B-B14F-4D97-AF65-F5344CB8AC3E}">
        <p14:creationId xmlns:p14="http://schemas.microsoft.com/office/powerpoint/2010/main" val="1812978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1" smtClean="0"/>
              <a:t>MàJ de la v1 « perso » - généralités</a:t>
            </a:r>
            <a:endParaRPr lang="fr-FR" b="1" noProof="1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838201" y="1825625"/>
            <a:ext cx="10515599" cy="435133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b="1" dirty="0" smtClean="0"/>
              <a:t>Mise à jour de tous les éléments personnels:</a:t>
            </a:r>
          </a:p>
          <a:p>
            <a:pPr marL="971550" lvl="1" indent="-285750"/>
            <a:r>
              <a:rPr lang="fr-FR" sz="2000" dirty="0" smtClean="0"/>
              <a:t>Actions/investissements extra-scolaires (sports, hobbies, voyages…)</a:t>
            </a:r>
          </a:p>
          <a:p>
            <a:pPr marL="971550" lvl="1" indent="-285750"/>
            <a:r>
              <a:rPr lang="fr-FR" sz="2000" dirty="0" smtClean="0"/>
              <a:t>Expériences professionnelles (déclarées ou non)</a:t>
            </a:r>
          </a:p>
          <a:p>
            <a:pPr marL="971550" lvl="1" indent="-285750"/>
            <a:r>
              <a:rPr lang="fr-FR" sz="2000" dirty="0" smtClean="0"/>
              <a:t>Qualités/défauts affinés</a:t>
            </a:r>
          </a:p>
          <a:p>
            <a:pPr marL="971550" lvl="1" indent="-285750"/>
            <a:endParaRPr lang="fr-FR" dirty="0" smtClean="0"/>
          </a:p>
          <a:p>
            <a:pPr marL="971550" lvl="1" indent="-285750"/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6110927-E2E1-4C16-994A-1F3DEA952BB0}" type="datetime1">
              <a:rPr lang="fr-FR" noProof="1" smtClean="0"/>
              <a:t>29/01/2025</a:t>
            </a:fld>
            <a:endParaRPr lang="fr-FR" noProof="1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 noProof="1" smtClean="0"/>
              <a:t>M. Buniva - Portfolio BUT GMP S6</a:t>
            </a:r>
            <a:endParaRPr lang="fr-FR" noProof="1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60EDB8-5305-433F-BE41-D7A86D811DB3}" type="slidenum">
              <a:rPr lang="fr-FR" noProof="1" smtClean="0"/>
              <a:t>4</a:t>
            </a:fld>
            <a:endParaRPr lang="fr-FR" noProof="1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648" y="6356352"/>
            <a:ext cx="679704" cy="288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771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1" smtClean="0"/>
              <a:t>MàJ de la v1 « perso » - points de vigilance  1/4</a:t>
            </a:r>
            <a:endParaRPr lang="fr-FR" b="1" noProof="1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838201" y="1825625"/>
            <a:ext cx="4492751" cy="435133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3200" b="1" dirty="0" smtClean="0"/>
              <a:t>A remettre </a:t>
            </a:r>
            <a:r>
              <a:rPr lang="fr-FR" sz="3200" b="1" dirty="0" smtClean="0"/>
              <a:t>sur Moodle le 24 </a:t>
            </a:r>
            <a:r>
              <a:rPr lang="fr-FR" sz="3200" b="1" dirty="0" smtClean="0"/>
              <a:t>février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600" dirty="0" smtClean="0"/>
              <a:t>Intégration du </a:t>
            </a:r>
            <a:r>
              <a:rPr lang="fr-FR" sz="2600" b="1" dirty="0" smtClean="0"/>
              <a:t>classement S5</a:t>
            </a:r>
            <a:r>
              <a:rPr lang="fr-FR" sz="2600" dirty="0" smtClean="0"/>
              <a:t> </a:t>
            </a:r>
            <a:r>
              <a:rPr lang="fr-FR" sz="2600" i="1" dirty="0" smtClean="0"/>
              <a:t>(sous-</a:t>
            </a:r>
            <a:r>
              <a:rPr lang="fr-FR" sz="2600" i="1" dirty="0" err="1" smtClean="0"/>
              <a:t>com</a:t>
            </a:r>
            <a:r>
              <a:rPr lang="fr-FR" sz="2600" i="1" dirty="0" smtClean="0"/>
              <a:t> le </a:t>
            </a:r>
            <a:r>
              <a:rPr lang="fr-FR" sz="2600" i="1" dirty="0" smtClean="0"/>
              <a:t>30 janvier     classement dans Moodle)</a:t>
            </a:r>
            <a:endParaRPr lang="fr-FR" sz="2600" i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600" b="1" dirty="0" smtClean="0"/>
              <a:t>Mise à jour du CV </a:t>
            </a:r>
            <a:r>
              <a:rPr lang="fr-FR" sz="2600" dirty="0" smtClean="0"/>
              <a:t>pour recherche de stage 3</a:t>
            </a:r>
            <a:r>
              <a:rPr lang="fr-FR" sz="2600" baseline="30000" dirty="0" smtClean="0"/>
              <a:t>ème</a:t>
            </a:r>
            <a:r>
              <a:rPr lang="fr-FR" sz="2600" dirty="0" smtClean="0"/>
              <a:t> </a:t>
            </a:r>
            <a:r>
              <a:rPr lang="fr-FR" sz="2600" dirty="0" smtClean="0"/>
              <a:t>année (FTP)</a:t>
            </a:r>
            <a:endParaRPr lang="fr-FR" sz="2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600" dirty="0" smtClean="0"/>
              <a:t>Les </a:t>
            </a:r>
            <a:r>
              <a:rPr lang="fr-FR" sz="2600" b="1" dirty="0" smtClean="0"/>
              <a:t>défis S5 </a:t>
            </a:r>
            <a:r>
              <a:rPr lang="fr-FR" sz="2600" dirty="0" smtClean="0"/>
              <a:t>validés ou non, les </a:t>
            </a:r>
            <a:r>
              <a:rPr lang="fr-FR" sz="2600" b="1" dirty="0" smtClean="0"/>
              <a:t>défis S6</a:t>
            </a:r>
            <a:r>
              <a:rPr lang="fr-FR" sz="2600" dirty="0" smtClean="0"/>
              <a:t>, l’indice de </a:t>
            </a:r>
            <a:r>
              <a:rPr lang="fr-FR" sz="2600" b="1" dirty="0" smtClean="0"/>
              <a:t>satisfaction</a:t>
            </a:r>
            <a:r>
              <a:rPr lang="fr-FR" sz="2600" dirty="0" smtClean="0"/>
              <a:t> de la formation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600" dirty="0" smtClean="0"/>
              <a:t>Les </a:t>
            </a:r>
            <a:r>
              <a:rPr lang="fr-FR" sz="2600" b="1" dirty="0" smtClean="0"/>
              <a:t>compétences</a:t>
            </a:r>
            <a:r>
              <a:rPr lang="fr-FR" sz="2600" dirty="0" smtClean="0"/>
              <a:t> (ressources) au S5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6110927-E2E1-4C16-994A-1F3DEA952BB0}" type="datetime1">
              <a:rPr lang="fr-FR" noProof="1" smtClean="0"/>
              <a:t>29/01/2025</a:t>
            </a:fld>
            <a:endParaRPr lang="fr-FR" noProof="1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 noProof="1" smtClean="0"/>
              <a:t>M. Buniva - Portfolio BUT GMP S6</a:t>
            </a:r>
            <a:endParaRPr lang="fr-FR" noProof="1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60EDB8-5305-433F-BE41-D7A86D811DB3}" type="slidenum">
              <a:rPr lang="fr-FR" noProof="1" smtClean="0"/>
              <a:t>5</a:t>
            </a:fld>
            <a:endParaRPr lang="fr-FR" noProof="1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648" y="6356352"/>
            <a:ext cx="679704" cy="288093"/>
          </a:xfrm>
          <a:prstGeom prst="rect">
            <a:avLst/>
          </a:prstGeom>
        </p:spPr>
      </p:pic>
      <p:sp>
        <p:nvSpPr>
          <p:cNvPr id="27" name="Espace réservé du contenu 5"/>
          <p:cNvSpPr txBox="1">
            <a:spLocks/>
          </p:cNvSpPr>
          <p:nvPr/>
        </p:nvSpPr>
        <p:spPr>
          <a:xfrm>
            <a:off x="5579365" y="1825625"/>
            <a:ext cx="5774435" cy="435133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ct val="30000"/>
              </a:spcBef>
              <a:spcAft>
                <a:spcPts val="1200"/>
              </a:spcAft>
              <a:buFont typeface="Arial" panose="020B0604020202020204" pitchFamily="34" charset="0"/>
              <a:buNone/>
              <a:defRPr sz="16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ct val="30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ct val="30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ct val="30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ct val="30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</p:txBody>
      </p:sp>
      <p:pic>
        <p:nvPicPr>
          <p:cNvPr id="31" name="Image 30"/>
          <p:cNvPicPr/>
          <p:nvPr/>
        </p:nvPicPr>
        <p:blipFill rotWithShape="1">
          <a:blip r:embed="rId4"/>
          <a:srcRect l="41777" t="47031" r="32650" b="25730"/>
          <a:stretch/>
        </p:blipFill>
        <p:spPr bwMode="auto">
          <a:xfrm>
            <a:off x="8266176" y="3291362"/>
            <a:ext cx="2550287" cy="151838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Image 34"/>
          <p:cNvPicPr/>
          <p:nvPr/>
        </p:nvPicPr>
        <p:blipFill rotWithShape="1">
          <a:blip r:embed="rId5"/>
          <a:srcRect l="43210" t="46248" r="14903" b="22791"/>
          <a:stretch/>
        </p:blipFill>
        <p:spPr bwMode="auto">
          <a:xfrm>
            <a:off x="5813674" y="4641976"/>
            <a:ext cx="3293750" cy="14657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Image 36"/>
          <p:cNvPicPr/>
          <p:nvPr/>
        </p:nvPicPr>
        <p:blipFill rotWithShape="1">
          <a:blip r:embed="rId6"/>
          <a:srcRect l="22708" t="35273" r="40255" b="24946"/>
          <a:stretch/>
        </p:blipFill>
        <p:spPr bwMode="auto">
          <a:xfrm>
            <a:off x="5700522" y="1993391"/>
            <a:ext cx="2914014" cy="166420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Flèche droite 2"/>
          <p:cNvSpPr/>
          <p:nvPr/>
        </p:nvSpPr>
        <p:spPr>
          <a:xfrm>
            <a:off x="2115128" y="3291362"/>
            <a:ext cx="193316" cy="175491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8676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1000" fill="hold"/>
                                        <p:tgtEl>
                                          <p:spTgt spid="3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1000" fill="hold"/>
                                        <p:tgtEl>
                                          <p:spTgt spid="3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1000" fill="hold"/>
                                        <p:tgtEl>
                                          <p:spTgt spid="3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1000" fill="hold"/>
                                        <p:tgtEl>
                                          <p:spTgt spid="3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1000" fill="hold"/>
                                        <p:tgtEl>
                                          <p:spTgt spid="3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1000" fill="hold"/>
                                        <p:tgtEl>
                                          <p:spTgt spid="3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  <p:bldP spid="27" grpId="0" uiExpand="1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1" smtClean="0"/>
              <a:t>MàJ de la v1 « perso » - points de vigilance  2/4</a:t>
            </a:r>
            <a:endParaRPr lang="fr-FR" b="1" noProof="1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6110927-E2E1-4C16-994A-1F3DEA952BB0}" type="datetime1">
              <a:rPr lang="fr-FR" noProof="1" smtClean="0"/>
              <a:t>29/01/2025</a:t>
            </a:fld>
            <a:endParaRPr lang="fr-FR" noProof="1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 noProof="1" smtClean="0"/>
              <a:t>M. Buniva - Portfolio BUT GMP S6</a:t>
            </a:r>
            <a:endParaRPr lang="fr-FR" noProof="1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60EDB8-5305-433F-BE41-D7A86D811DB3}" type="slidenum">
              <a:rPr lang="fr-FR" noProof="1" smtClean="0"/>
              <a:t>6</a:t>
            </a:fld>
            <a:endParaRPr lang="fr-FR" noProof="1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648" y="6356352"/>
            <a:ext cx="679704" cy="288093"/>
          </a:xfrm>
          <a:prstGeom prst="rect">
            <a:avLst/>
          </a:prstGeom>
        </p:spPr>
      </p:pic>
      <p:sp>
        <p:nvSpPr>
          <p:cNvPr id="14" name="Espace réservé du contenu 5"/>
          <p:cNvSpPr txBox="1">
            <a:spLocks/>
          </p:cNvSpPr>
          <p:nvPr/>
        </p:nvSpPr>
        <p:spPr>
          <a:xfrm>
            <a:off x="839131" y="1825625"/>
            <a:ext cx="4167753" cy="435133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ct val="30000"/>
              </a:spcBef>
              <a:spcAft>
                <a:spcPts val="1200"/>
              </a:spcAft>
              <a:buFont typeface="Arial" panose="020B0604020202020204" pitchFamily="34" charset="0"/>
              <a:buNone/>
              <a:defRPr sz="16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ct val="30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ct val="30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ct val="30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ct val="30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 smtClean="0"/>
              <a:t>Intégrer les </a:t>
            </a:r>
            <a:r>
              <a:rPr lang="fr-FR" sz="2000" b="1" dirty="0" err="1" smtClean="0"/>
              <a:t>SAé</a:t>
            </a:r>
            <a:r>
              <a:rPr lang="fr-FR" sz="2000" b="1" dirty="0" smtClean="0"/>
              <a:t> du S5 </a:t>
            </a:r>
            <a:r>
              <a:rPr lang="fr-FR" sz="2000" dirty="0" smtClean="0"/>
              <a:t>(livrables) et du </a:t>
            </a:r>
            <a:r>
              <a:rPr lang="fr-FR" sz="2000" b="1" dirty="0" smtClean="0"/>
              <a:t>S6 </a:t>
            </a:r>
            <a:r>
              <a:rPr lang="fr-FR" sz="1800" i="1" dirty="0" smtClean="0"/>
              <a:t>(livrables indisponibles)</a:t>
            </a:r>
            <a:endParaRPr lang="fr-FR" sz="1800" i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b="1" dirty="0">
                <a:solidFill>
                  <a:schemeClr val="accent2"/>
                </a:solidFill>
              </a:rPr>
              <a:t>A</a:t>
            </a:r>
            <a:r>
              <a:rPr lang="fr-FR" sz="2000" b="1" dirty="0" smtClean="0">
                <a:solidFill>
                  <a:schemeClr val="accent2"/>
                </a:solidFill>
              </a:rPr>
              <a:t>ttention!</a:t>
            </a:r>
            <a:endParaRPr lang="fr-FR" sz="2000" b="1" dirty="0" smtClean="0">
              <a:solidFill>
                <a:schemeClr val="accent2"/>
              </a:solidFill>
            </a:endParaRPr>
          </a:p>
          <a:p>
            <a:pPr marL="971550" lvl="1" indent="-285750"/>
            <a:r>
              <a:rPr lang="fr-FR" sz="2000" dirty="0" smtClean="0">
                <a:solidFill>
                  <a:schemeClr val="tx1"/>
                </a:solidFill>
              </a:rPr>
              <a:t>Expliciter le </a:t>
            </a:r>
            <a:r>
              <a:rPr lang="fr-FR" sz="2000" b="1" dirty="0" smtClean="0">
                <a:solidFill>
                  <a:schemeClr val="tx1"/>
                </a:solidFill>
              </a:rPr>
              <a:t>contenu</a:t>
            </a:r>
            <a:r>
              <a:rPr lang="fr-FR" sz="2000" dirty="0" smtClean="0">
                <a:solidFill>
                  <a:schemeClr val="tx1"/>
                </a:solidFill>
              </a:rPr>
              <a:t> de toutes les </a:t>
            </a:r>
            <a:r>
              <a:rPr lang="fr-FR" sz="2000" dirty="0" err="1" smtClean="0">
                <a:solidFill>
                  <a:schemeClr val="tx1"/>
                </a:solidFill>
              </a:rPr>
              <a:t>SAé</a:t>
            </a:r>
            <a:endParaRPr lang="fr-FR" sz="2000" dirty="0" smtClean="0">
              <a:solidFill>
                <a:schemeClr val="tx1"/>
              </a:solidFill>
            </a:endParaRPr>
          </a:p>
          <a:p>
            <a:pPr marL="971550" lvl="1" indent="-285750"/>
            <a:r>
              <a:rPr lang="fr-FR" sz="2000" i="1" dirty="0" smtClean="0">
                <a:solidFill>
                  <a:schemeClr val="tx1"/>
                </a:solidFill>
              </a:rPr>
              <a:t>Exemple sur 2 </a:t>
            </a:r>
            <a:r>
              <a:rPr lang="fr-FR" sz="2000" i="1" dirty="0" err="1" smtClean="0">
                <a:solidFill>
                  <a:schemeClr val="tx1"/>
                </a:solidFill>
              </a:rPr>
              <a:t>SAé</a:t>
            </a:r>
            <a:r>
              <a:rPr lang="fr-FR" sz="2000" i="1" dirty="0" smtClean="0">
                <a:solidFill>
                  <a:schemeClr val="tx1"/>
                </a:solidFill>
              </a:rPr>
              <a:t> du S1 </a:t>
            </a:r>
            <a:r>
              <a:rPr lang="fr-FR" sz="2000" i="1" dirty="0" smtClean="0">
                <a:solidFill>
                  <a:schemeClr val="tx1"/>
                </a:solidFill>
                <a:sym typeface="Wingdings" panose="05000000000000000000" pitchFamily="2" charset="2"/>
              </a:rPr>
              <a:t></a:t>
            </a:r>
            <a:endParaRPr lang="fr-FR" sz="2000" i="1" dirty="0">
              <a:solidFill>
                <a:schemeClr val="tx1"/>
              </a:solidFill>
            </a:endParaRPr>
          </a:p>
        </p:txBody>
      </p:sp>
      <p:sp>
        <p:nvSpPr>
          <p:cNvPr id="15" name="Espace réservé du contenu 5"/>
          <p:cNvSpPr txBox="1">
            <a:spLocks/>
          </p:cNvSpPr>
          <p:nvPr/>
        </p:nvSpPr>
        <p:spPr>
          <a:xfrm>
            <a:off x="5549349" y="1825625"/>
            <a:ext cx="5774435" cy="435133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ct val="30000"/>
              </a:spcBef>
              <a:spcAft>
                <a:spcPts val="1200"/>
              </a:spcAft>
              <a:buFont typeface="Arial" panose="020B0604020202020204" pitchFamily="34" charset="0"/>
              <a:buNone/>
              <a:defRPr sz="16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ct val="30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ct val="30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ct val="30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ct val="30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</p:txBody>
      </p:sp>
      <p:pic>
        <p:nvPicPr>
          <p:cNvPr id="16" name="Image 15"/>
          <p:cNvPicPr/>
          <p:nvPr/>
        </p:nvPicPr>
        <p:blipFill rotWithShape="1">
          <a:blip r:embed="rId4"/>
          <a:srcRect l="16645" t="29198" r="38162" b="13385"/>
          <a:stretch/>
        </p:blipFill>
        <p:spPr bwMode="auto">
          <a:xfrm>
            <a:off x="5979117" y="2175827"/>
            <a:ext cx="4914900" cy="35121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Image 17"/>
          <p:cNvPicPr/>
          <p:nvPr/>
        </p:nvPicPr>
        <p:blipFill rotWithShape="1">
          <a:blip r:embed="rId5"/>
          <a:srcRect l="14990" t="26063" r="35076" b="13384"/>
          <a:stretch/>
        </p:blipFill>
        <p:spPr bwMode="auto">
          <a:xfrm>
            <a:off x="5549349" y="1755648"/>
            <a:ext cx="5774435" cy="44213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02404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1" smtClean="0"/>
              <a:t>MàJ de la v1 « perso » - points de vigilance  3/4</a:t>
            </a:r>
            <a:endParaRPr lang="fr-FR" b="1" noProof="1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6110927-E2E1-4C16-994A-1F3DEA952BB0}" type="datetime1">
              <a:rPr lang="fr-FR" noProof="1" smtClean="0"/>
              <a:t>29/01/2025</a:t>
            </a:fld>
            <a:endParaRPr lang="fr-FR" noProof="1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 noProof="1" smtClean="0"/>
              <a:t>M. Buniva - Portfolio BUT GMP S6</a:t>
            </a:r>
            <a:endParaRPr lang="fr-FR" noProof="1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60EDB8-5305-433F-BE41-D7A86D811DB3}" type="slidenum">
              <a:rPr lang="fr-FR" noProof="1" smtClean="0"/>
              <a:t>7</a:t>
            </a:fld>
            <a:endParaRPr lang="fr-FR" noProof="1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648" y="6356352"/>
            <a:ext cx="679704" cy="288093"/>
          </a:xfrm>
          <a:prstGeom prst="rect">
            <a:avLst/>
          </a:prstGeom>
        </p:spPr>
      </p:pic>
      <p:sp>
        <p:nvSpPr>
          <p:cNvPr id="14" name="Espace réservé du contenu 5"/>
          <p:cNvSpPr txBox="1">
            <a:spLocks/>
          </p:cNvSpPr>
          <p:nvPr/>
        </p:nvSpPr>
        <p:spPr>
          <a:xfrm>
            <a:off x="838200" y="1825625"/>
            <a:ext cx="4167753" cy="435133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ct val="30000"/>
              </a:spcBef>
              <a:spcAft>
                <a:spcPts val="1200"/>
              </a:spcAft>
              <a:buFont typeface="Arial" panose="020B0604020202020204" pitchFamily="34" charset="0"/>
              <a:buNone/>
              <a:defRPr sz="16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ct val="30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ct val="30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ct val="30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ct val="30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chemeClr val="tx1"/>
                </a:solidFill>
              </a:rPr>
              <a:t>Possibilité de modifier le </a:t>
            </a:r>
            <a:r>
              <a:rPr lang="fr-FR" sz="2000" b="1" dirty="0" smtClean="0">
                <a:solidFill>
                  <a:schemeClr val="tx1"/>
                </a:solidFill>
              </a:rPr>
              <a:t>projet professionnel</a:t>
            </a:r>
            <a:r>
              <a:rPr lang="fr-FR" sz="2000" dirty="0" smtClean="0">
                <a:solidFill>
                  <a:schemeClr val="tx1"/>
                </a:solidFill>
              </a:rPr>
              <a:t>: </a:t>
            </a:r>
            <a:r>
              <a:rPr lang="fr-FR" sz="2000" i="1" dirty="0" smtClean="0">
                <a:solidFill>
                  <a:schemeClr val="tx1"/>
                </a:solidFill>
              </a:rPr>
              <a:t>important si volonté d’insertion directe après le BUT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chemeClr val="tx1"/>
                </a:solidFill>
              </a:rPr>
              <a:t>Mise-à-jour de la veille </a:t>
            </a:r>
            <a:r>
              <a:rPr lang="fr-FR" sz="2000" b="1" dirty="0" smtClean="0">
                <a:solidFill>
                  <a:schemeClr val="tx1"/>
                </a:solidFill>
              </a:rPr>
              <a:t>non </a:t>
            </a:r>
            <a:r>
              <a:rPr lang="fr-FR" sz="2000" b="1" dirty="0" smtClean="0">
                <a:solidFill>
                  <a:schemeClr val="tx1"/>
                </a:solidFill>
              </a:rPr>
              <a:t>obligatoire </a:t>
            </a:r>
            <a:endParaRPr lang="fr-FR" sz="2000" b="1" dirty="0" smtClean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b="1" dirty="0" smtClean="0">
                <a:solidFill>
                  <a:schemeClr val="tx1"/>
                </a:solidFill>
              </a:rPr>
              <a:t>Lettre de motivation </a:t>
            </a:r>
            <a:r>
              <a:rPr lang="fr-FR" sz="2000" b="1" u="sng" dirty="0" smtClean="0">
                <a:solidFill>
                  <a:schemeClr val="tx1"/>
                </a:solidFill>
              </a:rPr>
              <a:t>ciblée</a:t>
            </a:r>
            <a:r>
              <a:rPr lang="fr-FR" sz="2000" b="1" dirty="0" smtClean="0">
                <a:solidFill>
                  <a:schemeClr val="tx1"/>
                </a:solidFill>
              </a:rPr>
              <a:t> </a:t>
            </a:r>
            <a:r>
              <a:rPr lang="fr-FR" sz="2000" dirty="0" smtClean="0">
                <a:solidFill>
                  <a:schemeClr val="tx1"/>
                </a:solidFill>
              </a:rPr>
              <a:t>pour le stage </a:t>
            </a:r>
            <a:r>
              <a:rPr lang="fr-FR" sz="2000" dirty="0" smtClean="0">
                <a:solidFill>
                  <a:schemeClr val="tx1"/>
                </a:solidFill>
              </a:rPr>
              <a:t>2 (FTP)</a:t>
            </a:r>
            <a:endParaRPr lang="fr-FR" sz="20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i="1" dirty="0" smtClean="0">
                <a:solidFill>
                  <a:schemeClr val="tx1"/>
                </a:solidFill>
              </a:rPr>
              <a:t>Eventuellement, infos stage 2</a:t>
            </a:r>
          </a:p>
        </p:txBody>
      </p:sp>
      <p:sp>
        <p:nvSpPr>
          <p:cNvPr id="15" name="Espace réservé du contenu 5"/>
          <p:cNvSpPr txBox="1">
            <a:spLocks/>
          </p:cNvSpPr>
          <p:nvPr/>
        </p:nvSpPr>
        <p:spPr>
          <a:xfrm>
            <a:off x="5549349" y="1825625"/>
            <a:ext cx="5774435" cy="435133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ct val="30000"/>
              </a:spcBef>
              <a:spcAft>
                <a:spcPts val="1200"/>
              </a:spcAft>
              <a:buFont typeface="Arial" panose="020B0604020202020204" pitchFamily="34" charset="0"/>
              <a:buNone/>
              <a:defRPr sz="16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ct val="30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ct val="30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ct val="30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ct val="30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</p:txBody>
      </p:sp>
      <p:pic>
        <p:nvPicPr>
          <p:cNvPr id="11" name="Image 10"/>
          <p:cNvPicPr/>
          <p:nvPr/>
        </p:nvPicPr>
        <p:blipFill rotWithShape="1">
          <a:blip r:embed="rId4"/>
          <a:srcRect l="11114" t="27201" r="29246" b="13015"/>
          <a:stretch/>
        </p:blipFill>
        <p:spPr bwMode="auto">
          <a:xfrm>
            <a:off x="5131845" y="1825625"/>
            <a:ext cx="6609442" cy="43513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Ellipse 2"/>
          <p:cNvSpPr/>
          <p:nvPr/>
        </p:nvSpPr>
        <p:spPr>
          <a:xfrm>
            <a:off x="5934456" y="1737360"/>
            <a:ext cx="1609344" cy="740664"/>
          </a:xfrm>
          <a:prstGeom prst="ellipse">
            <a:avLst/>
          </a:prstGeom>
          <a:noFill/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7543800" y="2868168"/>
            <a:ext cx="1609344" cy="740664"/>
          </a:xfrm>
          <a:prstGeom prst="ellipse">
            <a:avLst/>
          </a:prstGeom>
          <a:noFill/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/>
          <p:cNvSpPr/>
          <p:nvPr/>
        </p:nvSpPr>
        <p:spPr>
          <a:xfrm>
            <a:off x="7120128" y="5422392"/>
            <a:ext cx="1609344" cy="374904"/>
          </a:xfrm>
          <a:prstGeom prst="ellipse">
            <a:avLst/>
          </a:prstGeom>
          <a:noFill/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/>
          <p:cNvSpPr/>
          <p:nvPr/>
        </p:nvSpPr>
        <p:spPr>
          <a:xfrm>
            <a:off x="8211312" y="5705856"/>
            <a:ext cx="644052" cy="384048"/>
          </a:xfrm>
          <a:prstGeom prst="ellipse">
            <a:avLst/>
          </a:prstGeom>
          <a:noFill/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3188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3" grpId="0" animBg="1"/>
      <p:bldP spid="13" grpId="0" animBg="1"/>
      <p:bldP spid="17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1" smtClean="0"/>
              <a:t>MàJ de la v1 « perso » - points de vigilance  4/4</a:t>
            </a:r>
            <a:endParaRPr lang="fr-FR" b="1" noProof="1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6110927-E2E1-4C16-994A-1F3DEA952BB0}" type="datetime1">
              <a:rPr lang="fr-FR" noProof="1" smtClean="0"/>
              <a:t>29/01/2025</a:t>
            </a:fld>
            <a:endParaRPr lang="fr-FR" noProof="1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 noProof="1" smtClean="0"/>
              <a:t>M. Buniva - Portfolio BUT GMP S6</a:t>
            </a:r>
            <a:endParaRPr lang="fr-FR" noProof="1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60EDB8-5305-433F-BE41-D7A86D811DB3}" type="slidenum">
              <a:rPr lang="fr-FR" noProof="1" smtClean="0"/>
              <a:t>8</a:t>
            </a:fld>
            <a:endParaRPr lang="fr-FR" noProof="1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648" y="6356352"/>
            <a:ext cx="679704" cy="288093"/>
          </a:xfrm>
          <a:prstGeom prst="rect">
            <a:avLst/>
          </a:prstGeom>
        </p:spPr>
      </p:pic>
      <p:sp>
        <p:nvSpPr>
          <p:cNvPr id="14" name="Espace réservé du contenu 5"/>
          <p:cNvSpPr txBox="1">
            <a:spLocks/>
          </p:cNvSpPr>
          <p:nvPr/>
        </p:nvSpPr>
        <p:spPr>
          <a:xfrm>
            <a:off x="838200" y="1825625"/>
            <a:ext cx="4264152" cy="435133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ct val="30000"/>
              </a:spcBef>
              <a:spcAft>
                <a:spcPts val="1200"/>
              </a:spcAft>
              <a:buFont typeface="Arial" panose="020B0604020202020204" pitchFamily="34" charset="0"/>
              <a:buNone/>
              <a:defRPr sz="16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ct val="30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ct val="30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ct val="30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ct val="30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chemeClr val="tx1"/>
                </a:solidFill>
              </a:rPr>
              <a:t>En cas de </a:t>
            </a:r>
            <a:r>
              <a:rPr lang="fr-FR" sz="2000" b="1" dirty="0" smtClean="0">
                <a:solidFill>
                  <a:schemeClr val="tx1"/>
                </a:solidFill>
              </a:rPr>
              <a:t>poursuite d’études</a:t>
            </a:r>
            <a:r>
              <a:rPr lang="fr-FR" sz="2000" dirty="0" smtClean="0">
                <a:solidFill>
                  <a:schemeClr val="tx1"/>
                </a:solidFill>
              </a:rPr>
              <a:t>, mise à jour des choix:</a:t>
            </a:r>
          </a:p>
          <a:p>
            <a:pPr marL="1028700" lvl="1" indent="-342900"/>
            <a:r>
              <a:rPr lang="fr-FR" sz="1800" dirty="0" smtClean="0">
                <a:solidFill>
                  <a:schemeClr val="tx1"/>
                </a:solidFill>
              </a:rPr>
              <a:t>Présenter un</a:t>
            </a:r>
            <a:r>
              <a:rPr lang="fr-FR" sz="1800" b="1" dirty="0" smtClean="0">
                <a:solidFill>
                  <a:schemeClr val="tx1"/>
                </a:solidFill>
              </a:rPr>
              <a:t> plan A </a:t>
            </a:r>
            <a:r>
              <a:rPr lang="fr-FR" sz="1800" dirty="0" smtClean="0">
                <a:solidFill>
                  <a:schemeClr val="tx1"/>
                </a:solidFill>
              </a:rPr>
              <a:t>et un </a:t>
            </a:r>
            <a:r>
              <a:rPr lang="fr-FR" sz="1800" b="1" dirty="0" smtClean="0">
                <a:solidFill>
                  <a:schemeClr val="tx1"/>
                </a:solidFill>
              </a:rPr>
              <a:t>plan B</a:t>
            </a:r>
          </a:p>
          <a:p>
            <a:pPr marL="1028700" lvl="1" indent="-342900"/>
            <a:r>
              <a:rPr lang="fr-FR" sz="1800" i="1" dirty="0" smtClean="0">
                <a:solidFill>
                  <a:schemeClr val="tx1"/>
                </a:solidFill>
              </a:rPr>
              <a:t>Bien préciser les </a:t>
            </a:r>
            <a:r>
              <a:rPr lang="fr-FR" sz="1800" b="1" i="1" dirty="0" smtClean="0">
                <a:solidFill>
                  <a:schemeClr val="tx1"/>
                </a:solidFill>
              </a:rPr>
              <a:t>points forts </a:t>
            </a:r>
            <a:r>
              <a:rPr lang="fr-FR" sz="1800" i="1" dirty="0" smtClean="0">
                <a:solidFill>
                  <a:schemeClr val="tx1"/>
                </a:solidFill>
              </a:rPr>
              <a:t>et la </a:t>
            </a:r>
            <a:r>
              <a:rPr lang="fr-FR" sz="1800" b="1" i="1" dirty="0" smtClean="0">
                <a:solidFill>
                  <a:schemeClr val="tx1"/>
                </a:solidFill>
              </a:rPr>
              <a:t>stratégie</a:t>
            </a:r>
            <a:r>
              <a:rPr lang="fr-FR" sz="1800" i="1" dirty="0" smtClean="0">
                <a:solidFill>
                  <a:schemeClr val="tx1"/>
                </a:solidFill>
              </a:rPr>
              <a:t> que vous visez à travers telle école ou tel master…</a:t>
            </a:r>
          </a:p>
        </p:txBody>
      </p:sp>
      <p:sp>
        <p:nvSpPr>
          <p:cNvPr id="15" name="Espace réservé du contenu 5"/>
          <p:cNvSpPr txBox="1">
            <a:spLocks/>
          </p:cNvSpPr>
          <p:nvPr/>
        </p:nvSpPr>
        <p:spPr>
          <a:xfrm>
            <a:off x="5549349" y="1825625"/>
            <a:ext cx="5774435" cy="435133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ct val="30000"/>
              </a:spcBef>
              <a:spcAft>
                <a:spcPts val="1200"/>
              </a:spcAft>
              <a:buFont typeface="Arial" panose="020B0604020202020204" pitchFamily="34" charset="0"/>
              <a:buNone/>
              <a:defRPr sz="16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ct val="30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ct val="30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ct val="30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ct val="30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</p:txBody>
      </p:sp>
      <p:pic>
        <p:nvPicPr>
          <p:cNvPr id="16" name="Image 15"/>
          <p:cNvPicPr/>
          <p:nvPr/>
        </p:nvPicPr>
        <p:blipFill rotWithShape="1">
          <a:blip r:embed="rId4"/>
          <a:srcRect l="15542" t="31746" r="15234" b="27690"/>
          <a:stretch/>
        </p:blipFill>
        <p:spPr bwMode="auto">
          <a:xfrm>
            <a:off x="5549349" y="2137918"/>
            <a:ext cx="5774435" cy="223291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Ellipse 5"/>
          <p:cNvSpPr/>
          <p:nvPr/>
        </p:nvSpPr>
        <p:spPr>
          <a:xfrm>
            <a:off x="7754112" y="2459736"/>
            <a:ext cx="1225296" cy="2090485"/>
          </a:xfrm>
          <a:prstGeom prst="ellipse">
            <a:avLst/>
          </a:prstGeom>
          <a:noFill/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/>
          <p:cNvSpPr/>
          <p:nvPr/>
        </p:nvSpPr>
        <p:spPr>
          <a:xfrm>
            <a:off x="5833872" y="2734055"/>
            <a:ext cx="2157984" cy="548641"/>
          </a:xfrm>
          <a:prstGeom prst="ellipse">
            <a:avLst/>
          </a:prstGeom>
          <a:noFill/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807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6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Portfolio V2</a:t>
            </a: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idx="1"/>
          </p:nvPr>
        </p:nvSpPr>
        <p:spPr>
          <a:xfrm>
            <a:off x="6199632" y="2212848"/>
            <a:ext cx="5393100" cy="2376615"/>
          </a:xfrm>
        </p:spPr>
        <p:txBody>
          <a:bodyPr>
            <a:normAutofit fontScale="85000"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dirty="0" smtClean="0"/>
              <a:t>Une version </a:t>
            </a:r>
            <a:r>
              <a:rPr lang="fr-FR" b="1" dirty="0" smtClean="0"/>
              <a:t>grand public</a:t>
            </a:r>
            <a:r>
              <a:rPr lang="fr-FR" dirty="0" smtClean="0"/>
              <a:t>, </a:t>
            </a:r>
            <a:r>
              <a:rPr lang="fr-FR" b="1" dirty="0" smtClean="0"/>
              <a:t>publiable</a:t>
            </a:r>
            <a:r>
              <a:rPr lang="fr-FR" dirty="0" smtClean="0"/>
              <a:t>, </a:t>
            </a:r>
            <a:r>
              <a:rPr lang="fr-FR" b="1" dirty="0" smtClean="0"/>
              <a:t>synthétique</a:t>
            </a:r>
            <a:r>
              <a:rPr lang="fr-FR" dirty="0" smtClean="0"/>
              <a:t> et </a:t>
            </a:r>
            <a:r>
              <a:rPr lang="fr-FR" b="1" dirty="0" smtClean="0"/>
              <a:t>attractive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dirty="0" smtClean="0"/>
              <a:t>Public visé: les </a:t>
            </a:r>
            <a:r>
              <a:rPr lang="fr-FR" b="1" dirty="0" smtClean="0"/>
              <a:t>recruteurs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b="1" i="1" dirty="0" smtClean="0"/>
              <a:t>Visualisation en « éclaté »</a:t>
            </a:r>
            <a:endParaRPr lang="fr-FR" b="1" i="1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356119F-E82C-4520-84FF-5D2E279C6D32}" type="datetime1">
              <a:rPr lang="fr-FR" noProof="1" smtClean="0"/>
              <a:t>29/01/2025</a:t>
            </a:fld>
            <a:endParaRPr lang="fr-FR" noProof="1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 noProof="1" smtClean="0"/>
              <a:t>M. Buniva - Portfolio BUT GMP S5</a:t>
            </a:r>
            <a:endParaRPr lang="fr-FR" noProof="1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60EDB8-5305-433F-BE41-D7A86D811DB3}" type="slidenum">
              <a:rPr lang="fr-FR" noProof="1" smtClean="0"/>
              <a:t>9</a:t>
            </a:fld>
            <a:endParaRPr lang="fr-FR" noProof="1"/>
          </a:p>
        </p:txBody>
      </p:sp>
    </p:spTree>
    <p:extLst>
      <p:ext uri="{BB962C8B-B14F-4D97-AF65-F5344CB8AC3E}">
        <p14:creationId xmlns:p14="http://schemas.microsoft.com/office/powerpoint/2010/main" val="858658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ocBienvenu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egoe UI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5909688_TF02923944" id="{CB21A36E-157F-4161-A4D8-6B2A99229A11}" vid="{25CD5337-C292-402C-8D76-AB41C926D93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true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1584528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2012-06-20T23:39:00+00:00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2029-01-01T08:00:00+00:00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TP102923943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843282</LocLastLocAttemptVersionLookup>
    <IsSearchable xmlns="4873beb7-5857-4685-be1f-d57550cc96cc">true</IsSearchable>
    <TemplateTemplateType xmlns="4873beb7-5857-4685-be1f-d57550cc96cc">PowerPoint Template - Slideshow Launch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LocMarketGroupTiers2 xmlns="4873beb7-5857-4685-be1f-d57550cc96cc" xsi:nil="true"/>
    <APAuthor xmlns="4873beb7-5857-4685-be1f-d57550cc96cc">
      <UserInfo>
        <DisplayName>REDMOND\v-sa</DisplayName>
        <AccountId>2467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15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</documentManagement>
</p:properties>
</file>

<file path=customXml/itemProps1.xml><?xml version="1.0" encoding="utf-8"?>
<ds:datastoreItem xmlns:ds="http://schemas.openxmlformats.org/officeDocument/2006/customXml" ds:itemID="{C3DEC53A-9DF1-4780-BE92-17E971B7A9E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3EE7759-C66F-4EA4-9863-7EBA32518D3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970C04F-E7AC-41AB-9C6D-1B1BB88BFF7F}">
  <ds:schemaRefs>
    <ds:schemaRef ds:uri="http://purl.org/dc/elements/1.1/"/>
    <ds:schemaRef ds:uri="http://purl.org/dc/dcmitype/"/>
    <ds:schemaRef ds:uri="http://www.w3.org/XML/1998/namespace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4873beb7-5857-4685-be1f-d57550cc96cc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Bienvenue dans PowerPoint</Template>
  <TotalTime>2154</TotalTime>
  <Words>796</Words>
  <Application>Microsoft Office PowerPoint</Application>
  <PresentationFormat>Grand écran</PresentationFormat>
  <Paragraphs>145</Paragraphs>
  <Slides>14</Slides>
  <Notes>11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20" baseType="lpstr">
      <vt:lpstr>Arial</vt:lpstr>
      <vt:lpstr>Calibri</vt:lpstr>
      <vt:lpstr>Segoe UI</vt:lpstr>
      <vt:lpstr>Segoe UI Light</vt:lpstr>
      <vt:lpstr>Wingdings</vt:lpstr>
      <vt:lpstr>DocBienvenue</vt:lpstr>
      <vt:lpstr>BUT GMP – Portfolio – S6</vt:lpstr>
      <vt:lpstr>Calendrier - objectifs</vt:lpstr>
      <vt:lpstr>Portfolio V1</vt:lpstr>
      <vt:lpstr>MàJ de la v1 « perso » - généralités</vt:lpstr>
      <vt:lpstr>MàJ de la v1 « perso » - points de vigilance  1/4</vt:lpstr>
      <vt:lpstr>MàJ de la v1 « perso » - points de vigilance  2/4</vt:lpstr>
      <vt:lpstr>MàJ de la v1 « perso » - points de vigilance  3/4</vt:lpstr>
      <vt:lpstr>MàJ de la v1 « perso » - points de vigilance  4/4</vt:lpstr>
      <vt:lpstr>Portfolio V2</vt:lpstr>
      <vt:lpstr>Une V2 synthétique - objectifs</vt:lpstr>
      <vt:lpstr>Création d’une v2 synthétique: ce qu’on garde, ce qu’on élimine…</vt:lpstr>
      <vt:lpstr>Création d’une v2 synthétique: ce qu’on garde, ce qu’on élimine…</vt:lpstr>
      <vt:lpstr>Création d’une v2 synthétique: ce qu’on garde, ce qu’on élimine…</vt:lpstr>
      <vt:lpstr>Création d’une v2 synthétique: ce qu’on garde, ce qu’on élimine…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BUT GMP – Portfolio – S5</dc:title>
  <dc:creator>Rémy</dc:creator>
  <cp:keywords/>
  <cp:lastModifiedBy>Rémy</cp:lastModifiedBy>
  <cp:revision>76</cp:revision>
  <dcterms:created xsi:type="dcterms:W3CDTF">2023-08-25T16:35:00Z</dcterms:created>
  <dcterms:modified xsi:type="dcterms:W3CDTF">2025-01-29T08:50:45Z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_TemplateID">
    <vt:lpwstr>TC029239449991</vt:lpwstr>
  </property>
  <property fmtid="{D5CDD505-2E9C-101B-9397-08002B2CF9AE}" pid="4" name="ContentTypeId">
    <vt:lpwstr>0x0101006EDDDB5EE6D98C44930B742096920B300400F5B6D36B3EF94B4E9A635CDF2A18F5B8</vt:lpwstr>
  </property>
  <property fmtid="{D5CDD505-2E9C-101B-9397-08002B2CF9AE}" pid="5" name="FeatureTags">
    <vt:lpwstr/>
  </property>
  <property fmtid="{D5CDD505-2E9C-101B-9397-08002B2CF9AE}" pid="6" name="LocalizationTags">
    <vt:lpwstr/>
  </property>
  <property fmtid="{D5CDD505-2E9C-101B-9397-08002B2CF9AE}" pid="7" name="ScenarioTags">
    <vt:lpwstr/>
  </property>
  <property fmtid="{D5CDD505-2E9C-101B-9397-08002B2CF9AE}" pid="8" name="CampaignTags">
    <vt:lpwstr/>
  </property>
</Properties>
</file>