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2" r:id="rId7"/>
    <p:sldId id="259" r:id="rId8"/>
    <p:sldId id="270" r:id="rId9"/>
    <p:sldId id="260" r:id="rId10"/>
    <p:sldId id="271" r:id="rId11"/>
    <p:sldId id="273" r:id="rId12"/>
    <p:sldId id="261" r:id="rId13"/>
    <p:sldId id="26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4660"/>
  </p:normalViewPr>
  <p:slideViewPr>
    <p:cSldViewPr snapToGrid="0">
      <p:cViewPr varScale="1">
        <p:scale>
          <a:sx n="114" d="100"/>
          <a:sy n="114"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2:10.867"/>
    </inkml:context>
    <inkml:brush xml:id="br0">
      <inkml:brushProperty name="width" value="0.05" units="cm"/>
      <inkml:brushProperty name="height" value="0.05" units="cm"/>
      <inkml:brushProperty name="color" value="#33CCFF"/>
    </inkml:brush>
  </inkml:definitions>
  <inkml:trace contextRef="#ctx0" brushRef="#br0">244 1 896,'0'0'10477,"-35"0"-9903,27-1-574,-1 1 1,1 1 0,0-1-1,0 1 1,0 1-1,0-1 1,0 2-1,0-1 1,0 1 0,1 0-1,-1 0 1,1 1-1,0 0 1,0 1 0,0-1-1,1 1 1,0 1-1,0-1 1,0 1-1,0 0 1,1 0 0,-8 12-1,7-8 1,1-1 0,1 1-1,0 0 1,0 0 0,1 1-1,0-1 1,0 1 0,2 0-1,-1-1 1,1 1 0,1 0-1,0 0 1,0 0 0,1 0 0,0 0-1,1-1 1,4 15 0,4 3 83,0 0 1,2 0 0,1-1-1,1-1 1,19 26-1,-12-19 25,121 201 546,-122-194-561,-1 2-1,-1 0 0,-3 1 0,10 45 0,-12-23 19,-3 1 0,-3 0 0,-3 131 0,-4-186-94,-1 0 0,0 0 0,0 0 0,-1-1-1,-1 1 1,1 0 0,-2-1 0,-9 20 0,-3-27-2993,11-4 1430,-9 1-3052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7.792"/>
    </inkml:context>
    <inkml:brush xml:id="br0">
      <inkml:brushProperty name="width" value="0.05" units="cm"/>
      <inkml:brushProperty name="height" value="0.05" units="cm"/>
      <inkml:brushProperty name="color" value="#33CCFF"/>
    </inkml:brush>
  </inkml:definitions>
  <inkml:trace contextRef="#ctx0" brushRef="#br0">1 1 11317,'0'0'528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9.591"/>
    </inkml:context>
    <inkml:brush xml:id="br0">
      <inkml:brushProperty name="width" value="0.05" units="cm"/>
      <inkml:brushProperty name="height" value="0.05" units="cm"/>
      <inkml:brushProperty name="color" value="#004F8B"/>
    </inkml:brush>
  </inkml:definitions>
  <inkml:trace contextRef="#ctx0" brushRef="#br0">98 141 8244,'0'0'6272,"6"1"-5845,30 7 38,-1-2 1,2-2-1,-1-1 1,0-2 0,40-4-1,-75 2-451,1 1 1,-1-1-1,1 0 1,-1 0-1,0 0 0,0 0 1,1 0-1,-1 0 0,0 0 1,0 0-1,0 0 0,0 0 1,0-1-1,0 1 0,-1 0 1,1-1-1,0 1 0,-1-1 1,1 1-1,-1-1 1,1 1-1,-1-1 0,0 1 1,1-1-1,-1 1 0,0-1 1,0 0-1,0 1 0,-1-1 1,1 1-1,0-1 0,-1-1 1,1-1-69,0 0 1,-1 1-1,1-1 1,-1 0-1,0 0 1,0 1-1,-1-1 1,1 0 0,-1 1-1,0-1 1,1 1-1,-5-5 1,-4 1-86,0 0 1,0 0 0,0 1-1,-1 1 1,0 0-1,0 0 1,-1 1 0,1 1-1,-1 0 1,-12-2 0,5 2 33,0 0 1,-1 2 0,1 0 0,0 1-1,-33 5 1,49-5 101,-1 1 0,0 0 0,1 0 0,-1 1 0,1-1 0,-1 1 0,1-1 0,-1 1 0,1 0 0,0 1 0,0-1 0,0 0 0,0 1 0,1 0 0,-1-1 0,1 1 0,-1 0 0,1 1 0,0-1 0,0 0 0,1 0 0,-1 1 0,-1 5 0,-1 2-3,1 1 1,1 0-1,0 0 0,0 0 0,1 0 1,1 13-1,0-22-40,1 0 0,-1-1 0,1 1 0,0 0 0,-1 0 0,1 0 0,0-1 0,1 1 0,-1-1 0,0 1 0,1-1-1,-1 1 1,1-1 0,0 0 0,0 0 0,0 0 0,0 0 0,0 0 0,0 0 0,1 0 0,-1-1 0,1 1 0,-1-1 0,1 0 0,-1 0 0,1 0 0,0 0 0,2 1 0,7 1-477,0 0 0,0-1 1,0 0-1,1-1 0,15 0 1,7-1-3475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9.936"/>
    </inkml:context>
    <inkml:brush xml:id="br0">
      <inkml:brushProperty name="width" value="0.05" units="cm"/>
      <inkml:brushProperty name="height" value="0.05" units="cm"/>
      <inkml:brushProperty name="color" value="#004F8B"/>
    </inkml:brush>
  </inkml:definitions>
  <inkml:trace contextRef="#ctx0" brushRef="#br0">1 0 10085,'0'0'6136,"12"1"-5600,7 2-402,-1 1 0,0 0-1,0 2 1,0 0 0,-1 1 0,18 9-1,66 30 474,-60-29-906,64 37-1,-100-51-373,0 1-1189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0.278"/>
    </inkml:context>
    <inkml:brush xml:id="br0">
      <inkml:brushProperty name="width" value="0.05" units="cm"/>
      <inkml:brushProperty name="height" value="0.05" units="cm"/>
      <inkml:brushProperty name="color" value="#004F8B"/>
    </inkml:brush>
  </inkml:definitions>
  <inkml:trace contextRef="#ctx0" brushRef="#br0">240 1 7299,'0'0'4787,"-78"95"-3107,51-52-1344,2-1-256,0 3 113,-4-4-193,12-2-32,1-3-689,1-8-1760,7-8-864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2.666"/>
    </inkml:context>
    <inkml:brush xml:id="br0">
      <inkml:brushProperty name="width" value="0.05" units="cm"/>
      <inkml:brushProperty name="height" value="0.05" units="cm"/>
      <inkml:brushProperty name="color" value="#004F8B"/>
    </inkml:brush>
  </inkml:definitions>
  <inkml:trace contextRef="#ctx0" brushRef="#br0">144 73 5026,'0'0'163,"0"17"195,-1 2 222,0 0 1,2 0 0,1 0 0,0 0 0,1 0 0,1-1 0,9 28 0,12 4 1477,45 68 1,-169-226-3553,71 75 716,1-2 1,2 0-1,2-2 1,-29-60-1,51 96 893,0-1-1,0 0 0,0 0 0,0 0 0,1 0 1,-1 0-1,0 0 0,1 0 0,0 0 0,-1 0 1,1 0-1,0 0 0,0 0 0,0 0 0,0-1 1,1 1-1,-1 0 0,0 0 0,1 0 0,0 0 1,-1 0-1,1 0 0,0 0 0,0 0 0,0 1 1,0-1-1,0 0 0,1 0 0,-1 1 0,0-1 1,1 1-1,-1-1 0,1 1 0,0 0 1,-1-1-1,1 1 0,0 0 0,0 0 0,0 0 1,0 1-1,3-2 0,8-2 120,1 2 0,0-1 0,0 2 1,-1 0-1,19 1 0,-15 0 109,44-3 505,-28 1-639,0 1 0,-1 1 0,1 2 1,59 10-1,-73-3-1416,-19-9 1075,0 0 1,1 1-1,-1-1 0,0 0 0,0 0 0,1 0 0,-1 1 0,0-1 0,0 0 0,0 0 0,1 1 0,-1-1 0,0 0 0,0 0 0,0 1 1,0-1-1,1 0 0,-1 1 0,0-1 0,0 0 0,0 0 0,0 1 0,0-1 0,0 0 0,0 1 0,0-1 0,0 0 0,0 1 0,0-1 1,0 0-1,0 1 0,0-1 0,0 0 0,0 1 0,-1-1 0,1 0 0,0 0 0,0 1 0,0-1 0,0 0 0,-1 0 0,1 1 0,0-1 1,0 0-1,0 0 0,-1 1 0,1-1 0,0 0 0,0 0 0,-1 0 0,1 0 0,0 1 0,-1-1 0,1 0 0,0 0 0,-1 0 0,1 0 1,0 0-1,0 0 0,-1 0 0,1 0 0,0 0 0,-1 0 0,1 0 0,-1 0 0,-22 6-5849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2.995"/>
    </inkml:context>
    <inkml:brush xml:id="br0">
      <inkml:brushProperty name="width" value="0.05" units="cm"/>
      <inkml:brushProperty name="height" value="0.05" units="cm"/>
      <inkml:brushProperty name="color" value="#004F8B"/>
    </inkml:brush>
  </inkml:definitions>
  <inkml:trace contextRef="#ctx0" brushRef="#br0">1 1 12550,'0'0'5698,"103"0"-5249,-63 0-449,1 0-177,0 0-559,-5 0-2978,-14 0-3105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3.369"/>
    </inkml:context>
    <inkml:brush xml:id="br0">
      <inkml:brushProperty name="width" value="0.05" units="cm"/>
      <inkml:brushProperty name="height" value="0.05" units="cm"/>
      <inkml:brushProperty name="color" value="#004F8B"/>
    </inkml:brush>
  </inkml:definitions>
  <inkml:trace contextRef="#ctx0" brushRef="#br0">0 163 12374,'0'0'4596,"22"0"-3315,8 0-937,121-1 806,-143 0-1066,0 0 0,-1 0 1,1 0-1,0-1 0,0 0 0,-1-1 1,1 0-1,13-7 0,-18 8-123,-1 0 1,1 0-1,0-1 0,-1 1 0,1-1 1,-1 1-1,0-1 0,1 0 0,-1 0 0,-1 0 1,1 0-1,0 0 0,-1 0 0,0 0 1,1-1-1,-1 1 0,-1 0 0,1-1 1,0 1-1,-1-1 0,0 1 0,0-5 1,1 5-64,-1 1 1,0-1 0,0 0-1,-1 1 1,1-1 0,-1 1 0,1-1-1,-1 1 1,0-1 0,0 1-1,0-1 1,0 1 0,0 0-1,0-1 1,-1 1 0,1 0 0,-1 0-1,-3-4 1,2 4 43,-1 0 0,1 1-1,-1-1 1,1 0 0,-1 1 0,1 0 0,-1 0-1,0 0 1,0 0 0,1 1 0,-1-1 0,-7 1-1,3-1 53,0 1-1,0 0 1,0 0-1,1 1 1,-1 0-1,0 1 1,0 0-1,1 0 1,-1 0-1,1 1 1,-1 0-1,-7 5 1,10-5 66,1 1 0,0-1 0,0 1 0,1 0 0,-1 0 0,1 1 0,0-1 1,0 0-1,1 1 0,-1 0 0,1 0 0,0 0 0,0 0 0,0 0 1,1 0-1,0 0 0,0 1 0,0-1 0,1 7 0,-1-6 22,0 0-1,1 0 1,0 0 0,1 0-1,-1 0 1,1-1-1,0 1 1,0 0-1,1 0 1,0 0 0,0-1-1,0 1 1,1-1-1,0 0 1,0 0-1,0 0 1,1 0-1,-1 0 1,1 0 0,0-1-1,1 0 1,-1 0-1,1 0 1,-1-1-1,1 1 1,0-1 0,1 0-1,-1 0 1,11 3-1,5 1-529,0-1 0,1-1 1,0 0-1,0-2 0,1-1 0,38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4.984"/>
    </inkml:context>
    <inkml:brush xml:id="br0">
      <inkml:brushProperty name="width" value="0.05" units="cm"/>
      <inkml:brushProperty name="height" value="0.05" units="cm"/>
      <inkml:brushProperty name="color" value="#004F8B"/>
    </inkml:brush>
  </inkml:definitions>
  <inkml:trace contextRef="#ctx0" brushRef="#br0">13 0 5426,'0'0'1743,"-2"9"-1682,-3 25 680,1 1 0,2 0 0,4 57 0,-1-86-688,1 0 0,-1-1-1,1 1 1,1-1 0,-1 1 0,1-1 0,0 0 0,0 0-1,1 0 1,0 0 0,-1-1 0,1 0 0,1 1-1,-1-1 1,1-1 0,-1 1 0,1-1 0,0 0-1,1 0 1,-1 0 0,0 0 0,1-1 0,-1 0 0,9 1-1,8 4 5,1-2 0,0-1-1,1 0 1,42-1-1,-52-2-26,18-1 53,53-4-1,-76 3-52,-1-1-1,1 0 1,0 0 0,0-1-1,-1 0 1,0 0-1,1-1 1,-1 0-1,0 0 1,12-11 0,-18 14-18,0-1 1,0 0-1,0-1 1,0 1-1,0 0 1,-1-1-1,1 1 1,-1-1-1,1 1 1,-1-1-1,0 0 1,0 1-1,-1-1 1,1 0-1,0 0 0,-1 0 1,0 0-1,1 1 1,-1-1-1,0 0 1,-1 0-1,1 0 1,0 0-1,-1 0 1,0 1-1,1-1 1,-3-4-1,2 4-11,-1-1-1,1 1 1,-1 0-1,0 0 1,0 0-1,0 0 1,0 0-1,-1 0 1,1 1-1,-1-1 1,1 1-1,-1 0 1,0-1-1,0 1 0,0 0 1,0 1-1,-1-1 1,1 1-1,0-1 1,-1 1-1,-4-1 1,6 1 31,-1 0 0,1 1 0,-1-1 0,0 1 0,1 0 0,-1-1 0,0 1 0,1 0 1,-1 1-1,0-1 0,1 0 0,-1 1 0,1-1 0,-1 1 0,0 0 0,1 0 0,0 0 0,-1 0 0,1 0 0,0 1 1,-1-1-1,1 1 0,0 0 0,-2 1 0,1 2 65,1 0-1,0 0 1,1-1 0,-1 1 0,1 0 0,0 1-1,0-1 1,0 0 0,1 0 0,0 0 0,0 10-1,0-11-43,1 1 0,0 0 0,-1-1 0,1 1 0,1-1 0,-1 1 0,1-1 0,0 1 0,0-1 0,0 0 0,0 0 0,1 0 0,0 0 0,-1-1 0,1 1 0,1-1 0,-1 1 0,0-1 0,1 0 0,0 0 0,0-1 0,0 1 0,0-1 0,0 0 0,0 0 0,1 0 0,4 1 0,8 3-329,0-2 0,-1 0 0,1-1 0,1 0 0,-1-1 0,20-1 0,11-5-3563,-5-17-3025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5.434"/>
    </inkml:context>
    <inkml:brush xml:id="br0">
      <inkml:brushProperty name="width" value="0.05" units="cm"/>
      <inkml:brushProperty name="height" value="0.05" units="cm"/>
      <inkml:brushProperty name="color" value="#004F8B"/>
    </inkml:brush>
  </inkml:definitions>
  <inkml:trace contextRef="#ctx0" brushRef="#br0">263 1 10853,'0'0'3903,"0"0"-3897,0-1 0,1 1 0,-1 0 0,1 0 0,-1 0 0,1 0 0,-1 0 0,1 0 0,-1 0 0,1 0 0,-1 1 0,0-1 0,1 0 0,-1 0 0,1 0 0,-1 0 0,1 1 0,-1-1 0,0 0 0,1 0-1,-1 1 1,0-1 0,1 0 0,-1 1 0,0-1 0,1 0 0,-1 1 0,0-1 0,0 0 0,1 1 0,-1-1 0,0 1 0,0-1 0,0 0 0,1 1 0,-1-1 0,0 1 0,0-1 0,0 1 0,0-1 0,0 1 0,39 60 540,50 60 0,-36-51-37,-53-70-507,0 0 1,0 0-1,0 0 1,0 1-1,0-1 1,1 0-1,-1 1 1,0-1-1,0 0 1,0 0-1,0 1 1,0-1-1,0 0 1,0 1-1,0-1 1,0 0-1,0 0 1,0 1 0,0-1-1,0 0 1,0 1-1,0-1 1,0 0-1,0 0 1,-1 1-1,1-1 1,0 0-1,0 1 1,0-1-1,0 0 1,-1 0-1,1 0 1,0 1-1,0-1 1,0 0-1,-1 0 1,1 0-1,0 1 1,0-1-1,-1 0 1,1 0-1,0 0 1,0 0 0,-1 0-1,1 0 1,0 0-1,-1 0 1,1 1-1,0-1 1,0 0-1,-1 0 1,1 0-1,0 0 1,-1-1-1,-22 4-367,17-3 255,-77 4-2194,-71 7-418,139-9 2669,0 1-1,1 0 1,-1 2 0,1-1-1,-1 2 1,1 0 0,-23 14-1,34-18 181,0 0 1,0 0-1,0 0 0,0 0 0,0 1 0,0-1 0,1 1 0,-1 0 0,1 0 1,0 0-1,0 0 0,0 0 0,0 1 0,1-1 0,-1 0 0,1 1 1,0-1-1,0 1 0,0 0 0,0-1 0,1 1 0,0 0 0,-1-1 0,1 1 1,0 0-1,1-1 0,-1 1 0,1 0 0,0-1 0,0 1 0,0-1 1,0 1-1,3 5 0,-1-2 84,1-1 0,0 0 0,0 0 1,1 0-1,0 0 0,-1-1 0,2 1 1,-1-1-1,1-1 0,0 1 0,0-1 1,0 0-1,0 0 0,1-1 0,13 6 0,7-3-115,1 0-1,0-2 1,0-1-1,0-1 0,0-2 1,1-1-1,42-6 0,-59 5-834,1-1-1,-1 0 0,0-1 1,0 0-1,0-1 0,-1 0 1,21-13-1,10-15-6223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6.583"/>
    </inkml:context>
    <inkml:brush xml:id="br0">
      <inkml:brushProperty name="width" value="0.05" units="cm"/>
      <inkml:brushProperty name="height" value="0.05" units="cm"/>
      <inkml:brushProperty name="color" value="#004F8B"/>
    </inkml:brush>
  </inkml:definitions>
  <inkml:trace contextRef="#ctx0" brushRef="#br0">437 2034 10885,'0'0'4338,"19"1"-3009,11 2-949,1-2 1,-1-1 0,0-1 0,1-2-1,-1-1 1,57-15 0,-51 5-88,-1-2 0,0-1 1,-2-2-1,0-1 0,-1-2 0,53-47 0,-68 53-235,-1 0 0,0-1 0,-2-1 0,0 0 0,-1-1 0,-1-1 0,-1 0 0,0 0 0,-2-1 0,0 0 0,-2-1 0,10-41 0,-12 27-159,-1 0-1,-2 0 0,-1 0 1,-2-1-1,-8-55 1,-1 40-377,-2 2 0,-2 0 0,-26-62 0,1 18-669,-81-141 0,98 198 1103,-2 1 0,-1 1-1,-2 1 1,-2 1 0,-1 2 0,-48-40-1,63 60-19,0 1 0,-1 0 0,-1 1 0,0 1-1,0 0 1,0 1 0,-1 1 0,0 1 0,0 1-1,0 0 1,0 1 0,-1 1 0,0 1 0,1 0-1,-37 5 1,8 12-2289,47-21 102,0 2 2355,1 1 0,-1-1 0,-1 1 1,1-1-1,0 1 0,-1-1 0,1 0 0,-1 1 0,0 0 1,0-1-1,0 1 0,0-1 0,0 1 0,0 0 1,-1 0-1,1 0 0,-1 0 0,0 0 0,1 0 0,-1 0 1,0 0-1,0 1 0,0-1 0,0 1 0,-1-1 1,1 1-1,0 0 0,0 0 0,-1 0 0,1 0 1,-1 0-1,1 1 0,-1-1 0,1 1 0,-1-1 0,1 1 1,-1 0-1,-4 1 0,-2-1-116,1 1 0,-1 0 1,0 0-1,1 1 0,-1 0 0,1 1 0,-1-1 1,1 2-1,0-1 0,1 1 0,-9 6 0,-16 12-78,-37 35 0,59-48 78,1 0 0,0 1-1,0 1 1,1 0 0,0 0 0,1 0 0,-8 18 0,15-29 0,0 0 1,0 0-1,0 0 0,0 0 1,0 0-1,0 0 0,0 0 1,1 0-1,-1 0 0,0 0 1,0 0-1,0 0 0,0 0 1,0 0-1,0 0 0,0 0 1,1 0-1,-1 0 1,0 0-1,0 0 0,0 0 1,0 0-1,0 0 0,0 0 1,0 0-1,0 0 0,0 0 1,1 1-1,-1-1 0,0 0 1,0 0-1,0 0 0,0 0 1,0 0-1,0 0 1,0 0-1,0 0 0,0 1 1,0-1-1,0 0 0,0 0 1,0 0-1,0 0 0,0 0 1,0 0-1,0 0 0,0 1 1,0-1-1,0 0 0,0 0 1,0 0-1,0 0 1,0 0-1,0 0 0,0 0 1,0 0-1,0 1 0,0-1 1,0 0-1,0 0 0,-1 0 1,1 0-1,0 0 0,0 0 1,0 0-1,0 0 0,0 0 1,0 0-1,12-7-132,14-14 193,-14 6-93,0 1 0,-1-2 0,0 0 0,-1 0 0,-1-1 0,-1 0 0,0 0 0,6-23 0,0-14 474,12-80 0,-21 101-11,-4 29-299,-1 0 0,1 0 0,0 0 0,0 0 1,1 0-1,-1 0 0,1 0 0,-1 0 0,1 0 0,5-6 0,-5 8-100,0 1 1,-1 0-1,1 0 0,0 0 0,0 0 0,0 0 0,0 0 0,0 0 0,0 1 0,1-1 0,-1 1 0,0-1 0,0 1 0,0 0 1,1 0-1,-1 0 0,0 0 0,0 0 0,0 0 0,0 1 0,1-1 0,-1 1 0,2 1 0,19 5 48,-2 2-1,1 0 0,-1 1 0,32 22 0,14 6 144,29 4 50,-56-26-223,53 30-1,-93-46-102,0 0 0,1 0 0,-1 0 1,0 1-1,0-1 0,1 0 0,-1 0 0,0 0 0,0 0 0,0 0 0,1 1 0,-1-1 0,0 0 0,0 0 0,0 1 0,0-1 0,1 0 0,-1 0 0,0 1 0,0-1 0,0 0 0,0 0 0,0 1 0,0-1 0,0 0 0,0 0 0,0 1 0,0-1 0,0 0 0,0 0 0,0 1 0,0-1 0,0 0 1,0 1-1,0-1 0,0 0 0,0 0 0,0 1 0,0-1 0,-1 0 0,1 0 0,0 1 0,0-1 0,0 0 0,0 0 0,-1 0 0,1 1 0,0-1 0,0 0 0,0 0 0,-1 0 0,1 0 0,0 0 0,0 1 0,-1-1 0,1 0 0,-15 7-3083,-12-1-1083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8.732"/>
    </inkml:context>
    <inkml:brush xml:id="br0">
      <inkml:brushProperty name="width" value="0.05" units="cm"/>
      <inkml:brushProperty name="height" value="0.05" units="cm"/>
      <inkml:brushProperty name="color" value="#004F8B"/>
    </inkml:brush>
  </inkml:definitions>
  <inkml:trace contextRef="#ctx0" brushRef="#br0">33 1112 1457,'0'0'9663,"-2"-6"-8604,-8-34-358,3-1 0,1 0 1,1 0-1,3-1 0,2 1 1,4-44-1,-1 67-700,0 0 1,1 1 0,1 0-1,0 0 1,2 0-1,0 1 1,1 0-1,0 0 1,1 1 0,1 0-1,0 0 1,1 1-1,21-20 1,7-3-2,1 1 1,2 2-1,55-33 1,212-121 87,-245 155-48,2 3 0,137-43 0,-162 63-20,0 2 1,0 2-1,1 2 0,0 1 0,-1 2 1,1 2-1,0 2 0,58 12 1,-44-3 10,0 3-1,0 2 1,-2 3 0,0 2 0,75 43 0,-95-45 66,-2 2 0,0 2-1,-1 0 1,-1 2 0,-2 2 0,-1 0 0,34 46-1,-9 0 270,-4 2-1,43 92 0,-29-49 526,-56-112-738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8.165"/>
    </inkml:context>
    <inkml:brush xml:id="br0">
      <inkml:brushProperty name="width" value="0.05" units="cm"/>
      <inkml:brushProperty name="height" value="0.05" units="cm"/>
      <inkml:brushProperty name="color" value="#33CCFF"/>
    </inkml:brush>
  </inkml:definitions>
  <inkml:trace contextRef="#ctx0" brushRef="#br0">261 75 5523,'0'0'4732,"1"-7"-4446,4-22-211,-5 28-70,0 0 1,0 0 0,0 0 0,-1 1 0,1-1 0,0 0 0,-1 0 0,1 0 0,0 0 0,-1 0 0,1 1 0,-1-1 0,1 0 0,-1 0 0,1 1 0,-1-1 0,0 0 0,1 1-1,-1-1 1,0 0 0,1 1 0,-1-1 0,0 1 0,0-1 0,0 1 0,-1-1 0,-24-7-71,22 7 58,-19-3-61,0 2 0,0 0-1,0 1 1,0 1 0,-26 4 0,47-4 85,-1 1-1,0 0 0,0-1 1,0 1-1,1 0 1,-1 1-1,0-1 0,1 1 1,-1-1-1,1 1 0,0-1 1,-1 1-1,1 0 0,0 0 1,0 1-1,0-1 1,1 0-1,-1 0 0,0 1 1,1-1-1,-1 1 0,1 0 1,0-1-1,0 1 0,0 0 1,0 0-1,1 0 1,-1-1-1,1 1 0,0 0 1,-1 5-1,1-2 23,0-1 1,0 0 0,0 1-1,1-1 1,-1 0-1,1 0 1,1 1-1,-1-1 1,1 0-1,0 0 1,0 0-1,0 0 1,0-1-1,1 1 1,0 0-1,6 6 1,-3-5 13,1-1 1,-1 0 0,1 0 0,0-1 0,1 0 0,-1 0 0,1-1 0,14 5 0,-19-7-41,-1 0 1,1 0 0,-1-1-1,1 1 1,0-1 0,-1 0 0,1 0-1,0 0 1,-1 0 0,1 0-1,0-1 1,-1 1 0,1-1-1,-1 1 1,1-1 0,-1 0 0,1 0-1,-1 0 1,1 0 0,-1-1-1,0 1 1,0-1 0,0 1-1,0-1 1,0 0 0,0 0 0,0 0-1,0 0 1,-1 0 0,3-3-1,-1-4-59,1 1-1,-1 0 1,-1-1-1,0 0 1,0 0-1,0 1 1,-1-1-1,-1 0 1,1 0-1,-2-12 1,1 13 1579,7 37-1383,-3-20-244,0 0 0,1 0 0,0-1 1,0 0-1,1 0 0,0 0 1,13 13-1,-14-17-520,0 0 0,0 0 0,0 0 0,0-1 0,1 1 0,0-1 0,11 4 0,9-2-4783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29.285"/>
    </inkml:context>
    <inkml:brush xml:id="br0">
      <inkml:brushProperty name="width" value="0.05" units="cm"/>
      <inkml:brushProperty name="height" value="0.05" units="cm"/>
      <inkml:brushProperty name="color" value="#004F8B"/>
    </inkml:brush>
  </inkml:definitions>
  <inkml:trace contextRef="#ctx0" brushRef="#br0">1 79 8132,'0'0'4487,"19"13"-4089,128 94 1136,-86-57-701,94 71 673,-129-103-1356,1-2-1,0 0 1,1-2-1,33 12 0,-59-25-119,0 0 0,0 0-1,0 0 1,0 0 0,0-1-1,0 1 1,0-1 0,0 0-1,0 1 1,0-1 0,0 0-1,0 0 1,0 0-1,1-1 1,-1 1 0,0 0-1,0-1 1,0 0 0,0 1-1,0-1 1,3-2 0,-2 0 14,-1 0 1,1 0-1,-1-1 1,0 1-1,0-1 1,0 1-1,0-1 1,0 0-1,1-5 1,1-2-73,59-177 55,-3 10-32,-59 177 20,0 0 1,-1 0-1,1-1 1,0 1-1,-1-1 1,1 1-1,-1 0 1,1-1-1,-1 1 1,0-1-1,1 0 1,-1 1-1,0-1 1,0 1 0,0-1-1,0 1 1,0-1-1,-1 1 1,1-1-1,0 1 1,-1-1-1,1 1 1,-2-3-1,0 3 15,-1 0-1,0 0 1,0 0-1,1 1 0,-1-1 1,0 1-1,0-1 0,0 1 1,1 0-1,-1 0 1,-4 1-1,4-1-31,-45 3-258,1 1 1,-1 3 0,1 2 0,0 2-1,-61 23 1,94-31 92,13-3 66,-1 0 0,1 0 0,0 0 0,-1 1 0,1-1 0,0 0 0,0 0 0,-1 1 0,1-1 0,0 1 0,0-1 0,-1 1 0,1-1 0,0 1 0,0 0 0,0-1 0,0 1 0,0 0 0,0 0 0,0 0 0,0 0 0,0 0 0,1 0 0,-1 0 0,0 0 0,1 0 0,-1 1 0,1-1 0,-1 0 0,1 0 0,-1 2 0,-2 6-4322,-9 1-1281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1.100"/>
    </inkml:context>
    <inkml:brush xml:id="br0">
      <inkml:brushProperty name="width" value="0.05" units="cm"/>
      <inkml:brushProperty name="height" value="0.05" units="cm"/>
      <inkml:brushProperty name="color" value="#004F8B"/>
    </inkml:brush>
  </inkml:definitions>
  <inkml:trace contextRef="#ctx0" brushRef="#br0">1 375 2353,'0'0'8255,"20"-7"-7610,7-2-531,0-2 1,0-1-1,-1-1 1,-1-2-1,0 0 0,38-32 1,-48 33-80,0 0 0,-1-2 0,-1 0 0,21-33 0,-28 39 15,-1-1 0,0 1 0,-1-1 0,0 0 0,0-1 0,-1 1 0,-1 0 0,0-1 0,-1 1 0,1-15 0,-2 26 262,0 2-106,4 59 35,3 1 0,26 102 1,-30-147-222,-1-11-178,14 51 503,-15-54-531,0-1-1,0 0 0,0 1 0,0-1 0,1 0 1,-1 0-1,1 0 0,-1 0 0,1 0 1,0 0-1,-1 0 0,1-1 0,0 1 0,0-1 1,0 1-1,1-1 0,-1 0 0,0 0 1,5 2-1,6-2-3583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1.565"/>
    </inkml:context>
    <inkml:brush xml:id="br0">
      <inkml:brushProperty name="width" value="0.05" units="cm"/>
      <inkml:brushProperty name="height" value="0.05" units="cm"/>
      <inkml:brushProperty name="color" value="#004F8B"/>
    </inkml:brush>
  </inkml:definitions>
  <inkml:trace contextRef="#ctx0" brushRef="#br0">208 0 8676,'0'0'1673,"-11"5"-1396,-2 3-215,1 1-1,-1 0 1,2 0 0,-1 1-1,1 1 1,1 0-1,-1 0 1,2 1 0,0 0-1,-10 18 1,9-13 133,1 1-1,0 0 1,2 1 0,0-1 0,1 2-1,1-1 1,0 0 0,2 1 0,0 0-1,1 0 1,1 0 0,2 21 0,0-36-187,-1 0 1,1-1 0,0 1-1,0-1 1,1 1 0,-1-1-1,1 1 1,0-1 0,0 0-1,1 1 1,-1-1-1,1-1 1,0 1 0,0 0-1,0-1 1,0 1 0,1-1-1,-1 0 1,1 0 0,0 0-1,0-1 1,0 1 0,0-1-1,0 0 1,7 2 0,0 0 36,0-1 1,1 0 0,-1 0 0,1-2 0,-1 1-1,1-1 1,0-1 0,-1 0 0,17-3 0,-25 3-69,0-1 0,0 0 1,0 0-1,-1 0 0,1 0 1,0-1-1,0 1 1,-1-1-1,1 0 0,-1 1 1,1-1-1,-1 0 0,0-1 1,0 1-1,0 0 0,0 0 1,0-1-1,0 0 0,-1 1 1,1-1-1,-1 0 1,2-5-1,-2 6-67,0 0 1,-1 0-1,1 0 1,-1 0-1,0 0 1,1 0-1,-1 0 1,0 0-1,0 0 0,0 0 1,0 0-1,-1 0 1,1 0-1,-1 0 1,1 0-1,-1 0 1,0 0-1,1 0 0,-1 0 1,0 1-1,0-1 1,0 0-1,-1 1 1,1-1-1,0 0 1,-1 1-1,1 0 1,-1-1-1,1 1 0,-1 0 1,0 0-1,1 0 1,-1 0-1,-2-1 1,-12-3 58,0 1-1,-1 1 1,1 1 0,-1 0 0,1 1 0,-1 1 0,0 0 0,-17 3 0,32-3 107,0 0 1,0 0 0,0 0 0,0 0-1,0 0 1,0 1 0,0-1 0,0 1 0,0-1-1,0 1 1,1 0 0,-1 0 0,0-1-1,0 1 1,1 0 0,-1 1 0,0-1 0,1 0-1,-1 0 1,1 1 0,0-1 0,-1 1-1,1-1 1,0 1 0,0 0 0,0-1 0,0 1-1,0 0 1,0 0 0,1 0 0,-1-1-1,0 3 1,1-1-72,1-1-1,-1 0 0,1 0 1,-1 0-1,1 0 0,0 0 1,-1 0-1,1 0 0,0 0 1,0 0-1,1 0 0,-1 0 1,0 0-1,1-1 0,-1 1 1,1-1-1,-1 1 1,1-1-1,0 1 0,0-1 1,-1 0-1,1 0 0,0 0 1,0 0-1,0 0 0,0 0 1,0-1-1,4 2 0,31 5-1474,5-6-1851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1.973"/>
    </inkml:context>
    <inkml:brush xml:id="br0">
      <inkml:brushProperty name="width" value="0.05" units="cm"/>
      <inkml:brushProperty name="height" value="0.05" units="cm"/>
      <inkml:brushProperty name="color" value="#004F8B"/>
    </inkml:brush>
  </inkml:definitions>
  <inkml:trace contextRef="#ctx0" brushRef="#br0">1 408 5587,'0'0'9623,"1"0"-9528,0-1 1,0 1 0,0-1 0,0 0-1,0 1 1,0-1 0,0 0-1,0 0 1,0 0 0,-1 0 0,1 0-1,0 0 1,-1 0 0,1 0 0,0 0-1,0-2 1,33-87-262,-1 1-422,60-117 0,-92 206 602,-1-1 0,0 1-1,0-1 1,1 1 0,-1 0 0,0-1-1,1 1 1,-1 0 0,0-1-1,1 1 1,-1 0 0,0 0 0,1-1-1,-1 1 1,1 0 0,-1 0 0,1 0-1,-1-1 1,0 1 0,1 0 0,-1 0-1,1 0 1,-1 0 0,1 0 0,-1 0-1,1 0 1,-1 0 0,1 0 0,-1 0-1,1 0 1,-1 0 0,1 0-1,-1 1 1,0-1 0,1 0 0,-1 0-1,1 0 1,-1 1 0,0-1 0,1 0-1,-1 0 1,1 1 0,-1-1 0,0 0-1,1 1 1,-1-1 0,0 1 0,1-1-1,16 23-72,-15-20 125,14 20 192,155 235 1744,-158-228-2213,-13-14-1889,0-16 1866,-1 1 1,1-1-1,0 1 0,0-1 0,-1 1 1,1-1-1,0 1 0,-1-1 0,1 0 1,-1 1-1,1-1 0,-1 0 1,1 1-1,0-1 0,-1 0 0,1 1 1,-1-1-1,1 0 0,-1 0 1,1 0-1,-1 1 0,0-1 0,1 0 1,-1 0-1,0 0 0,-26 0-5331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2.300"/>
    </inkml:context>
    <inkml:brush xml:id="br0">
      <inkml:brushProperty name="width" value="0.05" units="cm"/>
      <inkml:brushProperty name="height" value="0.05" units="cm"/>
      <inkml:brushProperty name="color" value="#004F8B"/>
    </inkml:brush>
  </inkml:definitions>
  <inkml:trace contextRef="#ctx0" brushRef="#br0">0 41 10453,'0'0'6067,"110"4"-5955,-66-4-112,1 0-1137,5-11-1456,0-4-801,-5-4-591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2.677"/>
    </inkml:context>
    <inkml:brush xml:id="br0">
      <inkml:brushProperty name="width" value="0.05" units="cm"/>
      <inkml:brushProperty name="height" value="0.05" units="cm"/>
      <inkml:brushProperty name="color" value="#004F8B"/>
    </inkml:brush>
  </inkml:definitions>
  <inkml:trace contextRef="#ctx0" brushRef="#br0">0 0 9364,'0'0'6915,"23"119"-5442,-12-74-320,3-4-1137,-1-5 96,-3-7-112,-2-6-48,-2-6-256,-4-6-1041,-2-2-1264,-22-9-7236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3.023"/>
    </inkml:context>
    <inkml:brush xml:id="br0">
      <inkml:brushProperty name="width" value="0.05" units="cm"/>
      <inkml:brushProperty name="height" value="0.05" units="cm"/>
      <inkml:brushProperty name="color" value="#004F8B"/>
    </inkml:brush>
  </inkml:definitions>
  <inkml:trace contextRef="#ctx0" brushRef="#br0">0 88 9636,'0'0'2215,"18"-1"-2052,24 0-117,41-4 15,151 13 0,-227-7-44,0 0 1,0 1-1,0 0 1,0 0-1,0 1 1,-1-1-1,1 1 1,-1 1-1,0-1 1,0 1-1,0 0 1,0 1-1,-1-1 1,0 1-1,0 0 1,0 1-1,0-1 1,-1 1 0,0 0-1,0 0 1,4 9-1,1 7 464,-2 1 0,0 1 0,-1-1 0,5 48 0,-6-40 21,14 55-1,-18-101-729,-2 0 0,0-1 0,-4-20 0,-19-37-1103,16 52 1243,0 0 0,2 0 0,0-1 0,1 0 0,2 0 0,0 0-1,1 0 1,2-39 0,1 57 101,1 1-1,-1-1 0,1 1 0,-1 0 1,1 0-1,0 0 0,0 0 1,1 0-1,-1 0 0,1 0 1,-1 1-1,1-1 0,0 1 1,0 0-1,0 0 0,0 0 0,0 0 1,0 0-1,1 1 0,-1 0 1,0-1-1,1 1 0,0 0 1,6 0-1,9-3 127,1 0 0,-1 2 0,25-1 1,-21 3 147,0-1-37,1 1 0,25 3 1,-43-2-213,0 0 1,0 0 0,0 1-1,0 0 1,0 0 0,0 0-1,0 0 1,-1 1 0,0 0-1,1 0 1,-1 1 0,0 0-1,5 4 1,-8-6-40,0 1 0,0-1 0,0 0 1,0 1-1,-1-1 0,1 1 0,-1 0 0,0-1 0,1 1 1,-1 0-1,0 0 0,-1 0 0,1 0 0,0 0 0,-1 0 0,0 0 1,0 0-1,0 0 0,0 0 0,0 0 0,0 0 0,-1 0 0,0 0 1,1 0-1,-1 0 0,0 0 0,-1-1 0,1 1 0,0 0 1,-1-1-1,1 1 0,-4 3 0,-3 5-45,-1-1 1,0-1-1,0 1 1,-1-1-1,0-1 1,-13 8-1,-6 4-954,-1-2 0,-1-2 0,0 0 1,-48 15-1,16-14-2906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3.726"/>
    </inkml:context>
    <inkml:brush xml:id="br0">
      <inkml:brushProperty name="width" value="0.05" units="cm"/>
      <inkml:brushProperty name="height" value="0.05" units="cm"/>
      <inkml:brushProperty name="color" value="#004F8B"/>
    </inkml:brush>
  </inkml:definitions>
  <inkml:trace contextRef="#ctx0" brushRef="#br0">2 40 6099,'0'0'5402,"0"-7"-4231,0-19-175,0 20 554,0 12-1225,-2 74-174,4 94 1361,-1-154-1426,2 0 0,0 1 0,2-2 0,0 1 0,1 0 0,12 26 0,-2-22-2237,1-17-4227,-6-7 44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4.168"/>
    </inkml:context>
    <inkml:brush xml:id="br0">
      <inkml:brushProperty name="width" value="0.05" units="cm"/>
      <inkml:brushProperty name="height" value="0.05" units="cm"/>
      <inkml:brushProperty name="color" value="#004F8B"/>
    </inkml:brush>
  </inkml:definitions>
  <inkml:trace contextRef="#ctx0" brushRef="#br0">168 3 10421,'0'0'5293,"-1"0"-5285,0-1-1,0 1 1,0 0-1,-1-1 1,1 1 0,0 0-1,0 0 1,0-1 0,0 1-1,-1 0 1,1 0 0,0 0-1,0 0 1,0 1-1,0-1 1,-1 0 0,1 0-1,0 1 1,0-1 0,0 1-1,-1 0 1,-8 6-8,1 1-1,1 0 1,-1 0-1,1 1 1,1 0-1,0 0 1,0 1-1,1 0 1,0 0 0,-6 16-1,2-4 88,1 1 1,1 1-1,-9 47 0,14-56-41,1 1 1,0 0-1,1 0 0,1 0 1,3 30-1,-2-42-38,0 1 1,0-1 0,0 0-1,1 1 1,-1-1 0,1 0-1,0 0 1,1 0 0,-1 0-1,1 0 1,0-1-1,0 1 1,0-1 0,0 0-1,0 1 1,1-2 0,-1 1-1,1 0 1,0-1 0,0 1-1,0-1 1,0 0-1,0-1 1,7 3 0,2 0 60,1-1 0,-1-1 0,1 0 0,0 0 0,0-2 0,21-1 0,-28 1-48,1 0 0,-1-1 0,0 0 0,0-1 0,-1 0 0,1 0 0,0 0 0,0-1 0,-1 0 0,0 0 0,1-1-1,-1 1 1,0-1 0,6-6 0,-10 8-34,-1 1 0,1 0 0,-1-1 0,1 1 0,-1-1-1,0 0 1,1 1 0,-1-1 0,0 0 0,0 0 0,0 0-1,-1 0 1,1 0 0,0 0 0,-1 0 0,1 0 0,-1 0 0,0 0-1,1 0 1,-1 0 0,0 0 0,0 0 0,0-1 0,-1 1-1,1 0 1,-1 0 0,1 0 0,-1 0 0,1 0 0,-1 0 0,0 0-1,0 0 1,0 1 0,0-1 0,0 0 0,-1 0 0,1 1-1,-1-1 1,1 1 0,-1-1 0,1 1 0,-3-2 0,-2-1-40,-1 0 0,1 0 0,-1 0 0,0 1 0,0 0 1,0 1-1,0-1 0,0 1 0,-1 1 0,-10-2 0,4 2 77,5 0 56,1 0-1,0 0 1,-1 1-1,1 1 1,0-1 0,-12 3-1,18-2-71,0 0-1,0 0 1,0 0-1,0 0 1,0 0-1,1 0 1,-1 0-1,0 1 1,1-1-1,-1 1 1,0-1-1,1 1 1,0-1-1,-1 1 0,1 0 1,0 0-1,0 0 1,0 0-1,0 0 1,0 0-1,1 0 1,-1 0-1,1 0 1,-1 0-1,1 0 1,0 0-1,0 0 1,0 1-1,0 1 1,-1 4-177,1-4-376,0 1 0,-1 0 0,2 0 0,-1-1 1,0 1-1,3 8 0,9 4-4212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4.527"/>
    </inkml:context>
    <inkml:brush xml:id="br0">
      <inkml:brushProperty name="width" value="0.05" units="cm"/>
      <inkml:brushProperty name="height" value="0.05" units="cm"/>
      <inkml:brushProperty name="color" value="#004F8B"/>
    </inkml:brush>
  </inkml:definitions>
  <inkml:trace contextRef="#ctx0" brushRef="#br0">0 520 9556,'0'0'6916,"3"-14"-6866,101-325-459,-84 281 285,-16 45 123,-2 5-6,0 1 1,0 0-1,1 0 0,-1 0 0,1 0 1,1 1-1,0-1 0,0 1 0,0 0 1,0 0-1,1 0 0,9-9 1,-13 15 9,0 0 1,0 0-1,0 0 1,0 0 0,0 0-1,0 0 1,1 0-1,-1 0 1,0 0 0,0 0-1,0 1 1,0-1-1,0 0 1,0 1 0,0-1-1,0 1 1,0-1-1,-1 1 1,1 0 0,0-1-1,0 1 1,0 0-1,0-1 1,-1 1 0,1 0-1,0 0 1,-1 0-1,1 0 1,-1 0 0,1 0-1,-1-1 1,1 1-1,-1 0 1,0 1 0,1-1-1,-1 0 1,0 1-1,3 4 37,66 128 1182,40 73 517,-101-195-1869,14 25 432,-21-36-429,0 1 0,0-1 0,0 1 0,-1-1 0,1 1 0,-1-1 0,1 1 0,-1-1 1,0 1-1,1-1 0,-1 1 0,0 0 0,0-1 0,0 1 0,0-1 0,-1 1 0,1 0 0,0-1 1,-1 3-1,-1-3-145,0 0 0,1 0-1,-1 0 1,0-1 0,0 1 0,0-1 0,0 1 0,0-1 0,0 1 0,0-1 0,0 0 0,0 0 0,0 0 0,1 0 0,-1 0 0,0-1 0,-3 0 0,-5 1-1168,-41 0-4829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8.836"/>
    </inkml:context>
    <inkml:brush xml:id="br0">
      <inkml:brushProperty name="width" value="0.05" units="cm"/>
      <inkml:brushProperty name="height" value="0.05" units="cm"/>
      <inkml:brushProperty name="color" value="#33CCFF"/>
    </inkml:brush>
  </inkml:definitions>
  <inkml:trace contextRef="#ctx0" brushRef="#br0">1 0 10533,'0'0'4767,"12"1"-4791,-9-1 13,0 0 0,0 0-1,-1 0 1,1 1 0,0-1-1,0 1 1,0-1 0,0 1-1,0 0 1,0 0 0,-1 0-1,1 1 1,0-1 0,-1 1 0,1-1-1,-1 1 1,0 0 0,1 0-1,-1 0 1,0 0 0,0 0-1,0 0 1,-1 1 0,1-1-1,0 1 1,-1-1 0,0 1-1,1 0 1,-1-1 0,0 1-1,-1 0 1,1 0 0,0 0-1,-1 0 1,1 0 0,-1 5-1,1 1-127,1 70-852,-2-75 663,0 1 0,-1-1 0,1 0 0,-1 1 0,0-1 0,0 0 0,-1 0 0,1 0 0,-1 0 0,0 0 0,0 0 0,0 0 0,-1-1 0,1 1 0,-4 3 0,35-42 95,-25 32 363,0 0 0,0 1 0,1-1-1,-1 1 1,1 0 0,0 0-1,0 0 1,-1 0 0,1 1 0,0 0-1,0 0 1,1 0 0,-1 1 0,0 0-1,0 0 1,0 0 0,0 1-1,0-1 1,0 1 0,10 3 0,-10-1-26,1 0 1,-1 0 0,1 0-1,-1 1 1,0-1 0,-1 1-1,1 1 1,-1-1 0,1 0-1,-1 1 1,-1 0 0,1 0-1,-1 0 1,1 1 0,-2-1-1,5 11 1,-1 0-43,-1 0 0,0 0 0,-1 0 0,-1 0-1,-1 1 1,0-1 0,-2 1 0,1 0 0,-4 26 0,1-31-51,0 1 0,-1-1 0,0 0-1,-1 0 1,0 0 0,-1 0 0,0-1 0,-1 0 0,0 0 0,-1 0-1,0-1 1,0 0 0,-11 11 0,17-20-6,0 0-1,0 1 1,-1-1 0,1 0-1,0 0 1,0 0 0,-1 0 0,1 0-1,-1 0 1,1 0 0,-1 0 0,0-1-1,1 1 1,-1 0 0,0-1-1,1 1 1,-1-1 0,-2 0 0,3 0-5,0 0 0,0-1 0,0 1 0,1-1 0,-1 1 0,0-1 0,0 1 0,1-1 0,-1 0 0,0 1 0,1-1 1,-1 0-1,1 0 0,-1 1 0,1-1 0,-1 0 0,1 0 0,-1 0 0,1 0 0,0 0 0,-1 1 0,1-1 0,0 0 1,0-1-1,-2-11-101,1 1 0,1-1 0,1-24 1,0 24-93,0-5 67,2-1 1,0 0 0,1 1 0,1-1 0,0 1 0,15-30 0,-14 35 195,0 1 0,1 0 0,0 0 0,1 1 0,0-1 1,1 2-1,1-1 0,-1 1 0,2 1 0,10-9 1,-17 16-39,1 0 1,-1 0-1,0 1 1,1-1-1,-1 1 1,1 0-1,-1 0 0,1 1 1,-1-1-1,1 1 1,0 0-1,6 1 1,60 10-172,-58-8 186,6 1 49,1 0-1,-1-1 0,1-2 1,0 0-1,0 0 0,28-5 0,-47 4-53,0-1-1,0 1 0,0-1 0,0 0 0,0 1 1,0-1-1,-1 0 0,1 0 0,0 0 0,0 0 1,-1 1-1,1-1 0,-1 0 0,1 0 0,-1 0 1,1 0-1,-1-1 0,1 1 0,-1 0 1,0 0-1,0 0 0,1 0 0,-1 0 0,0-2 1,1-34 268,-2 29-245,2-1-130,-1-1 0,-1 0 0,1 0 0,-2 1 0,1-1 0,-1 0 0,-5-12 0,5 19-10,1 0-1,-1 0 0,0 0 1,-1 0-1,1 0 1,0 0-1,-1 1 0,0-1 1,1 1-1,-1-1 1,0 1-1,0 0 0,-1 0 1,1 1-1,0-1 1,0 1-1,-1-1 1,1 1-1,-1 0 0,1 0 1,-1 1-1,0-1 1,-3 1-1,-3-2 16,0 1 0,0 1 0,-1 0 0,1 1 0,0-1 0,0 2 0,0 0 0,0 0 1,0 0-1,1 1 0,-15 7 0,19-8 101,0 1-1,1 0 1,-1 0 0,1 1 0,-1-1-1,1 1 1,0 0 0,0 0 0,1 1 0,-1-1-1,1 1 1,0-1 0,0 1 0,1 0-1,-1 0 1,1 0 0,0 1 0,0-1 0,1 0-1,0 1 1,0-1 0,-1 10 0,1-13-125,1 1 0,0 0 0,-1-1 0,1 1 0,0 0-1,0-1 1,0 1 0,0 0 0,1-1 0,-1 1 0,1-1 0,0 1 0,0-1 0,0 1 0,0-1 0,0 1 0,0-1 0,0 0 0,1 0 0,-1 1 0,1-1 0,0 0 0,0 0 0,0-1 0,0 1 0,0 0 0,0-1 0,0 1 0,0-1 0,1 1 0,-1-1-1,0 0 1,1 0 0,-1 0 0,1-1 0,0 1 0,-1 0 0,1-1 0,-1 0 0,1 0 0,3 0 0,33 2-3872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5.125"/>
    </inkml:context>
    <inkml:brush xml:id="br0">
      <inkml:brushProperty name="width" value="0.05" units="cm"/>
      <inkml:brushProperty name="height" value="0.05" units="cm"/>
      <inkml:brushProperty name="color" value="#004F8B"/>
    </inkml:brush>
  </inkml:definitions>
  <inkml:trace contextRef="#ctx0" brushRef="#br0">0 393 9989,'0'0'4212,"23"-11"-3852,300-129-1867,-274 114 691,-33 17 624,0 1 0,0 0 1,1 1-1,0 1 0,25-7 1,-40 14 276,-1 0 0,1 0 0,-1 0 0,1 1 0,-1-1 0,0 0 0,0 0 0,0 1 0,0-1 0,0 1 0,0-1 0,0 1 0,0-1 0,0 1 1,-1-1-1,1 1 0,-1 0 0,1-1 0,-1 1 0,0 0 0,1 0 0,-1 1 0,1 3 221,74 234 3496,-76-253-8859,-13-49 846,-20-19 2421,-30-84 1378,57 140 2440,1 0 0,-5-39-1,11 64-1901,1-1-1,-1 0 1,1 1-1,-1-1 1,1 0-1,-1 1 0,1-1 1,0 1-1,-1-1 1,1 1-1,0-1 1,-1 1-1,1-1 0,0 1 1,-1-1-1,1 1 1,0 0-1,0 0 1,0-1-1,-1 1 0,1 0 1,0 0-1,0 0 1,0 0-1,-1 0 1,1 0-1,0 0 0,0 0 1,0 0-1,-1 0 1,3 1-1,30 3-284,-2 6 397,0 2-1,-1 1 0,-1 1 0,0 2 0,42 30 0,-64-42-203,17 12 134,1 1 0,29 28 0,-48-39-143,0 0-1,0 0 1,0 1 0,-1 0 0,0 0 0,-1 0-1,1 0 1,-1 1 0,-1 0 0,1 0 0,-1 0 0,-1 0-1,3 9 1,-5-13-32,0 0 0,0 0 0,-1 0 0,1 1 0,-1-1-1,0 0 1,0 0 0,0 0 0,0 0 0,-1 0 0,0 0 0,0 0-1,0-1 1,0 1 0,0-1 0,-1 1 0,0-1 0,1 0 0,-1 0-1,-1 0 1,1 0 0,0-1 0,-4 3 0,-9 6-127,-1-1 0,0 0 0,-30 11 0,14-9-473,0-1 0,-1-2-1,-1-2 1,1 0 0,-1-3 0,0-1-1,-44-2 1,77 0 587,-1-1 0,1 0 0,-1 0 1,1 0-1,-1-1 0,1 1 0,0-1 0,-1 1 0,1-1 0,-1 0 0,1 0 1,0 0-1,-1 0 0,1 0 0,-3-3 0,4 3-112,0-1 1,0 0-1,0 0 0,0 0 1,0 0-1,0 1 1,1-1-1,-1 0 0,1 0 1,-1-1-1,1 1 0,0 0 1,0 0-1,0 0 0,0 0 1,0 0-1,0 0 1,1 0-1,0-3 0,6-24-4174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5.596"/>
    </inkml:context>
    <inkml:brush xml:id="br0">
      <inkml:brushProperty name="width" value="0.05" units="cm"/>
      <inkml:brushProperty name="height" value="0.05" units="cm"/>
      <inkml:brushProperty name="color" value="#004F8B"/>
    </inkml:brush>
  </inkml:definitions>
  <inkml:trace contextRef="#ctx0" brushRef="#br0">73 364 9012,'0'0'1131,"9"16"414,119 230 2593,-169-299-6028,5 8-185,17 13 1209,1-1-1,2 0 0,1-2 0,1 1 0,-14-63 1,20 62 1263,2-1 1,2 0 0,0-46 0,4 80-187,0-1 1,0 1-1,0-1 1,1 0-1,-1 1 1,1-1-1,0 1 1,0-1-1,0 1 1,0 0-1,0-1 1,0 1-1,1 0 1,-1 0-1,1 0 1,-1 0-1,1 0 1,0 0-1,3-3 1,-1 2 17,1 0-1,0 1 1,0-1-1,-1 1 1,2 0-1,-1 0 1,0 1-1,0-1 1,7 0-1,4 0 105,1 1-1,-1 1 1,1 0-1,-1 1 1,26 4-1,-31-2-252,0 0 0,0 1 0,-1 0-1,1 1 1,-1 0 0,0 1 0,0 0-1,-1 0 1,1 1 0,-1 0 0,-1 1-1,0-1 1,0 2 0,0-1 0,-1 1-1,10 17 1,-13-19-79,0-1 0,-1 0 0,1 1 0,-2 0 0,1-1-1,-1 1 1,0 0 0,0 1 0,-1-1 0,0 0 0,0 0 0,-1 1-1,0-1 1,0 0 0,-1 0 0,0 1 0,0-1 0,-1 0 0,1 0 0,-2 0-1,1 0 1,-1 0 0,0-1 0,0 1 0,-1-1 0,-8 12 0,0-5-61,0 0 0,-1-1 0,0 0 0,-1 0 0,-1-2-1,1 0 1,-2-1 0,1 0 0,-1-1 0,-21 7 0,20-9-399,0-1-1,0 0 1,-1-2 0,0 0-1,0-1 1,-18 0-1,35-2 380,-1 1-89,1-1 0,0 0 0,0 1 0,0-1 0,0 0 0,-1 0 0,1 0 0,0 0 0,0 0 0,0 0 0,0-1 0,0 1 0,-1 0 0,1-1 0,0 1 0,0 0 1,0-1-1,0 1 0,0-1 0,0 0 0,0 1 0,0-1 0,0 0 0,0 0 0,1 1 0,-1-1 0,0 0 0,0 0 0,1 0 0,-1 0 0,0 0 0,1 0 0,-1 0 0,1 0 0,-1-3 0,-1-23-6236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5.939"/>
    </inkml:context>
    <inkml:brush xml:id="br0">
      <inkml:brushProperty name="width" value="0.05" units="cm"/>
      <inkml:brushProperty name="height" value="0.05" units="cm"/>
      <inkml:brushProperty name="color" value="#004F8B"/>
    </inkml:brush>
  </inkml:definitions>
  <inkml:trace contextRef="#ctx0" brushRef="#br0">0 46 14311,'0'0'4402,"147"-15"-3010,-101 4-1248,-9 1 80,-10 5-224,-8 1-1408,-9 4-1330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6.286"/>
    </inkml:context>
    <inkml:brush xml:id="br0">
      <inkml:brushProperty name="width" value="0.05" units="cm"/>
      <inkml:brushProperty name="height" value="0.05" units="cm"/>
      <inkml:brushProperty name="color" value="#004F8B"/>
    </inkml:brush>
  </inkml:definitions>
  <inkml:trace contextRef="#ctx0" brushRef="#br0">19 0 7764,'0'0'6370,"-17"95"-4369,15-37-1264,2 7 31,0-5-768,0-2 0,8-8-80,9-11-544,2-15-1617,3-16-1473,-3-8-1744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6.630"/>
    </inkml:context>
    <inkml:brush xml:id="br0">
      <inkml:brushProperty name="width" value="0.05" units="cm"/>
      <inkml:brushProperty name="height" value="0.05" units="cm"/>
      <inkml:brushProperty name="color" value="#004F8B"/>
    </inkml:brush>
  </inkml:definitions>
  <inkml:trace contextRef="#ctx0" brushRef="#br0">39 235 9380,'0'0'670,"10"23"536,17 45 418,-3 2 0,19 93-1,-35-89-1302,-8-73-303,-3-18-653,-18-60-1173,4-1 1,3-1-1,3-1 0,1-129 0,9 205 1947,1 1-1,0-1 0,0 0 0,1 1 0,-1-1 0,1 0 0,-1 1 0,1-1 0,1 1 1,-1-1-1,0 1 0,1 0 0,-1-1 0,1 1 0,0 0 0,0 0 0,1 0 1,-1 0-1,0 1 0,1-1 0,0 1 0,0-1 0,-1 1 0,1 0 0,1 0 0,-1 0 1,0 0-1,0 1 0,1-1 0,-1 1 0,1 0 0,-1 0 0,1 0 0,-1 1 0,1-1 1,0 1-1,-1 0 0,8 0 0,1 1 135,-1 0 0,1 0 0,-1 1 0,1 1 0,-1 0-1,0 0 1,0 1 0,0 0 0,0 1 0,-1 1 0,0-1 0,0 2 0,-1-1 0,1 1 0,12 13 0,-15-14-210,0 1 0,-1-1 1,1 1-1,-2 0 0,1 1 1,-1 0-1,0 0 0,0 0 0,-1 0 1,0 1-1,0-1 0,-1 1 1,-1 0-1,1 0 0,-1 0 0,-1 1 1,0-1-1,0 0 0,-1 1 1,0 9-1,-2-13-51,0 1-1,-1-1 1,1 0 0,-1 1-1,0-1 1,-1-1 0,1 1 0,-1 0-1,-1-1 1,1 0 0,-1 0 0,1 0-1,-1-1 1,-1 1 0,1-1-1,-1 0 1,1-1 0,-9 4 0,-6 4-39,1-2 1,-2-1-1,1 0 1,-33 7 0,31-10-536,-1-2 0,-44 3 0,60-6 183,-1 0-1,1-1 1,-1 0 0,1 0 0,-13-4 0,17 4 137,1 0-1,0 0 1,-1 0 0,1 0 0,0 0-1,0-1 1,0 1 0,0-1 0,0 1-1,0-1 1,1 0 0,-1 1 0,1-1-1,-1 0 1,1 0 0,-1 0 0,-1-4-1,-3-22-3174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36.960"/>
    </inkml:context>
    <inkml:brush xml:id="br0">
      <inkml:brushProperty name="width" value="0.05" units="cm"/>
      <inkml:brushProperty name="height" value="0.05" units="cm"/>
      <inkml:brushProperty name="color" value="#004F8B"/>
    </inkml:brush>
  </inkml:definitions>
  <inkml:trace contextRef="#ctx0" brushRef="#br0">1 484 7716,'0'0'8339,"35"100"-6194,-25-75-992,-1-1-1153,-3-2 0,-4-3-432,-2-6-2722</inkml:trace>
  <inkml:trace contextRef="#ctx0" brushRef="#br0" timeOffset="1">24 1 17048,'0'0'4898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4.925"/>
    </inkml:context>
    <inkml:brush xml:id="br0">
      <inkml:brushProperty name="width" value="0.05" units="cm"/>
      <inkml:brushProperty name="height" value="0.05" units="cm"/>
      <inkml:brushProperty name="color" value="#004F8B"/>
    </inkml:brush>
  </inkml:definitions>
  <inkml:trace contextRef="#ctx0" brushRef="#br0">4300 9 3874,'0'0'6875,"-24"-2"-5202,-58-4-1357,-93 5 1,79 3-233,-368 22 1433,427-21-1446,-205 14 349,-151 13-150,3 34-229,146-3-29,-237 50 2,394-100 14,0-4 0,-136-7 0,32-2 6,-360 3-17,272-2-122,267 2 36,-1 0 0,1 1 1,0 1-1,-1 0 0,1 0 1,1 1-1,-1 1 0,0 0 0,1 0 1,0 1-1,1 1 0,-1 0 1,1 0-1,0 1 0,1 0 1,0 1-1,0 0 0,1 0 1,-12 18-1,15-17 39,1-1 0,1 0 0,-1 1 0,2-1 0,-1 1 0,1 0 0,1 0 0,-1 13 0,2 88-342,1-56 293,2 1 76,3 0 0,1 0 0,4-1 0,1 0 0,21 55 0,11 63 181,34 275 1,-67-370-8,56 847 1203,-37-455-694,-16-292-520,1 14 21,15 333-25,-28-246-116,-11 426 130,-10-494-78,-61 277 0,68-405 43,3 0 0,5 156 0,4-160-49,3-33-62,2 0-1,2 0 1,2-1 0,1 0-1,19 47 1,-26-85-17,0 0 1,0-1-1,1 1 1,0 0-1,0-1 1,0 0-1,1 0 1,0 0-1,0-1 1,1 0-1,-1 0 1,1 0-1,0 0 1,1-1 0,-1 0-1,1-1 1,0 1-1,0-1 1,8 2-1,14 4 19,0-2 1,1-1-1,46 4 0,-25-4 28,425 33-97,191-55-117,-4-48-149,-12 40-144,-68 5 218,-318-3-11,352-38-21,-122 15 298,-367 42 104,242 25 1,-207-8 450,173-7 1,-260-7-594,-75 0-4,120-6-377,-110 5-360,0-1-1,0-1 1,0 0 0,19-8-1,-10-3-3685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7.241"/>
    </inkml:context>
    <inkml:brush xml:id="br0">
      <inkml:brushProperty name="width" value="0.05" units="cm"/>
      <inkml:brushProperty name="height" value="0.05" units="cm"/>
      <inkml:brushProperty name="color" value="#004F8B"/>
    </inkml:brush>
  </inkml:definitions>
  <inkml:trace contextRef="#ctx0" brushRef="#br0">297 34 5202,'0'0'6502,"-2"-7"-5718,0 0-684,-4-13 425,4 41-157,3 0-159,2 0 1,1-1-1,0 1 0,11 30 1,38 81 1287,-30-79-1275,-16-38-281,-5-12 29,-1 0 0,1 0 0,-1-1 0,0 1 0,0 0 0,0 0 0,0 0 0,-1 0 0,1 0 0,-1 3 0,-24-4-658,-62-4-1123,37 0 786,0 1 1,-52 8-1,96-6 1028,0 0 0,0 0 0,0 1 0,1 0 0,-1-1 0,0 2 0,1-1 0,-1 0 0,1 1 0,0 0 0,0 0 0,0 0 0,0 1 0,0-1 0,1 1 0,0 0 0,-1 0 0,2 0 0,-1 0 0,-3 7 0,4-8 31,1 1 1,0-1 0,0 1 0,0 0 0,0-1-1,0 1 1,1 0 0,0-1 0,-1 1 0,1 0 0,1 0-1,-1-1 1,1 1 0,-1 0 0,1 0 0,0-1-1,0 1 1,1-1 0,-1 1 0,1-1 0,-1 1 0,1-1-1,0 0 1,1 0 0,-1 0 0,0 0 0,6 4 0,5 4 18,0 0 0,1-2 0,0 0 0,1 0 0,0-1 0,0-1 0,0 0 0,1-2 0,0 1 0,27 4 0,-11-4-21,1-2-1,1-1 1,-1-2 0,48-3-1,-77 2-22,0-1-1,0 1 0,0-1 1,1 0-1,-1 0 1,0 0-1,0-1 0,0 1 1,-1-1-1,1 0 1,0 0-1,-1 0 1,1-1-1,-1 1 0,0-1 1,0 0-1,0 0 1,0 0-1,0 0 0,-1-1 1,1 1-1,-1-1 1,0 0-1,0 1 1,0-1-1,0 0 0,-1 0 1,1-4-1,2-9 97,-1-1-1,-1 1 1,0 0-1,-2-1 1,-1-21 0,1 12 1286,0 33-1335,1 0 0,1-1-1,-1 1 1,1 0 0,-1-1 0,2 1 0,-1-1 0,1 0 0,-1 0 0,2 0 0,-1 0 0,0 0 0,1-1 0,0 1 0,0-1 0,0 0 0,10 7 0,-6-5-350,0 0 0,0-1 1,1 0-1,12 5 0,-15-7-702,1-1 1,0 1-1,0-2 1,0 1-1,14 1 1,-3-3-5072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7.630"/>
    </inkml:context>
    <inkml:brush xml:id="br0">
      <inkml:brushProperty name="width" value="0.05" units="cm"/>
      <inkml:brushProperty name="height" value="0.05" units="cm"/>
      <inkml:brushProperty name="color" value="#004F8B"/>
    </inkml:brush>
  </inkml:definitions>
  <inkml:trace contextRef="#ctx0" brushRef="#br0">0 0 6467,'0'0'2849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7.988"/>
    </inkml:context>
    <inkml:brush xml:id="br0">
      <inkml:brushProperty name="width" value="0.05" units="cm"/>
      <inkml:brushProperty name="height" value="0.05" units="cm"/>
      <inkml:brushProperty name="color" value="#004F8B"/>
    </inkml:brush>
  </inkml:definitions>
  <inkml:trace contextRef="#ctx0" brushRef="#br0">2 324 7347,'0'0'8351,"0"-5"-7588,0-12-369,-1 7-314,1 0-1,0 1 1,0-1 0,4-18-1,-3 26-83,-1 0 0,1 0 0,-1 0 0,1 1 0,0-1-1,0 0 1,0 0 0,0 0 0,0 1 0,0-1 0,0 0 0,0 1 0,1-1-1,-1 1 1,1-1 0,-1 1 0,1 0 0,0 0 0,-1 0 0,1 0-1,0 0 1,0 0 0,0 0 0,0 0 0,0 1 0,0-1 0,0 1 0,0 0-1,0-1 1,2 1 0,20 1 3,0 1 1,0 1-1,0 1 0,0 1 0,38 13 1,-37-10 100,0-1 0,0-1 0,0-1 0,46 3 0,-70-9-90,0 1 0,0-1-1,-1 1 1,1-1-1,0 1 1,-1-1-1,1 1 1,-1-1-1,1 0 1,-1 1 0,1-1-1,-1 0 1,0 0-1,1 1 1,-1-1-1,0 0 1,1 0 0,-1 0-1,0 1 1,0-1-1,0 0 1,0 0-1,0 0 1,0 1 0,0-1-1,0 0 1,0 0-1,0 0 1,-1 0-1,-2-30 86,-2 18-360,0-1 1,-1 1-1,-1 1 0,0-1 1,-1 1-1,-14-17 0,-14-24-2404,21 25-325,4 5-658</inkml:trace>
  <inkml:trace contextRef="#ctx0" brushRef="#br0" timeOffset="1">392 78 5314,'0'0'7108,"56"101"-3763,-40-77-2048,1-1-865,4-3-176,-1-1-256,1-4-720,-2-8-2274,-9-7-2464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9.208"/>
    </inkml:context>
    <inkml:brush xml:id="br0">
      <inkml:brushProperty name="width" value="0.05" units="cm"/>
      <inkml:brushProperty name="height" value="0.05" units="cm"/>
      <inkml:brushProperty name="color" value="#33CCFF"/>
    </inkml:brush>
  </inkml:definitions>
  <inkml:trace contextRef="#ctx0" brushRef="#br0">1 222 5699,'0'0'6165,"19"-7"-4999,150-50-59,-160 54-1061,0 0 0,0-1 0,0 0 0,0 0 0,7-7 0,-13 9-12,-1 1-1,0-2 1,0 1-1,0 0 1,0 0-1,0-1 0,0 1 1,-1-1-1,1 1 1,-1-1-1,1 0 1,-1 0-1,0 1 1,0-1-1,-1 0 1,1 0-1,-1 0 1,1 0-1,-1 0 1,0-4-1,0 4-57,0 0 1,0 1-1,0-1 0,-1 0 0,1 1 1,-1-1-1,0 1 0,0-1 0,0 1 1,0-1-1,0 1 0,0-1 0,-1 1 1,1 0-1,-1 0 0,0 0 0,0 0 0,1 0 1,-1 0-1,0 0 0,0 1 0,-1-1 1,1 1-1,0-1 0,-1 1 0,-3-2 1,0 1-36,-1 0 1,1 0 0,-1 1 0,1 0 0,-1 0 0,0 0 0,0 1 0,0 0 0,1 0 0,-8 2 0,11-1 75,-1 0 0,1 0 0,0 1 0,0-1 0,0 1 0,0 0 0,1 0 0,-1 0 0,0 0 0,1 0 0,-1 1 1,1-1-1,0 1 0,0-1 0,0 1 0,0 0 0,0 0 0,1 0 0,-1 0 0,1 0 0,0 0 0,-1 1 0,2-1 0,-1 0 0,0 1 1,1-1-1,-1 0 0,1 1 0,0 4 0,0-1 5,-1-1 1,1 0 0,0 0 0,1 1-1,0-1 1,0 0 0,0 0-1,0 0 1,1 0 0,0 0-1,0 0 1,1-1 0,0 1-1,0 0 1,6 7 0,-1-6-61,0 0 1,1-1-1,0 0 1,1 0-1,-1-1 1,1 0-1,0-1 1,0 0 0,1-1-1,-1 0 1,1 0-1,0-1 1,20 1-1,-22-2-432,1-1-1,0 0 1,0-1-1,0 0 1,-1-1-1,1 0 1,-1 0 0,1-1-1,15-6 1,19-19-3842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8.364"/>
    </inkml:context>
    <inkml:brush xml:id="br0">
      <inkml:brushProperty name="width" value="0.05" units="cm"/>
      <inkml:brushProperty name="height" value="0.05" units="cm"/>
      <inkml:brushProperty name="color" value="#004F8B"/>
    </inkml:brush>
  </inkml:definitions>
  <inkml:trace contextRef="#ctx0" brushRef="#br0">1 1 1088,'0'0'9701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8.708"/>
    </inkml:context>
    <inkml:brush xml:id="br0">
      <inkml:brushProperty name="width" value="0.05" units="cm"/>
      <inkml:brushProperty name="height" value="0.05" units="cm"/>
      <inkml:brushProperty name="color" value="#004F8B"/>
    </inkml:brush>
  </inkml:definitions>
  <inkml:trace contextRef="#ctx0" brushRef="#br0">0 1 3714,'0'0'2315,"7"17"249,119 313 6130,-44-96-7348,-76-215-2480,-9-29-709,-8-32 321,9 31 1364,1-1 0,0 1 0,1-1 0,0 0-1,1 0 1,2-12 0,-3 22 215,1 0 1,-1 0-1,1 0 0,0 0 1,0 0-1,0 0 0,0 0 1,0 0-1,0 0 0,1 1 1,-1-1-1,1 0 0,-1 1 1,1-1-1,-1 1 0,1-1 1,0 1-1,0 0 0,0 0 1,0 0-1,0 0 0,0 0 1,0 0-1,0 0 0,0 1 1,0-1-1,0 1 0,1 0 1,-1-1-1,0 1 0,0 0 1,0 0-1,1 1 0,-1-1 1,0 0-1,0 1 0,0-1 1,4 2-1,0 1 36,0-1-1,0 1 1,-1 0-1,1 0 1,-1 1-1,0 0 1,0 0-1,0 0 1,0 0 0,-1 1-1,0 0 1,0 0-1,0 0 1,5 10-1,2 3-37,0 0-1,-2 1 1,9 24-1,-14-20-165,-2-13 4,-2-18 56,0-23-30,-1 9-489,2 0-1,5-44 1,-4 59 286,0 0 1,0-1-1,0 1 0,1 1 0,0-1 0,0 0 0,1 1 0,-1-1 1,2 1-1,-1 0 0,1 1 0,0-1 0,5-5 0,6-1-6724</inkml:trace>
  <inkml:trace contextRef="#ctx0" brushRef="#br0" timeOffset="1">657 558 6323,'0'0'11576,"20"7"-9666,65 19-880,-76-24-905,0 0 1,0 0 0,0-1-1,0 0 1,0-1-1,0 0 1,0-1 0,0 1-1,15-4 1,-22 3-173,0 1 0,1-1 0,-1 0 0,0 0 0,0 0 0,0 0 0,0 0 0,0 0 0,0 0 0,0 0 0,0-1 1,0 1-1,0-1 0,-1 0 0,1 1 0,-1-1 0,1 0 0,-1 0 0,0 0 0,0 0 0,1 0 0,-2 0 0,1 0 0,0-1 0,0 1 0,-1 0 0,1 0 1,-1-1-1,1 1 0,-1 0 0,0-1 0,0 1 0,0 0 0,-1-3 0,0 2-51,0-1-1,-1 1 1,1 0-1,-1 1 1,0-1-1,0 0 1,0 0 0,0 1-1,0-1 1,0 1-1,-1 0 1,1-1-1,-1 1 1,0 1 0,0-1-1,1 0 1,-1 0-1,0 1 1,0 0-1,-1 0 1,1 0 0,-4-1-1,-7-3-128,1 2 0,-1 0 0,-27-3 0,24 4 246,1 1 0,0 1 0,-1 1 0,1 0 0,-31 7 0,44-7-27,0 0 1,-1 0-1,1 0 0,0 1 0,0-1 1,0 1-1,0 0 0,0 0 0,0 0 1,0 0-1,1 1 0,-1-1 0,1 1 1,0-1-1,0 1 0,0 0 0,0 0 1,0 0-1,0 0 0,1 0 0,0 1 1,-1-1-1,1 0 0,0 1 0,1-1 1,-1 0-1,1 1 0,-1-1 0,1 1 1,0-1-1,0 1 0,1-1 0,0 7 1,8 18-2491,15-1-2371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49.620"/>
    </inkml:context>
    <inkml:brush xml:id="br0">
      <inkml:brushProperty name="width" value="0.05" units="cm"/>
      <inkml:brushProperty name="height" value="0.05" units="cm"/>
      <inkml:brushProperty name="color" value="#004F8B"/>
    </inkml:brush>
  </inkml:definitions>
  <inkml:trace contextRef="#ctx0" brushRef="#br0">71 135 8820,'0'0'4077,"0"-17"-2517,-2-53 497,2 68-2046,0 1-1,0-1 1,0 1-1,0-1 1,-1 1-1,1 0 1,-1-1-1,1 1 1,-1-1-1,1 1 1,-1 0-1,0 0 1,1-1-1,-1 1 1,0 0-1,0 0 1,0 0-1,0 0 1,0 0-1,0 0 1,-1 0-1,1 0 1,0 0-1,0 1 1,-1-1-1,1 0 1,0 1-1,-1-1 1,1 1-1,0 0 1,-1-1-1,1 1 1,-1 0-1,1 0 1,-1 0-1,1 0 1,-1 0-1,1 0 1,0 0-1,-1 0 1,1 1-1,-1-1 1,1 0-1,0 1 1,-1 0-1,1-1 1,0 1-1,-1 0 1,1-1-1,0 1 1,0 0-1,0 0 1,0 0-1,0 0 1,0 0-1,0 0 1,0 0-1,0 1 1,0-1-1,0 0 1,1 0-1,-2 3 1,1 5-16,0 0 0,0 1 0,0-1 0,1 0 0,1 1 0,0-1 0,0 0 0,1 1 0,0-1 0,0 0 0,1 0 0,0 0 0,6 10 0,7 13 313,2-2 1,27 36 0,3 5 284,-30-41-392,-2 1 1,24 59 0,-35-75-228,0 0 1,-1 0-1,-1 0 1,-1 1 0,0-1-1,-1 1 1,0-1-1,-4 29 1,3-40-21,-1 0 0,0 0 0,0 0 0,-1 0 0,1-1 0,-1 1 1,0 0-1,0-1 0,0 1 0,0-1 0,-1 1 0,1-1 0,-1 0 0,0 0 0,0 0 1,0-1-1,0 1 0,-1-1 0,1 1 0,-1-1 0,-3 1 0,2 0-38,-1-1 0,1 0 0,-1 0-1,1-1 1,-1 0 0,0 0 0,1 0-1,-1-1 1,0 0 0,0 0 0,0 0-1,1 0 1,-1-1 0,-8-3 0,11 3 39,0 0 0,0-1 1,1 1-1,-1-1 1,1 0-1,-1 0 1,1 0-1,0 0 0,0-1 1,0 1-1,0 0 1,0-1-1,0 0 1,1 1-1,-1-1 0,1 0 1,0 0-1,-1 0 1,1 0-1,1 0 0,-1 0 1,0 0-1,1 0 1,0-4-1,-2-7-140,1 0 0,1 0-1,0 0 1,3-16 0,0 18 135,-1-1 0,2 1 0,0 0 0,0 1 0,1-1 0,1 1 0,0 0 1,0 0-1,1 1 0,1 0 0,-1 0 0,2 1 0,16-16 0,13-7-27,2 1 0,50-30 0,-19 13 182,-65 44-112,13-9 224,-1-1 1,26-24-1,-40 33-168,0 1 1,0-1-1,-1 1 1,1-1-1,-1 0 1,0 0-1,0-1 1,-1 1-1,0-1 1,0 1 0,0-1-1,0 0 1,-1 1-1,1-12 1,-1 11-45,-1 0 1,0 1 0,-1-1 0,0 0 0,1 0-1,-2 1 1,1-1 0,-1 0 0,0 1-1,0 0 1,0-1 0,-1 1 0,-4-7-1,4 9 3,0-1-1,0 2 1,0-1-1,0 0 1,0 0-1,-1 1 1,1 0-1,-1 0 1,1 0-1,-1 0 1,0 0-1,0 1 0,0 0 1,0-1-1,0 2 1,0-1-1,0 0 1,0 1-1,-1 0 1,-3 0-1,6 0 2,0 0 0,1 0 1,-1 0-1,0 1 0,0-1 0,0 1 0,1-1 1,-1 1-1,0 0 0,0 0 0,1 0 0,-1 0 1,1 0-1,-1 0 0,1 0 0,-1 0 0,1 0 1,0 1-1,0-1 0,-1 1 0,1-1 0,0 1 0,-1 1 1,0 2 49,-1 0 0,1 1 0,1-1 0,-1 0 0,1 1 0,0-1 0,0 1 0,0 6 0,0-4 20,1 0-1,0 0 1,1-1-1,-1 1 1,1 0 0,1-1-1,0 1 1,0-1 0,0 1-1,1-1 1,0 0 0,5 9-1,-1-8-55,1 0 0,0-1-1,1 0 1,-1-1 0,1 1 0,0-2 0,1 1-1,0-1 1,17 6 0,-19-8-71,1 0 1,0-1 0,-1 0 0,1 0-1,0-1 1,0 0 0,0-1 0,0 1-1,0-2 1,0 1 0,-1-1 0,13-4-1,-16 4-9,-1-1-1,-1 0 0,1 0 0,0 0 0,0 0 0,-1-1 1,1 1-1,-1-1 0,0 0 0,0 0 0,0-1 1,0 1-1,4-8 0,26-56-918,-27 54 832,-1 1 0,1-1 0,10-14 0,-16 27 177,1-1 1,-1 1-1,0 0 0,0-1 0,1 1 0,-1 0 0,0-1 1,1 1-1,-1 0 0,0-1 0,1 1 0,-1 0 0,1 0 1,-1-1-1,0 1 0,1 0 0,-1 0 0,1 0 0,-1-1 1,1 1-1,-1 0 0,1 0 0,-1 0 0,1 0 0,-1 0 1,0 0-1,1 0 0,-1 0 0,1 0 0,-1 0 0,1 1 1,-1-1-1,1 0 0,-1 0 0,1 0 0,-1 0 0,0 1 1,1-1-1,-1 0 0,0 0 0,1 1 0,-1-1 0,1 0 0,-1 1 1,0-1-1,0 0 0,1 1 0,-1-1 0,0 1 0,0-1 1,1 1-1,13 28 1123,-10-20-819,-4-8-315,7 13 350,1 0 0,0 0 0,11 14 0,-17-25-511,1 0 0,-1-1 0,1 1 0,0 0 0,0-1 0,0 1 1,0-1-1,0 0 0,0 0 0,1 0 0,-1 0 0,1-1 0,-1 1 1,1-1-1,0 0 0,-1 0 0,1-1 0,7 2 0,-9-3 75,0 0 0,1 1 0,-1-1 0,0 0 0,1 0 0,-1-1 0,0 1 0,0 0 0,0-1-1,0 1 1,0-1 0,0 0 0,0 1 0,-1-1 0,1 0 0,-1 0 0,2-3 0,29-45-1545,-19 29 417,-6 10 877,-5 7 391,0 0 0,0 1 0,1-1 0,-1 1 1,1-1-1,0 1 0,0 0 0,0 0 0,8-5 0,-9 9 157,-1 0-1,1 0 1,0 1 0,-1-1-1,1 0 1,-1 1-1,0-1 1,1 1 0,-1 0-1,0-1 1,0 1 0,0 0-1,0 0 1,0 0 0,0 3-1,2 0 245,2 3-533,0-1-1,1 0 0,0 0 1,0 0-1,0-1 0,1 0 1,0 0-1,0-1 0,1 0 1,15 8-1,-12-7-1098,0-2-1,1 0 1,0 0 0,-1-1-1,1 0 1,1-1 0,17 1-1,10-3-3870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0.005"/>
    </inkml:context>
    <inkml:brush xml:id="br0">
      <inkml:brushProperty name="width" value="0.05" units="cm"/>
      <inkml:brushProperty name="height" value="0.05" units="cm"/>
      <inkml:brushProperty name="color" value="#004F8B"/>
    </inkml:brush>
  </inkml:definitions>
  <inkml:trace contextRef="#ctx0" brushRef="#br0">177 182 2001,'0'0'11309,"8"-17"-9831,25-50-549,-32 66-894,-1 0 0,1 0 0,-1 0 0,1 0 0,-1 0 0,1 0 0,-1 0 1,0-1-1,1 1 0,-1 0 0,0 0 0,0 0 0,0-1 0,0 1 0,0 0 0,0 0 1,0 0-1,-1-1 0,1 1 0,0 0 0,-1 0 0,1 0 0,-1 0 0,1 0 1,-1-1-1,1 1 0,-1 0 0,0 0 0,1 0 0,-1 1 0,0-1 0,0 0 1,0 0-1,0 0 0,0 1 0,0-1 0,0 0 0,0 1 0,0-1 0,-2 0 1,-3-1 11,1 1 1,-1-1-1,0 1 1,0 0-1,-11 0 1,12 1 17,-3-1 13,-1 1 0,0 0 0,1 1 0,-1 0 0,1 0 0,0 0 0,-1 1 0,1 1 0,0-1 0,-12 7 0,17-7 4,-1 0-1,1 0 1,0 1 0,0-1-1,-1 1 1,2 0 0,-1 0-1,0 0 1,1 0 0,-1 1-1,1-1 1,0 1 0,0-1-1,0 1 1,1 0 0,-1 0-1,1 0 1,0 0 0,0 0-1,0 0 1,1 0 0,-1 0-1,1 0 1,0 4 0,0-5-54,0 0 0,0 1 0,0-1 1,1 0-1,-1 0 0,1 0 1,-1 0-1,1 0 0,0 0 0,0 0 1,1 0-1,-1 0 0,0 0 0,1-1 1,0 1-1,0 0 0,0-1 0,2 3 1,0-2-15,1 0 0,0 0 0,-1-1 1,1 1-1,0-1 0,0 0 0,0-1 1,1 1-1,-1-1 0,6 1 0,-3 0-159,-1-1-1,1 0 0,-1 0 0,1-1 0,0 0 0,-1 0 1,1-1-1,10-1 0,-15 1 35,0 0 0,0-1 0,-1 1 0,1 0 0,0-1 0,-1 1 0,1-1 0,-1 0 0,0 0 0,1 0 0,-1 0 0,0 0 0,0-1 0,-1 1 0,1 0 0,0-1 0,-1 0 0,1 1 0,-1-1 0,0 0 0,0 0 0,0 1 0,0-1 0,0-4 0,2-15-1161,0 0 0,-2 0 0,-2-42 0,0 13 2500,4 91 1573,2 4-1923,0-31-792,0 0 0,1 0 0,0-1 0,1 0 0,1 0 0,16 20 0,-19-26-529,1 0 0,0 0 1,0 0-1,0-1 0,0 0 0,1 0 0,0-1 0,0 1 1,0-2-1,0 1 0,1-1 0,-1 0 0,11 2 0,13-3-3396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0.476"/>
    </inkml:context>
    <inkml:brush xml:id="br0">
      <inkml:brushProperty name="width" value="0.05" units="cm"/>
      <inkml:brushProperty name="height" value="0.05" units="cm"/>
      <inkml:brushProperty name="color" value="#004F8B"/>
    </inkml:brush>
  </inkml:definitions>
  <inkml:trace contextRef="#ctx0" brushRef="#br0">1 80 1217,'0'0'14139,"20"12"-12607,66 44-735,-81-52-782,-1 1 0,0 0 0,1 0 0,-2 0 0,1 0 0,-1 1 0,1 0-1,-2-1 1,1 1 0,-1 0 0,1 1 0,-2-1 0,1 0 0,-1 0 0,0 1-1,0-1 1,-1 1 0,1-1 0,-1 1 0,-1-1 0,-1 11 0,1 8-150,1-20 56,-1-1 1,0 0 0,0 0 0,0 1-1,0-1 1,0 0 0,-1 0 0,0 0 0,-4 7-1,6-10 30,-1 0 0,0 0 0,0 1-1,0-1 1,1 0 0,-1 0 0,0 0-1,0 0 1,0 0 0,-1 0-1,1 0 1,0 0 0,0 0 0,-1-1-1,1 1 1,0 0 0,-1-1 0,1 1-1,0-1 1,-1 0 0,1 1 0,-1-1-1,1 0 1,0 0 0,-1 0 0,1 0-1,-1 0 1,1 0 0,-1 0-1,1-1 1,-1 1 0,1 0 0,-2-1-1,2 0 25,1 0-1,-1 0 0,1 0 0,-1 0 0,1 0 1,-1 1-1,1-1 0,0 0 0,-1 0 0,1 0 1,0 0-1,0 0 0,0 0 0,-1 0 0,1 0 1,0-1-1,1 1 0,-1 0 0,0 0 1,0 0-1,0 0 0,0 0 0,1 0 0,-1 0 1,1-1-1,11-27-96,-6 21 172,1-1 0,1 1 0,-1 1 1,1-1-1,1 1 0,-1 1 0,1-1 0,14-6 0,88-38 1802,-81 39-1388,0-2 0,34-20 0,-57 29-434,-1 1 1,0-1-1,0-1 0,0 1 1,-1-1-1,0 0 0,5-8 1,-8 12-16,-1 0-1,1-1 1,-1 1 0,0-1 0,1 1 0,-1-1 0,0 1 0,-1-1 0,1 0 0,0 0 0,-1 1-1,0-1 1,1 0 0,-1 0 0,0 0 0,0 1 0,-1-1 0,1 0 0,-1 0 0,1 1 0,-1-1 0,0 0-1,-2-3 1,2 4-2,-1 1-1,0-1 0,1 0 0,-1 1 1,0 0-1,0-1 0,0 1 0,0 0 1,0 0-1,-1 0 0,1 0 0,0 0 1,0 1-1,-1-1 0,1 1 0,-1-1 1,1 1-1,0 0 0,-5 0 0,2 0 36,0 0-1,0 0 0,1 1 0,-1-1 1,0 1-1,0 0 0,1 1 0,-1-1 1,-6 4-1,6-2 107,0 1 0,1 0 0,-1 1-1,1-1 1,0 1 0,0 0 0,0 0 0,1 0 0,0 0 0,0 1 0,0-1 0,0 1-1,1 0 1,0-1 0,-2 11 0,1-3 277,1-1-1,0 1 1,1 1 0,0-1 0,1 0-1,2 19 1,-1-27-375,0-1 0,1 1 0,-1-1 0,1 0 0,0 0 0,0 0 0,0 0 0,1 0-1,-1 0 1,1-1 0,0 1 0,0-1 0,0 0 0,1 0 0,-1 0 0,1 0 0,-1 0 0,1-1 0,0 0 0,0 0 0,0 0-1,0 0 1,1 0 0,-1-1 0,0 0 0,9 2 0,12 1-229,-1-1 0,1 0-1,39-2 1,-52-1-6,3 1-481,28-1-1652,-42 0 2027,0 0 1,1-1-1,-1 1 0,0 0 0,0 0 0,0-1 0,1 1 1,-1-1-1,0 1 0,0-1 0,0 0 0,0 1 1,0-1-1,0 0 0,1-1 0,0-7-4512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3.253"/>
    </inkml:context>
    <inkml:brush xml:id="br0">
      <inkml:brushProperty name="width" value="0.05" units="cm"/>
      <inkml:brushProperty name="height" value="0.05" units="cm"/>
      <inkml:brushProperty name="color" value="#004F8B"/>
    </inkml:brush>
  </inkml:definitions>
  <inkml:trace contextRef="#ctx0" brushRef="#br0">1 77 1649,'0'0'5581,"0"0"-5481,0-1 1,0 0-1,0 1 1,0-1-1,0 0 0,0 1 1,0-1-1,1 1 1,-1-1-1,0 0 0,0 1 1,1-1-1,-1 1 1,0-1-1,1 1 1,-1-1-1,0 1 0,1-1 1,-1 1-1,1-1 1,0 0-1,47-5 517,-1 1 0,76 3 1,-44 2-512,211-4 361,481-27 779,-400 16-651,-364 15-591,-1 0 1,1 1-1,-1 0 0,0 0 1,1 0-1,-1 1 0,0 0 1,0 1-1,0-1 1,0 1-1,0 0 0,0 0 1,-1 1-1,7 5 0,-4-2 4,0 1 0,-1 0-1,0 0 1,0 1 0,-1 0-1,0 1 1,8 16 0,1 10 42,-1 1 1,-3 0 0,12 64 0,-22-94-40,21 116 676,8 209 0,-27 128 711,-3-415-1302,-24 393 680,0 33 44,25-176-290,-12 722 372,11-143 427,6-258-997,-10-328-322,6-185 69,5 0 0,34 172 0,-16-136-76,12 238-1,-35-352 142,1 1 0,2-1-1,0 0 1,2 0-1,14 34 1,-15-99-1681,-5-24-4279,-1 30-792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5.518"/>
    </inkml:context>
    <inkml:brush xml:id="br0">
      <inkml:brushProperty name="width" value="0.05" units="cm"/>
      <inkml:brushProperty name="height" value="0.05" units="cm"/>
      <inkml:brushProperty name="color" value="#004F8B"/>
    </inkml:brush>
  </inkml:definitions>
  <inkml:trace contextRef="#ctx0" brushRef="#br0">111 86 6947,'0'0'630,"-3"22"688,1-6-1096,-3 13 578,2-1 1,1 1-1,2-1 0,3 45 0,1-55-384,0-1 0,1 0 1,1 1-1,0-2 0,14 26 667,-23-80 31,3 29-1153,0 0-1,-1 0 1,-1 0 0,1 0-1,-5-14 1,-18-34-1292,-60-105 1,63 124 1331,21 37 45,-1 1 0,1-1-1,0 1 1,0-1 0,0 1 0,0-1 0,0 1-1,0-1 1,0 1 0,0-1 0,0 1-1,0-1 1,0 1 0,0-1 0,0 1 0,0-1-1,0 1 1,1-1 0,-1 1 0,0-1 0,0 1-1,1-1 1,-1 1 0,0-1 0,1 1 0,-1 0-1,0-1 1,1 1 0,-1 0 0,0-1-1,1 1 1,-1 0 0,1-1 0,-1 1 0,1 0-1,0-1 1,22-8-249,-18 8 313,33-12-124,1 3 0,1 2 1,0 1-1,0 2 0,0 1 1,0 3-1,59 4 0,-91-2 35,0 0 0,0 0 0,0 1-1,0 0 1,0 0 0,-1 1 0,1 0-1,-1 0 1,0 1 0,0 0 0,0 0-1,0 1 1,-1-1 0,0 2 0,0-1-1,0 1 1,0 0 0,-1 0 0,0 0 0,-1 1-1,1-1 1,-1 1 0,0 0 0,-1 1-1,4 9 1,3 15 442,-1 0 0,-1 0 0,-2 1 1,3 56-1,-8-78-320,-1-5-90,1 1 0,1-1 0,-1 1 0,1-1 0,0 1 0,0-1 0,5 8 1,-6-13-163,0 1 1,0-1-1,0 1 1,0-1-1,0 0 1,0 1-1,0-1 1,1 0-1,-1 0 1,0 0-1,1 0 1,-1 0-1,1 0 1,1 0-1,-1 0-172,-1-1-1,1 0 1,-1 0-1,1 0 1,-1 0-1,1 0 1,-1 0-1,1 0 1,-1 0-1,1-1 1,-1 1-1,1 0 1,-1-1-1,0 1 1,1-1-1,-1 0 1,0 0 0,1 1-1,0-2 1,13-15-5522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5.875"/>
    </inkml:context>
    <inkml:brush xml:id="br0">
      <inkml:brushProperty name="width" value="0.05" units="cm"/>
      <inkml:brushProperty name="height" value="0.05" units="cm"/>
      <inkml:brushProperty name="color" value="#004F8B"/>
    </inkml:brush>
  </inkml:definitions>
  <inkml:trace contextRef="#ctx0" brushRef="#br0">1 98 7043,'0'0'6915,"24"7"-5258,79 22-419,-85-25-1043,0-1 0,0-1 1,0 0-1,1-1 0,-1-1 0,32-5 0,-43 5-128,-6-1-53,-1 1 0,1-1 0,0 0 0,0 1 0,-1-1 0,1 0 0,-1 1 0,1-1 0,-1 0 0,1 0 0,-1 0 0,1 0 0,-1 1 0,0-1 0,0 0 0,1 0 0,-1 0 0,0 0 0,0 0 0,0 0 0,0 0 0,0 0 0,0 0 0,0 0 0,0 0 0,-1-1 0,-5-28-88,1 24-12,0 0 1,-1 0 0,0 1-1,0-1 1,0 2-1,-1-1 1,0 1-1,1 0 1,-1 0 0,-1 0-1,-9-2 1,2 0-92,0 1 1,0 1-1,-1 0 1,-27-2-1,38 6 161,-2-1 17,0 0 1,1 1 0,-1 0-1,0 0 1,1 1 0,-1 0-1,-6 2 1,11-2 4,0 0 0,0 0-1,1 0 1,-1 0 0,1 0-1,-1 0 1,1 1 0,-1-1 0,1 1-1,-1-1 1,1 1 0,0-1 0,0 1-1,0 0 1,0-1 0,0 1 0,1 0-1,-1 0 1,0 0 0,1 0 0,-1 0-1,1 0 1,0 0 0,-1 0 0,1 0-1,0 0 1,1 2 0,-2-1-31,1 0-1,0 0 1,0 0 0,0 0 0,1 0 0,-1 0-1,1 0 1,-1 0 0,1-1 0,0 1 0,0 0-1,0 0 1,0-1 0,1 1 0,-1 0 0,1-1 0,0 0-1,0 1 1,0-1 0,0 0 0,3 3 0,0-2-397,0 0-1,0-1 1,0 1 0,0-1 0,1 0 0,-1-1 0,0 0 0,1 1 0,-1-2 0,12 2 0,22-1-4994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6.202"/>
    </inkml:context>
    <inkml:brush xml:id="br0">
      <inkml:brushProperty name="width" value="0.05" units="cm"/>
      <inkml:brushProperty name="height" value="0.05" units="cm"/>
      <inkml:brushProperty name="color" value="#004F8B"/>
    </inkml:brush>
  </inkml:definitions>
  <inkml:trace contextRef="#ctx0" brushRef="#br0">1 21 13286,'0'0'4514,"124"-13"-4514,-95 10-576,0 3-1569,-6-4-2753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6.561"/>
    </inkml:context>
    <inkml:brush xml:id="br0">
      <inkml:brushProperty name="width" value="0.05" units="cm"/>
      <inkml:brushProperty name="height" value="0.05" units="cm"/>
      <inkml:brushProperty name="color" value="#004F8B"/>
    </inkml:brush>
  </inkml:definitions>
  <inkml:trace contextRef="#ctx0" brushRef="#br0">15 240 7716,'0'0'5746,"6"17"-5327,10 32 275,-6-14-340,1-1 0,2 0-1,1-1 1,29 49-1,-42-81-665,-5-13-814,-82-207-5733,76 186 6727,1 0 0,3 0 1,0 0-1,-1-68 0,7 99 269,0-1 0,0 1 0,0 0 0,0 0 0,1 0 0,-1-1-1,1 1 1,0 0 0,-1 0 0,1 0 0,0 0 0,0 0 0,1 0 0,-1 0-1,0 0 1,0 1 0,1-1 0,-1 0 0,1 1 0,0-1 0,2-1-1,0 1 14,0 0 0,0 0 0,0 0 0,0 0 0,1 1 0,-1 0 0,0 0 0,1 0 0,-1 0 0,6 1 0,4-1 140,-1 2 0,1 0 0,0 0 0,-1 1 0,0 1 0,18 6 0,175 65 1877,-202-71-2248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9.555"/>
    </inkml:context>
    <inkml:brush xml:id="br0">
      <inkml:brushProperty name="width" value="0.05" units="cm"/>
      <inkml:brushProperty name="height" value="0.05" units="cm"/>
      <inkml:brushProperty name="color" value="#33CCFF"/>
    </inkml:brush>
  </inkml:definitions>
  <inkml:trace contextRef="#ctx0" brushRef="#br0">1 0 9652,'0'0'1884,"0"16"-1265,4 118 416,5-1 0,7 0 0,38 151 0,-50-265-1083,-3-9-28,1-1-1,0 0 1,1 0 0,0 0-1,0-1 1,1 1 0,0-1-1,0 0 1,1 0-1,7 10 1,-11-17-36,-1-1 1,1 1-1,0-1 1,0 1-1,-1-1 1,1 1-1,0-1 1,0 0-1,-1 1 0,1-1 1,0 0-1,0 0 1,0 0-1,-1 1 1,1-1-1,0 0 1,0 0-1,0 0 1,0 0-1,-1 0 0,1-1 1,0 1-1,0 0 1,0 0-1,0-1 1,-1 1-1,1 0 1,0-1-1,0 1 0,-1 0 1,1-1-1,0 1 1,-1-1-1,1 0 1,0 1-1,-1-1 1,1 1-1,0-2 0,16-27-1913,-2-16-1249,0-12-1635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6.904"/>
    </inkml:context>
    <inkml:brush xml:id="br0">
      <inkml:brushProperty name="width" value="0.05" units="cm"/>
      <inkml:brushProperty name="height" value="0.05" units="cm"/>
      <inkml:brushProperty name="color" value="#004F8B"/>
    </inkml:brush>
  </inkml:definitions>
  <inkml:trace contextRef="#ctx0" brushRef="#br0">0 0 6627,'0'0'13062,"91"0"-13062,-49 0-64,-3 0-192,0 0-1313,-3 0-1328,-5 0-3554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7.251"/>
    </inkml:context>
    <inkml:brush xml:id="br0">
      <inkml:brushProperty name="width" value="0.05" units="cm"/>
      <inkml:brushProperty name="height" value="0.05" units="cm"/>
      <inkml:brushProperty name="color" value="#004F8B"/>
    </inkml:brush>
  </inkml:definitions>
  <inkml:trace contextRef="#ctx0" brushRef="#br0">1 174 11045,'0'0'5709,"20"1"-4521,11 2-850,16 1 308,60-2 0,-96-2-600,0 0 0,0-1 0,0-1 0,0 0 0,0 0 1,0-1-1,-1-1 0,1 1 0,-1-2 0,0 0 1,0 0-1,9-7 0,-16 9-79,0 0 1,0-1-1,0 1 0,-1-1 1,1 0-1,-1 1 1,0-1-1,0 0 0,-1-1 1,1 1-1,-1 0 1,2-8-1,-3 10-63,1 0 0,-1 0 0,1 0 0,-1-1 0,0 1 0,0 0 0,0-1 0,0 1 0,0 0 1,-1 0-1,1-1 0,-1 1 0,1 0 0,-1 0 0,0 0 0,0 0 0,0 0 0,0 0 0,0 0 0,-1 0 0,1 0 0,0 0 0,-1 1 0,1-1 0,-4-2 0,-2 0 55,0 0 0,-1 1 0,0 0 1,0 0-1,0 1 0,0 0 0,0 0 0,0 0 0,0 1 0,-1 1 0,1 0 0,0 0 0,-1 0 0,1 1 0,0 0 1,-12 3-1,15-2 103,0-1 0,-1 1 0,1 0 1,0 0-1,1 1 0,-1 0 0,0-1 0,1 2 1,0-1-1,-1 0 0,1 1 0,1 0 1,-1 0-1,0 0 0,1 0 0,0 0 0,0 1 1,0 0-1,1-1 0,-1 1 0,1 0 1,0 0-1,1 0 0,-1 1 0,1-1 0,-1 6 1,1-3 36,0 0 1,0 0-1,1 1 1,0-1 0,1 0-1,0 1 1,0-1-1,0 0 1,1 0-1,1 0 1,-1 0 0,1 0-1,1-1 1,-1 1-1,1-1 1,0 0-1,1 0 1,0 0 0,0-1-1,0 1 1,1-1-1,0 0 1,0-1-1,1 0 1,-1 0-1,1 0 1,12 5 0,6 4-74,1-1 0,0-2 1,1-1-1,0 0 0,1-2 0,40 6 1,-58-11-374,-4 0-4594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59.733"/>
    </inkml:context>
    <inkml:brush xml:id="br0">
      <inkml:brushProperty name="width" value="0.05" units="cm"/>
      <inkml:brushProperty name="height" value="0.05" units="cm"/>
      <inkml:brushProperty name="color" value="#004F8B"/>
    </inkml:brush>
  </inkml:definitions>
  <inkml:trace contextRef="#ctx0" brushRef="#br0">705 2058 4738,'0'0'6206,"-25"6"-2655,6-10-3376,1 0 0,0-1-1,0-1 1,1 0 0,-27-15 0,8 5-32,9 3-66,0 0 0,1-2 0,0-1 0,2-1 0,0-1 0,0-1 0,2-1 0,1-1 0,-36-45 1,29 26-28,1-1 0,2-2 1,3 0-1,0-2 0,-18-60 1,23 52-52,3 0 1,2-1 0,2-1-1,3 0 1,2 0 0,3-1-1,2 1 1,2 0-1,3-1 1,2 2 0,3-1-1,2 1 1,2 0 0,22-52-1,-16 61-3,2 1-1,1 1 1,2 1-1,3 1 0,0 2 1,65-68-1,-65 84 87,0 1 0,2 1-1,1 1 1,38-18 0,-31 18 59,-1-2 0,45-34 1,-74 48 336,-1 2-1402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0.063"/>
    </inkml:context>
    <inkml:brush xml:id="br0">
      <inkml:brushProperty name="width" value="0.05" units="cm"/>
      <inkml:brushProperty name="height" value="0.05" units="cm"/>
      <inkml:brushProperty name="color" value="#004F8B"/>
    </inkml:brush>
  </inkml:definitions>
  <inkml:trace contextRef="#ctx0" brushRef="#br0">0 22 9428,'0'0'-445,"22"-3"1128,3 0-543,41-5 653,-1 2-1,112 5 1,-174 1-790,0 1 0,0-1-1,0 1 1,0 0 0,0 0-1,0 0 1,-1 1-1,1-1 1,0 0 0,-1 1-1,1 0 1,-1 0 0,1 0-1,-1 0 1,0 0 0,0 0-1,0 0 1,0 1 0,0-1-1,-1 1 1,1 0 0,-1-1-1,0 1 1,1 0 0,-1 0-1,0 0 1,-1 0 0,1 0-1,0 0 1,-1 0 0,0 0-1,0 0 1,0 0 0,0 0-1,0 0 1,-1 4-1,0 5 17,-1-1-1,0 1 0,-1-1 0,0 1 0,-1-1 0,0 0 0,0-1 1,-8 13-1,-29 47 28,-9 14-1864,15-29-2394,12-23-665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0.888"/>
    </inkml:context>
    <inkml:brush xml:id="br0">
      <inkml:brushProperty name="width" value="0.05" units="cm"/>
      <inkml:brushProperty name="height" value="0.05" units="cm"/>
      <inkml:brushProperty name="color" value="#004F8B"/>
    </inkml:brush>
  </inkml:definitions>
  <inkml:trace contextRef="#ctx0" brushRef="#br0">190 435 6563,'0'0'5218,"-1"13"-4460,0 29 335,2-1-1,1 0 1,9 47-1,-9-80-757,-5-22-508,-10-29-693,9 31 677,-127-298-7002,82 175 6743,49 133 629,-1 0 0,0 0 0,1 0-1,-1-1 1,1 1 0,-1 0 0,1 0 0,0-1-1,0 1 1,0 0 0,1-1 0,-1 1 0,0 0 0,1 0-1,-1 0 1,1-1 0,0 1 0,0 0 0,0 0-1,0 0 1,0 0 0,0 0 0,1 0 0,-1 1-1,0-1 1,1 0 0,0 1 0,-1-1 0,1 1-1,4-3 1,3-2-284,1 1-1,0 1 1,1 0-1,-1 0 1,13-3-1,-2 1 485,16-6-286,0 1 0,1 2-1,0 1 1,1 3 0,43-2 0,-78 7-72,1 1 1,-1-1 0,1 1 0,-1 0-1,0 0 1,1 1 0,-1-1 0,0 1-1,0 0 1,0 0 0,0 0 0,0 1-1,0-1 1,-1 1 0,1 0 0,-1 0-1,0 0 1,0 1 0,0-1 0,0 1-1,0 0 1,-1-1 0,0 1 0,0 0-1,0 1 1,0-1 0,-1 0 0,1 0-1,1 9 1,2 13 385,0 0 1,-1 1-1,-1 50 1,-2-54-149,-1 0-259,10 114 1049,-8-126-1408,0 0-1,0 0 0,1-1 0,0 1 0,1-1 0,0 0 0,1 0 0,0 0 0,12 17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1.263"/>
    </inkml:context>
    <inkml:brush xml:id="br0">
      <inkml:brushProperty name="width" value="0.05" units="cm"/>
      <inkml:brushProperty name="height" value="0.05" units="cm"/>
      <inkml:brushProperty name="color" value="#004F8B"/>
    </inkml:brush>
  </inkml:definitions>
  <inkml:trace contextRef="#ctx0" brushRef="#br0">1 232 6419,'0'0'7241,"21"10"-5473,0 0-1258,-8-3-256,0-1-1,1 0 1,0-1 0,0-1 0,1 0 0,-1 0-1,30 1 1,-30-4-73,26 3 390,0-3 0,71-6 0,-107 4-554,1 0 1,-1 0-1,1 0 0,-1-1 0,0 0 0,1 0 0,-1 0 0,0 0 0,0-1 0,0 1 0,-1-1 0,1 0 0,-1 0 0,1 0 1,-1-1-1,0 1 0,0-1 0,-1 0 0,1 0 0,-1 0 0,0 0 0,0 0 0,0 0 0,0-1 0,-1 1 0,0-1 0,2-6 0,-2 4-130,-1 0 0,1 0 0,-1 1 0,0-1-1,0 0 1,-1 0 0,0 0 0,0 1 0,-1-1-1,1 0 1,-2 1 0,1-1 0,-1 1 0,0 0-1,0 0 1,0 0 0,-1 0 0,-5-6 0,1 4-25,-1 1 0,1 1 0,-1-1 1,0 2-1,-1-1 0,1 1 1,-1 0-1,0 1 0,0 0 0,-1 1 1,1 0-1,-1 1 0,-17-2 0,22 3 132,1 0-1,-1 0 0,0 1 1,0 0-1,0 0 1,0 0-1,0 1 0,0 0 1,1 0-1,-1 1 0,0-1 1,1 1-1,-1 1 0,1-1 1,0 1-1,-1-1 0,1 2 1,1-1-1,-1 0 1,0 1-1,1 0 0,0 0 1,0 0-1,0 1 0,0 0 1,-4 7-1,7-9 35,-1 0-1,1 1 1,0-1 0,0 0-1,0 1 1,1 0 0,-1-1-1,1 1 1,0 3 0,0-6-185,0 1 0,0-1 0,0 1 0,0-1 0,0 1 0,1-1 0,-1 1 1,1-1-1,-1 1 0,1-1 0,-1 0 0,1 1 0,0-1 0,0 0 0,0 0 0,0 0 0,0 1 0,0-1 0,0 0 1,0 0-1,0 0 0,3 1 0,17 5-6094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1.614"/>
    </inkml:context>
    <inkml:brush xml:id="br0">
      <inkml:brushProperty name="width" value="0.05" units="cm"/>
      <inkml:brushProperty name="height" value="0.05" units="cm"/>
      <inkml:brushProperty name="color" value="#004F8B"/>
    </inkml:brush>
  </inkml:definitions>
  <inkml:trace contextRef="#ctx0" brushRef="#br0">1 61 8356,'0'0'10933,"130"-27"-11109,-93 18-1377,-3-2-2257,-8-2-3841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1.961"/>
    </inkml:context>
    <inkml:brush xml:id="br0">
      <inkml:brushProperty name="width" value="0.05" units="cm"/>
      <inkml:brushProperty name="height" value="0.05" units="cm"/>
      <inkml:brushProperty name="color" value="#004F8B"/>
    </inkml:brush>
  </inkml:definitions>
  <inkml:trace contextRef="#ctx0" brushRef="#br0">4 226 11909,'0'0'1593,"7"20"-136,84 274 1304,-96-383-5005,-37-57-1029,28 108 2789,2-2 0,2 1-1,-7-59 1,17 95 695,-1-1 0,1 0-1,0 1 1,0-1 0,0 1 0,0-1 0,0 0 0,1 1-1,0-1 1,0 1 0,0-1 0,0 1 0,0-1 0,4-5-1,-2 7-118,-1 0-1,1-1 0,0 1 1,0 0-1,0 1 1,1-1-1,-1 1 0,0-1 1,1 1-1,-1 0 0,1 0 1,-1 0-1,1 1 0,6-1 1,53-5 1220,108 3 1,-97 4-4168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2.294"/>
    </inkml:context>
    <inkml:brush xml:id="br0">
      <inkml:brushProperty name="width" value="0.05" units="cm"/>
      <inkml:brushProperty name="height" value="0.05" units="cm"/>
      <inkml:brushProperty name="color" value="#004F8B"/>
    </inkml:brush>
  </inkml:definitions>
  <inkml:trace contextRef="#ctx0" brushRef="#br0">0 35 2961,'0'0'15704,"110"-3"-15160,-65-7-400,1 1-144,-5 2-1169,-10 1-4273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2.624"/>
    </inkml:context>
    <inkml:brush xml:id="br0">
      <inkml:brushProperty name="width" value="0.05" units="cm"/>
      <inkml:brushProperty name="height" value="0.05" units="cm"/>
      <inkml:brushProperty name="color" value="#004F8B"/>
    </inkml:brush>
  </inkml:definitions>
  <inkml:trace contextRef="#ctx0" brushRef="#br0">0 272 5923,'0'0'9436,"21"-2"-7264,11 0-1638,-1-1 1,0-2-1,34-10 0,-55 13-492,0-1-1,0 0 0,-1-1 0,1 0 1,-1 0-1,0-1 0,-1 0 0,1-1 0,-1 0 1,0 0-1,0-1 0,-1 0 0,0 0 1,0-1-1,0 0 0,7-13 0,-12 18-114,0 0 1,-1 0-1,1 0 0,-1 0 0,0 0 0,0-1 0,0 1 0,0 0 0,-1-1 0,1 1 1,-1-1-1,0 1 0,0 0 0,0-1 0,0 1 0,-1-1 0,1 1 0,-1 0 0,0-1 1,0 1-1,0 0 0,-1 0 0,1-1 0,-1 1 0,0 0 0,0 1 0,0-1 0,0 0 1,0 0-1,0 1 0,-1-1 0,1 1 0,-1 0 0,0 0 0,0 0 0,0 0 0,0 0 0,0 1 1,0-1-1,-6-1 0,-1-1-72,0 1 1,-1 0-1,0 0 1,0 1-1,0 0 1,0 1 0,0 0-1,0 1 1,0 0-1,0 1 1,-18 3-1,24-2 190,1-1-1,-1 1 0,1 0 1,0 0-1,0 1 0,0-1 1,0 1-1,0 0 0,0 0 1,1 0-1,0 1 1,-1-1-1,1 1 0,1 0 1,-1 0-1,0 0 0,1 0 1,0 0-1,0 1 1,0-1-1,-2 9 0,0 3 357,0 0-1,1 0 0,1 0 0,0 1 0,2 16 1,0-24-269,0 0 0,1-1 0,0 1 0,0-1 0,1 0 0,0 1 0,1-1 1,0 0-1,0 0 0,1 0 0,0-1 0,0 1 0,1-1 0,-1 0 0,2 0 0,-1-1 0,1 1 1,0-1-1,0 0 0,1-1 0,0 0 0,0 0 0,0 0 0,0-1 0,13 6 0,-2-3-254,-1 0 0,1-1 0,0-1 0,27 5 0,-14-6-2373,57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9.929"/>
    </inkml:context>
    <inkml:brush xml:id="br0">
      <inkml:brushProperty name="width" value="0.05" units="cm"/>
      <inkml:brushProperty name="height" value="0.05" units="cm"/>
      <inkml:brushProperty name="color" value="#33CCFF"/>
    </inkml:brush>
  </inkml:definitions>
  <inkml:trace contextRef="#ctx0" brushRef="#br0">0 1 9124,'0'0'4914,"0"147"-3969,11-71 47,1 8-463,3 4-417,-1-4 176,3-8-272,-5-14-32,-1-14-16,-5-9-673,-4-9-527,-2-9-1249,-4-12-1649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3.520"/>
    </inkml:context>
    <inkml:brush xml:id="br0">
      <inkml:brushProperty name="width" value="0.05" units="cm"/>
      <inkml:brushProperty name="height" value="0.05" units="cm"/>
      <inkml:brushProperty name="color" value="#004F8B"/>
    </inkml:brush>
  </inkml:definitions>
  <inkml:trace contextRef="#ctx0" brushRef="#br0">12 107 9989,'0'0'3540,"24"5"-2233,26 5-734,1-3 0,58 1-1,-101-7-511,-1-1-1,1-1 1,-1 0-1,1 0 1,-1 0-1,14-4 1,-19 4-67,-1 0 0,1 0 0,-1 0 1,0 0-1,1 0 0,-1 0 0,0 0 1,1 0-1,-1 0 0,0 0 1,0-1-1,0 1 0,0 0 0,0-1 1,-1 1-1,1-1 0,0 1 0,0-1 1,-1 0-1,1 1 0,-1-1 0,0 0 1,1 1-1,-1-1 0,0 0 0,0 1 1,0-1-1,0 0 0,-1 1 1,1-1-1,0 0 0,-1 1 0,1-1 1,-1 0-1,1 1 0,-1-1 0,0-1 1,-2-1-141,1 0 0,-1 1 0,1-1-1,-1 0 1,0 1 0,-1 0 0,1 0 0,0 0 0,-1 0 0,0 0 0,1 1 0,-1-1 0,0 1 0,-1 0 0,1 0 0,0 1 0,0-1 0,-5 0 0,-7-3-337,-1 1 0,1 1 0,-27-3 1,31 5 430,0 0 1,1 1 0,-1 1-1,1-1 1,-1 2 0,-19 4 0,27-5 82,1 1-1,-1 0 1,0 0 0,1 0 0,0 0 0,-1 0 0,1 1 0,0-1 0,0 1 0,0 0 0,1 0 0,-1 0 0,1 0-1,-1 0 1,1 1 0,0-1 0,1 1 0,-1-1 0,0 1 0,1 0 0,0 0 0,-2 7 0,2-6 0,0 0 1,-1 0 0,2 0-1,-1 0 1,1 0 0,-1 1-1,1-1 1,1 0-1,-1 0 1,1 0 0,0 1-1,0-1 1,0 0 0,1 0-1,0 0 1,0-1 0,0 1-1,0 0 1,1-1-1,0 1 1,0-1 0,0 0-1,4 4 1,-2-4-409,0 0 0,0-1 0,0 0 0,1 0 0,-1 0 1,1-1-1,-1 1 0,1-1 0,0 0 0,0-1 0,0 0 0,11 1 0,29 0-6912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3.876"/>
    </inkml:context>
    <inkml:brush xml:id="br0">
      <inkml:brushProperty name="width" value="0.05" units="cm"/>
      <inkml:brushProperty name="height" value="0.05" units="cm"/>
      <inkml:brushProperty name="color" value="#004F8B"/>
    </inkml:brush>
  </inkml:definitions>
  <inkml:trace contextRef="#ctx0" brushRef="#br0">1 0 3009,'0'0'15015,"153"75"-14887,-103-47-96,0-2 192,-5 2-224,-5-4-48,-5-5-144,-10-4-1216,-9-6-289,-8-9-2577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4.233"/>
    </inkml:context>
    <inkml:brush xml:id="br0">
      <inkml:brushProperty name="width" value="0.05" units="cm"/>
      <inkml:brushProperty name="height" value="0.05" units="cm"/>
      <inkml:brushProperty name="color" value="#004F8B"/>
    </inkml:brush>
  </inkml:definitions>
  <inkml:trace contextRef="#ctx0" brushRef="#br0">287 0 10037,'0'0'2913,"-112"62"-1632,81-23-977,-2 4-304,-3 3-641,-1-5-1536,0-7-2657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5.375"/>
    </inkml:context>
    <inkml:brush xml:id="br0">
      <inkml:brushProperty name="width" value="0.05" units="cm"/>
      <inkml:brushProperty name="height" value="0.05" units="cm"/>
      <inkml:brushProperty name="color" value="#004F8B"/>
    </inkml:brush>
  </inkml:definitions>
  <inkml:trace contextRef="#ctx0" brushRef="#br0">0 81 3169,'0'0'8551,"8"-13"-7999,23-39-202,-30 50-314,0 1 0,-1 0 0,1 0 1,0 0-1,-1 0 0,1 0 0,0 1 1,0-1-1,0 0 0,0 0 0,0 0 1,0 1-1,0-1 0,0 0 0,0 1 1,2-1-1,-2 1-31,-1 0 0,1 0-1,-1 0 1,1 0 0,-1 0 0,1 0 0,-1 1 0,1-1 0,-1 0-1,1 0 1,-1 1 0,0-1 0,1 0 0,-1 1 0,1-1 0,-1 0 0,0 1-1,1-1 1,-1 0 0,0 1 0,0-1 0,1 1 0,-1-1 0,0 1-1,0-1 1,1 1 0,6 34-15,-7-32 116,6 56 368,-4-37-333,0-1 1,1 1-1,1-1 0,7 23 1,-9-39-103,0 1 0,1-1 0,-1 0 0,1 0 0,0 0 0,0 0 0,1 0 0,-1-1 0,1 1 0,0-1 0,0 0 0,1 0 0,-1-1 0,1 1 0,0-1 1,0 0-1,0 0 0,0-1 0,1 0 0,5 2 0,5 1 16,1-1 0,0-1 0,1 0 0,-1-1 0,1-2 1,30-1-1,-38 0-23,0 0 0,1 0 0,-1-1 0,0-1 0,0 0 0,0 0 0,0-1 0,-1 0 0,0-1 1,1 0-1,-2 0 0,13-10 0,-17 12-28,-1-1 0,0 0 0,0 0 0,0 0 0,-1 0 0,0 0 0,1 0 0,-1-1 0,-1 1 0,1-1 0,-1 0 0,1 1 0,0-8 0,-2 10-19,1-1 0,-1 1 0,0 0 0,0-1 0,0 1 0,0-1 0,0 1 0,-1 0 0,1-1 0,-1 1 0,1 0 0,-1 0-1,0-1 1,0 1 0,0 0 0,0 0 0,0 0 0,-1 0 0,1 0 0,-1 0 0,1 0 0,-1 0 0,1 1 0,-1-1 0,0 1-1,0-1 1,-4-1 0,-1 0-5,-1 0-1,0 1 0,0 0 0,0 0 1,-1 1-1,1 0 0,0 1 1,-14 0-1,14 0 13,7 1 7,0-1 0,-1 1 1,1-1-1,0 1 0,0 0 1,-1 0-1,1-1 0,0 1 1,0 0-1,0 0 0,0 0 1,0 0-1,0 0 0,0 1 1,1-1-1,-1 0 0,0 0 1,1 0-1,-1 1 0,1-1 1,-1 0-1,1 1 1,-1-1-1,1 0 0,0 1 1,0-1-1,0 1 0,0-1 1,0 0-1,0 1 0,0-1 1,0 0-1,1 4 0,-1 0-2,1 1 1,-1 0-1,1-1 0,0 1 0,0-1 0,1 1 0,0-1 0,2 6 1,0-6-28,1 1 1,-1-1-1,1 0 1,0 0-1,1 0 1,-1-1 0,1 0-1,0 0 1,0 0-1,0-1 1,0 1-1,11 2 1,-1 0-699,-1-1 1,1-1-1,0-1 1,24 3-1,14-5-3437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5.894"/>
    </inkml:context>
    <inkml:brush xml:id="br0">
      <inkml:brushProperty name="width" value="0.05" units="cm"/>
      <inkml:brushProperty name="height" value="0.05" units="cm"/>
      <inkml:brushProperty name="color" value="#004F8B"/>
    </inkml:brush>
  </inkml:definitions>
  <inkml:trace contextRef="#ctx0" brushRef="#br0">227 11 10309,'0'0'6496,"-2"-10"-6360,3 33 23,1-1-1,1 1 1,1 0-1,2-1 1,0 0-1,1 0 1,1 0-1,1-1 1,0-1 0,2 1-1,1-1 1,0-1-1,20 23 1,-19-26 14,-24-23 130,-15-10-224,6 8-227,-1 1 1,1 1-1,-1 0 1,-1 1-1,1 2 1,-1 0-1,0 1 1,0 2 0,0 0-1,-40 4 1,60-3 163,0 0 0,0 1 0,-1-1 1,1 1-1,0 0 0,0-1 0,0 1 0,0 0 1,0 0-1,0 1 0,0-1 0,0 0 1,0 1-1,1-1 0,-1 1 0,1-1 0,-1 1 1,1 0-1,-1 0 0,1 0 0,0 0 1,0 0-1,0 0 0,0 0 0,0 0 1,0 0-1,1 0 0,-1 0 0,1 1 0,-1-1 1,1 0-1,0 0 0,0 1 0,0-1 1,0 0-1,1 4 0,-1-2 56,1 1-1,-1-1 1,1 0-1,0 1 1,0-1 0,1 0-1,-1 1 1,1-1-1,0 0 1,0 0-1,1 0 1,-1-1 0,1 1-1,0 0 1,0-1-1,0 0 1,5 5-1,5-1 27,1 0 0,0-1 0,0-1 0,0 0 0,1-1 0,0 0 0,0-1 0,0-1 0,20 1-1,14-1-443,76-8-1,-114 5-615,1-1 0,-1-1 0,0 1 0,0-2 0,0 0 0,0 0 0,0-1 0,-1 0 0,11-7 0,12-12-5604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06.259"/>
    </inkml:context>
    <inkml:brush xml:id="br0">
      <inkml:brushProperty name="width" value="0.05" units="cm"/>
      <inkml:brushProperty name="height" value="0.05" units="cm"/>
      <inkml:brushProperty name="color" value="#004F8B"/>
    </inkml:brush>
  </inkml:definitions>
  <inkml:trace contextRef="#ctx0" brushRef="#br0">1 0 9380,'0'0'2369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1.279"/>
    </inkml:context>
    <inkml:brush xml:id="br0">
      <inkml:brushProperty name="width" value="0.05" units="cm"/>
      <inkml:brushProperty name="height" value="0.05" units="cm"/>
      <inkml:brushProperty name="color" value="#004F8B"/>
    </inkml:brush>
  </inkml:definitions>
  <inkml:trace contextRef="#ctx0" brushRef="#br0">0 1 5282,'3'1'8737,"19"4"-8638,4-6-16,-1 2-1,1 0 1,0 2-1,-1 1 1,0 1-1,0 2 1,0 0-1,-1 1 1,0 2-1,32 16 1,-13 0 103,-2 2 1,0 2 0,-2 1-1,-1 2 1,65 75 0,-63-60 88,-3 1 1,-2 2-1,-3 1 0,40 85 1,-38-57-15,-3 1 1,-4 1-1,-3 1 1,23 163-1,-41-191-75,-3 0 0,-2 0 0,-6 59 0,0-79-102,0-1 0,-2 1-1,-2-1 1,-1-1-1,-29 64 1,3-33 65,-3-2-1,-2-2 1,-79 90 0,-46 63 88,161-207-3315,5-18-3200,0-12 889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1.839"/>
    </inkml:context>
    <inkml:brush xml:id="br0">
      <inkml:brushProperty name="width" value="0.05" units="cm"/>
      <inkml:brushProperty name="height" value="0.05" units="cm"/>
      <inkml:brushProperty name="color" value="#004F8B"/>
    </inkml:brush>
  </inkml:definitions>
  <inkml:trace contextRef="#ctx0" brushRef="#br0">243 0 8196,'0'0'1833,"-9"23"-1545,-65 155 669,-69 190 1738,141-364-2646,-1 2-9,1 0 0,0 0 0,0 0 0,0 0-1,1 0 1,-1 11 0,2-16-32,34-3 58,-1-2 4,1-1 1,35-10-1,38-6 75,-57 17-139,-31 3 9,0-1-1,0-1 0,29-7 1,-47 9 6,0 0 1,0 0-1,0 0 1,0 0-1,-1 0 1,1 0-1,0 0 1,-1 0-1,1 0 1,-1 0-1,1 0 1,-1-1 0,1 1-1,-1 0 1,0 0-1,1-1 1,-1 1-1,0 0 1,0 0-1,0-1 1,0-1-1,-2-37 525,2 30-586,-2-2 68,0 0 0,-1 0 0,0 0 0,0 0 0,-1 1 0,-1-1 0,0 1 0,-1 1 1,0-1-1,0 1 0,-1 0 0,-15-16 0,7 8-41,-2 1-1,0 1 1,0 1 0,-1 0 0,-37-21-1,21 22-19,-3-1-1198,19 1-3772,9 3 1042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2.922"/>
    </inkml:context>
    <inkml:brush xml:id="br0">
      <inkml:brushProperty name="width" value="0.05" units="cm"/>
      <inkml:brushProperty name="height" value="0.05" units="cm"/>
      <inkml:brushProperty name="color" value="#004F8B"/>
    </inkml:brush>
  </inkml:definitions>
  <inkml:trace contextRef="#ctx0" brushRef="#br0">538 7 6451,'0'0'2785,"-1"0"-2753,1-1 0,-1 1-1,1-1 1,-1 1-1,1-1 1,-1 1 0,1-1-1,-1 1 1,0 0 0,1-1-1,-1 1 1,0 0 0,1 0-1,-1-1 1,0 1 0,1 0-1,-1 0 1,0 0 0,1 0-1,-1 0 1,0 0-1,1 0 1,-1 0 0,0 0-1,0 0 1,1 0 0,-1 0-1,-1 1 1,-13 8 152,0 0 1,0 1-1,1 0 1,0 1-1,-24 25 1,10-10-1,-6 7-64,2 2 0,0 1 0,3 2 0,1 1 0,2 0 0,2 2 0,1 2 0,3-1 0,1 2 0,-20 71 0,18-35 245,3 2 0,4 1-1,4 0 1,3 0 0,4 99 0,5-136-98,2-1 1,3 0 0,1 0 0,2 0 0,2-1 0,25 60 0,-12-47-9,3-1-1,2-2 1,2-1-1,45 55 1,9-6 558,4-5-1,5-3 1,188 144-1,-259-219-603,-12-8-105,1 0 0,0-2-1,0 1 1,1-2 0,0 1-1,0-2 1,1 0 0,29 9-1,-43-16-183,-1 0 0,1 1-1,0-1 1,-1 0 0,1 0 0,-1 0-1,1 0 1,0 0 0,-1 0-1,1 0 1,-1 0 0,1 0-1,0 0 1,-1 0 0,1 0 0,-1 0-1,1-1 1,0 1 0,-1 0-1,1 0 1,-1-1 0,1 1 0,-1 0-1,1-1 1,-1 1 0,1 0-1,-1-1 1,1 0 0,0-17-5626,-1 10 4668,-2-23-6073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3.593"/>
    </inkml:context>
    <inkml:brush xml:id="br0">
      <inkml:brushProperty name="width" value="0.05" units="cm"/>
      <inkml:brushProperty name="height" value="0.05" units="cm"/>
      <inkml:brushProperty name="color" value="#004F8B"/>
    </inkml:brush>
  </inkml:definitions>
  <inkml:trace contextRef="#ctx0" brushRef="#br0">154 28 9604,'0'0'377,"-2"25"540,1-11-691,-21 160 2406,14-115-1701,6-37-565,-1 0 0,0-1 0,-2 1 0,-1-1-1,0 0 1,-13 25 0,18-48-273,-1 0 0,0 0 0,1 0 1,-1 0-1,1 0 0,-1 0 0,1-1 0,0 1 0,0 0 0,0-1 1,0-2-1,-18-71-531,4-1 0,-7-97 1,20 159 426,0-76 30,2 90-16,1 0-1,-1 0 0,1 0 1,-1 0-1,1 1 1,0-1-1,-1 0 1,1 1-1,0-1 1,0 0-1,-1 1 1,1-1-1,0 1 0,0-1 1,0 1-1,0 0 1,0-1-1,0 1 1,0 0-1,0 0 1,0 0-1,0-1 1,0 1-1,0 0 0,0 0 1,0 0-1,0 0 1,0 1-1,1-1 1,35 3 86,-12 3 36,-1 2 0,0 0 0,-1 1 0,0 2 0,28 17 0,1-1-5,-39-21-69,173 92 544,-158-80-518,0 0 1,-1 2-1,-1 1 0,29 30 0,-53-48-66,1-1-1,-1 1 0,0-1 1,0 1-1,0 0 1,0 0-1,0 0 1,0 0-1,-1 0 1,0 0-1,1 0 1,-1 1-1,-1-1 0,1 0 1,0 1-1,-1-1 1,1 1-1,-1-1 1,-1 5-1,1-5 9,-1 0-1,0 0 1,-1 0-1,1 0 1,0 0-1,-1 0 1,0 0-1,0-1 1,0 1-1,0-1 1,0 1-1,0-1 1,-1 0-1,1 0 1,-1 0-1,1 0 1,-1 0-1,0 0 1,-3 1-1,-51 24-219,-2-3 0,-96 27 0,-64 25-674,214-70-385,4 5-4733,1-7 3023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20.293"/>
    </inkml:context>
    <inkml:brush xml:id="br0">
      <inkml:brushProperty name="width" value="0.05" units="cm"/>
      <inkml:brushProperty name="height" value="0.05" units="cm"/>
      <inkml:brushProperty name="color" value="#33CCFF"/>
    </inkml:brush>
  </inkml:definitions>
  <inkml:trace contextRef="#ctx0" brushRef="#br0">1 588 11221,'0'0'4813,"11"-16"-3951,-1 1-698,3-4-95,1 1 0,1 0 0,32-31 0,-4 10-109,-13 10-54,1 1 0,1 1 0,1 2 0,63-35 0,-95 59 101,0 1 0,0-1-1,1 1 1,-1-1-1,0 1 1,0 0 0,1 0-1,-1-1 1,0 1-1,1 0 1,-1 0-1,0 0 1,1 0 0,-1 1-1,0-1 1,0 0-1,1 0 1,-1 1 0,0-1-1,0 1 1,0-1-1,1 1 1,-1 0 0,0-1-1,0 1 1,0 0-1,0 0 1,0 0-1,0 0 1,0 0 0,0 0-1,-1 0 1,1 0-1,0 0 1,-1 0 0,1 0-1,0 0 1,-1 0-1,1 1 1,-1 1 0,5 9 101,-2 0 0,0 0 1,3 21-1,-1-3-251,5 3-597,-1-13-3824</inkml:trace>
  <inkml:trace contextRef="#ctx0" brushRef="#br0" timeOffset="1">433 1 6947,'0'0'4690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5.283"/>
    </inkml:context>
    <inkml:brush xml:id="br0">
      <inkml:brushProperty name="width" value="0.05" units="cm"/>
      <inkml:brushProperty name="height" value="0.05" units="cm"/>
      <inkml:brushProperty name="color" value="#004F8B"/>
    </inkml:brush>
  </inkml:definitions>
  <inkml:trace contextRef="#ctx0" brushRef="#br0">82 140 3121,'0'0'2847,"-3"24"-2497,-11 189 2640,14-110 364,-3-142-3388,-1 0 1,-17-67 0,2 16-241,12 44 112,-3-87-1,18 150 326,23 34 162,3-1 1,2-1 0,2-3 0,2 0 0,81 69 0,-113-108-278,0 0 1,1-1-1,0 0 0,0-1 0,0 0 0,1-1 1,0 1-1,-1-2 0,1 1 0,1-2 0,-1 1 1,0-1-1,21 1 0,-30-3-34,0-1-1,0 1 1,1 0-1,-1-1 1,0 1-1,0 0 1,0-1 0,0 1-1,0-1 1,1 0-1,-1 1 1,-1-1-1,1 0 1,0 0-1,0 0 1,0 0 0,0 0-1,0 0 1,-1 0-1,1 0 1,0 0-1,-1 0 1,1 0 0,-1 0-1,1 0 1,-1 0-1,0-1 1,1 1-1,-1 0 1,0 0-1,0-2 1,3-45 149,-3 39-74,-1-19-200,-2 1 1,0-1-1,-2 1 0,-1 0 1,-1 1-1,-1-1 1,-2 2-1,-15-33 1,14 33-223,8 17 176,0-1 0,-1 1 0,0 0-1,0 1 1,-1-1 0,0 1 0,0-1-1,-9-7 1,11 13-1462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5.697"/>
    </inkml:context>
    <inkml:brush xml:id="br0">
      <inkml:brushProperty name="width" value="0.05" units="cm"/>
      <inkml:brushProperty name="height" value="0.05" units="cm"/>
      <inkml:brushProperty name="color" value="#004F8B"/>
    </inkml:brush>
  </inkml:definitions>
  <inkml:trace contextRef="#ctx0" brushRef="#br0">0 38 5523,'0'0'3580,"19"-6"-2601,-10 2-847,5-1 24,0 0-1,1 0 0,0 1 0,-1 1 0,1 1 0,0 0 0,0 1 1,30 1-1,-41 1-141,0 0-1,0 0 1,1 0 0,-1 1 0,0 0 0,-1 0 0,1 0 0,0 0 0,0 0-1,-1 1 1,1 0 0,-1 0 0,0 0 0,0 0 0,0 0 0,0 0-1,-1 1 1,1-1 0,-1 1 0,0 0 0,0 0 0,0 0 0,-1 0 0,1 0-1,0 7 1,0-5 15,-1 1-1,0-1 0,0 1 1,-1-1-1,0 1 1,0-1-1,-1 1 0,0-1 1,0 1-1,0-1 0,-1 0 1,1 1-1,-2-1 1,1 0-1,-1 0 0,-5 8 1,-6 5 61,-1-1 0,-29 28 0,20-23 107,24-23-187,-1 0 1,1 1-1,0-1 1,-1 0-1,1 0 1,0 1-1,-1-1 1,1 0-1,0 1 1,0-1-1,-1 0 1,1 1 0,0-1-1,0 0 1,0 1-1,-1-1 1,1 1-1,0-1 1,0 0-1,0 1 1,0-1-1,0 1 1,0-1-1,0 0 1,0 1-1,0-1 1,0 1 0,0-1-1,0 0 1,0 1-1,0-1 1,1 1-1,-1-1 1,0 0-1,0 1 1,16 6 341,20-4 480,-36-3-800,49 2 1057,-23 0-928,45-4-1,-64 1-919,0 0-1,-1 0 1,1-1-1,0 0 1,-1 0 0,11-5-1,4-7-4808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6.029"/>
    </inkml:context>
    <inkml:brush xml:id="br0">
      <inkml:brushProperty name="width" value="0.05" units="cm"/>
      <inkml:brushProperty name="height" value="0.05" units="cm"/>
      <inkml:brushProperty name="color" value="#004F8B"/>
    </inkml:brush>
  </inkml:definitions>
  <inkml:trace contextRef="#ctx0" brushRef="#br0">1 86 8292,'0'0'3399,"18"-4"-1759,243-48 2701,-215 48-4227,-25 3-591,0-1 1,40-9 0,-61 10 259,1 1 0,-1 0 0,0 0-1,1 0 1,-1 0 0,1 0 0,-1-1 0,0 1 0,1 0 0,-1 0 0,1 0 0,-1-1 0,0 1 0,1 0-1,-1-1 1,0 1 0,0 0 0,1-1 0,-1 1 0,0 0 0,0-1 0,1 1 0,-1-1 0,0 1 0,0 0-1,0-1 1,0 1 0,1-1 0,-1 1 0,0-1 0,0 1 0,0-1 0,0 1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6.370"/>
    </inkml:context>
    <inkml:brush xml:id="br0">
      <inkml:brushProperty name="width" value="0.05" units="cm"/>
      <inkml:brushProperty name="height" value="0.05" units="cm"/>
      <inkml:brushProperty name="color" value="#004F8B"/>
    </inkml:brush>
  </inkml:definitions>
  <inkml:trace contextRef="#ctx0" brushRef="#br0">9 1 5859,'0'0'6050,"-8"78"-4737,8-26-192,0 0-497,2 1-256,6-3-320,1 0-48,-5-1-1281,-4-10-2704,0-11-2258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7.582"/>
    </inkml:context>
    <inkml:brush xml:id="br0">
      <inkml:brushProperty name="width" value="0.05" units="cm"/>
      <inkml:brushProperty name="height" value="0.05" units="cm"/>
      <inkml:brushProperty name="color" value="#004F8B"/>
    </inkml:brush>
  </inkml:definitions>
  <inkml:trace contextRef="#ctx0" brushRef="#br0">136 179 3298,'0'0'7574,"0"-6"-6758,0-17 86,0 17-313,5 23 1153,17 20-1545,2-2 0,43 50-1,-42-56-70,-1 0 0,-2 2 0,-1 1 0,17 36 0,-35-62-127,-1 0 0,1 0 0,-2 0 0,1 0 0,0 0 0,-1 1 0,-1-1 0,1 0 0,-1 1 0,0-1-1,-1 9 1,1-12-3,-1 0-1,0 0 0,0 0 0,0 0 0,0 0 0,0 0 0,-1-1 0,1 1 0,-1 0 0,1-1 0,-1 1 0,0-1 0,0 0 0,-1 1 0,1-1 0,0 0 0,-1 0 0,1-1 0,-1 1 0,1 0 0,-1-1 1,0 0-1,0 1 0,-3 0 0,-6 2-23,1-1 1,-1 0-1,1-1 0,-1-1 1,0 1-1,0-2 1,0 1-1,1-2 1,-16-2-1,23 3 30,0-1 0,0 0 0,1 0 0,-1 0 0,0 0 0,1-1 0,-1 0 0,1 0-1,0 0 1,-1 0 0,1 0 0,0 0 0,0-1 0,0 0 0,1 1 0,-1-1 0,1 0 0,0 0 0,-1-1 0,1 1 0,0 0 0,1-1 0,-1 1 0,1-1 0,0 0 0,-1 1 0,2-1-1,-1 0 1,0 0 0,1 1 0,-1-6 0,1 0 20,0 0 0,0 1 0,0-1-1,1 0 1,1 0 0,-1 1 0,1-1 0,1 1-1,-1 0 1,9-16 0,-4 12 13,1 0 1,0 1-1,1 0 1,1 0-1,0 1 1,12-10-1,36-28 4,23-19 4,-72 59-28,-2 0 1,1-1-1,-1 0 0,-1 0 1,1 0-1,9-20 1,-14 25-14,0 0 0,-1 0 0,1 0 0,0 0 0,-1 0 0,0 0 0,0-1 0,0 1 0,-1 0 0,0-1 0,1 1 0,-2-1 0,1 1 0,0 0 0,-1-1 0,0 1 0,0 0 0,0 0 0,0-1 0,-1 1 0,1 0 0,-1 0 0,0 0 0,-1 1 0,1-1 0,-1 0 0,1 1 0,-1 0 0,0-1 0,0 1 0,-1 0 0,1 1 0,-1-1 0,1 0 0,-1 1 0,0 0 0,0 0 0,0 0 0,-7-2 0,-9-3-15,0 1 1,-1 1-1,0 0 1,0 2-1,-1 0 0,-37 1 1,44 2-10,0 0 0,0 1 0,0 1-1,0 0 1,1 1 0,-26 9 0,36-11 11,0 1 1,1 0-1,-1-1 0,1 1 0,0 1 1,-1-1-1,1 0 0,0 1 0,0 0 1,1-1-1,-1 1 0,1 0 0,-1 0 1,1 1-1,0-1 0,0 0 0,0 1 1,1-1-1,-1 1 0,1 0 0,0 0 1,0-1-1,0 1 0,0 0 0,1 0 1,0 0-1,-1 0 0,1 0 0,1 0 0,-1 0 1,1 4-1,0-5-45,0 1-1,0-1 1,0 1 0,0-1-1,1 1 1,-1-1 0,1 0 0,0 1-1,0-1 1,0 0 0,0 0-1,0-1 1,1 1 0,-1 0-1,1-1 1,0 1 0,3 1-1,3 2-466,0-1 0,-1-1-1,1 1 1,1-2-1,9 4 1,41 8-3185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7.938"/>
    </inkml:context>
    <inkml:brush xml:id="br0">
      <inkml:brushProperty name="width" value="0.05" units="cm"/>
      <inkml:brushProperty name="height" value="0.05" units="cm"/>
      <inkml:brushProperty name="color" value="#004F8B"/>
    </inkml:brush>
  </inkml:definitions>
  <inkml:trace contextRef="#ctx0" brushRef="#br0">0 0 10069,'0'0'1904,"0"110"498,0-39-1074,9 4-463,-1-4-353,4-8-400,1-11 192,-5-9-272,-2-9-64,-4-10 0,-2-7-400,0-6-769,-18-9-3329,-1-8 1681,-2-22-3234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8.315"/>
    </inkml:context>
    <inkml:brush xml:id="br0">
      <inkml:brushProperty name="width" value="0.05" units="cm"/>
      <inkml:brushProperty name="height" value="0.05" units="cm"/>
      <inkml:brushProperty name="color" value="#004F8B"/>
    </inkml:brush>
  </inkml:definitions>
  <inkml:trace contextRef="#ctx0" brushRef="#br0">0 351 6787,'0'0'4576,"23"-1"-3752,184-13 163,-193 13-919,1-1-1,-1 0 1,0-2 0,0 1-1,0-2 1,0 0-1,-1 0 1,0-1 0,17-11-1,-23 13-39,-1-1 0,0 0 0,-1 0 0,1-1 0,-1 0 0,0 0 0,0 0 0,-1 0 0,0-1 0,0 0 0,0 1 0,-1-2 0,0 1 0,-1 0 0,1 0-1,-1-1 1,-1 0 0,1 1 0,-1-11 0,0 6-13,1-1-78,0 1 0,-2 0 0,1-1 0,-1 1 0,-1 0 0,-1-1 0,1 1 0,-8-23 710,-6 121 596,5 195 1334,15-231-4322,-5-49 1625,0 1 1,0-1 0,0 1-1,0-1 1,1 1-1,-1-1 1,1 1 0,-1-1-1,1 1 1,-1-1 0,1 0-1,0 1 1,0-1 0,-1 0-1,1 1 1,0-1-1,0 0 1,0 0 0,1 0-1,-1 0 1,0 0 0,0 0-1,1 0 1,-1-1 0,0 1-1,1 0 1,1 0-1,3-18-10026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8.659"/>
    </inkml:context>
    <inkml:brush xml:id="br0">
      <inkml:brushProperty name="width" value="0.05" units="cm"/>
      <inkml:brushProperty name="height" value="0.05" units="cm"/>
      <inkml:brushProperty name="color" value="#004F8B"/>
    </inkml:brush>
  </inkml:definitions>
  <inkml:trace contextRef="#ctx0" brushRef="#br0">1 325 10293,'0'0'4050,"135"-19"-1857,-73 10-1265,4 1-544,-2 3-192,-8-3-112,-10 3-80,-11-1 0,-10 1-256,-13 1-480,-8-2-929,-4-1-656,0-4-400,-10-4-5203</inkml:trace>
  <inkml:trace contextRef="#ctx0" brushRef="#br0" timeOffset="1">254 0 7587,'0'0'3362,"-9"122"-1809,9-70-1089,2 7 128,9 9-592,-1 1-144,-4-6-1761,-6-9-2833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19.866"/>
    </inkml:context>
    <inkml:brush xml:id="br0">
      <inkml:brushProperty name="width" value="0.05" units="cm"/>
      <inkml:brushProperty name="height" value="0.05" units="cm"/>
      <inkml:brushProperty name="color" value="#004F8B"/>
    </inkml:brush>
  </inkml:definitions>
  <inkml:trace contextRef="#ctx0" brushRef="#br0">204 231 5603,'0'0'4834,"-9"-17"-3274,-25-56-564,32 70-905,0-1 0,0 0 1,1 0-1,-1 1 0,1-1 0,0 0 1,0 0-1,1 0 0,-1 0 1,1 0-1,0-1 0,0 1 1,0 0-1,0 0 0,1 0 0,0 0 1,0 0-1,0 0 0,0 0 1,1 1-1,-1-1 0,1 0 1,0 1-1,0-1 0,0 1 0,1-1 1,-1 1-1,1 0 0,4-4 1,-3 4-67,0 0 1,1 1-1,-1-1 0,1 1 1,-1 0-1,1 0 1,0 1-1,0-1 1,0 1-1,0 0 1,0 1-1,0-1 1,0 1-1,0 0 0,0 0 1,0 1-1,0-1 1,0 1-1,0 0 1,9 3-1,-10-1-28,0-1-1,1 1 1,-1 0 0,0 0-1,0 0 1,-1 0 0,1 1 0,-1-1-1,0 1 1,0 0 0,0 0-1,0 0 1,-1 1 0,1-1-1,-1 1 1,0-1 0,-1 1-1,1 0 1,-1-1 0,1 6-1,2 10 18,0-1 1,-2 0-1,1 35 0,-4-41-8,-1 0 0,0 0 1,-1 0-1,0 0 0,-1 0 1,0-1-1,-1 0 1,0 0-1,-1 0 0,-1 0 1,0-1-1,0 0 0,-1 0 1,0-1-1,-14 13 0,-17 15 19,-3-2-1,-63 45 1,42-35 19,62-45-55,0-1 1,-1 1-1,1 0 1,-1 0 0,1 0-1,0 1 1,0-1-1,0 0 1,0 0 0,0 1-1,0-1 1,0 1 0,0-1-1,0 1 1,0-1-1,1 1 1,-1-1 0,1 1-1,-1 0 1,1 3-1,0-4 18,0 0 0,1 0-1,-1 0 1,1 0 0,0 0-1,-1 0 1,1 0 0,0 0-1,0 0 1,-1 0 0,1 0-1,0 0 1,0 0-1,0 0 1,0-1 0,0 1-1,0 0 1,1-1 0,-1 1-1,0-1 1,1 1 0,10 3 171,0-1 1,0 0 0,0-1 0,15 2-1,26 0 393,0-1 1,72-7-1,-98 1-1583,0-1 1,0-1 0,41-13 0,-34 1-3581,-10-6-3377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0.319"/>
    </inkml:context>
    <inkml:brush xml:id="br0">
      <inkml:brushProperty name="width" value="0.05" units="cm"/>
      <inkml:brushProperty name="height" value="0.05" units="cm"/>
      <inkml:brushProperty name="color" value="#004F8B"/>
    </inkml:brush>
  </inkml:definitions>
  <inkml:trace contextRef="#ctx0" brushRef="#br0">58 474 1361,'0'0'11461,"2"9"-10904,6 24-90,-7-30-107,-1-6-53,-7-22-149,-19-46-761,17 47 333,0 0 1,-8-41-1,17 65 293,0 0-1,0 0 0,0 0 0,0-1 1,0 1-1,0 0 0,0 0 0,0-1 1,0 1-1,0 0 0,0 0 0,0-1 1,0 1-1,0 0 0,1 0 0,-1 0 1,0-1-1,0 1 0,0 0 0,0 0 0,0 0 1,1 0-1,-1-1 0,0 1 0,0 0 1,0 0-1,1 0 0,-1 0 0,0 0 1,0 0-1,0-1 0,1 1 0,-1 0 1,0 0-1,0 0 0,1 0 0,-1 0 1,0 0-1,0 0 0,0 0 0,1 0 1,-1 0-1,0 0 0,0 0 0,1 0 0,-1 0 1,0 0-1,0 1 0,1-1 0,-1 0 1,0 0-1,0 0 0,0 0 0,1 0 1,-1 0-1,0 1 0,0-1 0,0 0 1,0 0-1,1 0 0,-1 0 0,0 1 1,0-1-1,0 0 0,0 0 0,0 1 1,20 13-99,-18-13 187,37 29 510,81 48-1,-105-69-515,1-2 1,0 0 0,0-1-1,0 0 1,1-1 0,0-1-1,0-1 1,0 0 0,20 0-1,-36-3-76,0 0-1,0-1 0,0 1 0,0 0 1,-1-1-1,1 1 0,0-1 0,0 1 1,0-1-1,-1 0 0,1 1 0,0-1 1,-1 1-1,1-1 0,0 0 0,-1 0 0,1 0 1,-1 1-1,1-1 0,-1 0 0,0 0 1,1 0-1,-1 0 0,0 0 0,1 0 1,-1 1-1,0-1 0,0 0 0,0 0 0,0 0 1,0 0-1,0-1 0,-1-43 511,1 29-494,-2-15 31,-1 0 1,-15-60-1,10 58-331,2-1 0,-2-36 0,7-10-5564,1 54-1110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20.624"/>
    </inkml:context>
    <inkml:brush xml:id="br0">
      <inkml:brushProperty name="width" value="0.05" units="cm"/>
      <inkml:brushProperty name="height" value="0.05" units="cm"/>
      <inkml:brushProperty name="color" value="#33CCFF"/>
    </inkml:brush>
  </inkml:definitions>
  <inkml:trace contextRef="#ctx0" brushRef="#br0">212 66 8852,'0'0'3092,"-18"-4"-2564,-58-12-589,72 17 47,0-1 1,-1 0-1,1 1 0,-1 0 1,1 0-1,0 0 1,0 1-1,0 0 0,0-1 1,0 1-1,0 1 0,0-1 1,0 0-1,1 1 0,-5 4 1,3-3 11,0 1 1,0 0 0,1 0-1,-1 1 1,1-1-1,0 1 1,-5 11 0,8-15 26,0 1 0,0-1 0,0 1 1,0-1-1,0 1 0,1-1 0,-1 1 1,1 0-1,0-1 0,0 1 0,0 0 1,0-1-1,0 1 0,0 0 0,1-1 1,-1 1-1,1 0 0,0-1 0,0 1 1,0-1-1,2 5 0,0-4 35,-1 0 0,1-1 0,0 1-1,0-1 1,0 1 0,0-1 0,0 0 0,0 0 0,1 0-1,-1-1 1,1 1 0,0-1 0,5 2 0,12 1 176,0 0 1,1-2 0,-1 0 0,28-2-1,-39 0-233,-3 0 11,19 0-62,0 0 0,47-9 0,-67 8-13,0 0-1,0 0 1,-1-1 0,1 0-1,0-1 1,0 1 0,-1-1-1,0 0 1,1 0-1,-1 0 1,0-1 0,-1 0-1,1 0 1,-1 0-1,1-1 1,-1 1 0,6-11-1,-8 10 38,0 0-1,0 0 1,-1 0 0,1 0-1,-1-1 1,0 1-1,-1-1 1,1 1 0,-1-1-1,-1 1 1,1-1-1,0 1 1,-3-8-1,1 2 134,-1 0 0,0 0-1,-1 1 1,0-1-1,-7-12 1,18 35 124,1-1 1,0 0 0,0 0-1,1-1 1,1 0-1,0-1 1,0 0 0,19 12-1,-19-15-754,0 0-1,-1-1 0,1 0 1,1-1-1,-1 0 1,1-1-1,12 3 0,-1-4-3543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0.694"/>
    </inkml:context>
    <inkml:brush xml:id="br0">
      <inkml:brushProperty name="width" value="0.05" units="cm"/>
      <inkml:brushProperty name="height" value="0.05" units="cm"/>
      <inkml:brushProperty name="color" value="#004F8B"/>
    </inkml:brush>
  </inkml:definitions>
  <inkml:trace contextRef="#ctx0" brushRef="#br0">0 1 3906,'0'0'11621,"73"134"-10949,-50-76 81,-5 1-449,-1-3-176,-5-4-16,-1-5-112,-5-8-208,-6-9-640,0-8-913,-15-7-608,-16-11-129,-8-4-2032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1.024"/>
    </inkml:context>
    <inkml:brush xml:id="br0">
      <inkml:brushProperty name="width" value="0.05" units="cm"/>
      <inkml:brushProperty name="height" value="0.05" units="cm"/>
      <inkml:brushProperty name="color" value="#004F8B"/>
    </inkml:brush>
  </inkml:definitions>
  <inkml:trace contextRef="#ctx0" brushRef="#br0">1 426 4882,'0'0'9626,"23"-7"-9087,183-44 83,-190 48-587,0-1 0,0 0 1,-1-1-1,1-1 1,-1-1-1,27-15 0,-36 18-52,-1 0-1,0-1 1,0 1 0,0-1-1,0 0 1,-1 0-1,0-1 1,0 1-1,0-1 1,-1 0-1,0 0 1,0 0-1,0 0 1,-1-1-1,0 1 1,0-1 0,-1 0-1,1 1 1,-1-9-1,3-17-454,-2 0 0,-1 0-1,-2-1 1,-5-33 0,4 142 3945,-1-19-2648,1-14-164,1-3 448,1 0 0,7 52 0,-5-80-1369,0-1 0,1 1 0,0-1 0,1 0 0,0 0 0,0-1 0,2 1 0,-1-1 0,1 0 0,1 0 0,-1 0 0,13 12 0,-17-21-690,2 3-412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1.432"/>
    </inkml:context>
    <inkml:brush xml:id="br0">
      <inkml:brushProperty name="width" value="0.05" units="cm"/>
      <inkml:brushProperty name="height" value="0.05" units="cm"/>
      <inkml:brushProperty name="color" value="#004F8B"/>
    </inkml:brush>
  </inkml:definitions>
  <inkml:trace contextRef="#ctx0" brushRef="#br0">11 7 11685,'0'0'5419,"18"-2"-4846,56-3-236,-72 5-328,-1 0 0,1 1 1,-1-1-1,1 0 0,-1 0 1,1 1-1,-1-1 1,1 1-1,-1-1 0,1 1 1,-1 0-1,0-1 0,1 1 1,-1 0-1,0 0 0,0 0 1,1 0-1,-1 0 1,0 0-1,0 0 0,0 1 1,0-1-1,0 0 0,-1 1 1,1-1-1,0 0 0,0 2 1,3 36 27,-5-31-14,1-1-134,0 0-1,0 0 1,-1 0-1,0 1 1,0-1-1,-1-1 0,0 1 1,0 0-1,-1 0 1,0-1-1,0 1 0,-1-1 1,1 0-1,-1 0 1,0 0-1,-1-1 1,0 1-1,0-1 0,0 0 1,0-1-1,-1 1 1,0-1-1,1 0 1,-2 0-1,1-1 0,0 0 1,-10 4-1,-9-2-1332,25-5 1425,-1 0 0,1 0 0,0 0 0,0 0-1,-1 0 1,1 0 0,0 0 0,0-1 0,-1 1 0,1 0-1,0 0 1,0 0 0,-1 0 0,1 0 0,0-1 0,0 1-1,0 0 1,0 0 0,-1 0 0,1-1 0,0 1-1,0 0 1,0 0 0,0 0 0,0-1 0,0 1 0,-1 0-1,1 0 1,0-1 0,0 1 0,0 0 0,0 0 0,0-1-1,0 1 1,0 0 0,0 0 0,0-1 0,0 1-1,0 0 1,0 0 0,1-1 0,0-1 15,0-1 1,0 1-1,1 0 0,-1 0 0,1 0 1,-1 1-1,1-1 0,0 0 1,0 0-1,0 1 0,0-1 0,0 1 1,0 0-1,4-3 0,1 1 141,0 1 1,0-1-1,0 1 0,0 0 0,0 1 1,0-1-1,1 1 0,-1 1 0,0 0 0,1 0 1,-1 0-1,0 1 0,1 0 0,-1 0 0,0 1 1,0 0-1,0 0 0,0 0 0,0 1 0,-1 0 1,1 1-1,-1 0 0,1 0 0,-1 0 1,-1 0-1,1 1 0,5 6 0,-4-5-41,-1 1-1,0 0 0,-1 1 0,1-1 1,-1 1-1,-1 0 0,1 0 1,-1 1-1,-1-1 0,0 1 1,0 0-1,0 0 0,-1 0 0,-1 0 1,0 0-1,0 0 0,0 1 1,-1-1-1,-1 0 0,0 1 1,-2 12-1,1-17-68,-1 1-1,1 0 1,-1-1 0,0 0 0,0 0-1,0 0 1,-1 0 0,0 0 0,0 0-1,0-1 1,0 0 0,-1 0 0,0 0-1,1-1 1,-1 1 0,-1-1 0,1 0-1,-11 3 1,4 0-383,-1-2-1,0 1 1,-1-2 0,1 0 0,-1-1-1,1 0 1,-18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3.255"/>
    </inkml:context>
    <inkml:brush xml:id="br0">
      <inkml:brushProperty name="width" value="0.05" units="cm"/>
      <inkml:brushProperty name="height" value="0.05" units="cm"/>
      <inkml:brushProperty name="color" value="#004F8B"/>
    </inkml:brush>
  </inkml:definitions>
  <inkml:trace contextRef="#ctx0" brushRef="#br0">0 46 6627,'0'0'8367,"16"0"-7927,236-22 1586,34-1-3276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3.589"/>
    </inkml:context>
    <inkml:brush xml:id="br0">
      <inkml:brushProperty name="width" value="0.05" units="cm"/>
      <inkml:brushProperty name="height" value="0.05" units="cm"/>
      <inkml:brushProperty name="color" value="#004F8B"/>
    </inkml:brush>
  </inkml:definitions>
  <inkml:trace contextRef="#ctx0" brushRef="#br0">6 1 10453,'0'0'1248,"-6"127"-575,6-57 447,0 5-848,0 0 0,6-6-240,3-6-32,-1-9-960,-4-15-2562,-4-18-1872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3.965"/>
    </inkml:context>
    <inkml:brush xml:id="br0">
      <inkml:brushProperty name="width" value="0.05" units="cm"/>
      <inkml:brushProperty name="height" value="0.05" units="cm"/>
      <inkml:brushProperty name="color" value="#004F8B"/>
    </inkml:brush>
  </inkml:definitions>
  <inkml:trace contextRef="#ctx0" brushRef="#br0">1 1 7732,'0'0'4994,"18"104"-3746,-5-31-463,3 0-369,3-6-416,-4-11 80,-3-12-176,-8-4 32,-4-7-1105,0-7-1424,-14-11-960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4.308"/>
    </inkml:context>
    <inkml:brush xml:id="br0">
      <inkml:brushProperty name="width" value="0.05" units="cm"/>
      <inkml:brushProperty name="height" value="0.05" units="cm"/>
      <inkml:brushProperty name="color" value="#004F8B"/>
    </inkml:brush>
  </inkml:definitions>
  <inkml:trace contextRef="#ctx0" brushRef="#br0">0 397 7684,'0'0'4113,"21"-3"-2885,6-1-995,129-26 629,-140 26-800,1 0 0,-1-2 0,0 0-1,0-1 1,-1 0 0,0-1 0,24-17 0,-35 21-46,-1 0-1,1 0 1,-1 0 0,1-1 0,-1 1 0,0-1 0,-1 0 0,1 0 0,-1 0 0,0 0 0,0 0-1,-1-1 1,1 1 0,0-8 0,0-8-67,-1 0 0,-1-30 0,-1 18-66,-3-15-90,4 45 239,0 1 1,-1 0-1,1 0 1,-1 0-1,0 0 1,0 0-1,0-1 1,0 1-1,0 1 1,0-1-1,0 0 1,-1 0-1,1 0 1,0 1-1,-1-1 1,0 0-1,1 1 1,-1 0-1,-2-2 1,3 2 393,-9 191 1642,17 3 368,-3-163-2290,1 1 1,2-2 0,0 1 0,17 38-1,-18-52-231,19 42-856,-23-55 403,-1 0 1,1-1-1,0 1 1,0-1-1,0 1 1,1-1-1,-1 0 1,5 4-1,1-4-4525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2:24.670"/>
    </inkml:context>
    <inkml:brush xml:id="br0">
      <inkml:brushProperty name="width" value="0.05" units="cm"/>
      <inkml:brushProperty name="height" value="0.05" units="cm"/>
      <inkml:brushProperty name="color" value="#004F8B"/>
    </inkml:brush>
  </inkml:definitions>
  <inkml:trace contextRef="#ctx0" brushRef="#br0">1 0 4402,'0'0'9519,"23"1"-7446,77 2-667,-91-2-1299,0 0 1,0 1-1,0 0 1,0 0-1,-1 1 1,1 0-1,-1 0 1,1 1-1,-1 0 1,11 8-1,-14-8-68,0 0-1,0 0 1,-1 0-1,0 1 1,0 0-1,0 0 0,0 0 1,-1 0-1,0 0 1,0 1-1,0-1 1,2 10-1,-2-6-26,-2 0 1,1 1-1,-1-1 0,-1 0 1,0 0-1,0 1 0,0-1 0,-2 0 1,1 0-1,-1 0 0,0 0 1,-1 0-1,0 0 0,0-1 0,-1 1 1,0-1-1,0 0 0,-8 10 1,-125 155 117,136-172-131,0 0 1,0 0-1,0 0 0,1-1 0,-1 1 0,0 0 1,1 1-1,-1-1 0,1 0 0,-1 0 1,1 0-1,-1 0 0,1 0 0,0 0 0,-1 1 1,1-1-1,0 0 0,0 0 0,0 1 0,0-1 1,0 0-1,0 0 0,1 0 0,-1 1 0,0-1 1,1 0-1,-1 0 0,0 0 0,1 0 0,0 0 1,-1 0-1,1 0 0,0 0 0,-1 0 0,1 0 1,0 0-1,0 0 0,0 0 0,0 0 1,-1-1-1,1 1 0,1 0 0,-1-1 0,0 1 1,0-1-1,0 1 0,0-1 0,0 1 0,0-1 1,1 0-1,-1 0 0,0 1 0,2-1 0,10 2 112,1 0-1,0 0 0,25-2 1,-23 0 168,372 2 2602,-371 1-3653,-33 1-4741,-12-3-722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49.186"/>
    </inkml:context>
    <inkml:brush xml:id="br0">
      <inkml:brushProperty name="width" value="0.05" units="cm"/>
      <inkml:brushProperty name="height" value="0.05" units="cm"/>
      <inkml:brushProperty name="color" value="#004F8B"/>
    </inkml:brush>
  </inkml:definitions>
  <inkml:trace contextRef="#ctx0" brushRef="#br0">190 430 1585,'0'0'9265,"18"-3"-8179,57-9-120,-73 12-863,1-1 0,-1 1 0,0-1 0,0 1 0,0-1 1,0 0-1,0 1 0,0-1 0,0 0 0,0 0 0,0-1 0,0 1 0,0 0 0,0-1 1,-1 1-1,1-1 0,-1 1 0,1-1 0,-1 0 0,0 0 0,1 0 0,-1 1 0,0-1 1,0 0-1,0 0 0,-1-1 0,1 1 0,0-4 0,0 4-78,-1 0-1,0 0 0,-1 0 1,1 0-1,0 0 0,-1 0 1,1 0-1,-1 0 0,1 0 1,-1 1-1,0-1 0,0 0 1,0 0-1,0 1 1,0-1-1,0 0 0,0 1 1,-1-1-1,1 1 0,0-1 1,-1 1-1,1 0 1,-3-2-1,-7-2-83,-1 1 1,1 0-1,-1 0 1,1 1-1,-1 1 1,0 0-1,0 1 1,0 0-1,0 0 1,-19 3-1,22-2 24,0 1 0,0 0-1,1 1 1,-1 0 0,0 1-1,1-1 1,-1 1 0,1 1-1,0 0 1,0 0-1,0 1 1,1 0 0,-1 0-1,-9 10 1,14-13 23,0 1 0,1 0 1,0 0-1,0 1 0,0-1 0,0 0 0,0 1 0,0-1 1,1 1-1,0-1 0,0 1 0,0 0 0,0-1 1,0 1-1,1 0 0,0 0 0,-1 0 0,2-1 1,-1 1-1,1 5 0,0-6 14,0 0-1,0 0 1,0 0 0,0 0-1,1 0 1,0-1 0,-1 1-1,1 0 1,0-1 0,0 1-1,0-1 1,0 0 0,1 0-1,-1 0 1,1 0 0,-1 0-1,1-1 1,0 1 0,-1-1-1,1 1 1,0-1 0,0 0-1,6 1 1,3 1 45,0 0 0,0-1-1,0-1 1,0 0 0,0-1 0,0 0 0,1-1-1,-1 0 1,0-1 0,12-3 0,-21 4-26,-1-1 0,1 0 1,-1 1-1,0-1 0,0 0 0,0 0 1,0-1-1,0 1 0,0 0 0,-1-1 1,1 1-1,-1 0 0,0-1 1,1 0-1,-1 1 0,0-1 0,-1 0 1,1 0-1,0-4 0,3-60-129,-4 52 108,18 22-560,6 15 595,0 0 1,-2 2-1,-1 0 0,-1 1 1,31 51-1,-25-30 87,-2 1-1,34 91 0,-51-116-115,0 0 0,-2 1 0,0-1 0,-1 1 0,-2 0 0,0 0 0,-2 0 0,0 0 0,-5 35 0,3-51-2,1 1 0,-1-1 0,0 1 1,-1-1-1,0 1 0,0-1 0,0 0 1,-1-1-1,0 1 0,0-1 0,-1 1 0,0-1 1,0 0-1,-1-1 0,1 0 0,-1 1 1,0-2-1,0 1 0,-1-1 0,0 0 1,1 0-1,-1-1 0,-1 0 0,1 0 0,0 0 1,-1-1-1,1 0 0,-1-1 0,0 0 1,1 0-1,-10 0 0,10-1 18,0 0 0,0 0 0,0 0 0,1-1 0,-1 0 0,0 0 0,0 0 0,0-1 0,1 0 0,-1-1 0,1 1 0,0-1 0,0-1 0,0 1 0,0-1 0,0 0 0,1 0 0,0-1-1,0 1 1,0-1 0,0 0 0,1-1 0,-1 1 0,2-1 0,-1 0 0,0 0 0,1 0 0,0 0 0,1 0 0,-1-1 0,1 0 0,1 1 0,-2-8 0,0 3-18,1-1 0,0 0-1,1 0 1,0 1 0,0-1 0,2 0-1,-1 0 1,1 0 0,1 0 0,0 1-1,1-1 1,0 1 0,1-1 0,0 1-1,1 0 1,0 1 0,1-1 0,0 1-1,1 0 1,0 0 0,10-10 0,11-7-6,1 1 1,1 1 0,39-23-1,-41 30 2,-1-1 0,-1-2-1,-1 0 1,0-2-1,21-27 1,-39 41 9,-1-1-1,-1 0 1,1 0 0,-2 0 0,1-1 0,-1 0 0,-1 0 0,0 0-1,-1 0 1,2-14 0,-1-12-22,-3-67 1,-1 88-19,-1-1 1,-1 1-1,0-1 1,-2 1-1,0 0 1,0 0-1,-11-21 1,12 29 14,-1 0 0,1-1 1,-1 1-1,-1 1 0,1-1 0,-1 1 1,-1 0-1,1 0 0,-1 1 0,0 0 1,-1 0-1,0 1 0,0-1 0,-14-6 1,20 12 9,1-1 0,-1 0 0,1 0 0,-1 1 0,0-1 0,0 1 0,1-1 0,-1 1 0,0 0 0,0 0 0,1 0 0,-1 0 0,0 0 0,0 0 0,0 0 1,1 0-1,-1 1 0,0-1 0,0 1 0,1-1 0,-1 1 0,0 0 0,1 0 0,-1 0 0,1-1 0,-1 2 0,1-1 0,-1 0 0,1 0 0,0 0 0,0 1 1,-1-1-1,1 0 0,0 1 0,0-1 0,0 1 0,1 0 0,-2 1 0,-1 7-46,0-1-1,1 1 1,0 0 0,0 0 0,0 17-1,2-19 46,-3 19 10,2 0 0,1 1-1,1-1 1,5 30 0,-3-45 2,0-1 0,0 0 0,1 1 0,1-1 0,0 0 1,0-1-1,1 1 0,0-1 0,1-1 0,0 1 0,0-1 0,10 9 0,-8-9-11,2 1 0,-1-1-1,1-1 1,1 0 0,0 0-1,0-1 1,0-1 0,1 0-1,0 0 1,0-2 0,0 1 0,1-2-1,-1 0 1,1 0 0,0-1-1,0-1 1,0-1 0,26-1-1,-38 0 27,0-1-1,0 1 1,-1 0-1,1-1 0,0 1 1,0-1-1,-1 0 1,1 0-1,-1 1 0,1-1 1,-1 0-1,0 0 1,0 0-1,0 0 1,0-1-1,0 1 0,0 0 1,-1 0-1,1-1 1,-1 1-1,0 0 1,1 0-1,-1-1 0,0 1 1,-1-4-1,2-6 7,-1 1 0,0 0 0,-1 0 0,-2-13 0,1 21-12,1 0 0,0 0 0,-1 1 0,1-1 0,-1 1 1,0-1-1,0 1 0,0 0 0,0 0 0,0 0 0,-1 0 0,1 0 0,-1 0 0,-4-2 0,6 3-11,21 41-1351,-8-29 1357,0 0-1,1 0 0,-1-2 0,2 1 1,0-2-1,0 0 0,0 0 1,1-1-1,0-1 0,0-1 0,1 0 1,0-1-1,-1-1 0,2 0 0,-1-1 1,0 0-1,0-2 0,0 0 1,23-3-1,-37 2 7,-1 0 0,1 1 0,0-1 1,-1 0-1,1 0 0,-1 0 0,1-1 0,-1 1 1,1 0-1,-1-1 0,0 1 0,0-1 1,0 1-1,1-1 0,-2 1 0,1-1 0,0 0 1,0 1-1,0-1 0,-1 0 0,1 0 0,-1 0 1,1 1-1,-1-1 0,0 0 0,0 0 0,0 0 1,0 0-1,0-2 0,-3-59 145,-12 19-247,14 42 113,0-1 0,-1 1 0,1 0 0,0-1 0,-1 1 0,0 0 0,1 0 0,-1 0 0,0 0 0,0 0 0,0 0 0,-1 0-1,1 1 1,0-1 0,-3 0 0,5 31 1,3-19-38,1 1 0,0-1 0,1 0-1,0 0 1,0 0 0,1-1 0,0 0 0,1 0 0,0 0 0,0-1-1,1 0 1,0-1 0,1 1 0,0-2 0,18 12 0,-16-11-47,0-2 0,0 0 0,0 0 0,0-1 1,1 0-1,0-1 0,0 0 0,0-1 0,0 0 0,0-1 0,1 0 1,-1-1-1,0-1 0,18-2 0,-22 1-37,0-1 0,1 0-1,-2 0 1,1 0 0,0-1-1,-1 0 1,1 0 0,-1-1 0,0 0-1,-1 0 1,1-1 0,-1 0 0,0 0-1,-1 0 1,1-1 0,-1 0-1,-1 0 1,8-13 0,-5 5-226,-1 0 1,0-1-1,0 1 1,-2-1-1,0 0 0,-1-1 1,0 1-1,0-28 1,-2 19 450,-3-83-1666,-8 55 2783,-10 3 5403,21 62-6637,1 0 1,0 0-1,1 0 1,0-1 0,1 1-1,0 0 1,7 13 0,3 9 53,123 264 369,-122-268-683,-13-28 29,6 16-764,-7-6-3551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49.515"/>
    </inkml:context>
    <inkml:brush xml:id="br0">
      <inkml:brushProperty name="width" value="0.05" units="cm"/>
      <inkml:brushProperty name="height" value="0.05" units="cm"/>
      <inkml:brushProperty name="color" value="#004F8B"/>
    </inkml:brush>
  </inkml:definitions>
  <inkml:trace contextRef="#ctx0" brushRef="#br0">1 79 12102,'0'0'5410,"130"-26"-4770,-66 15-31,5 0-289,-5 1-128,-10 3 80,-9 3-272,-20 0 0,-6 3-192,-11-1 16,-6 0-513,-14 2-7250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20.969"/>
    </inkml:context>
    <inkml:brush xml:id="br0">
      <inkml:brushProperty name="width" value="0.05" units="cm"/>
      <inkml:brushProperty name="height" value="0.05" units="cm"/>
      <inkml:brushProperty name="color" value="#33CCFF"/>
    </inkml:brush>
  </inkml:definitions>
  <inkml:trace contextRef="#ctx0" brushRef="#br0">0 0 8324,'0'0'5250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1.601"/>
    </inkml:context>
    <inkml:brush xml:id="br0">
      <inkml:brushProperty name="width" value="0.05" units="cm"/>
      <inkml:brushProperty name="height" value="0.05" units="cm"/>
      <inkml:brushProperty name="color" value="#004F8B"/>
    </inkml:brush>
  </inkml:definitions>
  <inkml:trace contextRef="#ctx0" brushRef="#br0">349 149 5987,'0'0'1969,"5"-10"-1639,11-31 268,-15 40-547,-1-1-1,0 1 1,1-1 0,-1 0-1,0 1 1,0-1 0,0 1-1,0-1 1,0 0 0,0 1-1,-1-1 1,1 0-1,0 1 1,-1-1 0,0 1-1,1-1 1,-1 1 0,0-1-1,1 1 1,-1-1 0,0 1-1,0 0 1,0-1 0,0 1-1,-1 0 1,1 0-1,0 0 1,0 0 0,-2-1-1,-42-21 6,38 20 31,-13-3-13,-1 0-1,1 1 0,-1 1 1,0 1-1,0 1 0,0 0 1,-41 4-1,58-2-52,0 0 1,0 1-1,0-1 0,-1 1 0,1 0 0,0 0 1,1 1-1,-1-1 0,0 1 0,0-1 0,1 1 1,-1 1-1,1-1 0,-1 0 0,1 1 1,0 0-1,0-1 0,0 1 0,0 1 0,1-1 1,-1 0-1,1 1 0,0-1 0,0 1 0,0-1 1,0 1-1,1 0 0,0 0 0,-1 0 0,1 0 1,1 0-1,-1 0 0,1 0 0,-1 0 1,1 0-1,0 1 0,1-1 0,-1 0 0,1 0 1,1 5-1,0-3 14,0-1 1,1 0-1,-1 0 0,1-1 1,1 1-1,-1 0 0,0-1 1,1 0-1,0 0 0,0 0 1,0 0-1,1-1 0,-1 1 1,1-1-1,0 0 0,0-1 1,0 1-1,6 1 0,8 4 153,0-1 0,1-1-1,32 6 1,-25-7-9,0-2 1,0-1-1,52-3 0,-77 1-156,0 0-1,0 0 0,0-1 1,-1 1-1,1-1 0,0 1 1,0-1-1,-1 0 0,1 0 1,0 0-1,-1 0 0,1 0 1,-1 0-1,1 0 0,-1 0 1,0-1-1,1 1 0,-1-1 1,0 1-1,0-1 0,0 1 1,2-4-1,-1 0-5,-1 1-1,1-1 1,-1 0 0,0 0-1,0 0 1,0 0 0,-1 0-1,0-9 1,0 5-72,-1 0 0,0-1 0,0 1 0,-1 0-1,-1 0 1,1 0 0,-1 0 0,-1 1 0,-5-11 0,-11-3-25,13 18 465,10 16-274,0-6-107,1 0 1,0 0-1,0-1 0,1 0 1,-1 0-1,1 0 1,0 0-1,0-1 1,1 0-1,-1 0 0,1 0 1,0-1-1,0 0 1,8 3-1,4 1-182,0 0 0,0-1 0,36 5 0,-23-7-2504,48-1-1,-36-3-1895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2.272"/>
    </inkml:context>
    <inkml:brush xml:id="br0">
      <inkml:brushProperty name="width" value="0.05" units="cm"/>
      <inkml:brushProperty name="height" value="0.05" units="cm"/>
      <inkml:brushProperty name="color" value="#004F8B"/>
    </inkml:brush>
  </inkml:definitions>
  <inkml:trace contextRef="#ctx0" brushRef="#br0">102 210 10709,'0'0'3401,"3"2"-2188,-4-9-545,-8-10-679,0 2-1,-1-1 0,-16-19 1,-23-35-113,49 70 470,3 13-402,4-2 47,1 0 0,0 0 0,0-1-1,1 0 1,1 0 0,0-1 0,15 11-1,-3-4 6,0-2-1,45 23 0,-56-32-25,0-1-1,0 0 1,0 0-1,0-1 1,1-1-1,0 0 1,-1 0-1,14-1 1,-24-2 44,-1 0 1,1-1 0,0 1 0,-1 0 0,1-1 0,0 1 0,-1-1 0,0 1 0,1-1 0,-1 1 0,0 0-1,0-1 1,1 0 0,-1 1 0,-1-1 0,1 1 0,0-1 0,0 1 0,-1-3 0,1-1-20,1-6 48,-1 0 0,-1 0 0,1 0 0,-1 0 0,-1 0 0,0 0 0,-1 1 0,0-1 0,-1 1 0,0-1 0,0 1 1,-1 1-1,0-1 0,-11-14 0,20 50 610,1-16-660,0-1-1,1 0 1,0 0-1,1 0 1,-1-1-1,1 0 1,1-1-1,0 1 1,0-1-1,0-1 1,1 0-1,0 0 1,17 8-1,-11-6 34,0-2-1,1 0 0,-1-1 1,1 0-1,0-1 0,0-1 0,1-1 1,24 1-1,-39-3-8,0 0 1,0 0-1,1-1 0,-1 1 1,0 0-1,0-1 1,1 0-1,-1 1 0,0-1 1,0 0-1,0 0 0,0 0 1,0-1-1,0 1 0,-1 0 1,1-1-1,0 1 1,-1-1-1,2-1 0,0-1-15,0 0 0,-1 0-1,1-1 1,-1 1 0,0 0-1,-1-1 1,1 1 0,1-9-1,0-8-159,0-1 0,-2 0 0,-1-26-1,-1 29-58,1-6 336,0 22 140,0 5 39,7 39-131,-3-29-191,0-1 0,1 1-1,1-1 1,0 0 0,0 0 0,1-1 0,0 0 0,1 0-1,0-1 1,1 0 0,0 0 0,0-1 0,15 10 0,-13-10-576,0-1 0,1-1 1,0 0-1,0 0 0,1-1 1,-1-1-1,21 5 0,12-4-4175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2.650"/>
    </inkml:context>
    <inkml:brush xml:id="br0">
      <inkml:brushProperty name="width" value="0.05" units="cm"/>
      <inkml:brushProperty name="height" value="0.05" units="cm"/>
      <inkml:brushProperty name="color" value="#004F8B"/>
    </inkml:brush>
  </inkml:definitions>
  <inkml:trace contextRef="#ctx0" brushRef="#br0">0 0 13798,'0'0'0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2.993"/>
    </inkml:context>
    <inkml:brush xml:id="br0">
      <inkml:brushProperty name="width" value="0.05" units="cm"/>
      <inkml:brushProperty name="height" value="0.05" units="cm"/>
      <inkml:brushProperty name="color" value="#004F8B"/>
    </inkml:brush>
  </inkml:definitions>
  <inkml:trace contextRef="#ctx0" brushRef="#br0">11 322 10613,'0'0'8582,"-2"-7"-8397,-6-19-201,8 26 2,0-1 0,0 1 1,0 0-1,1-1 1,-1 1-1,0 0 1,0-1-1,0 1 1,1 0-1,-1-1 1,0 1-1,1 0 1,-1-1-1,0 1 1,0 0-1,1 0 1,-1-1-1,1 1 0,-1 0 1,0 0-1,1 0 1,-1 0-1,0 0 1,1-1-1,-1 1 1,1 0-1,-1 0 1,0 0-1,1 0 1,-1 0-1,1 0 1,-1 0-1,0 0 0,1 0 1,0 1-1,19-1-277,-17 0 221,28 1-44,0 2 0,34 8 0,-34-5 158,1-1 0,35 0-1,-66-5-14,-1 0-1,1 0 1,0 0-1,0 0 1,-1 0-1,1 0 0,0 0 1,0 0-1,-1 0 1,1-1-1,0 1 1,-1 0-1,1 0 0,0-1 1,-1 1-1,1-1 1,0 1-1,-1 0 1,1-1-1,-1 1 0,1-1 1,-1 1-1,1-1 1,-1 0-1,1 1 1,-1-1-1,0 0 0,1 1 1,-1-1-1,0 0 1,0 1-1,1-2 1,-5-29 605,-25-30-70,-11-12-491,-6-12-1328,10 35-7327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3.334"/>
    </inkml:context>
    <inkml:brush xml:id="br0">
      <inkml:brushProperty name="width" value="0.05" units="cm"/>
      <inkml:brushProperty name="height" value="0.05" units="cm"/>
      <inkml:brushProperty name="color" value="#004F8B"/>
    </inkml:brush>
  </inkml:definitions>
  <inkml:trace contextRef="#ctx0" brushRef="#br0">1 211 8180,'0'0'1851,"21"-4"553,71-18 101,-82 19-2261,-1 0 1,1 0-1,-1-1 0,0 0 0,0-1 0,0 0 0,-1 0 1,0-1-1,0 0 0,10-11 0,-14 13-212,0 0-1,0-1 0,-1 0 1,1 0-1,-1 0 0,-1 0 1,1-1-1,-1 1 1,0-1-1,0 0 0,0 1 1,-1-1-1,0 0 1,0 0-1,0-10 0,-1 15-46,0 0 0,0 0 0,-1 0 0,1 0-1,0 0 1,0 0 0,0 0 0,-1 0 0,1 0-1,0 0 1,-1 0 0,1 0 0,-1 0 0,0 0 0,1 0-1,-1 0 1,0 0 0,1 0 0,-1 1 0,0-1-1,0 0 1,1 1 0,-1-1 0,0 0 0,0 1 0,-2-1-1,0 0-15,0 0-1,0 0 0,0 0 0,0 1 0,0 0 0,0 0 0,0-1 0,0 2 1,-6 0-1,3-1 8,0 1 0,-1 1 1,1 0-1,0-1 0,0 2 0,0-1 1,0 1-1,1 0 0,-9 5 1,9-2 158,-1 0 1,1 0 0,0 0 0,0 1 0,0 0 0,1 0 0,0 0 0,1 1 0,0-1 0,0 1 0,0 0 0,1-1-1,0 1 1,1 0 0,0 1 0,0-1 0,1 0 0,0 9 0,0-15-102,0 1-1,1-1 1,-1 0 0,1 1 0,-1-1-1,1 1 1,0-1 0,0 0-1,0 1 1,1-1 0,-1 0 0,0 0-1,1 0 1,-1 0 0,1 0-1,0 0 1,0 0 0,-1-1 0,1 1-1,0-1 1,1 1 0,-1-1-1,0 0 1,0 0 0,4 1 0,5 3-4,1-2 1,0 1 0,24 2 0,-29-5-20,70 8-1608,125-3 1,-178-6 547,75 0-5412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4.131"/>
    </inkml:context>
    <inkml:brush xml:id="br0">
      <inkml:brushProperty name="width" value="0.05" units="cm"/>
      <inkml:brushProperty name="height" value="0.05" units="cm"/>
      <inkml:brushProperty name="color" value="#004F8B"/>
    </inkml:brush>
  </inkml:definitions>
  <inkml:trace contextRef="#ctx0" brushRef="#br0">151 56 9652,'0'0'350,"-18"-10"362,-56-28-133,72 37-567,0 0 0,0 0 0,0 0 0,-1 0 0,1 0 0,0 1 0,-1-1 0,1 1 0,0 0 0,-1 0 0,1 0 0,0 0-1,-3 0 1,3 1-11,1-1 0,0 0 0,0 1-1,0-1 1,0 1 0,0-1-1,0 1 1,1 0 0,-1-1 0,0 1-1,0 0 1,0 0 0,0-1-1,1 1 1,-1 0 0,0 0 0,1 0-1,-1 0 1,0 2 0,0 2 0,-1 0 0,1 1 0,0-1 0,0 1 1,1-1-1,0 1 0,0 8 0,1-4 67,2 76 1273,19 105-1,-18-94-1006,-4-97-322,0 1 1,0-1-1,0 0 0,0 0 1,0 0-1,0 0 1,0 1-1,0-1 1,-1 0-1,1 0 1,0 0-1,0 0 0,0 0 1,0 1-1,0-1 1,0 0-1,0 0 1,0 0-1,0 0 0,-1 0 1,1 1-1,0-1 1,0 0-1,0 0 1,0 0-1,0 0 1,0 0-1,-1 0 0,1 0 1,0 0-1,0 0 1,0 0-1,0 0 1,-1 0-1,1 0 1,0 0-1,0 0 0,0 0 1,0 0-1,-1 0 1,1 0-1,0 0 1,0 0-1,0 0 0,0 0 1,-1 0-1,1 0 1,0 0-1,0 0 1,0 0-1,0 0 1,-1 0-1,1 0 0,0 0 1,0-1-1,0 1 1,0 0-1,0 0 1,0 0-1,0 0 1,-1 0-1,1-1 0,0 1 1,0 0-1,0 0 1,0 0-1,-9-14 742,6-2-716,1-1 1,0 0-1,1 0 0,2-18 0,-1 30-43,0 0 0,0 0 0,1 0-1,0 0 1,0 0 0,0 0-1,0 0 1,1 0 0,0 1-1,0-1 1,0 1 0,1-1 0,-1 1-1,1 0 1,0 0 0,1 0-1,-1 0 1,4-3 0,-2 4 6,1 1 0,-1 0 0,1 0-1,-1 0 1,1 1 0,0 0 0,-1 0 0,1 0 0,0 1 0,0 0 0,0 0 0,10 1 0,68 15 139,-59-9-86,0-2-1,0-1 1,0-1 0,1-1 0,-1-1-1,44-5 1,-68 4-31,1-1 1,0 0-1,-1 0 1,1 0-1,-1 0 1,1 0-1,-1-1 0,0 1 1,1 0-1,-1-1 1,0 1-1,0 0 1,0-1-1,0 0 0,0 1 1,0-1-1,-1 1 1,1-1-1,0 0 0,-1 0 1,1 1-1,-1-1 1,0 0-1,0 0 1,0 0-1,0 1 0,0-4 1,0-59 135,-1 53-171,-7-33-143,8 43 129,1 6-97,10 21 27,1 0-1,1 0 1,19 27 0,17 35 321,-15-19 547,45 144 0,-70-184-691,-2 0 0,-1 1 1,-1 0-1,-2-1 0,-1 1 1,-1 1-1,-2-1 0,-4 33 1,3-56-66,0 0 0,0 0 0,0 0 1,-1 0-1,0 0 0,-1-1 0,1 1 0,-1-1 1,-1 0-1,1 0 0,-1-1 0,0 1 1,0-1-1,-6 5 0,7-7 9,0 0 1,0 0-1,0 0 0,-1-1 0,1 0 0,0 0 0,-1 0 1,0 0-1,1 0 0,-1-1 0,0 0 0,0 0 1,0 0-1,0-1 0,0 1 0,0-1 0,1-1 0,-1 1 1,0-1-1,0 1 0,-8-4 0,10 3-7,1 0 0,-1-1 0,1 0 0,-1 0-1,1 0 1,0 0 0,-1 0 0,1 0 0,0 0 0,0-1 0,1 1-1,-1-1 1,0 0 0,1 1 0,0-1 0,-1 0 0,1 0-1,0 0 1,1 0 0,-1 0 0,0 0 0,1-4 0,-3-12-77,2 1 1,1-30 0,1 26-31,0-2-72,1 0 0,1-1-1,1 2 1,2-1 0,0 0 0,2 1 0,0 0-1,12-22 1,-12 28 106,1 1-1,0-1 0,1 2 1,1 0-1,1 0 0,0 1 1,1 0-1,0 1 1,1 0-1,0 1 0,20-12 1,-29 22 55,0-1 1,1 1 0,-1 0 0,1 0-1,-1 1 1,1-1 0,0 1 0,-1 0-1,1 1 1,0-1 0,0 1 0,9 1-1,4 2 63,1 1 0,26 8 0,-31-7 9,0-1 1,1 0-1,-1-1 0,21 1 1,-35-41 538,-3-46-613,0 47-733,1 0 1,2 0-1,8-54 1,1 52-3962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4.832"/>
    </inkml:context>
    <inkml:brush xml:id="br0">
      <inkml:brushProperty name="width" value="0.05" units="cm"/>
      <inkml:brushProperty name="height" value="0.05" units="cm"/>
      <inkml:brushProperty name="color" value="#004F8B"/>
    </inkml:brush>
  </inkml:definitions>
  <inkml:trace contextRef="#ctx0" brushRef="#br0">1 71 11461,'0'0'4717,"11"18"-4477,-7-10-197,7 8 33,-1 2 0,-1-1 0,0 1-1,-1 0 1,-2 1 0,6 22 0,7 59 24,18 75-2022,-30-184 1532,-5 1 377,6-18 20,0 1 0,2-1 0,21-39-1,-26 57 24,0 0-1,1 0 1,0 1-1,1 0 1,0 0-1,0 0 1,0 1-1,1 0 1,-1 0-1,2 1 0,-1 0 1,0 1-1,1 0 1,11-4-1,33-9-97,-36 13 167,0-1 0,0-1 0,0-1-1,28-16 1,-41 21-37,0-1-1,0 0 0,0 0 1,0-1-1,-1 1 1,0-1-1,0 0 0,0 0 1,0 0-1,0 0 1,-1 0-1,0 0 0,0-1 1,0 0-1,0 1 1,-1-1-1,1 0 0,-1 1 1,-1-1-1,1 0 1,-1 0-1,0-6 0,1 7-79,-1 0-1,0 0 1,-1 0-1,1 0 1,-1 0-1,1 0 1,-1 0-1,0 0 1,-1 0-1,1 0 1,-1 0-1,0 1 0,0-1 1,0 1-1,0-1 1,0 1-1,-1 0 1,0 0-1,1 0 1,-1 0-1,0 0 1,-1 1-1,1-1 1,0 1-1,-1 0 0,1 0 1,-1 0-1,0 0 1,0 1-1,1 0 1,-1-1-1,0 1 1,0 1-1,0-1 1,0 0-1,0 1 1,-1 0-1,-5 1 0,8-1 23,0 1-1,0-1 0,0 1 0,-1 0 0,1 0 0,0 0 0,0 0 0,0 0 0,1 1 0,-1-1 0,0 0 0,0 1 0,1-1 0,-1 1 0,1 0 0,-1 0 0,1-1 0,0 1 0,0 0 0,0 0 0,0 0 0,0 0 0,0 1 0,0-1 0,1 0 0,-1 4 0,-2 6 50,0 0-1,1 1 0,0 18 0,1-15-5,1 1 0,0-1-1,1 0 1,1 0 0,1 1-1,0-2 1,1 1 0,1 0-1,0-1 1,1 0 0,1 0 0,0 0-1,1-1 1,1 0 0,0 0-1,0-1 1,24 23 0,-24-27-32,0 0 1,0 0-1,1-1 1,0-1-1,21 12 1,-29-17-18,1-1 0,-1 0-1,1 0 1,0 0 0,-1 0 0,1 0 0,0 0 0,0-1 0,0 1-1,-1-1 1,1 0 0,0 0 0,0 0 0,0 0 0,0 0 0,0-1-1,0 1 1,-1-1 0,1 0 0,0 0 0,0 0 0,-1 0 0,1 0-1,-1-1 1,1 1 0,-1-1 0,0 0 0,1 1 0,-1-1-1,3-3 1,4-7 5,-1-1-1,0 0 0,0 0 1,-2-1-1,1 0 1,-2 0-1,0 0 0,5-22 1,-10 35 35,0 1 0,0 0 0,0 0 0,1-1 0,-1 1 0,0 0 0,0 0 0,0 0 0,1-1 0,-1 1 0,0 0 0,0 0 0,1 0 0,-1 0 0,0 0 0,1-1 0,-1 1 0,0 0 0,0 0 0,1 0 0,-1 0 1,0 0-1,1 0 0,-1 0 0,0 0 0,1 0 0,-1 0 0,0 0 0,0 0 0,1 0 0,-1 0 0,0 0 0,1 1 0,-1-1 0,0 0 0,0 0 0,1 0 0,-1 0 0,0 0 0,0 1 0,1-1 0,-1 0 0,0 0 0,0 1 0,0-1 0,1 0 0,-1 0 1,0 1-1,0-1 0,0 0 0,1 1 0,14 16-697,-12-14 746,9 10-964,1 0 0,1 0 0,29 19 1,-26-21-1129,0-1 1,1-1-1,28 11 0,14-1-4686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5.222"/>
    </inkml:context>
    <inkml:brush xml:id="br0">
      <inkml:brushProperty name="width" value="0.05" units="cm"/>
      <inkml:brushProperty name="height" value="0.05" units="cm"/>
      <inkml:brushProperty name="color" value="#004F8B"/>
    </inkml:brush>
  </inkml:definitions>
  <inkml:trace contextRef="#ctx0" brushRef="#br0">222 179 9316,'0'0'2900,"-2"-17"-333,-10-55-814,9 66-1709,1 1 0,-1-1 0,0 1 0,0 0 0,-1 0 0,0 0 0,1 0 1,-2 1-1,1-1 0,0 1 0,-1 0 0,0 1 0,0-1 0,0 1 0,0 0 1,-1 0-1,1 1 0,-1-1 0,0 1 0,0 0 0,0 1 0,0-1 0,0 1 1,0 1-1,-8-1 0,11 0-54,-1 1 0,1 0 0,0 0 0,0 0 0,0 1 0,-1-1 0,1 1 0,0 0 0,0 0 0,0 0 0,0 0 0,0 0-1,0 1 1,1-1 0,-1 1 0,0 0 0,-4 3 0,5-2 11,0 0-1,0 0 1,0 1-1,0-1 1,1 0-1,-1 1 0,1-1 1,0 1-1,0-1 1,0 1-1,0 0 1,1-1-1,0 1 0,-1 0 1,2 5-1,-2 0 14,2-1 0,-1 1 0,1 0 0,0 0 0,1 0 0,0-1 0,1 1 0,-1-1 0,2 1 0,4 9 0,-5-14 1,-1 0 1,1 0-1,1-1 1,-1 1 0,0-1-1,1 0 1,0 0-1,-1 0 1,1 0-1,0-1 1,1 1 0,-1-1-1,0 0 1,1 0-1,-1-1 1,1 1-1,-1-1 1,1 0-1,0-1 1,9 2 0,-10-2-15,-1 1 1,1-1 0,-1 0 0,1 0 0,-1 0 0,1 0-1,-1-1 1,1 1 0,-1-1 0,1 0 0,-1 0 0,1 0-1,-1-1 1,0 1 0,0-1 0,0 0 0,0 0 0,0 0-1,5-4 1,-5 2-1,-1-1-1,1 1 1,-1 0 0,0-1-1,0 1 1,-1-1-1,1 0 1,-1 0-1,0 0 1,-1 1 0,1-1-1,-1 0 1,0 0-1,0-6 1,0-50 714,12 64-600,51 47-487,1 2-492,-52-44 104,2 0 0,-1-2 0,20 8 0,-26-12-31,-1 0 0,1 0 1,-1-1-1,1 0 0,0 0 0,-1 0 0,1-1 0,0 0 0,12-2 0,6-7-4336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5.705"/>
    </inkml:context>
    <inkml:brush xml:id="br0">
      <inkml:brushProperty name="width" value="0.05" units="cm"/>
      <inkml:brushProperty name="height" value="0.05" units="cm"/>
      <inkml:brushProperty name="color" value="#004F8B"/>
    </inkml:brush>
  </inkml:definitions>
  <inkml:trace contextRef="#ctx0" brushRef="#br0">0 22 5635,'0'0'3583,"19"5"-1004,-4-2-1937,-9-2-487,0 0-1,0 0 1,0 0 0,0 1-1,0 0 1,0 0 0,0 0-1,-1 1 1,0-1 0,1 1-1,-1 1 1,0-1 0,0 1-1,-1 0 1,1 0 0,-1 0-1,0 1 1,7 8 0,-2 6-114,-1 1 1,0 0-1,-2 0 1,0 1 0,-1 0-1,-1-1 1,-1 2-1,-1-1 1,-1 0-1,-1 1 1,-3 29 0,-9-23-675,12-27 615,0-1 0,-1 1 0,1-1 0,0 1 1,-1-1-1,1 1 0,-1-1 0,1 1 0,0-1 0,-1 1 0,1-1 0,-1 0 0,1 1 0,-1-1 1,1 0-1,-1 1 0,0-1 0,1 0 0,-1 0 0,1 1 0,-1-1 0,0 0 0,1 0 0,-1 0 1,1 0-1,-1 0 0,0 0 0,1 0 0,-1 0 0,1 0 0,-1 0 0,0 0 0,1-1 0,-1 1 1,1 0-1,-1 0 0,1-1 0,-1 1 0,0 0 0,1-1 0,-1 1 0,1 0 0,-1-1 1,0 0-1,0-3 15,0 1 0,1-1 0,-1 0 0,1 1 0,0-1 0,0 0 0,0 0 0,0 1 0,1-1 0,-1 0 0,1 0 0,0 1 0,0-1 0,0 1 0,1-1 0,-1 1 0,4-5 0,0 0-7,0-1 1,1 1-1,1 0 0,-1 0 0,1 1 0,0 0 1,1 0-1,0 1 0,0 0 0,0 1 0,16-9 1,6 1 136,0 1 0,42-11 0,39-16 949,-100 34-815,0 0-1,-1-1 1,0 0 0,0-1 0,0 0-1,-1 0 1,13-15 0,-20 20-171,0 0 0,0-1 0,0 1 1,-1 0-1,0-1 0,1 1 0,-1-1 1,0 0-1,0 1 0,0-1 0,0 0 0,-1 0 1,1 0-1,-1 0 0,0 1 0,1-1 0,-2-4 1,1 6-67,0-1 1,0 0-1,-1 1 1,1-1-1,-1 1 0,1 0 1,-1-1-1,0 1 1,0-1-1,1 1 1,-1 0-1,0 0 1,0-1-1,0 1 1,-1 0-1,1 0 1,0 0-1,0 0 1,0 0-1,-1 0 1,1 1-1,0-1 1,-1 0-1,1 1 0,-1-1 1,1 1-1,-1-1 1,1 1-1,-1 0 1,-2-1-1,-3 0-24,0 0-1,0 1 0,0 0 0,0 0 1,0 1-1,-1-1 0,1 2 0,0-1 1,0 1-1,0 0 0,1 0 0,-1 1 1,1 0-1,-1 0 0,1 0 0,0 1 1,-9 7-1,10-6 43,1-1 0,0 1-1,0 0 1,1 0 0,-1 0 0,1 0 0,0 1 0,1-1-1,0 1 1,-1 0 0,2 0 0,-1-1 0,1 1 0,-1 1-1,2-1 1,-1 0 0,1 0 0,0 0 0,0 0 0,1 0-1,0 7 1,1-6 27,0-1 0,0 1 0,1-1 0,0 0 0,0 1 0,0-1 0,1 0 0,0-1 0,0 1 0,0-1 0,1 0 0,0 0 0,0 0 0,0 0 0,1-1 0,-1 0 0,1 0 0,0-1 0,0 1 0,10 3 0,7 3 82,0-1 0,0-2 0,0 0 0,38 6 0,-16-8 18,80-1-1,-101-4-59,-23 0-114,0 0 1,0 0 0,0 0-1,-1 0 1,1 0 0,0 0 0,0-1-1,0 1 1,0 0 0,0 0 0,0-1-1,0 1 1,0 0 0,-1-1 0,1 1-1,0-1 1,0 1 0,-1-1-1,1 1 1,0-1 0,0 0 0,-1 1-1,1-1 1,-1 0 0,2 0 0,-2 0-60,0 0 0,-1 0 0,1 0 0,0 0 0,0 0 0,0 0 0,0 1 0,-1-1 1,1 0-1,0 0 0,-1 0 0,1 1 0,-1-1 0,1 0 0,-1 0 0,1 1 0,-1-1 1,1 0-1,-1 1 0,0-1 0,1 1 0,-1-1 0,0 1 0,0-1 0,1 1 0,-1-1 1,0 1-1,0 0 0,-1-1 0,-33-14-4066,-9-5-2593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9.162"/>
    </inkml:context>
    <inkml:brush xml:id="br0">
      <inkml:brushProperty name="width" value="0.05" units="cm"/>
      <inkml:brushProperty name="height" value="0.05" units="cm"/>
      <inkml:brushProperty name="color" value="#004F8B"/>
    </inkml:brush>
  </inkml:definitions>
  <inkml:trace contextRef="#ctx0" brushRef="#br0">0 55 1169,'0'0'5645,"1"-4"-4960,6-24 3461,-2 41-4058,14 112 1257,6 143 0,-22-215-1228,-1 1 219,-2-54-133,0-10 365,1-363-1451,-1 370 882,2-34-20,-2 36 23,0-1 0,1 0 0,-1 1 1,0-1-1,0 0 0,1 1 0,-1-1 1,1 0-1,0 1 0,-1-1 0,1 1 1,0-1-1,0 1 0,0 0 1,0-1-1,2-1 0,-2 3-13,0 0 0,0 1 0,0-1-1,0 0 1,0 0 0,0 1 0,0-1 0,0 1 0,0-1-1,0 1 1,0-1 0,0 1 0,0 0 0,0-1 0,-1 1-1,1 0 1,0 0 0,0-1 0,-1 1 0,1 0 0,0 0-1,-1 0 1,1 0 0,-1 0 0,0 0 0,1 0 0,-1 0-1,1 2 1,3 4-62,1 2 50,36 54-9,68 81 1,-94-127 68,-1-1 1,2-1-1,0 0 1,1-2-1,0 1 0,1-2 1,1-1-1,0 0 0,36 15 1,-54-26-12,0 1 0,0-1 0,-1 1 0,1-1 0,0 1 0,0-1 1,0 0-1,0 0 0,0 1 0,0-1 0,0 0 0,0 0 0,0 0 0,0 0 0,0 0 1,0 0-1,0 0 0,0-1 0,0 1 0,0 0 0,0 0 0,0-1 0,0 1 0,-1-1 1,1 1-1,2-2 0,0-25 1459,-3 18-1357,-2-23 127,-2-1 0,-1 1 0,-1 1 0,-15-42 0,11 39-572,1 0 1,2 0-1,-5-59 0,11 81-345,3-21-5103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21.331"/>
    </inkml:context>
    <inkml:brush xml:id="br0">
      <inkml:brushProperty name="width" value="0.05" units="cm"/>
      <inkml:brushProperty name="height" value="0.05" units="cm"/>
      <inkml:brushProperty name="color" value="#33CCFF"/>
    </inkml:brush>
  </inkml:definitions>
  <inkml:trace contextRef="#ctx0" brushRef="#br0">0 121 9588,'0'0'5208,"20"-1"-3821,62-3-904,-78 3-454,1 1 0,-1-1 0,0 1 0,0-1 0,0-1 0,1 1 0,-1-1 0,0 1 0,7-5 0,-10 5-54,1 0 0,-1 0 0,0-1 0,1 1 0,-1 0 0,0-1 0,0 1 1,0-1-1,0 1 0,0-1 0,0 1 0,0-1 0,0 0 0,0 1 0,-1-1 0,1-3 0,-1 3-70,0-1 0,0 0 0,0 0 0,0 1 0,0-1 0,-1 0 0,0 1 0,1-1 0,-1 0 0,0 1 0,0-1 0,-1 1 0,1 0 0,0-1 0,-1 1 0,0 0 0,1 0 0,-1 0 0,0 0 0,0 0 0,0 0 0,0 0 0,-4-2 0,4 3 60,0-1 1,0 1-1,-1-1 1,1 1-1,0 0 1,-1 0-1,1 0 1,0 0-1,-1 1 1,1-1-1,-1 1 1,1-1-1,-1 1 1,0 0-1,1 0 1,-1 0-1,-2 0 1,3 1 97,0 0 0,0-1-1,1 1 1,-1 0 0,0 0 0,1 0 0,-1 0 0,0 1 0,1-1 0,-1 0-1,1 1 1,0-1 0,-1 1 0,1-1 0,0 1 0,0-1 0,-1 3-1,-1 4 298,0-1 0,0 0 0,1 1 0,0-1-1,1 1 1,-1-1 0,1 1 0,1 0 0,0 12-1,1-17-326,0 0-1,-1-1 1,2 1-1,-1 0 0,0 0 1,0-1-1,1 1 1,-1-1-1,1 1 0,0-1 1,0 0-1,0 0 1,0 0-1,0 0 0,1 0 1,-1 0-1,0 0 1,1-1-1,0 1 1,-1-1-1,1 0 0,0 0 1,-1 0-1,1 0 1,0 0-1,6 0 0,6 3-204,0-1-1,0-1 0,29 0 0,-32-2-363,-6 1-224,0-1 0,0 0 0,0 0-1,0-1 1,0 0 0,0 0 0,0 0 0,0-1 0,0 0 0,6-3 0,12-9-5077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6:59.773"/>
    </inkml:context>
    <inkml:brush xml:id="br0">
      <inkml:brushProperty name="width" value="0.05" units="cm"/>
      <inkml:brushProperty name="height" value="0.05" units="cm"/>
      <inkml:brushProperty name="color" value="#004F8B"/>
    </inkml:brush>
  </inkml:definitions>
  <inkml:trace contextRef="#ctx0" brushRef="#br0">76 28 7411,'0'0'2586,"0"16"-1727,2 61 825,15 103 1,-5-121-1584,-6-35-482,-1 1-1,-1-1 1,0 28 0,-4-51 283,0-1 0,0 1 0,-1-1 0,1 1 0,0-1 0,0 1 0,-1-1 0,1 1 0,0-1 0,-1 1 0,1-1 0,0 1 0,-1-1 0,1 0 0,-1 1 0,1-1 0,-1 1 0,1-1 0,-1 0 0,1 0 0,-1 1 0,1-1 0,-1 0 1,1 0-1,-1 0 0,1 1 0,-1-1 0,0 0 0,1 0 0,-1 0 0,1 0 0,-1 0 0,1 0 0,-1 0 0,0 0 0,1-1 0,-1 1 0,1 0 0,-1 0 0,0-1 0,-25-8-1565,20 3 1238,0 0 1,0 0-1,1-1 1,0 1 0,0-1-1,1-1 1,0 1-1,0 0 1,-5-17-1,-8-28 1001,7 4 3853,24 44 420,23 3-5143,-32 2 683,42 0-93,-26 0-177,0 0-1,0-1 1,39-7-1,-55 6-106,0 0-1,1 0 1,-1-1-1,0 0 0,-1 0 1,1 0-1,0-1 1,-1 1-1,1-1 1,-1 0-1,0-1 1,0 1-1,0-1 1,0 0-1,0 0 0,-1 0 1,0 0-1,0 0 1,0-1-1,2-5 1,2-9 3,-1 0 1,-1-1-1,-1 1 1,-1-1 0,-1 0-1,0 1 1,-2-1-1,-1-22 1,1 15 1554,-1 35-639,-2 34-741,-3 151 1545,7-173-1662,1-1 0,0 1-1,1-1 1,2 1 0,0-1 0,0 0 0,15 29 0,1-20-642,-6-20-2087,-14-8 2430,-1 0 1,0 0-1,1 0 1,-1 0-1,1 0 0,-1 0 1,1 0-1,-1 0 1,1 0-1,-1-1 1,1 1-1,-1 0 1,0 0-1,1 0 1,-1-1-1,1 1 1,-1 0-1,0-1 1,1 1-1,-1 0 0,0-1 1,0 1-1,1 0 1,-1-1-1,0 1 1,0-1-1,1 1 1,-1-1-1,0 1 1,0 0-1,0-2 1,7-23-5773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0.211"/>
    </inkml:context>
    <inkml:brush xml:id="br0">
      <inkml:brushProperty name="width" value="0.05" units="cm"/>
      <inkml:brushProperty name="height" value="0.05" units="cm"/>
      <inkml:brushProperty name="color" value="#004F8B"/>
    </inkml:brush>
  </inkml:definitions>
  <inkml:trace contextRef="#ctx0" brushRef="#br0">0 1 8020,'0'0'4506,"18"3"-2807,57 13-392,-70-14-1230,-1 0 0,0 0 0,0 0 0,-1 0 0,1 1 0,0 0 0,-1-1 0,1 1 0,-1 1 0,0-1 0,0 0 0,0 1 0,-1-1 0,1 1-1,-1 0 1,0 0 0,0 0 0,3 7 0,-2 0 5,0 0-1,0 0 0,-1 0 1,-1 0-1,1 15 1,-2-20-95,0-1 0,0 0 0,0 0 0,-1 0 1,0 1-1,0-1 0,0 0 0,0 0 0,-1 0 1,0 0-1,0-1 0,0 1 0,-5 6 0,5-8-114,-1 0-1,0 0 0,1-1 1,-1 1-1,0-1 1,-1 0-1,1 0 0,0 0 1,0-1-1,-1 1 0,1-1 1,-1 1-1,1-1 0,-1 0 1,0-1-1,1 1 1,-1-1-1,0 1 0,-7-1 1,11-1 124,-1 0 1,1 1-1,-1-1 1,1 0-1,-1 0 1,1 0-1,-1 1 1,1-1-1,0 0 1,0 0-1,-1 0 1,1 1-1,0-1 1,0 0-1,0 0 1,0 0-1,0 0 1,0 0-1,0 0 1,0 1-1,0-1 1,0 0-1,1 0 1,-1 0-1,0 0 1,1 1-1,-1-1 1,0 0-1,1 0 1,0 0-1,2-2 22,1 0 0,0 1 0,0 0 0,0-1 0,1 1-1,-1 1 1,0-1 0,1 1 0,-1 0 0,1 0 0,-1 0-1,1 0 1,-1 1 0,1 0 0,0 0 0,8 1 0,-4-1 78,0 1 1,0 1-1,0-1 1,-1 1-1,1 1 1,0 0-1,-1 0 1,10 5-1,-5 0 80,0 1-1,0 1 0,-1 0 1,0 0-1,-1 2 0,0-1 1,14 20-1,-20-24-136,0 1 0,-1 0 0,1 0 0,-2 0-1,1 0 1,-1 1 0,-1-1 0,1 1 0,-1 0 0,-1 0 0,0 0 0,0 0-1,0 0 1,-3 16 0,1-19-25,0-1 0,-1 1-1,0-1 1,0 0 0,-1 0-1,1 0 1,-1 0 0,0 0-1,-1-1 1,1 1 0,-1-1 0,0 0-1,0 0 1,0 0 0,0 0-1,-1-1 1,0 0 0,1 0-1,-1 0 1,0 0 0,-9 3 0,4-2 40,1-1 0,-1 0 0,1 0 0,-1-1 0,0 0 0,0 0 0,0-1 0,0-1 0,0 0 0,0 0 1,-17-3-1,23 2-53,1 0-1,0-1 1,-1 1 0,1-1 0,0 0 0,0 0 0,0 0 0,0 0 0,0-1 0,1 1 0,-1-1 0,1 1 0,-1-1 0,1 0 0,0 0-1,0 0 1,0 0 0,1-1 0,-1 1 0,1 0 0,0-1 0,0 1 0,0-1 0,0 1 0,0-1 0,1 1 0,0-1 0,-1 0-1,2-5 1,-2 3-260,1 0 0,1 0 1,-1 0-1,1 0 0,0 0 0,1 0 0,-1 0 0,1 1 0,0-1 0,1 0 0,-1 1 0,1-1 0,0 1 0,0 0 0,1 0 0,8-9 0,22-11-3778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0.554"/>
    </inkml:context>
    <inkml:brush xml:id="br0">
      <inkml:brushProperty name="width" value="0.05" units="cm"/>
      <inkml:brushProperty name="height" value="0.05" units="cm"/>
      <inkml:brushProperty name="color" value="#004F8B"/>
    </inkml:brush>
  </inkml:definitions>
  <inkml:trace contextRef="#ctx0" brushRef="#br0">0 79 8740,'0'0'7571,"141"-39"-6578,-87 32-753,0 3 0,-4 4 96,-7-2-304,-10 2-16,-6-2-16,-8 2-224,-11 0 32,-2-2-1297,-1-1-640,-5-3-960,0-7-1393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0.883"/>
    </inkml:context>
    <inkml:brush xml:id="br0">
      <inkml:brushProperty name="width" value="0.05" units="cm"/>
      <inkml:brushProperty name="height" value="0.05" units="cm"/>
      <inkml:brushProperty name="color" value="#004F8B"/>
    </inkml:brush>
  </inkml:definitions>
  <inkml:trace contextRef="#ctx0" brushRef="#br0">5 0 9268,'0'0'4770,"-4"138"-2689,10-76-1120,6-6-433,-1-6-80,5-5-432,-3-8-16,-3-3-544,-6-4-1345,-4-10-1024,0-11-1937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3.354"/>
    </inkml:context>
    <inkml:brush xml:id="br0">
      <inkml:brushProperty name="width" value="0.05" units="cm"/>
      <inkml:brushProperty name="height" value="0.05" units="cm"/>
      <inkml:brushProperty name="color" value="#004F8B"/>
    </inkml:brush>
  </inkml:definitions>
  <inkml:trace contextRef="#ctx0" brushRef="#br0">406 342 4418,'0'0'-235,"-8"-16"1148,6 12-851,-2-5-8,0 0 0,-1 0 0,0 1 1,0 0-1,-1-1 0,0 2 0,0-1 0,0 1 1,-1 0-1,-1 0 0,1 1 0,-1 0 0,0 0 1,-17-8-1,10 8 106,1 1 1,-2 0-1,1 2 1,0-1-1,-1 2 1,1 0-1,-1 1 1,0 0-1,0 2 1,1 0-1,-23 4 1,33-3-130,1 0 0,-1 1 0,1 0 0,-1 0 0,1 0 0,0 0 1,0 1-1,0 0 0,0 0 0,1 0 0,0 0 0,0 0 0,0 1 0,0 0 0,1-1 0,-1 1 0,1 0 1,0 0-1,1 0 0,-2 8 0,1-8 13,1 0-1,0 0 1,0 1 0,0-1-1,0 0 1,1 1 0,0-1 0,0 1-1,1-1 1,-1 0 0,1 1 0,0-1-1,1 0 1,-1 0 0,1 0 0,0 0-1,0 0 1,1 0 0,-1 0 0,5 5-1,-1-4-5,1-1 0,-1 0 0,1 0 0,1 0 0,-1-1 0,0 0 0,1-1-1,0 1 1,0-2 0,0 1 0,0-1 0,0 0 0,0 0 0,1-1 0,13 0 0,-15-1-14,1 0 1,-1 0-1,0-1 1,1 0-1,-1 0 1,1-1 0,-1 0-1,0 0 1,0-1-1,0 0 1,0 0-1,-1 0 1,1-1 0,-1 0-1,0 0 1,0-1-1,9-8 1,-6 1-74,-1 0 1,0 0-1,11-23 0,10-16-74,-28 49 122,0 1-1,0 0 0,0 0 1,0 0-1,0-1 1,0 1-1,0 0 0,0 0 1,1 1-1,-1-1 0,0 0 1,1 0-1,-1 1 1,0-1-1,1 0 0,-1 1 1,1 0-1,-1-1 0,1 1 1,-1 0-1,1 0 1,-1 0-1,1 0 0,-1 0 1,1 0-1,0 0 0,-1 0 1,1 1-1,-1-1 0,0 0 1,1 1-1,-1-1 1,1 1-1,-1 0 0,0 0 1,1-1-1,-1 1 0,0 0 1,0 0-1,1 0 1,-1 0-1,1 2 0,6 4 12,-1 1 0,0 0 0,0 1-1,10 15 1,11 26 325,-3 1 1,-2 1-1,-2 1 0,-2 1 0,-3 1 1,-2 0-1,-3 1 0,-2 0 0,-2 1 1,-3-1-1,-4 76 0,0-125-322,-1 0-1,0 0 1,0 0 0,0 0-1,-1 0 1,0-1 0,0 1-1,0-1 1,-1 1-1,0-1 1,-1 0 0,1 0-1,-1 0 1,0 0 0,0-1-1,-1 0 1,0 0-1,0 0 1,0 0 0,-8 5-1,5-6 32,-1 1-1,0-1 1,1-1-1,-1 1 1,0-1-1,-1-1 1,1 0-1,0 0 1,-1-1-1,1 0 1,-1-1-1,1 0 1,-1 0-1,-13-3 1,14 1-20,0 0 0,1 0 1,-1-1-1,1 0 0,-1-1 0,1 0 0,0 0 1,0-1-1,1 0 0,-1 0 0,1-1 0,0 0 1,1 0-1,-1 0 0,1-1 0,1 0 0,-1 0 1,1-1-1,0 0 0,1 0 0,0 0 0,0 0 1,-3-10-1,0-4-8,0 0 1,2 0-1,0 0 0,1-1 1,2 0-1,0 1 1,1-1-1,3-25 0,-1 39 19,1-1 0,0 1 1,0 0-1,1 0 0,0 0 0,1 1 0,-1-1 0,2 1 0,-1 0 0,1 0 0,1 0 0,-1 1 0,1-1 0,0 1 0,1 1 1,0-1-1,0 1 0,15-10 0,12-4 55,0 1 1,1 1 0,50-17 0,6-3 26,-81 33-96,0 0-1,0 0 0,0-1 0,-1-1 0,1 0 0,-1 0 1,-1-1-1,0 0 0,0 0 0,0-1 0,-1 0 0,-1 0 1,1-1-1,-1 0 0,-1 0 0,0 0 0,-1-1 1,0 1-1,0-1 0,-1 0 0,0 0 0,-1-1 0,-1 1 1,1-21-1,-1 9-27,-1 0 1,-1 0-1,0 0 0,-2 1 1,-10-39-1,11 54-3,-1-1 0,1 1-1,-1 1 1,0-1 0,0 0-1,-1 1 1,0-1 0,0 1-1,-1 0 1,0 0 0,0 1-1,0 0 1,-1-1 0,1 2-1,-1-1 1,0 1 0,-1 0-1,1 0 1,-1 1 0,0-1-1,-11-3 1,15 7-6,1-1 0,0 0 0,-1 1 0,1-1 0,-1 1 0,1 0 0,-1 0 0,1 0 0,-1 0 0,1 0 0,-1 1 0,1-1 1,0 1-1,-1-1 0,1 1 0,-1 0 0,1 0 0,0 0 0,0 0 0,0 1 0,-4 2 0,3-1 8,0 0 1,0 1-1,0 0 1,0-1-1,1 1 1,-1 0-1,1 1 1,0-1-1,1 0 1,-4 9-1,0 9 36,1 0-1,1 0 1,0 40-1,3-57-26,-1 19 63,1-1 1,1 1-1,1 0 1,2-1-1,0 1 0,14 43 1,-14-56-54,1 0 0,1 0 0,-1 0 0,2-1 1,0 1-1,0-1 0,0-1 0,1 0 0,1 0 1,0 0-1,0-1 0,0-1 0,1 1 0,0-2 1,17 10-1,-17-12 10,-1 1 1,1-2 0,0 1 0,0-1 0,0-1-1,1 0 1,-1 0 0,1-1 0,-1 0-1,1-1 1,-1 0 0,1-1 0,14-3 0,-20 3-10,0 0 0,-1 0 0,1-1 0,0 0 1,-1 0-1,0 0 0,0-1 0,1 0 0,-1 1 1,-1-1-1,1 0 0,0-1 0,-1 1 0,1-1 1,-1 0-1,0 0 0,-1 0 0,1 0 0,-1 0 1,1 0-1,-1-1 0,0 1 0,-1-1 0,1 0 0,-1 1 1,0-1-1,0 0 0,-1 0 0,1 0 0,-1-6 1,0 2-14,1-2-24,-1 0 0,0 0 0,-3-19-1,2 27 46,1 1-1,-1 0 0,1 0 1,-1-1-1,0 1 0,0 0 1,0 0-1,0 0 0,0 0 1,0 0-1,-1 0 0,1 0 1,-1 0-1,1 0 0,-1 1 1,0-1-1,0 1 0,0-1 1,1 1-1,-1 0 1,-1-1-1,1 1 0,-4-1 1,6 6-57,-1-1 1,1 1 0,-1 0 0,1 0 0,0 0 0,1 0-1,-1-1 1,2 6 0,1-2 37,1 1 0,-1-2 0,1 1 0,1 0 0,-1-1 0,1 0 0,0 0 0,1 0 0,-1-1 0,1 1 0,0-2 0,1 1 0,-1 0 0,1-1-1,0-1 1,0 1 0,10 3 0,0-1 43,0 0 0,0-2 0,1 0 0,-1-1 0,1 0 0,30-1 1,-46-2-36,-1 0 0,1-1 1,0 1-1,0 0 0,-1-1 1,1 0-1,0 1 0,-1-1 1,1 0-1,-1 0 0,1 0 1,-1 0-1,1 0 1,-1 0-1,0 0 0,1-1 1,-1 1-1,0 0 0,0-1 1,0 1-1,0-1 0,0 1 1,0-1-1,-1 1 0,1-1 1,0 0-1,-1 1 1,1-1-1,-1 0 0,0 0 1,1 1-1,-1-4 0,1-9-64,0-1 0,0 1 0,-3-17-1,1 9-178,1 16 167,-2-42-346,2 46 410,-1 0 0,1 0 1,0 0-1,-1 0 0,1 0 1,-1 0-1,1 0 0,-1 0 1,0 0-1,0 0 0,0 0 1,0 0-1,0 1 0,-1-1 1,1 1-1,0-1 0,-1 1 1,1-1-1,-3-1 0,3 18-29,1-3 23,0 0-1,0 0 0,1 0 0,1 0 1,0 0-1,0 0 0,1-1 1,1 1-1,0-1 0,1 0 1,0 0-1,0-1 0,1 1 1,0-1-1,1 0 0,0-1 1,1 0-1,0 0 0,1 0 1,-1-1-1,2 0 0,-1-1 1,11 6-1,-11-7-81,1-1 0,0-1 0,0 1 1,1-2-1,-1 0 0,1 0 0,0 0 0,0-2 0,0 1 0,0-1 1,17-1-1,-22 0-37,0-1 1,-1 0-1,1 0 1,-1 0 0,0 0-1,1-1 1,-1 0-1,0 0 1,0 0-1,0-1 1,0 0 0,0 0-1,-1 0 1,1 0-1,-1-1 1,0 0-1,0 0 1,0 0 0,0 0-1,-1 0 1,0-1-1,0 0 1,5-9 0,-3-1-74,0-1-1,-1 1 1,0-1 0,-1 0 0,-1 0 0,-1 0 0,0-1 0,-3-28 0,-1 16 200,-1 1-1,-1-1 1,-2 1-1,-9-28 1,-15-24 492,4 15 5079,27 75-5058,1 10-523,1-1-1,1 1 1,1-1-1,10 34 0,35 78-67,-34-95 72,44 86-736,-21-47-3236,-31-57 364,-6-12-1446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3.699"/>
    </inkml:context>
    <inkml:brush xml:id="br0">
      <inkml:brushProperty name="width" value="0.05" units="cm"/>
      <inkml:brushProperty name="height" value="0.05" units="cm"/>
      <inkml:brushProperty name="color" value="#004F8B"/>
    </inkml:brush>
  </inkml:definitions>
  <inkml:trace contextRef="#ctx0" brushRef="#br0">1 3 11813,'0'0'4338,"116"-2"-4130,-54 13-208,2 12-752,0 1-1793,1-2-1553,1-1-1168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4.042"/>
    </inkml:context>
    <inkml:brush xml:id="br0">
      <inkml:brushProperty name="width" value="0.05" units="cm"/>
      <inkml:brushProperty name="height" value="0.05" units="cm"/>
      <inkml:brushProperty name="color" value="#004F8B"/>
    </inkml:brush>
  </inkml:definitions>
  <inkml:trace contextRef="#ctx0" brushRef="#br0">282 111 304,'0'0'17040,"1"-12"-15965,0 6-1027,0 4-23,-1-1 0,1 0 1,-1 1-1,1-1 0,-1 0 0,0 0 0,0 0 0,0 1 0,-1-1 0,1 0 1,-1 1-1,1-1 0,-1 0 0,0 1 0,0-1 0,0 0 0,-1 1 0,1 0 0,0-1 1,-1 1-1,0 0 0,1 0 0,-1-1 0,0 1 0,0 1 0,0-1 0,0 0 1,-1 0-1,1 1 0,0-1 0,-1 1 0,1 0 0,-1 0 0,1 0 0,-5-1 1,-8-2-112,0 1 1,0 1-1,0 0 1,0 1-1,-23 1 1,32 0 36,-1 0 1,0 1 0,1 0-1,-1 0 1,0 0 0,1 1-1,0 0 1,-1 0 0,1 1-1,0 0 1,0 0 0,0 0-1,1 1 1,-9 6 0,12-8 40,0 0 0,0 0 1,0 0-1,0 1 0,1-1 1,-1 1-1,1-1 0,-1 1 1,1-1-1,0 1 0,0 0 1,0 0-1,0 0 0,1-1 1,-1 1-1,1 0 0,0 0 1,-1 0-1,1 0 0,1 0 1,-1 0-1,0 0 0,1 0 1,-1 0-1,1-1 0,0 1 1,0 0-1,0 0 0,1-1 1,-1 1-1,0-1 0,1 1 1,3 3-1,0 1 21,1-1-1,1 1 1,-1-1 0,1-1 0,0 1-1,1-1 1,-1-1 0,1 1 0,15 5-1,-8-4-40,1 0 0,-1-2-1,1 0 1,1 0 0,-1-2 0,0 0-1,1-1 1,-1 0 0,27-3-1,-41 1-24,0 1-1,1-1 0,-1 0 0,0 1 0,0-1 1,0 0-1,0 0 0,0 0 0,0-1 0,0 1 1,0 0-1,0-1 0,0 1 0,-1-1 0,1 0 1,-1 1-1,1-1 0,-1 0 0,0 0 0,2-2 1,-1-1-77,0-1 1,0 1-1,0 0 1,-1-1 0,0 1-1,0-1 1,0 1-1,0-8 1,-1 3 8,0 0 1,-1 0-1,0 1 1,0-1-1,-1 0 1,-1 1-1,1-1 0,-2 1 1,-5-13-1,-7 3 1041,16 19-861,-1 1 1,1-1-1,0 0 1,0 0-1,-1 1 1,1-1-1,0 0 1,0 0-1,-1 1 1,1-1-1,0 0 1,0 1-1,0-1 1,-1 0-1,1 1 1,0-1 0,0 0-1,0 1 1,0-1-1,0 0 1,0 1-1,0-1 1,0 0-1,0 1 1,0-1-1,0 1 1,0-1-1,0 0 1,0 1-1,0-1 1,0 0-1,0 1 1,1-1-1,-1 7 95,1-1 1,1 1-1,-1-1 0,1 0 0,4 10 1,-1-8-295,0-1 1,0 0 0,1 0 0,0 0-1,0 0 1,0-1 0,1 0 0,8 5 0,-8-5-759,1-2 1,0 1 0,0-1 0,13 5 0,3-2-3943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4.403"/>
    </inkml:context>
    <inkml:brush xml:id="br0">
      <inkml:brushProperty name="width" value="0.05" units="cm"/>
      <inkml:brushProperty name="height" value="0.05" units="cm"/>
      <inkml:brushProperty name="color" value="#004F8B"/>
    </inkml:brush>
  </inkml:definitions>
  <inkml:trace contextRef="#ctx0" brushRef="#br0">30 247 4978,'0'0'8724,"0"4"-8428,-1 8 185,0-25 737,-5-28-700,0 21-439,1-1 0,1 1 0,1-1 0,0-30 0,4 55-51,1 0 0,0 0 0,0 0 0,0 0 0,0 0 0,0 0 0,1-1 0,0 1-1,0-1 1,4 4 0,-1 0 47,12 15 94,2 0 1,36 31 0,-49-48-163,0 1 0,0-1 1,0 0-1,1-1 0,0 0 1,0 0-1,0-1 0,0 0 0,1 0 1,-1-1-1,1 0 0,-1 0 0,13 0 1,-19-3-6,0 0 1,0 0-1,-1 1 1,1-1-1,0-1 0,-1 1 1,1 0-1,-1 0 1,0-1-1,1 1 1,-1 0-1,0-1 1,0 0-1,0 1 0,0-1 1,0 0-1,0 1 1,0-1-1,0 0 1,-1 0-1,1 0 1,0-2-1,13-49-31,-14 51 28,7-36 434,-3 1-1,1-72 0,-4 115-385,0-1 0,1 1 0,0 0-1,0-1 1,0 1 0,1-1 0,0 0 0,5 7 0,-4-4-13,7 9-336,0 0 0,1 0 0,1-1 0,0-1 0,26 24 0,-30-32-522,0 0-1,1 0 0,0 0 1,0-1-1,0-1 1,1 0-1,0 0 1,0-1-1,0-1 1,0 0-1,17 3 1,27-3-4275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5.244"/>
    </inkml:context>
    <inkml:brush xml:id="br0">
      <inkml:brushProperty name="width" value="0.05" units="cm"/>
      <inkml:brushProperty name="height" value="0.05" units="cm"/>
      <inkml:brushProperty name="color" value="#004F8B"/>
    </inkml:brush>
  </inkml:definitions>
  <inkml:trace contextRef="#ctx0" brushRef="#br0">234 513 1473,'0'0'13448,"6"-17"-11711,14-52-424,-20 68-1291,0-1-1,0 1 1,0 0 0,0-1 0,0 1 0,-1-1-1,1 1 1,0 0 0,-1-1 0,1 1 0,-1 0-1,1 0 1,-1-1 0,0 1 0,1 0-1,-1 0 1,0 0 0,0 0 0,0 0 0,0 0-1,0 0 1,0 0 0,0 0 0,0 0 0,0 0-1,0 1 1,-1-1 0,1 0 0,0 1-1,-1-1 1,0 1 0,-42-9 103,40 9-88,-1-1-24,-80-3-57,79 4 46,1 0 0,0 0 0,-1 0 0,1 1 0,0 0 0,-1 0 0,1 1 0,0-1 0,0 1 0,0 0 0,0 1 0,-8 4 0,11-4 2,0-1 0,0 1 0,0-1 0,0 1 1,0 0-1,1 0 0,-1 0 0,1 0 0,0 0 1,0 0-1,0 0 0,0 0 0,0 0 1,1 0-1,0 1 0,-1-1 0,1 0 0,0 0 1,1 0-1,-1 1 0,0-1 0,3 6 0,-2-3 4,1 0 0,0 0 0,0-1 0,1 1 0,-1-1 0,1 0 0,0 1 0,1-1 0,-1-1 0,1 1 0,5 4 0,-1-2 33,1-1 1,-1 0 0,1 0-1,1-1 1,-1-1 0,1 1 0,0-1-1,0-1 1,0 0 0,0 0-1,0-1 1,1-1 0,-1 0-1,1 0 1,16-1 0,-25 0-41,0-1 1,0 1-1,0-1 1,0 1-1,0-1 1,0 0 0,0 0-1,0 0 1,0 0-1,-1 0 1,1 0-1,0-1 1,-1 1 0,1 0-1,-1-1 1,1 1-1,-1-1 1,0 0-1,0 1 1,0-1-1,0 0 1,0 0 0,0 0-1,0 1 1,0-1-1,-1 0 1,1 0-1,-1 0 1,1 0-1,-1-4 1,2-9-137,0 0 0,-1 0 0,-1-16 0,0 21-35,0-8 12,1 12 124,-1 0-1,0 0 1,0 1 0,0-1 0,-1 0 0,0 0 0,0 0-1,0 1 1,-1-1 0,0 1 0,-2-7 0,11 27 778,-5-9-771,1 0 1,0 0-1,0 0 0,1-1 1,7 10-1,-2-5-169,0-1-1,1 0 1,0-1 0,0 0-1,1-1 1,0 0-1,1 0 1,-1-1 0,1-1-1,0 0 1,0-1-1,1 0 1,0-1 0,-1 0-1,1-1 1,0 0-1,24-1 1,-33-1 25,0-1 0,1 1 0,-1-1 0,0 0 0,0 0-1,1-1 1,-1 1 0,0-1 0,-1 0 0,1 0 0,0-1 0,0 1 0,-1-1 0,0 1 0,1-1-1,-1 0 1,0 0 0,0-1 0,-1 1 0,1-1 0,-1 1 0,1-1 0,-1 0 0,0 0 0,-1 0-1,1 0 1,-1 0 0,2-8 0,2-9-23,-1 1 0,-1-1-1,-1-1 1,-1-32 0,-3 23 520,-2 1 1,-1 0-1,-2 0 1,0 1-1,-15-35 0,-5-24 2166,23 78-201,1 12-1022,2 25-798,4 45-757,0-48 406,2-1 0,0 0 0,1 0 0,2 0 0,0-1 0,1 0-1,1 0 1,2-1 0,0-1 0,1 0 0,20 24 0,-23-32-133,1-1 0,0 0 0,1 0-1,0-1 1,1-1 0,0 0 0,0-1 0,1-1 0,0 0 0,0 0 0,1-1 0,0-1 0,0-1 0,0 0 0,0-1 0,1-1-1,-1 0 1,17 0 0,-22-2-19,-1 0-1,0 0 1,1-1-1,-1-1 0,0 1 1,0-1-1,0-1 1,16-6-1,-21 7 36,0-1 0,-1 1 0,0-1 0,1 1 0,-1-1 0,0 0 0,0 0 0,-1-1 0,1 1 0,-1 0 0,0-1 0,1 0 0,-1 1 0,-1-1 0,1 0 0,-1 0 0,1 0 0,-1 0 0,0 0 0,-1-1 0,1 1 0,-1-4 0,1-1-2,0 1 1,-1-1-1,0 1 0,0-1 0,-1 1 1,0 0-1,-1-1 0,0 1 0,0 0 1,-4-10-1,4 14 33,0 1 0,0 0 0,0 0 0,0 0 0,-1 0 0,1 0 0,-1 0 0,0 1 0,0-1 0,0 1 0,0 0 1,0 0-1,0 0 0,-1 0 0,1 0 0,0 1 0,-1 0 0,0-1 0,1 1 0,-1 1 0,0-1 0,1 0 0,-1 1 0,0 0 0,-6 0 0,10 0-28,-1 0 0,0 0 0,0 1 0,1-1 0,-1 0 0,0 0 0,1 1 0,-1-1 0,1 0 0,-1 1 0,0-1 0,1 1 0,-1-1 0,1 1 0,-1-1 0,1 1 0,-1-1 0,1 1 0,0 0 0,-1-1 0,1 1 0,0-1 0,-1 1 0,1 0 0,0-1 0,0 1 0,-1 0 0,1 0 0,0-1 0,0 1 0,0 0 0,0 0 0,-1 31 97,1-23-92,0 2 25,1 0-1,0 0 1,0 0-1,1 0 0,0 0 1,1-1-1,1 1 0,-1 0 1,2-1-1,-1 0 1,1 0-1,1 0 0,0-1 1,0 0-1,1 0 1,0-1-1,0 1 0,1-1 1,0-1-1,1 0 0,0 0 1,17 10-1,-10-7-72,0 0 0,1-1 0,0-1 0,19 7 0,-26-12-900,0 0 0,0-1 0,1 0-1,-1-1 1,13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5.601"/>
    </inkml:context>
    <inkml:brush xml:id="br0">
      <inkml:brushProperty name="width" value="0.05" units="cm"/>
      <inkml:brushProperty name="height" value="0.05" units="cm"/>
      <inkml:brushProperty name="color" value="#004F8B"/>
    </inkml:brush>
  </inkml:definitions>
  <inkml:trace contextRef="#ctx0" brushRef="#br0">0 60 8660,'0'0'12214,"155"-45"-12214,-88 38 48,-1 1-48,-10 4-1201,-10 2-1424,-24 0-2353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2:11.538"/>
    </inkml:context>
    <inkml:brush xml:id="br0">
      <inkml:brushProperty name="width" value="0.05" units="cm"/>
      <inkml:brushProperty name="height" value="0.05" units="cm"/>
      <inkml:brushProperty name="color" value="#33CCFF"/>
    </inkml:brush>
  </inkml:definitions>
  <inkml:trace contextRef="#ctx0" brushRef="#br0">17 17 2945,'0'0'5475,"-3"-3"-4784,-8-8-438,8 8-2,6 40-219,6-5 126,1-1-1,29 59 1,6 18 330,-31-65-364,-3 2 1,-1-1 0,6 76 0,-12 139 165,-8-215-210,-3-1 0,-1 1-1,-3-1 1,-1-1 0,-22 52 0,13-38-62,-25 111 0,43-143-20,0 0 0,2 1-1,1-1 1,1 0 0,0 0-1,2 1 1,1-1 0,1-1 0,2 1-1,0-1 1,1 0 0,1 0-1,14 25 1,-12-25-16,-3-5 43,1-1 0,0 0 0,20 26 1,-26-39-43,0 0 0,0 0 0,1-1 0,0 0 1,0 1-1,-1-1 0,2-1 0,-1 1 0,0 0 1,1-1-1,-1 0 0,1 0 0,0-1 0,-1 1 1,1-1-1,0 0 0,0 0 0,0 0 0,6-1 1,15-1-1201,-6-3-2246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21.693"/>
    </inkml:context>
    <inkml:brush xml:id="br0">
      <inkml:brushProperty name="width" value="0.05" units="cm"/>
      <inkml:brushProperty name="height" value="0.05" units="cm"/>
      <inkml:brushProperty name="color" value="#33CCFF"/>
    </inkml:brush>
  </inkml:definitions>
  <inkml:trace contextRef="#ctx0" brushRef="#br0">8 241 2113,'0'0'16877,"-8"-33"-16119,8 32-773,0 0 0,0 1 0,0-1 0,0 0 0,1 1 0,-1-1 0,0 0 0,0 1 0,0-1 0,1 1 0,-1-1 1,0 1-1,1-1 0,-1 0 0,0 1 0,1-1 0,-1 1 0,1-1 0,-1 1 0,1 0 0,-1-1 0,1 1 0,-1-1 0,1 1 0,0 0 0,-1 0 1,2-1-1,24-2-149,37 13 199,-45-6-30,9-1 42,49 1-1,-75-4-44,0 0 0,0-1 0,0 1 0,0 0 0,0-1-1,0 1 1,-1-1 0,1 1 0,0-1 0,0 0 0,0 1-1,0-1 1,-1 0 0,1 1 0,0-1 0,-1 0-1,1 0 1,0 0 0,-1 0 0,1 0 0,-1 1 0,0-1-1,1 0 1,-1 0 0,0 0 0,1 0 0,-1 0 0,0 0-1,0 0 1,0-1 0,0-1 0,1-41-6,-2 32 16,1 2 25,-1 0 0,-1 1 0,0-1 0,0 1 0,-1-1 0,-7-16 0,-5-16 59,15 40-213,0 3-247,0 0 1,1 0 0,-1 0 0,0 0 0,1 0-1,-1 1 1,1-1 0,-1 0 0,1 0 0,-1 0-1,1 0 1,0-1 0,-1 1 0,1 0 0,2 2-1,0 0-638,17 16-3352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09.891"/>
    </inkml:context>
    <inkml:brush xml:id="br0">
      <inkml:brushProperty name="width" value="0.05" units="cm"/>
      <inkml:brushProperty name="height" value="0.05" units="cm"/>
      <inkml:brushProperty name="color" value="#004F8B"/>
    </inkml:brush>
  </inkml:definitions>
  <inkml:trace contextRef="#ctx0" brushRef="#br0">328 57 5635,'0'0'4212,"-16"-9"-3881,-53-27 187,63 33-468,-1 1 0,1 0 1,-1 1-1,0-1 1,0 1-1,0 1 1,0-1-1,1 1 1,-1 0-1,0 1 1,0 0-1,0 0 1,0 0-1,1 1 0,-1 0 1,0 0-1,-7 4 1,6-2 58,0 0-1,1 1 1,-1 0-1,1 0 1,0 1 0,0-1-1,0 1 1,1 1-1,0 0 1,0 0 0,-6 9-1,9-10-29,0-1 0,0 1 1,0-1-1,1 1 0,-1 0 0,1 0 0,1 0 0,-1 0 0,1 1 0,0-1 0,0 0 0,1 1 0,0-1 0,0 0 1,1 1-1,0-1 0,0 0 0,0 0 0,0 1 0,1-1 0,0 0 0,1 0 0,-1-1 0,1 1 0,0 0 1,1-1-1,-1 0 0,1 0 0,0 0 0,0 0 0,1-1 0,7 7 0,-1-2-27,1 1 0,1-2 0,-1 0 0,1 0 1,1-2-1,0 1 0,-1-2 0,2 0 0,-1 0 0,1-1 0,-1-1 0,27 2 0,-36-4-39,-1-1-1,1 0 0,-1 0 1,1 0-1,-1 0 1,1-1-1,-1 1 1,1-1-1,-1-1 0,1 1 1,-1 0-1,0-1 1,0 0-1,0 0 1,0 0-1,6-5 0,-6 2-55,0 1 0,0-1 0,-1-1 0,0 1 0,0 0-1,0-1 1,0 1 0,-1-1 0,0 0 0,0 0-1,1-11 1,8-43-653,-11 58 752,2 2-37,-1 0 0,1 0 1,-1 0-1,1 0 0,0 1 0,-1-1 0,1 0 1,-1 1-1,1-1 0,-1 1 0,0 0 0,1-1 1,-1 1-1,3 1 0,26 21-63,-11-7 155,0-2 0,1-1-1,0 0 1,1-1 0,0-1-1,27 9 1,-24-14-21,-1-1 1,1-1-1,0-1 0,0-1 0,43-2 1,-65 0-76,0 0 0,0 0 0,0-1 0,0 1 0,0-1 0,0 1 0,0-1 1,0 0-1,-1 0 0,1 0 0,0 0 0,0 0 0,-1 0 0,1 0 0,-1 0 1,1-1-1,-1 1 0,1-1 0,-1 1 0,0-1 0,0 0 0,2-2 0,-1-1-12,0 0 0,0 0 0,0 0-1,0 0 1,-1 0 0,0 0 0,0-1-1,0-8 1,-1 5-68,0 0 0,0 1 0,-1-1 1,0 0-1,-1 1 0,1-1 0,-2 1 0,1-1 0,-1 1 0,-8-15 0,4 14-27,-1 0 0,1 0-1,-2 1 1,1 0 0,-1 1-1,-1 0 1,1 0 0,-1 1 0,-1 0-1,1 1 1,-1 0 0,-14-5-1,4 4 148,-1 1 0,0 0 0,0 2 0,0 0 0,-34 1 0,54 2-31,0 0 0,-1 1 0,1-1 0,0 0 0,0 1-1,0 0 1,0-1 0,0 1 0,0 0 0,0 0-1,0 0 1,0 0 0,0 0 0,1 1 0,-1-1 0,0 1-1,1-1 1,-1 1 0,1-1 0,0 1 0,-1 0-1,1 0 1,0-1 0,0 1 0,0 0 0,0 0 0,0 0-1,1 0 1,-1 1 0,1-1 0,-1 0 0,1 0-1,0 0 1,0 0 0,0 0 0,0 5 0,0-3-1,0 1 0,0 0 0,1 0 0,0-1 0,-1 1 1,2 0-1,-1-1 0,0 1 0,1-1 0,0 1 0,0-1 0,0 0 0,1 0 0,-1 0 1,7 7-1,1-3 10,0-1 1,1-1-1,-1 1 1,1-2-1,0 0 0,1 0 1,-1-1-1,1 0 1,0-1-1,0-1 1,21 3-1,6-3-142,1-1 0,51-5 0,-63 2-80,-18 0 195,-1 1 0,1 0 0,0 1 0,0 0 0,-1 0 0,1 1 0,0 0 0,-1 1 0,1 0 0,-1 1 0,17 7 0,3 3 93,0-2 0,0 0 0,1-2 0,0-1 0,1-1 0,-1-2 0,1-1 0,49 0 0,-79-4-75,1 0-1,-1-1 1,0 1 0,1 0-1,-1 0 1,0-1-1,1 1 1,-1-1 0,0 1-1,1-1 1,-1 1-1,0-1 1,0 0 0,0 0-1,0 0 1,0 1 0,0-1-1,0 0 1,0 0-1,0-1 1,0 1 0,1-1-1,0-2 36,-1 1-1,1-1 1,0 0 0,-1 0-1,0 0 1,0 0-1,1-7 1,-1-7 48,0 0 1,-3-29 0,2 40-152,-1 1 5,-1 0 0,1 0 0,-1 0 0,0 0-1,-1 0 1,0 0 0,1 0 0,-2 0 0,1 1-1,-1 0 1,1 0 0,-2 0 0,1 0 0,0 0-1,-1 1 1,0 0 0,0 0 0,0 0-1,0 1 1,-1 0 0,0 0 0,1 0 0,-1 0-1,-7-1 1,-6-3-30,0 1 1,0 1-1,-1 0 0,1 2 0,-1 0 0,-30 0 0,45 3 78,0 0 0,0 0 0,0 0 0,0 0 0,0 1 0,0 0 0,0 0 0,0 0 0,1 1 0,-1 0-1,1 0 1,-1 0 0,1 0 0,-1 1 0,1-1 0,0 1 0,0 0 0,0 1 0,1-1 0,-1 0 0,1 1 0,0 0-1,0 0 1,0 0 0,1 0 0,-1 1 0,1-1 0,0 1 0,0-1 0,0 1 0,1 0 0,0-1 0,0 1-1,0 0 1,0 0 0,1 0 0,0 6 0,0-9-88,0 0 1,1 1-1,-1-1 0,1 1 1,0-1-1,0 0 0,0 1 1,0-1-1,0 0 0,0 0 0,1 0 1,-1 0-1,1 0 0,0 0 1,-1 0-1,1 0 0,0-1 1,0 1-1,0-1 0,0 1 0,0-1 1,0 0-1,0 0 0,1 0 1,-1 0-1,4 1 0,5 1-703,-1 0 0,1 0 0,-1-1 0,21 1 0,2-2-3139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0.549"/>
    </inkml:context>
    <inkml:brush xml:id="br0">
      <inkml:brushProperty name="width" value="0.05" units="cm"/>
      <inkml:brushProperty name="height" value="0.05" units="cm"/>
      <inkml:brushProperty name="color" value="#004F8B"/>
    </inkml:brush>
  </inkml:definitions>
  <inkml:trace contextRef="#ctx0" brushRef="#br0">1 53 9700,'0'0'4325,"5"20"-3362,31 125 974,-31-118-2281,-1-1 1,-1 1-1,-2 0 1,-1 42-1,-1-74-410,1-1 0,-1 1 0,1 0 0,-1-1 0,-1 1 0,1 0 0,-5-10 0,-1-7-946,-6-24-842,-3-14 112,12 19 10551,14 41-6670,84 2-724,91-3 307,-181 0-1014,0 0 0,0 0 0,-1 0 0,1-1 0,0 1 0,-1-1 1,1 0-1,-1 0 0,0 0 0,1 0 0,-1-1 0,0 1 0,0-1 0,-1 0 1,1 0-1,-1 0 0,1 0 0,-1-1 0,0 1 0,0 0 0,0-1 0,-1 0 1,1 1-1,1-8 0,1-3-205,0 1 0,-1-1 0,-1 0 1,0 0-1,0-22 0,-3 51 2065,3 195 1386,10-159-3478,-8-42-3143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0.890"/>
    </inkml:context>
    <inkml:brush xml:id="br0">
      <inkml:brushProperty name="width" value="0.05" units="cm"/>
      <inkml:brushProperty name="height" value="0.05" units="cm"/>
      <inkml:brushProperty name="color" value="#004F8B"/>
    </inkml:brush>
  </inkml:definitions>
  <inkml:trace contextRef="#ctx0" brushRef="#br0">0 1 3618,'0'0'13190,"139"2"-11830,-87-2-1008,-7 0-239,-5 0-113,-7 0-1041,-8 0-1888,-11 0-6227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1.496"/>
    </inkml:context>
    <inkml:brush xml:id="br0">
      <inkml:brushProperty name="width" value="0.05" units="cm"/>
      <inkml:brushProperty name="height" value="0.05" units="cm"/>
      <inkml:brushProperty name="color" value="#004F8B"/>
    </inkml:brush>
  </inkml:definitions>
  <inkml:trace contextRef="#ctx0" brushRef="#br0">330 66 7459,'0'0'2583,"-16"-11"-2423,-51-31-96,63 40-56,-1 0 0,0 0 0,1 1 0,-1-1 1,0 1-1,0 0 0,0 1 0,0-1 0,0 1 0,0 0 0,0 0 0,1 0 0,-1 1 1,0 0-1,0 0 0,0 0 0,0 1 0,1-1 0,-1 1 0,-5 3 0,-1 1 129,-1 1 0,1 1 0,0 0 0,0 1 0,-10 10 0,15-13-51,0 0-1,0 0 1,1 1-1,0-1 0,0 1 1,1 0-1,0 0 0,0 0 1,1 1-1,0 0 1,0-1-1,1 1 0,0 0 1,0 0-1,0 0 0,1 1 1,1-1-1,0 0 1,0 0-1,0 1 0,1-1 1,0 0-1,1 0 0,-1 0 1,2 0-1,-1 0 1,1 0-1,0-1 0,1 1 1,0-1-1,0 0 0,0 0 1,1 0-1,0-1 1,1 0-1,-1 0 0,1 0 1,0 0-1,1-1 0,-1 0 1,1 0-1,0-1 0,0 0 1,1 0-1,-1-1 1,1 0-1,8 3 0,-7-4-190,-1 0 0,1 0 0,0-1-1,-1 0 1,1 0 0,0-1 0,0 0 0,0-1-1,-1 0 1,1 0 0,12-4 0,-14 3-170,-1-1-1,0 0 1,0 0 0,-1-1 0,1 0 0,-1 0 0,1 0 0,-1 0 0,0-1 0,-1 0 0,1 0 0,-1 0 0,0-1 0,-1 1 0,5-9-1,0-1-837,-1 1 0,-1-1 0,6-21 0,-2-5-2270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1.857"/>
    </inkml:context>
    <inkml:brush xml:id="br0">
      <inkml:brushProperty name="width" value="0.05" units="cm"/>
      <inkml:brushProperty name="height" value="0.05" units="cm"/>
      <inkml:brushProperty name="color" value="#004F8B"/>
    </inkml:brush>
  </inkml:definitions>
  <inkml:trace contextRef="#ctx0" brushRef="#br0">1 64 2001,'39'-63'8644,"-39"64"-7828,0 22-800,6 9 577,9 10 367,1 5-512,-1 3-176,1-1-96,-3-1-176,-1-3-144,-1-10-1264,-7-10-1073,-4-12-161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2.202"/>
    </inkml:context>
    <inkml:brush xml:id="br0">
      <inkml:brushProperty name="width" value="0.05" units="cm"/>
      <inkml:brushProperty name="height" value="0.05" units="cm"/>
      <inkml:brushProperty name="color" value="#004F8B"/>
    </inkml:brush>
  </inkml:definitions>
  <inkml:trace contextRef="#ctx0" brushRef="#br0">1 261 5731,'0'0'2134,"20"-3"-1438,54-5-308,-9 2-213,69-15 1,-129 20-119,0 0 0,0-1 0,1 0-1,-1 0 1,0 0 0,0 0 0,-1-1-1,1 0 1,-1 0 0,1 0 0,-1 0-1,0-1 1,0 1 0,0-1 0,3-5-1,-3 3 14,-1 0-1,-1 0 1,1 0-1,-1-1 1,0 1-1,0 0 1,-1-1-1,0 1 1,0-1-1,-1 0 1,0-11-1,1 4 13,0-30-356,-1 42 309,0 1 0,0-1 0,0 1 0,0 0 1,0-1-1,0 1 0,-1-1 0,1 1 0,0 0 1,-1-1-1,1 1 0,-1 0 0,1 0 0,-1-1 1,0 1-1,0 0 0,0 0 0,1 0 0,-1 0 1,0 0-1,-2-1 0,-1 9 3613,-2 33-3605,6-40 36,0 3-60,-4 33 560,2-1-1,2 48 1,1-74-732,0 0 0,0 0 0,1 0-1,0 0 1,0 0 0,1 0 0,0-1 0,1 1 0,0-1 0,0 0 0,1 0 0,0 0-1,0-1 1,10 10 0,-2-7-2704,-1-9-1647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2.578"/>
    </inkml:context>
    <inkml:brush xml:id="br0">
      <inkml:brushProperty name="width" value="0.05" units="cm"/>
      <inkml:brushProperty name="height" value="0.05" units="cm"/>
      <inkml:brushProperty name="color" value="#004F8B"/>
    </inkml:brush>
  </inkml:definitions>
  <inkml:trace contextRef="#ctx0" brushRef="#br0">0 1 1249,'0'0'10388,"21"1"-9745,63 8-109,-81-9-515,-1 0-1,1 0 1,-1 1 0,1-1-1,-1 1 1,1-1 0,-1 1-1,0 0 1,1 0 0,-1 1-1,0-1 1,0 0 0,0 1-1,0-1 1,0 1 0,0-1 0,0 1-1,0 0 1,-1 0 0,1 0-1,-1 0 1,1 0 0,-1 0-1,0 1 1,0-1 0,0 0-1,0 1 1,0-1 0,0 0-1,-1 1 1,1-1 0,-1 1 0,0-1-1,0 4 1,0-1 29,0 0-1,-1 0 1,0 0 0,0 0 0,0-1 0,-1 1-1,1 0 1,-1 0 0,-1-1 0,1 0 0,0 1-1,-7 7 1,5-7 27,-6 5 17,1 1 1,1 0-1,-8 14 1,14-22-42,0 1 0,0 0 1,0 0-1,1 0 0,0 0 1,0 0-1,0 0 0,0 0 0,1 0 1,-1 0-1,1 1 0,0-1 0,1 0 1,0 7-1,0-9 2,0 0 1,0 0-1,0 0 1,0 0-1,1 0 1,-1 0-1,0-1 1,1 1-1,-1 0 1,1-1-1,0 0 0,0 1 1,-1-1-1,1 0 1,0 0-1,0 0 1,0 0-1,0 0 1,0 0-1,0-1 0,1 1 1,-1-1-1,0 1 1,4-1-1,60 4 982,-59-4-842,19 1-33,-17 0-164,-1 0 0,0-1 0,1 0 0,-1-1 0,16-3 0,-23 4-178,0-1 0,-1 1 0,1 0 1,-1-1-1,1 1 0,0 0 0,-1-1 0,1 1 0,-1-1 1,1 1-1,-1-1 0,1 1 0,-1-1 0,0 0 0,1 1 1,-1-1-1,0 1 0,1-1 0,-1 0 0,0 1 0,0-1 0,0 0 1,0 1-1,1-1 0,-1 0 0,0 1 0,0-1 0,0 0 1,0 0-1,0 1 0,-1-1 0,1 0 0,0 1 0,0-1 1,0 0-1,-1 1 0,1-2 0,-6-14-7485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2.933"/>
    </inkml:context>
    <inkml:brush xml:id="br0">
      <inkml:brushProperty name="width" value="0.05" units="cm"/>
      <inkml:brushProperty name="height" value="0.05" units="cm"/>
      <inkml:brushProperty name="color" value="#004F8B"/>
    </inkml:brush>
  </inkml:definitions>
  <inkml:trace contextRef="#ctx0" brushRef="#br0">1 7 7283,'0'0'3106,"122"0"-4291,-101 0-768,-1 0-80,-3-6-1792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3.319"/>
    </inkml:context>
    <inkml:brush xml:id="br0">
      <inkml:brushProperty name="width" value="0.05" units="cm"/>
      <inkml:brushProperty name="height" value="0.05" units="cm"/>
      <inkml:brushProperty name="color" value="#004F8B"/>
    </inkml:brush>
  </inkml:definitions>
  <inkml:trace contextRef="#ctx0" brushRef="#br0">291 147 8628,'0'0'4095,"-4"-16"-2497,-18-51-813,21 63-769,-1 0 0,0 0 1,-1 1-1,1-1 1,-1 1-1,1-1 1,-1 1-1,0 0 1,0 0-1,-1 0 1,1 1-1,-1-1 0,1 1 1,-1 0-1,0 0 1,0 0-1,0 0 1,0 0-1,0 1 1,-6-1-1,2 0-2,-1 0 0,0 1 1,0 1-1,0-1 0,0 1 0,0 1 0,-13 2 0,17-2 29,-1 1-1,1 0 1,1 0-1,-1 1 0,0 0 1,0-1-1,1 1 1,0 1-1,0-1 0,0 1 1,0-1-1,0 1 0,0 0 1,1 1-1,0-1 1,0 1-1,0-1 0,1 1 1,-1 0-1,1 0 1,-3 10-1,0 1 147,1 0-1,0 0 1,1 1 0,1-1 0,-1 30-1,3-38-138,-1 0 0,2 0 0,-1 0-1,1 0 1,0 0 0,1-1 0,0 1 0,0 0-1,1-1 1,0 1 0,0-1 0,0 0-1,1 0 1,0 0 0,1-1 0,-1 1-1,1-1 1,1 0 0,-1-1 0,1 1-1,0-1 1,0 0 0,0 0 0,1-1 0,11 6-1,-7-5-178,0 1 0,0-2 0,1 0 0,0 0 0,0-1 0,0 0 0,0-1 0,13 0 0,-19-1-293,0-1 0,0 0-1,0 0 1,0 0-1,0-1 1,0 0 0,0-1-1,0 1 1,-1-1-1,1 0 1,0 0 0,-1-1-1,1 1 1,-1-1-1,0-1 1,0 1 0,9-9-1,11-18-4085</inkml:trace>
  <inkml:trace contextRef="#ctx0" brushRef="#br0" timeOffset="1">378 62 6979,'0'0'8164,"0"139"-7460,8-88 273,1-1-769,-3-1-144,2-7-64,-2-4-400,-4-8-625,-2-17-1024,0-8-608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3.652"/>
    </inkml:context>
    <inkml:brush xml:id="br0">
      <inkml:brushProperty name="width" value="0.05" units="cm"/>
      <inkml:brushProperty name="height" value="0.05" units="cm"/>
      <inkml:brushProperty name="color" value="#004F8B"/>
    </inkml:brush>
  </inkml:definitions>
  <inkml:trace contextRef="#ctx0" brushRef="#br0">0 229 1297,'0'0'12709,"12"-1"-12250,48 0 187,-35 1-477,0 0 0,-1-2 1,1 0-1,-1-2 0,28-7 1,-47 9-177,1 0 1,-1 0-1,0 0 1,0-1-1,0 0 1,0 1-1,0-2 1,0 1-1,-1-1 1,0 1-1,1-1 1,-1-1-1,-1 1 1,1 0-1,-1-1 1,0 0-1,0 0 1,0 0-1,0 0 1,-1 0-1,0 0 1,0-1-1,-1 1 0,1-1 1,-1 0-1,0 1 1,-1-1-1,1-6 1,-1-67-1002,0 78 1330,-1 2-235,1 1 0,-1-1 0,1 0-1,-1 0 1,1 1 0,-1-1 0,1 1-1,0-1 1,0 0 0,-1 1 0,1-1-1,0 1 1,0-1 0,1 3 0,-1 1 63,-6 67 1125,1-22-81,2 1 1,6 91-1,-1-133-1286,-1 0 0,2 0 1,-1 0-1,1 0 0,0 0 0,6 9 1,14 13-2516,-21-30 2104,0 1 0,0-1-1,1 1 1,-1-1 0,0 0 0,0 0-1,1 0 1,-1 0 0,0 0 0,1-1-1,-1 1 1,4 0 0,15 0-7538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22.036"/>
    </inkml:context>
    <inkml:brush xml:id="br0">
      <inkml:brushProperty name="width" value="0.05" units="cm"/>
      <inkml:brushProperty name="height" value="0.05" units="cm"/>
      <inkml:brushProperty name="color" value="#33CCFF"/>
    </inkml:brush>
  </inkml:definitions>
  <inkml:trace contextRef="#ctx0" brushRef="#br0">241 108 10037,'0'0'8049,"2"-16"-7414,7-52-513,-9 67-128,1 0-1,-1 0 1,0 0-1,0 1 1,0-1-1,0 0 1,0 0-1,0 0 1,0 1-1,0-1 1,-1 0-1,1 0 1,0 1 0,0-1-1,-1 0 1,1 0-1,0 1 1,-1-1-1,1 0 1,-1 1-1,1-1 1,-1 0-1,1 1 1,-1-1-1,1 1 1,-1-1-1,0 1 1,1-1-1,-1 1 1,0-1-1,0 1 1,1 0-1,-1-1 1,0 1-1,-1 0 1,-24 0-240,21 1 154,0 0 7,-1 0 0,0 0 0,0 1 0,1 0 0,-1 0 1,1 0-1,0 0 0,-1 1 0,1 0 0,0 0 0,1 0 0,-1 1 0,0 0 0,1 0 0,-6 6 0,8-8 81,0 0 1,0 0-1,0 0 1,0 1-1,1-1 1,-1 1-1,1-1 0,-1 1 1,1-1-1,0 1 1,0 0-1,0-1 1,1 1-1,-1 0 1,0 0-1,1 0 1,0-1-1,0 1 1,0 0-1,0 0 1,0 0-1,0 0 0,1 0 1,-1-1-1,1 1 1,0 0-1,0 0 1,0-1-1,0 1 1,1-1-1,-1 1 1,1-1-1,-1 1 1,3 1-1,33 28 288,-25-24-224,-1 0 0,-1 1 0,0 1 0,17 19 0,-25-27-61,-1 0 1,1 0-1,-1 1 0,0-1 0,0 0 0,0 0 0,0 1 0,0-1 0,0 1 0,-1-1 1,1 1-1,-1-1 0,1 1 0,-1-1 0,0 1 0,0-1 0,-1 1 0,1-1 0,0 1 1,-1-1-1,1 1 0,-1-1 0,0 1 0,0-1 0,0 0 0,0 1 0,0-1 0,-1 0 1,1 0-1,0 0 0,-1 0 0,-2 2 0,0 0 22,0 0 1,-1-1 0,0 1-1,1-1 1,-1 0-1,-1 0 1,1-1-1,0 0 1,-1 1-1,1-2 1,-1 1-1,-8 1 1,-77 6-3228,65-7-879,2-1-4199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4.027"/>
    </inkml:context>
    <inkml:brush xml:id="br0">
      <inkml:brushProperty name="width" value="0.05" units="cm"/>
      <inkml:brushProperty name="height" value="0.05" units="cm"/>
      <inkml:brushProperty name="color" value="#004F8B"/>
    </inkml:brush>
  </inkml:definitions>
  <inkml:trace contextRef="#ctx0" brushRef="#br0">1 3 7043,'0'0'10722,"20"0"-10409,64-2-103,-80 1-208,-1 1 0,1 0 0,0 0 0,0 1 0,0-1 0,0 1 0,-1-1-1,1 1 1,0 1 0,-1-1 0,1 0 0,0 1 0,-1 0 0,0 0 0,1 0 0,-1 0-1,6 5 1,-8-5 6,1 1-1,-1-1 1,1 1-1,-1 0 1,0-1-1,0 1 0,0 0 1,0 0-1,-1-1 1,1 1-1,-1 0 1,0 0-1,0 0 1,0 0-1,0 0 0,0 0 1,-1 5-1,-3 7 91,-1 0 0,0 0 0,-1 0 0,-1-1 0,-15 26-1,17-32 58,0 0 0,1 1 0,0-1 0,0 1 0,1 0 0,0 0 0,1 1 0,0-1 0,0 0 0,1 1 0,0 11 0,1-20-143,1 0 0,-1-1 0,0 1 0,1 0 0,-1-1 0,1 1-1,-1 0 1,1-1 0,-1 1 0,1 0 0,-1-1 0,1 1 0,0-1 0,-1 1 0,1-1 0,0 1 0,-1-1 0,1 0 0,0 1 0,0-1 0,-1 0 0,1 1-1,0-1 1,0 0 0,0 0 0,0 0 0,-1 0 0,1 0 0,2 0 0,31 1-195,-28-1 80,72-2-3867,-37-8-757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4.371"/>
    </inkml:context>
    <inkml:brush xml:id="br0">
      <inkml:brushProperty name="width" value="0.05" units="cm"/>
      <inkml:brushProperty name="height" value="0.05" units="cm"/>
      <inkml:brushProperty name="color" value="#004F8B"/>
    </inkml:brush>
  </inkml:definitions>
  <inkml:trace contextRef="#ctx0" brushRef="#br0">0 1 11973,'0'0'9829,"133"13"-9557,-100-13-176,-4 0-96,-8 2-144,-7 2-1169,-8 1-1264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5.242"/>
    </inkml:context>
    <inkml:brush xml:id="br0">
      <inkml:brushProperty name="width" value="0.05" units="cm"/>
      <inkml:brushProperty name="height" value="0.05" units="cm"/>
      <inkml:brushProperty name="color" value="#004F8B"/>
    </inkml:brush>
  </inkml:definitions>
  <inkml:trace contextRef="#ctx0" brushRef="#br0">363 159 4338,'0'0'2257,"-9"-17"-1152,-30-55 450,37 67-1464,0 1 1,-1-1-1,0 1 0,0 0 1,0 0-1,0 0 0,-1 0 1,0 0-1,0 1 0,0 0 1,0-1-1,0 2 0,0-1 1,-1 0-1,1 1 0,-1 0 1,0 0-1,0 0 0,0 1 1,0-1-1,0 1 0,0 0 1,0 1-1,0-1 0,-1 1 1,1 0-1,0 0 0,0 1 1,0 0-1,0 0 0,0 0 1,0 0-1,0 1 0,-7 3 1,1 0 60,0 1 0,1 0 0,-1 0 1,1 1-1,1 1 0,-1 0 0,1 0 0,1 1 1,0 0-1,0 0 0,0 1 0,-8 15 1,12-18-44,0 0 1,1 1 0,0 0 0,0 0 0,0 0 0,1 0-1,0 0 1,1 1 0,0-1 0,0 1 0,1-1 0,0 0-1,1 1 1,-1-1 0,1 1 0,5 14 0,-4-17-97,1 0 0,0 1 0,0-1 0,0 0 0,1-1 0,0 1 0,0-1 1,1 1-1,0-1 0,0-1 0,0 1 0,0-1 0,0 1 0,1-2 0,0 1 0,0-1 1,0 1-1,0-2 0,1 1 0,9 2 0,-3-1-195,1-1 1,0 0-1,0-1 0,0 0 1,0-1-1,24-2 1,-31 0-285,0 1 1,-1-1-1,1-1 1,-1 1-1,1-1 1,-1 0-1,1-1 1,-1 0-1,0 0 1,0 0 0,-1 0-1,1-1 1,-1 0-1,1 0 1,7-9-1,10-18-3898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5.587"/>
    </inkml:context>
    <inkml:brush xml:id="br0">
      <inkml:brushProperty name="width" value="0.05" units="cm"/>
      <inkml:brushProperty name="height" value="0.05" units="cm"/>
      <inkml:brushProperty name="color" value="#004F8B"/>
    </inkml:brush>
  </inkml:definitions>
  <inkml:trace contextRef="#ctx0" brushRef="#br0">29 0 7988,'0'0'4242,"-14"146"-3346,14-89-400,0-3-16,0-5-480,0-8-32,2-9-208,0-8-1024,-2-9-977,0-11-737,-19-4-2272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5.931"/>
    </inkml:context>
    <inkml:brush xml:id="br0">
      <inkml:brushProperty name="width" value="0.05" units="cm"/>
      <inkml:brushProperty name="height" value="0.05" units="cm"/>
      <inkml:brushProperty name="color" value="#004F8B"/>
    </inkml:brush>
  </inkml:definitions>
  <inkml:trace contextRef="#ctx0" brushRef="#br0">1 220 3922,'0'0'4949,"20"0"-3381,30 2-765,-1 0 175,-1-1-1,74-9 0,-118 7-983,1 0 0,0 0 0,0-1 0,0 0 0,-1 1-1,1-1 1,-1-1 0,0 1 0,1-1 0,-1 1-1,0-1 1,0-1 0,-1 1 0,1 0 0,-1-1-1,1 0 1,-1 0 0,0 0 0,-1 0 0,1 0 0,-1 0-1,0-1 1,0 0 0,2-5 0,0-8-122,0 0 0,-2 1 0,0-2 0,-1 1 0,-1-22 0,0 34 898,-7 21 39,-2 16-303,1 1 1,2 0 0,1 0-1,1 0 1,2 0-1,1 1 1,2-1 0,8 59-1,10-27-1102,2-30-4421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6.271"/>
    </inkml:context>
    <inkml:brush xml:id="br0">
      <inkml:brushProperty name="width" value="0.05" units="cm"/>
      <inkml:brushProperty name="height" value="0.05" units="cm"/>
      <inkml:brushProperty name="color" value="#004F8B"/>
    </inkml:brush>
  </inkml:definitions>
  <inkml:trace contextRef="#ctx0" brushRef="#br0">0 239 11957,'0'0'361,"26"-13"658,-3 0-529,147-70 2891,-91 52-2384,-37 15-391,-1-1 0,40-24-1,-79 27-7640,-2 4 259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7.242"/>
    </inkml:context>
    <inkml:brush xml:id="br0">
      <inkml:brushProperty name="width" value="0.05" units="cm"/>
      <inkml:brushProperty name="height" value="0.05" units="cm"/>
      <inkml:brushProperty name="color" value="#004F8B"/>
    </inkml:brush>
  </inkml:definitions>
  <inkml:trace contextRef="#ctx0" brushRef="#br0">322 107 4002,'0'0'3159,"-13"-16"-1783,-39-50-514,48 63-829,1 0 1,-1 1-1,1 0 1,-1-1-1,0 2 1,1-1-1,-1 0 1,0 1-1,0 0 1,-1-1-1,1 2 0,0-1 1,0 0-1,0 1 1,-1 0-1,1 0 1,0 0-1,0 0 1,-1 1-1,1 0 1,0 0-1,0 0 1,-7 3-1,2-1 100,1 1 0,0 0 0,0 1 0,0 0 0,0 0 1,1 0-1,0 1 0,0 0 0,1 1 0,-1-1 0,1 1 0,1 1 0,-1-1 0,1 1 0,1 0 0,-1 0 0,1 0 1,-3 9-1,1 0 133,1-1 0,0 1-1,1 0 1,1 1 0,0-1 0,2 0 0,0 1 0,2 26 0,0-37-225,0 1 0,1-1-1,0 1 1,0-1 0,1 0 0,0 0-1,0 0 1,1 0 0,-1 0 0,1-1-1,1 0 1,0 0 0,-1 0 0,2 0-1,-1-1 1,1 0 0,0 0 0,0 0-1,0-1 1,0 0 0,1 0 0,0-1-1,0 1 1,7 1 0,-7-2-10,-1-1-1,1 0 1,-1-1 0,1 1 0,-1-1 0,1-1-1,0 1 1,0-1 0,-1 0 0,1-1 0,0 0-1,-1 0 1,1 0 0,-1-1 0,1 0 0,-1 0-1,1 0 1,-1-1 0,0 0 0,0 0 0,-1-1-1,1 0 1,-1 0 0,1 0 0,-1 0 0,0-1-1,4-6 1,3-6-216,-1 0-1,0-1 1,-2 0-1,0-1 0,12-37 1,-12 31 215,-9 25 5,1 0 0,-1 0 0,1 0 0,-1 0 0,1 0 0,-1 0-1,1 0 1,-1 0 0,1 0 0,-1 0 0,1 0 0,-1 0 0,1 0 0,-1 0 0,0 0 0,1 1 0,-1-1 0,1 0 0,-1 0-1,1 0 1,-1 1 0,0-1 0,1 0 0,-1 1 0,0-1 0,1 0 0,-1 1 0,0-1 0,1 1 0,-1-1 0,0 0 0,0 1 0,1-1-1,-1 1 1,0 0 0,13 15-268,-5-6 232,0 0 0,1 0 0,0-1-1,0 0 1,1-1 0,0 0 0,18 10-1,-23-15 26,0 0-1,1 0 1,-1-1-1,0 0 1,1 0-1,-1 0 1,1 0-1,0-1 0,0 0 1,0 0-1,-1-1 1,1 1-1,0-1 1,0-1-1,0 1 1,0-1-1,-1 0 0,1 0 1,6-3-1,-8 2-13,0-1-1,0 1 0,0-1 0,0 0 1,-1 0-1,0-1 0,0 1 1,0-1-1,0 1 0,0-1 1,0 0-1,-1 0 0,0 0 0,0 0 1,0-1-1,0 1 0,-1 0 1,0-1-1,0 1 0,0-1 1,0 0-1,-1 1 0,0-6 0,1 4-90,-1-1-1,0 1 0,0-1 1,-1 1-1,0 0 0,0-1 1,0 1-1,-1 0 0,0 0 0,0 0 1,0 0-1,-1 0 0,0 0 1,0 1-1,-1 0 0,-4-7 0,1 5 19,-1 0-1,1 1 1,-1 0-1,-1 0 0,1 1 1,-1-1-1,0 2 1,0 0-1,0 0 0,-1 0 1,1 1-1,-1 1 1,0-1-1,0 2 0,0-1 1,0 1-1,0 1 0,-16 1 1,22 0 111,1 0 0,-1 0 0,1 0 1,0 0-1,-1 1 0,1 0 0,0 0 0,0 0 0,0 0 1,0 0-1,0 0 0,0 1 0,1 0 0,-1-1 0,1 1 0,0 0 1,0 0-1,0 0 0,0 0 0,0 1 0,1-1 0,-1 0 1,1 1-1,0-1 0,0 1 0,0 0 0,1-1 0,-1 6 1,0-4-5,0 0 1,1 0-1,0 0 1,0 1 0,0-1-1,0 0 1,1 0 0,0 1-1,0-1 1,1 0-1,-1 0 1,1 0 0,0 0-1,0-1 1,1 1-1,-1 0 1,1-1 0,0 0-1,4 5 1,3-1-9,0-2 0,0 1 0,1-1 0,0 0 0,0-1 0,0-1 0,0 0 0,1 0 0,0-1 0,-1 0 0,1-1 0,14 0 0,16 1 75,1-2 0,45-5-1,-58 2-45,0 1-1,0 1 1,0 2-1,0 1 1,30 7-1,-42-7 249,-1 0 1,1-1-1,0-1 0,27-1 0,-43-1-259,0 1-1,0-1 0,-1 0 1,1 1-1,0-1 0,-1 0 1,1 0-1,0-1 1,-1 1-1,1 0 0,-1 0 1,0-1-1,1 1 0,-1-1 1,0 1-1,0-1 1,0 0-1,0 1 0,0-1 1,0 0-1,0 0 0,-1 1 1,1-1-1,-1 0 1,1 0-1,-1 0 0,0 0 1,0 0-1,1-2 0,0-61-136,-3 58 41,1 1 1,-2-1-1,1 0 0,-1 1 0,0-1 0,0 1 1,0 0-1,-1 0 0,0 0 0,-1 0 0,1 1 1,-1-1-1,0 1 0,0 1 0,0-1 0,-1 1 0,-7-5 1,-1-1-10,-2 1 1,1 0 0,-1 1 0,-1 0 0,-27-8-1,36 13 34,0 1 0,-1 1 0,1-1 0,-1 1 0,0 1 0,1-1 0,-1 2 0,0-1 0,-10 3 0,16-3 14,0 1 0,0 0 0,0 0-1,-1 0 1,1 1 0,1-1 0,-1 1 0,0 0 0,0 0 0,1 0 0,-1 0 0,1 0 0,-1 0 0,1 1 0,0-1 0,0 1 0,0 0 0,0-1 0,0 1-1,1 0 1,-1 0 0,1 0 0,0 0 0,0 0 0,0 1 0,0 3 0,-1-2-58,1 0 1,1 0-1,-1 0 0,1 0 0,0-1 1,0 1-1,0 0 0,1 0 1,-1 0-1,1 0 0,0 0 1,1 0-1,-1-1 0,1 1 1,0 0-1,0-1 0,1 0 0,-1 1 1,1-1-1,0 0 0,0 0 1,4 4-1,-1-3-555,1-1-1,-1 1 1,1-1-1,0-1 1,0 1-1,0-1 1,0 0 0,1 0-1,-1-1 1,1 0-1,0-1 1,-1 0-1,13 1 1,30-1-8329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7.749"/>
    </inkml:context>
    <inkml:brush xml:id="br0">
      <inkml:brushProperty name="width" value="0.05" units="cm"/>
      <inkml:brushProperty name="height" value="0.05" units="cm"/>
      <inkml:brushProperty name="color" value="#004F8B"/>
    </inkml:brush>
  </inkml:definitions>
  <inkml:trace contextRef="#ctx0" brushRef="#br0">0 0 7155,'0'0'6144,"5"22"-5325,42 362 772,-45-377-3264,1-10 499,7-22 27,13-29 1284,-22 51-82,1 1-1,-1-1 1,1 0-1,0 0 1,0 1-1,0-1 1,0 1-1,0-1 0,0 1 1,1 0-1,-1 0 1,5-3-1,5 2 314,0 1-1,0 0 0,0 1 0,0 1 1,0 0-1,0 0 0,16 4 0,7-2-90,-20-1-266,-9 0 52,1-1-1,0 0 1,0 0-1,0-1 1,-1 1-1,11-4 1,-15 3-52,0 0-1,0 0 1,0 0 0,0 0 0,0 0 0,0-1-1,-1 1 1,1-1 0,0 1 0,-1-1-1,1 1 1,-1-1 0,0 0 0,1 0-1,-1 0 1,0 0 0,0 0 0,0 0-1,0 0 1,-1 0 0,1-1 0,-1 1-1,1-4 1,1-13-55,0 0 0,-3-25 0,1 34 1403,-2 37-1211,-1-1-1,-11 43 1,2-7-20,3-15-766,-20 61-1,18-76-1518,-1-2 1,-30 54-1,-4-12-4374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8.189"/>
    </inkml:context>
    <inkml:brush xml:id="br0">
      <inkml:brushProperty name="width" value="0.05" units="cm"/>
      <inkml:brushProperty name="height" value="0.05" units="cm"/>
      <inkml:brushProperty name="color" value="#004F8B"/>
    </inkml:brush>
  </inkml:definitions>
  <inkml:trace contextRef="#ctx0" brushRef="#br0">0 1 1361,'0'0'10516,"63"101"-7810,-26-40-1314,0 2-335,-2-7-33,-1-5-624,-5-8-15,-7-8-385,-5-7 0,-7-9-64,-2-6-80,-1-2-1217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8.873"/>
    </inkml:context>
    <inkml:brush xml:id="br0">
      <inkml:brushProperty name="width" value="0.05" units="cm"/>
      <inkml:brushProperty name="height" value="0.05" units="cm"/>
      <inkml:brushProperty name="color" value="#004F8B"/>
    </inkml:brush>
  </inkml:definitions>
  <inkml:trace contextRef="#ctx0" brushRef="#br0">0 128 5250,'0'0'4498,"7"23"-2414,7 28-963,-3 0-1,7 65 1,-17-93-883,4 47 98,-4-63-488,0-42-358,-2-10 39,0 27 193,0 0-1,1-1 1,1 1-1,1-1 0,0 1 1,2 0-1,0 0 1,7-19-1,-11 36 309,0 0-1,1 1 1,-1-1 0,1 0-1,-1 0 1,1 1-1,0-1 1,-1 0 0,1 1-1,0-1 1,-1 1-1,1-1 1,0 1 0,0-1-1,-1 1 1,1-1-1,0 1 1,0 0 0,0-1-1,0 1 1,0 0-1,-1 0 1,1 0 0,0 0-1,0 0 1,0 0-1,0 0 1,0 0 0,0 0-1,0 0 1,0 0 0,-1 0-1,1 1 1,0-1-1,0 0 1,0 1 0,0-1-1,-1 1 1,1-1-1,0 1 1,0-1 0,-1 1-1,1-1 1,0 1-1,-1 0 1,1-1 0,-1 1-1,2 1 1,33 39 703,-32-38-598,15 22 385,1 1-129,1-1 0,38 37 0,-52-56-347,0-1 0,1 1-1,0-1 1,0-1 0,0 1-1,1-1 1,0 0 0,-1-1 0,1 0-1,0 0 1,1-1 0,-1 0 0,0 0-1,1-1 1,8 1 0,-16-3-26,1 1 1,-1 0 0,0-1-1,0 1 1,1-1 0,-1 1-1,0-1 1,0 0 0,0 1-1,0-1 1,0 0 0,0 0-1,0 0 1,0 0 0,0 0-1,0 0 1,0 0 0,-1 0-1,1 0 1,0 0 0,-1 0-1,1-1 1,-1 1 0,1 0-1,-1 0 1,1-1 0,-1 1-1,0 0 1,0-3 0,5-47 348,-5 43-321,0-282-1753,3 257-804,5 14-1944,4 8-4637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4:57.416"/>
    </inkml:context>
    <inkml:brush xml:id="br0">
      <inkml:brushProperty name="width" value="0.05" units="cm"/>
      <inkml:brushProperty name="height" value="0.05" units="cm"/>
      <inkml:brushProperty name="color" value="#33CCFF"/>
    </inkml:brush>
  </inkml:definitions>
  <inkml:trace contextRef="#ctx0" brushRef="#br0">16 82 4866,'0'0'4664,"-3"-16"-4261,2 11-598,-7-49 1661,5 47-347,4 44-855,3 3 191,3 0 0,0 0 0,27 75 0,59 109 665,-83-202-1263,11 21 154,-4-21-3371,-18-34-2075,-6-16 1044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9.375"/>
    </inkml:context>
    <inkml:brush xml:id="br0">
      <inkml:brushProperty name="width" value="0.05" units="cm"/>
      <inkml:brushProperty name="height" value="0.05" units="cm"/>
      <inkml:brushProperty name="color" value="#004F8B"/>
    </inkml:brush>
  </inkml:definitions>
  <inkml:trace contextRef="#ctx0" brushRef="#br0">0 12 11749,'0'0'267,"2"17"1176,9 96 2585,13 121-1303,-21-148-5212,-3-72 657,-1-14 1715,1 1-1,0-1 1,0 0-1,-1 0 1,1 1-1,0-1 1,-1 0-1,1 0 1,0 0-1,-1 1 1,1-1-1,0 0 1,-1 0-1,1 0 1,-1 0-1,1 0 1,0 0-1,-1 0 1,1 0-1,0 0 1,-1 0-1,1 0 1,-1 0-1,1 0 1,0 0-1,-1 0 1,1 0-1,0 0 1,-1-1-1,1 1 1,-1 0-1,1 0 1,0 0-1,0 0 1,-1-1-1,1 1 1,0 0-1,-1-1 1,1 1-1,0 0 1,0 0-1,-1-1 1,1 1-1,0 0 1,0-1-1,0 1 1,0 0-1,-1-1 1,1 1-1,0-1 1,-3-15-297,1 0 1,1 0 0,0 1-1,1-1 1,3-20 0,-2 3 499,4-3 294,-4 33-12,-1 1 0,1-1 1,0 1-1,0-1 0,1 1 0,-1-1 0,0 1 0,1 0 0,-1-1 0,1 1 0,0 0 0,3-3 0,-2 3 113,0 0-1,0 0 1,1 0-1,-1 1 0,0-1 1,1 1-1,-1 0 1,1 0-1,4-1 1,27-3-78,-27 5-358,9-1 53,0 0 1,0-2 0,0 0 0,33-10-1,-45 11-120,0 0 0,-1-1 0,1 0 0,0 0-1,-1 0 1,1 0 0,-1-1 0,0 1-1,0-1 1,-1 0 0,1-1 0,-1 1-1,0 0 1,0-1 0,0 0 0,-1 0 0,1 0-1,-1 0 1,0 0 0,1-6 0,1-7-275,-1 0 1,0 0-1,-1-1 1,-1-32 410,-1 66 780,-11 113 1684,6-89-2341,2 1 0,2 45 1,1-81-500,0 0 1,1 0-1,-1 1 0,1-1 1,0 0-1,1 0 1,-1-1-1,1 1 1,-1 0-1,1 0 0,3 3 1,-4-5-254,0-1 0,0 1 0,1-1 0,-1 0 0,0 0 0,1 0 1,-1 0-1,1 0 0,-1 0 0,1 0 0,0 0 0,-1-1 0,1 1 0,0-1 0,-1 1 1,1-1-1,3 1 0,8-1-7678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19.732"/>
    </inkml:context>
    <inkml:brush xml:id="br0">
      <inkml:brushProperty name="width" value="0.05" units="cm"/>
      <inkml:brushProperty name="height" value="0.05" units="cm"/>
      <inkml:brushProperty name="color" value="#004F8B"/>
    </inkml:brush>
  </inkml:definitions>
  <inkml:trace contextRef="#ctx0" brushRef="#br0">8 1 8820,'0'0'7497,"16"13"-6761,47 44 254,-61-54-958,0-1 0,0 0 1,-1 1-1,1-1 0,-1 1 0,1 0 1,-1-1-1,0 1 0,0 0 0,0 0 1,0 0-1,-1-1 0,1 1 1,-1 0-1,0 0 0,1 0 0,-1 0 1,-1 0-1,1 0 0,-1 4 0,0 7 57,0-5-62,0 1 1,-1 0-1,0-1 1,-1 0 0,0 0-1,0 0 1,-1 0-1,0 0 1,-1 0 0,0-1-1,0 0 1,-13 15-1,-24 44-28,41-66 3,1 0 1,-1 1-1,0-1 1,1 0-1,0 1 0,-1-1 1,1 1-1,0-1 0,-1 1 1,1-1-1,0 1 0,0-1 1,0 1-1,1-1 0,-1 0 1,0 1-1,1-1 0,-1 1 1,0-1-1,1 0 0,0 1 1,-1-1-1,1 0 1,0 1-1,-1-1 0,3 2 1,0 0 51,0-1 0,0 1-1,1-1 1,-1 1 0,1-1 0,-1 0 0,1 0 0,0-1 0,6 3 0,11 1 609,0 0 0,41 3 0,-56-7-430,125 5 1464,-131-6-1894,-35 6-11005,32-6 9406,-29 0-8697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2.574"/>
    </inkml:context>
    <inkml:brush xml:id="br0">
      <inkml:brushProperty name="width" value="0.05" units="cm"/>
      <inkml:brushProperty name="height" value="0.05" units="cm"/>
      <inkml:brushProperty name="color" value="#004F8B"/>
    </inkml:brush>
  </inkml:definitions>
  <inkml:trace contextRef="#ctx0" brushRef="#br0">7 14 3586,'0'0'5290,"0"-9"-3822,0 5-1144,0 6 1051,-4 225 173,14 313 2776,-6-501-4113,2 0-1,1-1 1,2 1 0,14 38 0,-23-77-264,0 0 1,0 0-1,-1 0 1,1-1-1,0 1 1,-1 0-1,1 0 1,0 0-1,-1 0 0,1 0 1,0 0-1,-1 0 1,1 0-1,0 0 1,-1 0-1,1 0 1,0 0-1,0 0 1,-1 0-1,1 0 1,0 0-1,-1 0 1,1 1-1,0-1 1,-1 0-1,1 0 1,0 0-1,0 0 1,-1 1-1,1-1 1,0 0-1,0 0 1,-1 1-1,1-1 0,0 0 1,0 0-1,0 1 1,0-1-1,-1 0 1,1 0-1,0 1 1,0-1-1,0 0 1,0 1-1,0-1 1,0 0-1,0 1 1,0-1-1,0 0 1,0 1-1,0-1 1,0 0-1,0 1 1,0-1-1,0 0 1,0 0-1,0 1 1,1 0-1,-26-18-2952,-1-7-2497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2.920"/>
    </inkml:context>
    <inkml:brush xml:id="br0">
      <inkml:brushProperty name="width" value="0.05" units="cm"/>
      <inkml:brushProperty name="height" value="0.05" units="cm"/>
      <inkml:brushProperty name="color" value="#004F8B"/>
    </inkml:brush>
  </inkml:definitions>
  <inkml:trace contextRef="#ctx0" brushRef="#br0">0 1 5763,'0'0'4604,"4"23"-3190,-1-6-1101,1 8 173,1-1 0,1 0 0,1-1 0,16 39 0,-3-21 411,28 42 0,-40-70-775,2 0 0,-1 0 1,2-1-1,0 0 0,0-1 0,22 16 0,-31-25-88,-1-1 0,1 0 0,-1 0 0,1 0 1,-1 0-1,1 0 0,0 0 0,-1-1 0,1 1 0,0 0 0,0-1 0,0 0 0,0 1 0,-1-1 0,1 0 0,0 0 0,0 0 0,0 0 0,0 0 1,0 0-1,0-1 0,-1 1 0,1-1 0,0 1 0,0-1 0,-1 0 0,1 1 0,0-1 0,-1 0 0,1 0 0,0 0 0,-1-1 0,1 1 0,-1 0 1,0 0-1,0-1 0,1 1 0,-1-1 0,0 1 0,0-1 0,0 0 0,0 1 0,-1-1 0,2-1 0,4-12 258,0 1-1,-2-1 1,1 0-1,2-22 1,-2 16-233,4-17-69,4-49 1,-10 34-2590,-5 32-808,-11 2-2563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3.343"/>
    </inkml:context>
    <inkml:brush xml:id="br0">
      <inkml:brushProperty name="width" value="0.05" units="cm"/>
      <inkml:brushProperty name="height" value="0.05" units="cm"/>
      <inkml:brushProperty name="color" value="#004F8B"/>
    </inkml:brush>
  </inkml:definitions>
  <inkml:trace contextRef="#ctx0" brushRef="#br0">150 48 5042,'0'0'7868,"-4"-8"-6833,-13-23-405,17 31-619,0-1 1,0 1 0,0 0 0,0-1-1,0 1 1,0 0 0,0-1 0,0 1-1,0 0 1,0 0 0,1-1 0,-1 1 0,0 0-1,0-1 1,0 1 0,0 0 0,0 0-1,0-1 1,1 1 0,-1 0 0,0 0-1,0-1 1,0 1 0,1 0 0,-1 0-1,0 0 1,0 0 0,1-1 0,-1 1-1,0 0 1,1 0 0,-1 0 0,0 0-1,0 0 1,1 0 0,-1 0 0,0 0-1,1-1 1,-1 1 0,0 0 0,1 0-1,-1 1 1,0-1 0,0 0 0,1 0 0,-1 0-1,0 0 1,1 0 0,-1 0 0,0 0-1,0 0 1,1 1 0,17 1 96,15 10 50,-2 1 0,1 1 1,-2 2-1,0 1 0,51 40 0,-66-46-138,0 0-1,-1 1 1,-1 1-1,0 0 1,-1 1-1,-1 0 1,0 1-1,0 0 1,14 30-1,-22-36-14,1 0-1,-1 0 1,0 0 0,-1 1-1,0-1 1,0 1-1,-1 0 1,0-1-1,-1 1 1,0 0 0,-1 0-1,0-1 1,0 1-1,-1 0 1,0-1-1,-1 0 1,0 1 0,-1-1-1,1 0 1,-8 11-1,-4 4 25,-1-1 0,-2 0 0,0-2 0,-1 0-1,-1-1 1,-1-1 0,0 0 0,-36 21 0,26-20-50,-1-1 0,-1-2 0,-1-1 0,0-2-1,-1-1 1,-37 8 0,26-14-496,44-17-1036,6-13-995,10-8-3041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3.688"/>
    </inkml:context>
    <inkml:brush xml:id="br0">
      <inkml:brushProperty name="width" value="0.05" units="cm"/>
      <inkml:brushProperty name="height" value="0.05" units="cm"/>
      <inkml:brushProperty name="color" value="#004F8B"/>
    </inkml:brush>
  </inkml:definitions>
  <inkml:trace contextRef="#ctx0" brushRef="#br0">127 1 7187,'0'0'561,"-13"17"-143,-1 3-195,0 1-1,0 0 0,2 1 0,1 1 0,1-1 1,-12 40-1,16-26 195,1 0 0,0 74 0,5-107-378,0-1 0,1 0 0,-1 0 0,1 1 0,-1-1 0,1 0 0,0 0 0,0 0 0,0 0 0,0 0 0,0 0 0,0 0 0,1 0 0,-1 0 0,1 0 1,-1-1-1,1 1 0,0-1 0,-1 1 0,1-1 0,0 1 0,0-1 0,0 0 0,0 0 0,0 0 0,1 0 0,-1-1 0,0 1 0,0 0 0,4 0 0,8 1 274,0 0 0,0 0 0,26-2 0,-33 0-200,204-2 782,-123-1-5811,-72 3-1666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9.064"/>
    </inkml:context>
    <inkml:brush xml:id="br0">
      <inkml:brushProperty name="width" value="0.05" units="cm"/>
      <inkml:brushProperty name="height" value="0.05" units="cm"/>
      <inkml:brushProperty name="color" value="#004F8B"/>
    </inkml:brush>
  </inkml:definitions>
  <inkml:trace contextRef="#ctx0" brushRef="#br0">22 436 3249,'0'0'5656,"-1"1"-5536,1-1 0,-1 0 0,1 1 0,-1-1-1,0 0 1,1 1 0,-1-1 0,0 0 0,0 0-1,1 1 1,-1-1 0,0 0 0,0 0 0,1 0-1,-1 0 1,0 0 0,0 0 0,1 0 0,-1 0-1,-1-1 1,1-3 30,0-1 0,0 0 0,0 0 0,1 1-1,-1-1 1,1 0 0,0 0 0,0 0 0,2-6 0,-2-4 64,1-7-145,0 1-1,1-1 1,2 1-1,0 0 1,1 0-1,1 0 1,1 1 0,0 0-1,2 0 1,0 1-1,2 0 1,0 1 0,1 0-1,0 1 1,2 0-1,26-26 1,-40 42-17,1 0-1,0 1 1,0-1 0,0 0-1,0 0 1,0 1 0,0-1-1,0 1 1,0-1 0,0 1-1,0-1 1,0 1 0,0-1-1,0 1 1,0 0-1,1 0 1,-1 0 0,0 0-1,0 0 1,0 0 0,0 0-1,1 0 1,-1 0 0,0 0-1,0 0 1,0 1 0,0-1-1,0 1 1,0-1 0,0 0-1,0 1 1,0 0 0,0-1-1,0 1 1,0 0 0,0-1-1,2 3 1,1 3-47,1-1 1,-1 1-1,0 1 0,0-1 0,3 8 0,-1-2 253,23 39 278,11 20 144,48 115 0,-88-186-754,5 18-1100,-8-10-5808,-13-7 2991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9.424"/>
    </inkml:context>
    <inkml:brush xml:id="br0">
      <inkml:brushProperty name="width" value="0.05" units="cm"/>
      <inkml:brushProperty name="height" value="0.05" units="cm"/>
      <inkml:brushProperty name="color" value="#004F8B"/>
    </inkml:brush>
  </inkml:definitions>
  <inkml:trace contextRef="#ctx0" brushRef="#br0">0 137 5378,'0'0'10261,"66"-25"-10229,-20 7-64,8 1-96,6-2-576,0 1-913,0-1-1472,-4-1-1153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29.753"/>
    </inkml:context>
    <inkml:brush xml:id="br0">
      <inkml:brushProperty name="width" value="0.05" units="cm"/>
      <inkml:brushProperty name="height" value="0.05" units="cm"/>
      <inkml:brushProperty name="color" value="#004F8B"/>
    </inkml:brush>
  </inkml:definitions>
  <inkml:trace contextRef="#ctx0" brushRef="#br0">0 0 7123,'0'0'3730,"29"136"-2209,-20-91-561,1-4 321,0-6-1073,1-7-144,-7-7-64,2-8-240,-4-4-785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0.144"/>
    </inkml:context>
    <inkml:brush xml:id="br0">
      <inkml:brushProperty name="width" value="0.05" units="cm"/>
      <inkml:brushProperty name="height" value="0.05" units="cm"/>
      <inkml:brushProperty name="color" value="#004F8B"/>
    </inkml:brush>
  </inkml:definitions>
  <inkml:trace contextRef="#ctx0" brushRef="#br0">1 122 10149,'0'0'384,"22"0"-91,-19 0-288,51 1 97,-1-3-1,1-3 1,53-11-1,-82 10-11,-7 0 10,0 2 1,0 0-1,0 1 0,0 1 0,37 0 0,-53 2-80,1 1-1,-1 0 1,0 0-1,1 0 1,-1 0 0,0 0-1,0 0 1,0 1-1,0-1 1,0 1 0,0-1-1,0 1 1,0 0-1,0 0 1,-1 0-1,1 0 1,-1 0 0,0 0-1,2 2 1,21 50 695,-19-41-371,27 92 1341,-26-79-1334,2 0 1,0-1-1,21 43 0,-39-135 44,-19-3-969,15 38 115,-15-48 0,27 71 448,0 0 1,0-1-1,1 1 0,0 0 1,0-1-1,1 1 1,0-1-1,1 1 0,0 0 1,3-12-1,-3 17 19,1 1-1,0 0 1,0 0 0,0 0-1,0 0 1,1 0-1,-1 1 1,1-1 0,0 1-1,0-1 1,-1 1 0,1 0-1,1 0 1,-1 0-1,0 1 1,0-1 0,1 1-1,-1 0 1,1 0 0,-1 0-1,1 0 1,6 0 0,10-3 269,-1 2 1,34 0-1,-43 2-198,-1 0 0,0 0 0,0 1 0,0 0 0,0 1 0,0 0 0,-1 0 0,16 7 0,-22-8-71,0 1 0,1-1 0,-1 1 0,0 0 0,0 0 0,0 0 0,0 0 0,0 0 0,0 1 1,-1-1-1,1 1 0,-1-1 0,0 1 0,1-1 0,-1 1 0,0 0 0,-1-1 0,1 1 0,0 0 0,-1 0 0,0 0 0,1 0 0,-1-1 0,0 1 0,-1 0 1,1 0-1,0 0 0,-1 0 0,0-1 0,1 1 0,-3 5 0,0-3-3,1 0 1,0 0-1,-1 0 0,0-1 1,-1 1-1,1-1 0,-1 0 1,1 0-1,-1 0 1,0 0-1,-1 0 0,1-1 1,-1 0-1,1 0 0,-1 0 1,-6 2-1,-14 7-496,-47 15 1,67-25 334,-3 1-214,-37 11-2149,12-10-2326,12-4-1094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4:57.835"/>
    </inkml:context>
    <inkml:brush xml:id="br0">
      <inkml:brushProperty name="width" value="0.05" units="cm"/>
      <inkml:brushProperty name="height" value="0.05" units="cm"/>
      <inkml:brushProperty name="color" value="#33CCFF"/>
    </inkml:brush>
  </inkml:definitions>
  <inkml:trace contextRef="#ctx0" brushRef="#br0">79 200 7347,'0'0'1417,"1"-17"-1086,-1 5-48,-1 7-170,0 0 1,1 1-1,0-1 0,0 0 0,0 1 0,1-1 0,-1 1 0,1-1 0,0 1 0,1-1 1,-1 1-1,1-1 0,0 1 0,0 0 0,0 0 0,0 0 0,1 0 0,0 0 0,-1 1 1,2-1-1,2-3 0,6-1 37,1 0 1,0 0-1,0 1 1,1 1-1,0 0 1,0 1 0,0 0-1,24-4 1,-11 4 159,-1 2 0,1 1 0,52 2 1,-76 1-308,1-1 1,0 1 0,0-1 0,0 1 0,0 1-1,-1-1 1,1 0 0,-1 1 0,1 0 0,-1-1-1,1 2 1,-1-1 0,0 0 0,0 0 0,0 1-1,0 0 1,-1 0 0,1 0 0,-1 0 0,1 0-1,-1 0 1,0 0 0,0 1 0,-1-1-1,1 1 1,-1 0 0,1-1 0,0 8 0,0-1-2,0 0 0,-1 1 1,0-1-1,-1 0 0,0 1 1,0-1-1,-1 0 1,-1 1-1,0-1 0,-3 11 1,-2-4-17,0-1 0,-1 0 1,-1 0-1,0-1 1,-1 0-1,-1 0 0,0-1 1,-21 19-1,-10 7-95,-62 45-1,93-76 76,-91 64-290,90-65 241,-2 0-1,1-1 1,-1 0-1,-1-1 1,-25 7-1,39-13 78,0 0 0,1 1 0,-1-1 0,0 0 0,0 0 0,0 0 0,1 0-1,-1 1 1,0-1 0,0 0 0,1-1 0,-1 1 0,0 0 0,0 0 0,0 0 0,1 0 0,-1-1 0,0 1 0,0 0-1,1 0 1,-1-1 0,0 1 0,1-1 0,-1 1 0,0-1 0,1 1 0,-1-1 0,0 0 0,0-1-4,1 1 1,0 0 0,0 0 0,-1-1-1,1 1 1,0 0 0,0-1 0,0 1-1,0-1 1,0 1 0,0 0 0,1-1-1,-1 1 1,0 0 0,1-2 0,2-3-84,-1-1 1,1 1 0,1-1 0,-1 1 0,7-9-1,3 1 183,1 1 1,1 0-1,0 1 0,0 0 0,1 1 0,1 1 0,0 1 0,0 0 0,0 1 0,1 1 0,1 1 0,-1 1 0,1 0 1,0 1-1,0 1 0,31-1 0,-45 4-42,1 0 0,-1 1 1,0 0-1,1 0 0,-1 0 1,0 1-1,0 0 1,0 0-1,0 0 0,0 1 1,-1-1-1,1 1 0,0 0 1,-1 0-1,0 1 0,0-1 1,0 1-1,0 0 0,-1 0 1,0 1-1,1-1 0,-2 0 1,1 1-1,3 6 0,5 14 317,-1 1 0,-1 0 0,10 48-1,6 14 29,-23-83-446,-1-2-147,-1-1 0,1 1 0,0 0-1,0-1 1,1 1 0,-1-1 0,1 0 0,-1 1 0,1-1 0,0 0 0,-1 0-1,1 0 1,3 2 0,-1-4-2807,-3-6-2352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0.735"/>
    </inkml:context>
    <inkml:brush xml:id="br0">
      <inkml:brushProperty name="width" value="0.05" units="cm"/>
      <inkml:brushProperty name="height" value="0.05" units="cm"/>
      <inkml:brushProperty name="color" value="#004F8B"/>
    </inkml:brush>
  </inkml:definitions>
  <inkml:trace contextRef="#ctx0" brushRef="#br0">42 316 3954,'0'0'8337,"-7"9"-7825,-28 36 1887,39-85-2276,0 0 0,3 1 1,1 0-1,15-41 1,-11 36-181,-8 32 14,-2 3 34,0 0 1,1 0 0,0 0-1,1 0 1,0 1 0,8-15 0,-11 23 22,0 0 0,0 0 0,-1 0 0,1 1 0,0-1 0,0 0 0,-1 0 0,1 0 0,0 1 0,0-1 0,-1 0 0,1 1 0,0-1 0,-1 1 0,1-1 0,0 1 1,-1-1-1,1 1 0,-1-1 0,1 1 0,-1 0 0,1-1 0,-1 1 0,1-1 0,-1 1 0,0 0 0,1 0 0,-1-1 0,0 1 0,1 1 0,0 0 20,162 246 1081,-162-247-1255,13 23 340,-14-24-351,1 1 0,-1-1 1,0 1-1,1-1 0,-1 1 0,0-1 1,1 1-1,-1 0 0,0-1 0,0 1 1,1-1-1,-1 1 0,0 0 0,0-1 0,0 1 1,0 0-1,0-1 0,0 1 0,0 0 1,0-1-1,0 1 0,0-1 0,-1 1 1,1 0-1,0-1 0,0 1 0,0-1 1,-1 1-1,1 0 0,0-1 0,-1 1 1,1-1-1,-1 1 0,1-1 0,-1 1 0,-16 0-4026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1.344"/>
    </inkml:context>
    <inkml:brush xml:id="br0">
      <inkml:brushProperty name="width" value="0.05" units="cm"/>
      <inkml:brushProperty name="height" value="0.05" units="cm"/>
      <inkml:brushProperty name="color" value="#004F8B"/>
    </inkml:brush>
  </inkml:definitions>
  <inkml:trace contextRef="#ctx0" brushRef="#br0">127 346 6995,'-105'-68'3119,"83"54"-2228,56 9 2308,18-15-3301,-25 9 300,39-15-1795,-2-2 0,114-69-1,-178 97 1640,0 0 0,1 0 0,-1 0 0,1 1 0,-1-1 0,1 0 0,-1 0 0,0 0 0,1 1 0,-1-1 0,1 0 0,-1 1 0,0-1 0,1 0-1,-1 1 1,0-1 0,0 0 0,1 1 0,-1-1 0,0 1 0,0-1 0,0 1 0,1-1 0,-1 0 0,0 1 0,0-1 0,0 1 0,0-1 0,0 1 0,0-1 0,0 1 0,0-1-1,0 1 1,0 0 0,4 28 353,-3-22-22,45 227 3912,-56-270-6769,-24-60 0,17 54 2541,2-1 0,-17-74 0,32 116 10,0 0 0,0 0 1,-1 0-1,1 0 0,0 1 1,0-1-1,0 0 0,0 0 1,0 0-1,0 0 1,0 1-1,1-1 0,-1 0 1,0 0-1,0 0 0,0 1 1,1-1-1,-1 0 0,1 0 1,-1 1-1,0-1 0,1 0 1,-1 1-1,1-1 0,0 0 1,-1 1-1,1-1 0,1 0 1,-1 0-38,1 1 1,-1 0-1,1-1 1,0 1-1,-1 0 1,1 0-1,-1 0 0,1 0 1,0 0-1,-1 0 1,1 1-1,0-1 1,2 1-1,53 25 46,-55-25 3,24 13 64,4 2 326,0 1 0,-1 1-1,-1 1 1,51 46 0,-75-62-458,-1 1 1,1 0-1,-1 0 1,0 0-1,0 0 1,-1 1-1,1-1 1,-1 1 0,0 0-1,0-1 1,-1 1-1,1 0 1,-1 0-1,0 0 1,-1 0-1,1 0 1,-1 1-1,0-1 1,0 0-1,0 0 1,-1 0-1,0 0 1,-2 9-1,0-6-24,-1 0-1,0 0 0,0 0 0,-1 0 0,0-1 0,0 0 0,-1 0 0,0 0 0,0-1 1,-1 0-1,1 0 0,-12 7 0,-3 2-117,0-2 0,-1 0 0,-31 12-1,44-20-69,-1-2 0,0 1 0,0-2 0,0 1 0,0-1-1,-1-1 1,1 0 0,0 0 0,-1-1 0,-19-2 0,29 2 143,1-1 1,-1 1 0,0-1-1,0 1 1,1 0 0,-1-1-1,0 0 1,1 1 0,-1-1-1,0 1 1,1-1 0,-1 0-1,1 0 1,-1 1 0,1-1-1,-1 0 1,1 0 0,0 1-1,-1-1 1,1 0 0,0 0 0,0 0-1,-1 0 1,1 0 0,0 1-1,0-1 1,0 0 0,0-2-1,2-28-3358,-1 28 2705,6-30-6807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1.799"/>
    </inkml:context>
    <inkml:brush xml:id="br0">
      <inkml:brushProperty name="width" value="0.05" units="cm"/>
      <inkml:brushProperty name="height" value="0.05" units="cm"/>
      <inkml:brushProperty name="color" value="#004F8B"/>
    </inkml:brush>
  </inkml:definitions>
  <inkml:trace contextRef="#ctx0" brushRef="#br0">13 304 1953,'0'0'9943,"7"21"-8684,4 9-979,39 128 1308,-75-271-508,12 75-1143,2 0-1,2-1 1,1 0-1,2 0 0,-2-68 1,8 103 130,0 1-1,1-1 1,-1 1 0,1 0 0,0 0 0,0-1-1,0 1 1,0 0 0,0 0 0,1 0 0,0 0-1,-1 0 1,1 0 0,0 0 0,1 1 0,-1-1 0,4-2-1,-1 0 70,0 1-1,0 1 0,1-1 1,0 1-1,0 0 0,-1 0 1,2 0-1,11-2 1,-11 3-61,-1 0 0,1 1 0,-1-1 1,1 2-1,0-1 0,-1 1 1,1 0-1,0 0 0,-1 1 1,1 0-1,0 0 0,-1 1 1,1-1-1,-1 1 0,0 1 1,1-1-1,-1 1 0,0 0 1,5 5-1,-5-4-65,-1 1 0,0 1 0,0-1 0,-1 1 0,0 0 0,0 0 0,0 0 0,-1 1 0,1-1 0,-2 1 0,1-1 0,-1 1 0,0 0 0,0 0 0,-1 1 0,0-1 0,0 0 0,-1 0 0,1 0 0,-2 8 0,-1-6-79,1 0-1,-1 0 1,-1 0-1,0-1 1,0 1-1,0-1 1,-1 0-1,-1 0 1,1 0-1,-1 0 1,0-1-1,-1 0 1,0 0-1,0 0 1,-11 8-1,3-4-708,0 0 0,-1-1-1,0-1 1,-1 0-1,0-1 1,0-1 0,-20 6-1,-12-2-3417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5.260"/>
    </inkml:context>
    <inkml:brush xml:id="br0">
      <inkml:brushProperty name="width" value="0.05" units="cm"/>
      <inkml:brushProperty name="height" value="0.05" units="cm"/>
      <inkml:brushProperty name="color" value="#004F8B"/>
    </inkml:brush>
  </inkml:definitions>
  <inkml:trace contextRef="#ctx0" brushRef="#br0">346 295 3650,'0'0'6907,"0"-10"-6475,-2-31 483,2 39-870,0 0 0,0 1-1,-1-1 1,1 1 0,-1-1 0,0 0-1,1 1 1,-1-1 0,0 1 0,0-1 0,0 1-1,0 0 1,0-1 0,0 1 0,0 0-1,-1 0 1,1 0 0,0 0 0,-1 0-1,1 0 1,-3-2 0,-34-8 684,28 8-661,-6-1-87,-1 0-1,0 1 0,0 1 0,-1 1 1,1 0-1,-23 3 0,33-2 12,0 1 0,0 0-1,0 0 1,1 1 0,-1-1-1,0 2 1,1-1 0,0 1-1,-1 0 1,1 0 0,0 1-1,1-1 1,-1 1 0,0 1-1,1-1 1,0 1 0,0 0-1,-6 9 1,9-12-6,1 1 1,0-1-1,0 1 0,0 0 1,0-1-1,0 1 0,1 0 0,-1 0 1,1 0-1,0-1 0,0 1 1,0 0-1,0 0 0,0 0 0,1-1 1,-1 1-1,1 0 0,-1 0 1,1-1-1,0 1 0,0 0 0,1-1 1,-1 1-1,0-1 0,1 1 1,0-1-1,-1 0 0,5 4 0,5 6 26,0-1-1,2 0 0,23 17 0,-27-21 33,66 44 33,34 27 223,-95-67-264,-1 0 0,-1 1-1,0 1 1,0 0 0,13 21 0,-22-31-45,-1 1 0,1 0 0,-1 0 1,0 0-1,0 0 0,0 0 0,0 0 0,-1 1 1,0-1-1,1 0 0,-2 1 0,1-1 0,0 1 0,-1 0 1,0-1-1,0 1 0,-1-1 0,1 1 0,-1-1 0,0 1 1,0-1-1,0 0 0,-1 1 0,1-1 0,-1 0 1,0 0-1,0 0 0,-1 0 0,1 0 0,-1 0 0,0-1 1,0 1-1,0-1 0,0 0 0,-1 0 0,0 0 0,1-1 1,-1 1-1,0-1 0,-6 3 0,-5 3 45,-1 0 1,0-2-1,-1 0 0,1-1 0,-1 0 0,0-1 0,-1-1 1,1-1-1,-22 0 0,37-2-14,1 0-1,-1 0 1,1 0 0,-1-1 0,1 1-1,-1 0 1,1-1 0,0 1 0,-1-1-1,1 1 1,-1-1 0,1 0 0,0 0 0,0 1-1,-1-1 1,1 0 0,0 0 0,0 0-1,0 0 1,0-1 0,0 1 0,-1-2-1,0 0 18,0-1 0,1 1-1,0-1 1,-1 0 0,1 1-1,1-1 1,-1 0 0,0 0-1,1-3 1,0-5-6,0 0-1,1 0 1,0 0 0,1 0-1,5-16 1,-2 11-14,2 1 1,0-1-1,1 1 1,1 0-1,20-27 0,65-66-61,-71 86 72,-1-2 1,-1-1-1,-1 0 0,-1-2 1,17-31-1,-32 50 0,-1 0-1,0-1 0,0 1 1,-1-1-1,0 1 0,-1-1 1,0 0-1,-1 1 0,0-1 1,0 0-1,-1 1 0,0-1 1,-5-19-1,4 23-29,0-1 0,0 1 0,-1 0 0,0-1 1,0 1-1,0 1 0,-1-1 0,0 0 0,0 1 0,0 0 0,-1 0 1,0 0-1,0 0 0,0 1 0,-1 0 0,1 0 0,-1 0 0,0 1 0,0 0 1,-10-4-1,15 6-15,-1 1 0,1-1 1,-1 1-1,1-1 0,0 1 0,-1 0 1,1 0-1,-1-1 0,1 1 1,-1 0-1,1 1 0,-1-1 0,1 0 1,-1 0-1,1 0 0,0 1 0,-1-1 1,1 1-1,0-1 0,-1 1 1,1 0-1,0-1 0,-1 1 0,0 1 1,0 0-3,1 0 0,-1 0 0,1 0 0,-1 1 1,1-1-1,0 0 0,0 0 0,0 1 0,1-1 1,-1 1-1,0-1 0,0 6 0,0 1-13,1 1 0,0 0 0,0 0-1,1-1 1,1 1 0,3 16 0,-1-17 43,0-1 0,0 0 0,1 0-1,0 0 1,0 0 0,1-1 0,0 0 0,0 0 0,1 0 0,0-1-1,0 0 1,0-1 0,1 1 0,-1-1 0,2-1 0,-1 0 0,9 4-1,1 0 44,-1-2 0,1 0 0,0-1 0,1 0-1,-1-1 1,1-2 0,28 2 0,-33-4 0,16-3 205,-29 3-252,0-1 0,0 0 0,0 0 0,0 1 0,0-1 1,-1 0-1,1 0 0,0 0 0,-1 0 0,1 0 0,0 0 0,-1 0 1,1 0-1,-1 0 0,1 0 0,-1 0 0,0 0 0,0 0 1,1 0-1,-1 0 0,0-1 0,0 1 0,0 0 0,0 0 0,-1-2 1,-4-42-472,5 44 451,0 0 0,-1-1 0,1 1 1,-1 0-1,1-1 0,-1 1 0,0 0 1,1 0-1,-1-1 0,0 1 0,0 0 1,0 0-1,0 0 0,0 0 0,0 0 1,0 0-1,0 1 0,-1-1 0,1 0 1,0 0-1,0 1 0,-1-1 0,1 1 1,0-1-1,-1 1 0,1 0 0,-1-1 1,1 1-1,-2 0 0,2 0 291,8 23-496,-1-14 256,0 0 0,1 0-1,0-1 1,0 0 0,1 0-1,0-1 1,0 0 0,1 0-1,0-1 1,0 0 0,0 0-1,1-1 1,0-1 0,0 1 0,0-2-1,1 1 1,-1-1 0,1-1-1,0 0 1,0-1 0,0 0-1,0 0 1,11-2 0,-21-3-50,1-1 0,-1 1 1,0-1-1,-1 0 0,1 0 1,-1 1-1,1-1 0,-2 0 1,1 1-1,-1-7 1,1 3-99,0-2-85,-2-38-555,2 46 756,0 1 0,0-1-1,-1 0 1,1 0-1,0 0 1,-1 0-1,0 1 1,1-1 0,-1 0-1,0 1 1,0-1-1,0 0 1,0 1 0,0-1-1,0 1 1,0 0-1,-1-1 1,1 1-1,0 0 1,-2-2 0,2 3 573,25 26-503,-16-20-162,1 0 1,0-1-1,0 0 1,1 0 0,0-1-1,-1 0 1,1-1-1,1 0 1,12 1 0,-13-2-863,1-1 0,-1-1 0,1 0 0,-1 0 0,16-3 0,0-5-2554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5.620"/>
    </inkml:context>
    <inkml:brush xml:id="br0">
      <inkml:brushProperty name="width" value="0.05" units="cm"/>
      <inkml:brushProperty name="height" value="0.05" units="cm"/>
      <inkml:brushProperty name="color" value="#004F8B"/>
    </inkml:brush>
  </inkml:definitions>
  <inkml:trace contextRef="#ctx0" brushRef="#br0">0 1 8884,'0'0'5266,"100"136"-4977,-65-91-113,2-1-176,-6-5-240,-2-5-977,-10-8-1568,-13-9-641,-6-8-1536</inkml:trace>
  <inkml:trace contextRef="#ctx0" brushRef="#br0" timeOffset="1">131 241 8708,'0'0'4306,"135"-22"-4626,-77 22-2033,0 0-1457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6.010"/>
    </inkml:context>
    <inkml:brush xml:id="br0">
      <inkml:brushProperty name="width" value="0.05" units="cm"/>
      <inkml:brushProperty name="height" value="0.05" units="cm"/>
      <inkml:brushProperty name="color" value="#004F8B"/>
    </inkml:brush>
  </inkml:definitions>
  <inkml:trace contextRef="#ctx0" brushRef="#br0">350 27 8052,'0'0'5549,"-18"-5"-5248,-6-1-227,-1 1 0,-45-5 0,57 10-54,0-1 0,-1 1-1,1 1 1,0 1 0,0 0 0,0 0 0,0 1 0,-21 8 0,26-7-13,1-1 1,0 1-1,1 0 1,-1 0 0,1 1-1,-11 9 1,16-13 1,-1 1 0,1-1 1,0 1-1,-1-1 0,1 1 1,0 0-1,0 0 0,0-1 0,0 1 1,1 0-1,-1 0 0,0 0 1,1 0-1,-1 0 0,1 0 1,0 0-1,0 0 0,-1 0 0,1 0 1,1 0-1,-1 0 0,0 0 1,0 0-1,1 0 0,-1 0 1,1 0-1,0-1 0,-1 1 0,1 0 1,0 0-1,0 0 0,2 2 1,2 2 52,0-1 1,0-1-1,1 1 1,-1-1-1,1 1 1,0-2-1,0 1 1,0-1 0,0 0-1,1 0 1,0 0-1,-1-1 1,1 0-1,0-1 1,11 2-1,13 1 241,65 0 0,-95-4-303,1 0-15,1-1-1,-1 1 1,1-1 0,-1 1 0,1-1-1,-1 0 1,0 0 0,1 0 0,-1 0 0,0 0-1,0-1 1,0 1 0,0-1 0,0 1-1,0-1 1,0 0 0,0 0 0,-1 0 0,1 0-1,-1 0 1,1 0 0,-1 0 0,0 0-1,0 0 1,0-1 0,0 1 0,0-1 0,-1 1-1,1 0 1,-1-1 0,1 1 0,-1-1-1,0 1 1,0-1 0,0 1 0,0-1 0,-1 0-1,1 1 1,-1 0 0,1-1 0,-1 1-1,0-1 1,0 1 0,0 0 0,0-1 0,0 1-1,-1 0 1,1 0 0,-1 0 0,-2-3-1,1 2 19,1 0 35,-1 1 0,0-1 1,0 0-1,0 1 0,0 0 0,0-1 1,0 1-1,0 0 0,-1 1 0,1-1 1,-8-2-1,25 37 119,-9-26-209,0 0-1,1-1 0,0 1 0,1-1 0,0-1 0,-1 1 0,2-1 1,-1 0-1,1 0 0,-1-1 0,13 5 0,-11-6-767,0 0 0,0-1 0,0 0 0,0 0 1,0-1-1,15 1 0,5-2-3748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6.772"/>
    </inkml:context>
    <inkml:brush xml:id="br0">
      <inkml:brushProperty name="width" value="0.05" units="cm"/>
      <inkml:brushProperty name="height" value="0.05" units="cm"/>
      <inkml:brushProperty name="color" value="#004F8B"/>
    </inkml:brush>
  </inkml:definitions>
  <inkml:trace contextRef="#ctx0" brushRef="#br0">88 150 7892,'0'0'2065,"3"6"-1732,10 18-165,-10-19-123,-17-30-728,-25-34-969,-14-19 4086,55 82-2349,0 0 0,0-1-1,0 1 1,0-1 0,1 1-1,0-1 1,0 0 0,-1 0 0,2-1-1,-1 1 1,6 3 0,-2 0 115,5 5-109,1-2 0,0 1 0,1-2 0,0 0 0,0-1 0,0 0 0,1-1 0,0 0 0,1-2 0,-1 1 0,1-2 0,0 0 0,0-1 0,0-1 0,25-1 0,-39-5-111,-1-1-1,0 1 0,0-1 1,-1 0-1,1 1 0,-1-1 0,0 0 1,-2-7-1,2 13 18,-1-5 36,0-1 0,0 1 0,-1 0 0,0 0 0,0 0 0,0 0 0,-1 0 0,0 0 0,0 1 0,0-1 0,0 1 0,-1 0 0,-7-7 602,12 15-624,0 0 0,-1 0 0,2 0 0,-1 0 0,0-1 0,1 1 0,0 0 0,0-1 0,0 1 0,0-1 0,0 1 0,1-1 0,0 0 0,-1 0 0,1 0 0,0-1 0,1 1 0,-1-1 0,0 1 0,6 2 0,6 4 98,0-1 0,0-1 0,25 8 0,-30-11-71,0-1-1,1 0 0,-1-1 0,0 0 0,1-1 0,15 0 1,-24-1-82,0 0 1,1 0 0,-1 0 0,0-1 0,1 1-1,-1-1 1,0 1 0,0-1 0,1 0 0,-1 0-1,0 0 1,0 0 0,0-1 0,0 1 0,0 0-1,-1-1 1,1 1 0,0-1 0,-1 0 0,1 0-1,-1 0 1,1 1 0,-1-1 0,0 0 0,0-1-1,0 1 1,0 0 0,0 0 0,0 0 0,-1-1-1,1 1 1,-1 0 0,1-5 0,1-66-3897,-2 49 3779,1 18 3680,2 13-3469,1 0 0,0-1 0,0 1 0,1-1 0,0 0 0,0 0 0,0 0 0,1 0 0,0-1 0,0 0 0,10 6 0,-9-7-748,-1 1 0,1-1 0,0-1 0,1 1-1,-1-2 1,13 5 0,-4-6-3272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7.176"/>
    </inkml:context>
    <inkml:brush xml:id="br0">
      <inkml:brushProperty name="width" value="0.05" units="cm"/>
      <inkml:brushProperty name="height" value="0.05" units="cm"/>
      <inkml:brushProperty name="color" value="#004F8B"/>
    </inkml:brush>
  </inkml:definitions>
  <inkml:trace contextRef="#ctx0" brushRef="#br0">1 222 320,'0'0'9351,"2"16"-4960,-2-17-4367,-1 0 0,1 0-1,0 0 1,0 0-1,0 0 1,0 0 0,0 0-1,0 1 1,0-1-1,0 0 1,1 0 0,-1 0-1,0 0 1,0 0-1,1 0 1,-1 1 0,1-1-1,-1 0 1,1 0-1,-1 0 1,1 1 0,-1-1-1,1 0 1,0 1-1,-1-1 1,1 0 0,0 1-1,-1-1 1,1 1-1,0-1 1,1 1 0,32 5 211,-31-4-241,20 5 276,1-1 0,0-1-1,0-1 1,1-1 0,-1-1 0,32-2 0,-55 0-246,0 0 1,0 0-1,0 0 1,0 0-1,-1 0 1,1 0-1,0 0 1,-1 0-1,1 0 1,-1 0-1,1 0 1,-1 0-1,0 0 1,1-1-1,-1 1 1,0 0-1,0 0 1,0 0-1,0-1 1,0 1-1,0 0 1,0 0-1,0 0 1,0-1-1,-1 1 1,0-2-1,-7-37 414,-16-13-362,-3-8-860,16 19-4001,10 31-186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7.525"/>
    </inkml:context>
    <inkml:brush xml:id="br0">
      <inkml:brushProperty name="width" value="0.05" units="cm"/>
      <inkml:brushProperty name="height" value="0.05" units="cm"/>
      <inkml:brushProperty name="color" value="#004F8B"/>
    </inkml:brush>
  </inkml:definitions>
  <inkml:trace contextRef="#ctx0" brushRef="#br0">0 183 7700,'0'0'4962,"19"-14"-4525,59-47-269,-75 60-154,-1-1 1,1 0-1,-1 1 0,0-1 0,0 0 0,1 0 0,-1 0 0,-1-1 0,1 1 0,0 0 0,0-1 0,-1 1 0,0-1 0,1 0 0,-1 1 0,0-1 0,0 0 0,-1 0 0,1 0 0,0 1 0,-1-1 0,0 0 1,0 0-1,0 0 0,0-6 0,-1-5 29,1 13-46,-1 0 1,1-1 0,-1 1 0,1 0 0,-1 0-1,1-1 1,-1 1 0,0 0 0,1 0 0,-1 0 0,0 0-1,0 0 1,0 0 0,0 0 0,0 0 0,0 0-1,0 0 1,0 1 0,0-1 0,-1 0 0,1 1 0,0-1-1,0 1 1,-1-1 0,1 1 0,0 0 0,-1 0-1,1-1 1,0 1 0,-1 0 0,1 0 0,0 0 0,-1 0-1,1 0 1,-2 1 0,0-1 47,-1 0 0,1 0 0,0 1 0,0-1 0,0 1 0,0 0 0,0-1-1,0 1 1,0 1 0,1-1 0,-1 0 0,0 1 0,0-1 0,1 1 0,-4 3 0,3-1 50,0-1 0,1 1-1,-1 0 1,1 0 0,0 0 0,1 0 0,-1 1-1,1-1 1,-1 1 0,1-1 0,1 0 0,-1 1 0,0 0-1,1-1 1,0 1 0,0-1 0,1 1 0,-1-1 0,1 1-1,0-1 1,0 1 0,0-1 0,1 0 0,0 1-1,0-1 1,4 7 0,-1-3 61,1 0 0,0 0-1,1 0 1,0-1 0,0 0-1,1 0 1,0 0 0,0-1-1,0-1 1,1 1 0,9 3 0,5 2 95,0-2 1,1-1-1,0-1 1,1-1-1,30 4 1,2-4-508,69-2 0,-146-15-8585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0.054"/>
    </inkml:context>
    <inkml:brush xml:id="br0">
      <inkml:brushProperty name="width" value="0.05" units="cm"/>
      <inkml:brushProperty name="height" value="0.05" units="cm"/>
      <inkml:brushProperty name="color" value="#004F8B"/>
    </inkml:brush>
  </inkml:definitions>
  <inkml:trace contextRef="#ctx0" brushRef="#br0">250 366 64,'0'0'8124,"5"-3"-6905,-1 0-991,1 0 1,-1-1-1,0 1 0,0-1 1,0 0-1,-1 0 1,1 0-1,-1 0 0,0-1 1,0 1-1,0-1 0,-1 0 1,0 0-1,0 0 1,0 0-1,0 0 0,-1-1 1,0 1-1,0 0 0,0-1 1,-1 1-1,0-1 1,0 1-1,-1-7 0,1 11-223,0 0 1,0 0-1,-1 0 0,1 0 0,0 0 0,-1 0 0,1 0 0,-1 0 0,1 0 1,-1 0-1,1 0 0,-1 0 0,0 1 0,1-1 0,-1 0 0,0 0 0,0 1 1,0-1-1,1 0 0,-1 1 0,0-1 0,0 1 0,0-1 0,0 1 1,0-1-1,0 1 0,0 0 0,0 0 0,0-1 0,0 1 0,-2 0 0,-39-2-112,34 2 85,-3 0 10,-1 1 1,0 0-1,1 1 1,-1 0-1,1 1 0,0 0 1,0 1-1,0 0 0,0 1 1,1 0-1,0 1 1,0 0-1,0 0 0,0 1 1,1 0-1,1 1 1,-1 0-1,1 1 0,-13 17 1,18-23 6,1 0 1,0 0 0,0 0-1,1 0 1,-1 1 0,1-1-1,-1 0 1,1 1 0,0-1-1,0 1 1,1-1 0,-1 1-1,1-1 1,0 6-1,0-7 3,0 0 0,1 0 0,-1 0 0,1 0-1,-1 0 1,1 0 0,0 0 0,0-1 0,0 1-1,0 0 1,0 0 0,0-1 0,1 1 0,-1-1-1,0 1 1,1-1 0,-1 1 0,1-1 0,0 0-1,-1 0 1,1 0 0,0 0 0,0 0 0,0 0-1,2 0 1,110 36 88,-75-26-67,-1 2 0,0 1 0,41 22 0,-68-29-16,0 0 0,0 0 0,0 1 0,-1 0 0,0 1 0,-1 0 1,0 1-1,0 0 0,-1 0 0,-1 1 0,0 0 0,0 0 0,9 23 1,-11-22 0,0 0 1,-2 0-1,1 1 1,-2-1 0,1 1-1,-2 0 1,0 0 0,0-1-1,-1 1 1,-1 0-1,0 0 1,-6 23 0,5-29 5,0-1 0,0 1 0,-1-1 0,0 0 0,0 0 0,-1-1 0,1 1 0,-1-1 1,-1 1-1,1-1 0,-1 0 0,0-1 0,0 1 0,0-1 0,0 0 0,-1 0 0,0-1 1,0 0-1,0 0 0,0 0 0,0-1 0,0 1 0,-1-2 0,1 1 0,-13 1 0,12-2 27,-1 1-1,1-2 0,-1 1 0,1-1 0,-1 0 1,0-1-1,1 0 0,-12-2 0,15 1 2,1 1-1,0-1 1,0 1 0,1-1-1,-1 0 1,0 0-1,0 0 1,1 0-1,-1 0 1,1-1 0,0 1-1,0-1 1,0 0-1,0 0 1,0 1-1,1-1 1,-1 0 0,1-1-1,0 1 1,-1 0-1,1-4 1,-3-5-22,1 0 1,1-1-1,0 0 0,0 1 1,1-1-1,1 0 0,0 0 0,1 1 1,0-1-1,1 0 0,1 1 1,0-1-1,0 1 0,2 0 1,-1 0-1,1 0 0,1 1 1,0 0-1,1 0 0,0 0 1,0 1-1,1 0 0,1 0 1,13-12-1,14-9 1,54-37-1,-66 53 15,-1-2-1,-1 0 1,0-1-1,-1-1 1,-1-1-1,-1-1 1,27-39 0,-40 50-10,-2 0 0,1-1 1,-2 1-1,1-1 1,-1 0-1,-1 0 1,0 0-1,-1 0 0,0-1 1,0 1-1,-1 0 1,-1-1-1,0 1 1,0 0-1,-1 0 0,-1 0 1,0 0-1,0 0 1,-1 0-1,-1 1 1,1 0-1,-2 0 1,1 0-1,-2 0 0,1 1 1,-1 0-1,0 1 1,-17-16-1,23 23-22,-1-1-1,0 0 1,0 1-1,0 0 1,0-1-1,0 1 1,0 0 0,0 0-1,0 0 1,0 0-1,-1 0 1,1 1-1,0-1 1,-1 1 0,1-1-1,0 1 1,-1 0-1,1 0 1,-1 0-1,1 0 1,0 0-1,-1 1 1,-3 0 0,4 1-10,-1-1 0,1 1 0,-1 0 0,1 0 0,0 0 0,-1 1 1,1-1-1,0 0 0,1 1 0,-1-1 0,0 1 0,1 0 0,-1 0 0,1-1 1,-1 6-1,-3 8-33,1 0 1,0 1-1,1 0 1,1-1-1,1 24 1,1-23 32,-1 5 9,2 1 0,6 43 0,-5-58 3,0 0 1,1 0 0,0 0 0,0 0 0,0-1 0,1 0 0,0 1-1,1-1 1,0-1 0,0 1 0,10 9 0,-5-6 17,0-2 0,1 0-1,0 0 1,0-1 0,1 0 0,0-1 0,0 0 0,0-1-1,1 0 1,0-1 0,0 0 0,0-1 0,0-1 0,0 0-1,1-1 1,21-1 0,-34 0-8,0 0 1,0 0-1,0 0 0,1-1 1,-1 1-1,0 0 0,0-1 0,0 1 1,0-1-1,0 0 0,0 1 1,0-1-1,-1 0 0,1 1 1,0-1-1,0 0 0,0 0 1,-1 0-1,1 0 0,0 0 0,-1 0 1,1 0-1,-1 0 0,1 0 1,-1 0-1,1 0 0,-1 0 1,0 0-1,0 0 0,0 0 0,1 0 1,-1-3-1,0-45 118,-1 33-140,2 15 19,-1 0-1,0 0 1,0 0-1,0 0 1,0 1-1,0-1 1,-1 0 0,1 0-1,0 0 1,0 0-1,0 0 1,-1 1 0,1-1-1,-1 0 1,1 0-1,0 0 1,-1 1 0,1-1-1,-1 0 1,0 1-1,1-1 1,-1 0-1,0 1 1,1-1 0,-1 1-1,0-1 1,1 1-1,-1-1 1,0 1 0,0 0-1,-1-1 1,2 1-59,1 7 18,-1 0 0,2 0 0,-1 0 0,1 0-1,0-1 1,0 1 0,1 0 0,0-1 0,0 0 0,0 0 0,1 0 0,0 0-1,0 0 1,1-1 0,-1 0 0,1 0 0,1 0 0,8 7 0,-6-6 58,0 0 0,1-1 0,-1 0 1,1 0-1,0-1 0,0 0 0,0-1 0,1 0 1,-1 0-1,1-1 0,0 0 0,16 0 1,-25-2-11,0 0 1,0-1 0,0 1 0,-1-1-1,1 1 1,0-1 0,0 1 0,0-1 0,-1 0-1,1 1 1,0-1 0,0 0 0,-1 0-1,1 1 1,-1-1 0,1 0 0,-1 0 0,1 0-1,-1 0 1,0 0 0,1 0 0,-1 0-1,0 1 1,1-1 0,-1 0 0,0 0 0,0 0-1,0 0 1,0 0 0,0-2 0,0-40-113,-1 33 115,1 3-14,1 2-17,-1 0 0,0 0-1,0 0 1,-1 0-1,1 0 1,-1 1 0,0-1-1,-1 0 1,1 0-1,-1 1 1,0-1-1,0 1 1,0-1 0,-1 1-1,-3-5 1,9 58-529,1-40 521,1 1-1,-1-1 1,2-1 0,-1 1-1,1-1 1,0 0 0,1 0-1,-1 0 1,2-1 0,-1 0-1,1-1 1,0 0-1,0 0 1,1 0 0,0-1-1,10 4 1,-11-5-272,1-1 0,0 0-1,0 0 1,0-1 0,0 0 0,0 0-1,0-1 1,0 0 0,1-1 0,-1 0 0,12-2-1,-16 1 1,0-1 0,0 0 1,0 1-1,0-2 0,-1 1 0,1-1 0,-1 1 0,1-1 0,-1 0 0,0-1 0,0 1 0,0-1 0,-1 0 0,1 0 0,-1 0 1,0 0-1,0 0 0,-1-1 0,1 1 0,-1-1 0,0 0 0,0 0 0,0 0 0,-1 0 0,2-8 0,1-8-69,0 0-1,-2 0 1,0 0-1,-2 0 1,-1-22-1,-1 25 777,-1 0 0,-1 0 0,-1 0-1,0 1 1,-1 0 0,-8-17 0,-14-21 7974,44 110-7238,5-10-1187,2-2-1,47 67 1,-8-35-2508,-60-74 2341,24 32-6899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4:58.275"/>
    </inkml:context>
    <inkml:brush xml:id="br0">
      <inkml:brushProperty name="width" value="0.05" units="cm"/>
      <inkml:brushProperty name="height" value="0.05" units="cm"/>
      <inkml:brushProperty name="color" value="#33CCFF"/>
    </inkml:brush>
  </inkml:definitions>
  <inkml:trace contextRef="#ctx0" brushRef="#br0">0 1 12998,'0'0'3017,"4"20"-3006,85 543-216,-90-579 87,1-1 0,1 1-1,0-1 1,2 1 0,-1 0 0,11-31 0,-10 38 123,1 0-1,-1 0 0,2 0 0,-1 1 1,1-1-1,11-13 0,-13 19 32,0 0-1,0 0 1,0 0-1,0 0 1,0 1-1,0 0 1,1-1-1,-1 1 1,1 1-1,0-1 1,-1 0-1,1 1 1,0 0-1,0 0 1,0 0-1,0 0 1,4 0-1,-4 2 17,-1-1 1,1 1-1,-1 0 0,1 0 0,-1 0 0,0 0 1,0 1-1,1-1 0,-1 1 0,0 0 0,-1 0 1,1 0-1,0 0 0,0 0 0,-1 1 0,1-1 1,-1 1-1,0 0 0,0-1 0,0 1 0,0 0 1,0 0-1,1 4 0,6 12 201,0 1 0,10 32 0,-13-35-21,0 3-236,-2-8-80,-1 1 1,2-1-1,-1 0 0,2-1 1,-1 1-1,2-1 0,0 0 1,0-1-1,15 18 0,-21-27-74,0-1 0,0 1-1,0 0 1,0 0 0,0-1-1,0 1 1,0-1-1,1 1 1,-1-1 0,0 1-1,0-1 1,0 0 0,1 1-1,-1-1 1,0 0-1,0 0 1,1 0 0,-1 0-1,0 0 1,0 0 0,1 0-1,-1-1 1,0 1-1,0 0 1,0-1 0,1 1-1,-1-1 1,2 0 0,-1-1-276,1 0 0,-1 0 0,0 0 0,1-1 0,-1 1 0,0 0 0,0-1 0,0 0 0,-1 1 0,3-4 0,14-33-4305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0.449"/>
    </inkml:context>
    <inkml:brush xml:id="br0">
      <inkml:brushProperty name="width" value="0.05" units="cm"/>
      <inkml:brushProperty name="height" value="0.05" units="cm"/>
      <inkml:brushProperty name="color" value="#004F8B"/>
    </inkml:brush>
  </inkml:definitions>
  <inkml:trace contextRef="#ctx0" brushRef="#br0">0 27 7251,'0'0'8820,"110"-26"-9188,-46 26-1825,7 7-992,1 2-1217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0.774"/>
    </inkml:context>
    <inkml:brush xml:id="br0">
      <inkml:brushProperty name="width" value="0.05" units="cm"/>
      <inkml:brushProperty name="height" value="0.05" units="cm"/>
      <inkml:brushProperty name="color" value="#004F8B"/>
    </inkml:brush>
  </inkml:definitions>
  <inkml:trace contextRef="#ctx0" brushRef="#br0">332 45 4786,'0'0'11939,"-13"-7"-11616,1-1-293,6 4-19,0 1 0,0-1 1,0 1-1,-1 0 0,1 1 0,-1-1 0,0 1 1,0 0-1,0 1 0,0 0 0,0 0 1,-8 0-1,2 1-5,-77 5-31,81-4 22,1 0-1,1 1 1,-1 0 0,0 1 0,0-1 0,1 2 0,-1-1 0,1 1-1,-7 5 1,12-8 4,0 0 0,1 0 0,-1 0 0,0 1 0,1-1 0,-1 0 0,1 1-1,-1-1 1,1 1 0,0 0 0,0-1 0,0 1 0,0 0 0,0 0 0,0 0 0,0 0 0,1 0 0,-1 0 0,1 0-1,-1 0 1,1 0 0,0 0 0,0 0 0,0 0 0,0 0 0,0 0 0,0 0 0,0 0 0,1 0 0,-1 0-1,1 0 1,-1 0 0,1 0 0,0 0 0,0 0 0,0 0 0,0-1 0,2 3 0,1 2 2,1-1 0,-1 0 1,1 0-1,0 0 1,1 0-1,-1-1 0,1 0 1,0 0-1,9 4 1,3-1 50,1-1 0,-1 0 1,1-1-1,0-1 1,0-1-1,1-1 1,-1-1-1,1 0 0,37-5 1,-51 4-118,-1-1 0,0 0 1,1-1-1,-1 1 0,0-1 1,0 0-1,0 0 0,0-1 1,0 0-1,0 1 0,-1-2 0,0 1 1,1 0-1,-1-1 0,0 0 1,-1 0-1,1 0 0,-1 0 1,1-1-1,-1 1 0,-1-1 1,1 0-1,-1 0 0,1 0 0,-2 0 1,1 0-1,0 0 0,-1-1 1,0 1-1,0 0 0,-1-1 1,1 1-1,-1-1 0,-1 1 0,1-1 1,-1 1-1,0-1 0,0 1 1,-3-9-1,0 9 891,3 16-763,5 19-270,0-21 44,1-1-1,0-1 1,1 1-1,0-1 1,0 0-1,0 0 1,1-1-1,0 1 1,1-2-1,-1 1 1,1-1-1,0 0 1,0-1 0,1 1-1,-1-2 1,17 6-1,14-1-3824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1.103"/>
    </inkml:context>
    <inkml:brush xml:id="br0">
      <inkml:brushProperty name="width" value="0.05" units="cm"/>
      <inkml:brushProperty name="height" value="0.05" units="cm"/>
      <inkml:brushProperty name="color" value="#004F8B"/>
    </inkml:brush>
  </inkml:definitions>
  <inkml:trace contextRef="#ctx0" brushRef="#br0">1 115 4690,'0'0'8700,"6"19"-7801,0 4-745,-2-6-68,0-1 0,1 1 0,1-1 0,1 0 0,13 23 0,-16-108-1281,-17-76 901,14 155 424,0 1 1,0-1-1,1 0 0,0 0 0,1 0 1,0 0-1,1-1 0,0 1 0,0-1 1,10 15-1,-11-19-90,0 0 0,1 0 0,-1 0 0,1-1 0,0 0 0,0 0 0,1 0 0,-1 0 0,1-1 0,0 0 0,0 0 0,0 0 0,0 0 0,1-1 0,-1 0 0,1 0 0,-1 0 0,1-1 0,0 0 0,-1 0 0,8 0 0,-10-1-19,0-1-1,0 0 1,0 0-1,0 0 1,0 0-1,0 0 0,0-1 1,0 1-1,0-1 1,0 0-1,-1 0 1,1 0-1,-1 0 1,1-1-1,-1 1 1,0-1-1,0 1 0,3-6 1,31-55-139,-34 59 111,6-15-54,-1-1 0,-1 1-1,0-1 1,-2 0 0,3-31-1,13 106 710,-15-44-879,0 0 0,0-1 0,1 0-1,0 0 1,1 0 0,0 0-1,1-1 1,0-1 0,0 1-1,1-1 1,0 0 0,0-1 0,1 0-1,0-1 1,0 0 0,1 0-1,-1-1 1,1-1 0,12 4-1,27 1-3994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1.475"/>
    </inkml:context>
    <inkml:brush xml:id="br0">
      <inkml:brushProperty name="width" value="0.05" units="cm"/>
      <inkml:brushProperty name="height" value="0.05" units="cm"/>
      <inkml:brushProperty name="color" value="#004F8B"/>
    </inkml:brush>
  </inkml:definitions>
  <inkml:trace contextRef="#ctx0" brushRef="#br0">332 68 9508,'0'0'8674,"-19"-9"-8362,-65-27-229,73 33-82,1 0 1,-1 1 0,1 0 0,-1 1-1,0 0 1,1 0 0,-1 1 0,0 1 0,0 0-1,1 0 1,-13 4 0,17-4-18,0 1 0,0 0 0,0 1 0,0-1 0,0 1 0,1 0 0,0 1 0,-1-1 0,1 1 0,0 0 0,1 0 0,-5 6 1,7-9 10,1 0 0,0 0 1,0 1-1,0-1 0,0 1 1,0-1-1,0 1 0,0-1 0,1 1 1,-1 0-1,0-1 0,1 1 1,-1 0-1,1 0 0,0-1 1,0 1-1,0 0 0,0 0 1,0-1-1,0 1 0,0 0 1,0 0-1,1 0 0,-1-1 1,0 1-1,1 0 0,0-1 1,-1 1-1,1 0 0,0-1 1,0 1-1,0-1 0,0 0 1,0 1-1,0-1 0,1 0 1,-1 1-1,0-1 0,1 0 1,-1 0-1,1 0 0,-1 0 1,1 0-1,-1 0 0,1-1 1,2 2-1,10 4 34,0 1 0,1-2 0,0 0 0,0-1-1,1 0 1,-1-1 0,1-1 0,0-1 0,-1 0 0,1-1 0,19-2 0,-33 2-17,-1 0 1,1-1-1,0 1 1,0-1-1,0 1 1,0-1-1,-1 0 1,1 1-1,0-1 1,-1 0-1,1 0 1,0 0-1,-1-1 1,1 1-1,-1 0 1,0 0-1,1-1 1,-1 1-1,0-1 1,0 1-1,2-4 1,-1 1-16,-1-1 0,1 1 0,-1 0 1,0-1-1,0 1 0,0-1 0,0 1 1,-1-1-1,0-5 0,0 3 28,0 1 0,0 0 0,-1 0 1,0 0-1,0 0 0,-1 0 0,0 0 0,0 0 0,0 0 0,-1 0 1,1 1-1,-1-1 0,-1 1 0,-4-6 0,9 11-19,-1 0 1,0 0-1,0 0 0,0 0 0,0 1 1,0-1-1,0 0 0,0 0 0,0 0 1,0 0-1,1 0 0,-1 0 0,0 0 1,0 0-1,0 0 0,0 1 0,0-1 1,0 0-1,0 0 0,0 0 0,0 0 1,0 0-1,0 0 0,0 0 0,0 1 1,0-1-1,0 0 0,0 0 0,0 0 1,0 0-1,0 0 0,0 0 0,0 1 1,0-1-1,0 0 0,0 0 0,0 0 1,0 0-1,0 0 0,-1 0 0,1 0 1,0 0-1,0 1 0,0-1 0,0 0 1,0 0-1,0 0 0,0 0 0,0 0 1,0 0-1,-1 0 0,1 0 0,0 0 1,0 0-1,0 0 0,0 0 0,0 0 1,0 0-1,0 0 0,-1 0 0,1 0 1,0 0-1,0 0 0,0 0 0,0 0 1,0 0-1,-1 0 0,7 13-252,0-5 184,0-2 0,1 1 0,0-1 0,0 0 0,0 0 0,1-1 0,0 0 0,0 0 0,0-1 0,1 0 0,13 4 0,-6-2-915,1-2-1,-1 0 1,1-1-1,0 0 1,27 0-1,-9-5-3037,-4-9-2409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1.885"/>
    </inkml:context>
    <inkml:brush xml:id="br0">
      <inkml:brushProperty name="width" value="0.05" units="cm"/>
      <inkml:brushProperty name="height" value="0.05" units="cm"/>
      <inkml:brushProperty name="color" value="#004F8B"/>
    </inkml:brush>
  </inkml:definitions>
  <inkml:trace contextRef="#ctx0" brushRef="#br0">49 149 7043,'0'0'192,"-5"-17"433,-4-14 36,-6-23 704,-1 7 3839,14 56-5231,1-1 0,1 1 0,-1-1 0,1 1 0,2 11 0,0 6 133,-2-14-41,1-1 1,1 1-1,-1-1 1,2 1-1,0-1 1,0 0-1,1 0 1,0 0 0,1 0-1,0-1 1,1 0-1,0 0 1,1 0-1,0-1 1,0 0-1,1 0 1,9 8 0,-5-8-11,-1 0 1,1 0 0,1-2 0,-1 1-1,1-2 1,1 1 0,-1-2 0,1 0 0,0-1-1,0 0 1,1-1 0,-1 0 0,19 0-1,-8-1 149,-10 0-155,0-1 0,0 0 0,1-1 0,-1-1 0,0 0 0,0-1-1,16-4 1,-28 4-34,0 0 0,-1 0 0,1 0 0,0 0 0,-1-1-1,0 1 1,1-1 0,-1 0 0,0 1 0,-1-1 0,1 0-1,0 0 1,-1 0 0,1 0 0,-1-1 0,0 1 0,0 0 0,0 0-1,-1-1 1,1 1 0,-1-1 0,0 1 0,0 0 0,0-1-1,-1-5 1,1 0-18,-1 1 1,0 0-1,0-1 0,-1 1 0,0 0 0,0 0 0,-1 0 1,0 0-1,-6-11 0,5 14 34,3 2 16,0 1 0,-1-1 0,1 1 0,-1 0 0,1 0 0,-1 0 0,0 0 0,0 0 0,0 0 0,0 0 0,0 1 0,0-1 0,-1 1 0,-4-3 0,6 7-37,0 0 0,1-1 0,-1 1 0,0 0 0,1 0 0,0 0 0,-1 0 0,1 0 0,0 0 0,1 5 0,-1-5-10,1 4-26,0-1 1,0 0 0,0 0-1,1 0 1,0 0 0,0 0-1,0 0 1,1 0 0,0-1-1,0 1 1,0-1 0,1 0 0,0 0-1,0 0 1,0 0 0,0-1-1,1 0 1,0 0 0,6 5-1,5 2-258,1 0-1,0-2 1,1 1-1,36 12 1,-49-20-579,2 0-288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2.226"/>
    </inkml:context>
    <inkml:brush xml:id="br0">
      <inkml:brushProperty name="width" value="0.05" units="cm"/>
      <inkml:brushProperty name="height" value="0.05" units="cm"/>
      <inkml:brushProperty name="color" value="#004F8B"/>
    </inkml:brush>
  </inkml:definitions>
  <inkml:trace contextRef="#ctx0" brushRef="#br0">1 8 14663,'0'0'4242,"172"-8"-4178,-75 8-64,3 0-80,-13 0-3538,-17 0-7459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3.289"/>
    </inkml:context>
    <inkml:brush xml:id="br0">
      <inkml:brushProperty name="width" value="0.05" units="cm"/>
      <inkml:brushProperty name="height" value="0.05" units="cm"/>
      <inkml:brushProperty name="color" value="#004F8B"/>
    </inkml:brush>
  </inkml:definitions>
  <inkml:trace contextRef="#ctx0" brushRef="#br0">243 129 6931,'0'0'2719,"-5"-17"-612,-16-56-967,20 70-1120,-1 1 1,1-1 0,-1 1 0,1 0-1,-1 0 1,0 0 0,0 0 0,0 0-1,0 0 1,0 0 0,0 1 0,0-1 0,-1 1-1,1-1 1,-1 1 0,1 0 0,-1 0-1,1 0 1,-1 1 0,-4-2 0,-3 1 18,0 0 0,0 0 1,0 1-1,-10 2 1,1-1 124,15-1-158,0 0-1,0 1 1,0-1 0,1 1-1,-1 0 1,0 0-1,1 0 1,-1 1-1,1-1 1,-1 1 0,1 0-1,0 0 1,-1 0-1,1 1 1,0-1-1,1 1 1,-1-1 0,0 1-1,1 0 1,-1 0-1,1 0 1,0 0 0,0 1-1,0-1 1,1 0-1,-1 1 1,1 0-1,0-1 1,0 1 0,0 0-1,0 4 1,-1-2 18,1 1 1,1-1-1,-1 0 1,1 1-1,0-1 0,1 0 1,-1 1-1,1-1 1,1 0-1,-1 0 1,1 0-1,0 0 1,0 0-1,1 0 0,0 0 1,0-1-1,0 1 1,6 7-1,30 22 331,14 13-273,-49-45-83,-1 1 0,0 0 0,0-1-1,-1 1 1,1 0 0,-1 1-1,0-1 1,0 0 0,0 0-1,0 1 1,0 6 0,-1-10-36,-1 1 1,0 0-1,0-1 0,0 1 1,0 0-1,0 0 0,0-1 1,0 1-1,-1 0 1,1-1-1,-1 1 0,1 0 1,-1-1-1,0 1 0,1-1 1,-1 1-1,0-1 1,0 1-1,0-1 0,0 0 1,-1 1-1,1-1 0,0 0 1,0 0-1,-1 0 1,1 0-1,-1 0 0,1 0 1,-1 0-1,1 0 0,-1-1 1,-2 2-1,-3 0-49,-1 0 0,0-1-1,1 1 1,-1-2 0,-15 1 0,22-1 84,0 0 0,0 0 0,0 0 0,0-1 0,0 1 0,0 0 0,0 0 0,0-1 0,0 1 1,0-1-1,0 1 0,0-1 0,0 1 0,0-1 0,0 0 0,0 1 0,0-1 0,0 0 0,1 0 0,-1 0 1,0 0-1,1 0 0,-1 1 0,0-1 0,1 0 0,-1-2 0,-1-1 0,1 0 1,0 0-1,1 0 1,-1 0-1,1 0 0,-1 0 1,1 0-1,1-5 1,-1 2 2,1-1 0,0 0 0,1 0 0,0 0 0,0 0 0,1 1 0,0-1 0,4-7 1,-3 9 4,0 0 1,1 0 0,0 0 0,0 1 0,0 0 0,1 0-1,-1 1 1,1-1 0,1 1 0,-1 0 0,0 1 0,1 0-1,0 0 1,0 0 0,-1 1 0,2 0 0,-1 0-1,0 0 1,0 1 0,1 1 0,-1-1 0,0 1 0,1 0-1,-1 1 1,0-1 0,1 1 0,-1 1 0,0 0 0,0 0-1,0 0 1,0 1 0,0 0 0,10 6 0,21 19 64,-19-13-13,1-1 0,37 20 0,-51-31 15,0 0-1,0-1 1,0 0-1,0 0 1,1 0-1,-1-1 1,1 0 0,-1 0-1,1 0 1,0-1-1,-1 0 1,1-1 0,-1 1-1,13-4 1,-17 3-43,1 0 0,-1-1 0,0 0 0,0 1 0,0-1 0,0 0 0,0 0 0,0 0 0,0 0 0,0 0 0,-1-1 0,1 1 0,-1-1 1,0 1-1,0-1 0,0 1 0,0-1 0,0 1 0,1-5 0,11-59-69,-12 58-14,10-153-376,-11 160 431,-1 1 1,1-1 0,0 1-1,0 0 1,0-1-1,0 1 1,0-1 0,0 1-1,0 0 1,0-1-1,0 1 1,0 0 0,0-1-1,0 1 1,1-1-1,-1 1 1,0 0 0,0-1-1,0 1 1,0 0 0,1-1-1,-1 1 1,0 0-1,0-1 1,1 1 0,-1 0-1,0-1 1,0 1-1,1 0 1,-1 0 0,0-1-1,1 1 1,0 0-1,8 10-152,7 25-87,21 80 514,-5 2 1,-5 1-1,-6 1 1,-4 1-1,1 201 1,-18-312-253,0 0-1,-1 0 1,1-1 0,-2 1 0,1 0 0,-1-1 0,-1 0 0,-4 13 0,5-18 4,1-1 1,-1 1-1,0-1 0,0 1 1,0-1-1,0 0 0,0 1 1,0-1-1,-1 0 0,1-1 1,-1 1-1,1 0 0,-1-1 1,0 1-1,1-1 0,-1 0 1,0 0-1,0 0 0,0 0 1,0-1-1,0 1 0,0-1 1,0 1-1,0-1 0,-1 0 1,-2-1-1,3 0-3,0 0 0,0 0 0,0 0 0,0 0 0,1 0 0,-1-1 0,0 0 0,1 1 0,-1-1 0,1 0 0,0 0 0,0 0-1,0-1 1,0 1 0,0 0 0,0-1 0,0 1 0,1-1 0,-1 0 0,1 1 0,0-1 0,0 0 0,0 0 0,0 0 0,0 0 0,0-5 0,-3-11-37,1 0-1,-3-37 1,6 56 11,-3-73-146,10-134 0,-5 186 138,1 1 1,1 1-1,1-1 1,0 1 0,2-1-1,0 2 1,1-1-1,1 1 1,0 0-1,1 1 1,23-29 0,-28 41-6,-1 1 1,1-1 0,0 1 0,0 0 0,0 0 0,1 1 0,0 0 0,-1 0-1,1 0 1,0 1 0,0-1 0,0 1 0,12-2 0,1 2-20,0 1 0,0 0 0,25 3 1,-33 0 74,0-1 0,1-1 0,-1 1 0,0-2-1,0 0 1,1 0 0,-1-1 0,0 0 0,0-1 0,0 0 0,-1-1 0,11-5 0,-19 7 31,0 0-1,0 1 1,-1-1-1,1 0 1,-1 0 0,1 0-1,-1 0 1,0-1-1,0 1 1,0 0 0,0 0-1,0-1 1,-1 1 0,1-1-1,-1 1 1,1 0-1,-1-1 1,0 1 0,0-1-1,0 1 1,0-1-1,-1-4 1,-1-2 52,1-1 0,-1 1 0,-1 0 1,-4-14-1,-2 2-260,2 1 0,0-1 0,-5-36 0,8 2-7699,4 41-376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4.305"/>
    </inkml:context>
    <inkml:brush xml:id="br0">
      <inkml:brushProperty name="width" value="0.05" units="cm"/>
      <inkml:brushProperty name="height" value="0.05" units="cm"/>
      <inkml:brushProperty name="color" value="#004F8B"/>
    </inkml:brush>
  </inkml:definitions>
  <inkml:trace contextRef="#ctx0" brushRef="#br0">0 95 9300,'0'0'8039,"10"16"-7871,14 33-146,-1 0 0,21 70 0,-17-42 54,-15-44-354,13 53 0,-26-96 106,0 0 0,0-1 0,1 1-1,0 0 1,0 0 0,2-1 0,1-10-1,-2 15 219,1 0-1,0 0 0,0 1 0,0-1 0,0 0 0,1 1 0,0-1 0,0 1 0,0 0 0,1 0 0,0 0 1,0 1-1,0-1 0,1 1 0,5-4 0,11-5 64,0 2 0,1 1 0,0 1-1,40-12 1,-37 14-86,-1-1 0,-1-1 0,0-1 0,24-14 0,-44 22-1,0 0 1,0 0-1,0 0 1,-1 0-1,1 0 1,0 0-1,-1-1 1,1 1-1,-1-1 1,0 0-1,0 0 1,0 0-1,0 0 1,0 0-1,-1 0 1,1 0-1,-1-1 1,0 1-1,0 0 1,0-1-1,-1 1 1,1-1-1,-1 1 1,0-1-1,0 1 1,0-1-1,0 1 1,0-1-1,-1 1 1,0-1-1,0 1 1,0 0-1,-2-7 1,-1 3-9,0-1 0,-1 1 0,0 1 0,0-1 0,0 1 0,-1 0-1,0 0 1,0 0 0,0 1 0,-1 0 0,0 0 0,0 1 0,-9-5 0,5 4-35,1 1-1,-1 0 1,0 0-1,-1 2 1,1-1-1,-16-1 0,24 4 16,0 0-1,-1-1 1,1 1-1,0 0 1,-1 0-1,1 1 1,-1-1-1,1 1 1,0 0-1,-1-1 1,1 1-1,0 1 1,0-1-1,0 0 1,0 1-1,0 0 1,0 0-1,0 0 1,1 0-1,-1 0 1,1 0-1,-1 1 1,1-1-1,0 1 1,-2 3-1,-2 5 3,2 1-1,-1 0 1,2 0-1,-1 0 1,2 1-1,0-1 1,0 1-1,1-1 1,1 1-1,0-1 0,0 1 1,5 20-1,-2-15 51,1 0 0,1 0 0,1-1 0,0 0 0,1 0 0,1-1 0,0 0 0,13 17 0,-9-17-6,0 0-1,1-1 1,1-1-1,1 0 1,21 16-1,-30-25-16,0-1-1,0 0 0,0 0 0,1 0 1,-1-1-1,1 0 0,0 0 0,0-1 0,0 0 1,1 0-1,-1 0 0,0-1 0,1 0 1,-1-1-1,0 0 0,1 0 0,11-2 1,-16 1-14,1-1 1,-1 1 0,1-1 0,-1 0-1,1 0 1,-1-1 0,0 1 0,0-1-1,0 0 1,0 0 0,-1 0 0,1 0-1,-1 0 1,0 0 0,0 0 0,0-1-1,0 0 1,0 1 0,0-5 0,4-5 93,-2 0 0,0-1 1,4-26-1,25 76 897,-23-26-1529,0-1 0,1 0 0,0-1-1,1 0 1,0 0 0,0-2-1,0 1 1,1-2 0,0 1 0,0-2-1,1 0 1,21 4 0,-10-4-1287,-1-1 0,1-1 1,-1-1-1,1-1 0,0-1 1,32-6-1,-17-6 668,-34 10 2169,0 0 1,0 0 0,-1 0 1,0-1-1,1 0 0,-1 0 0,8-10 1,-11 12-526,0 0 1,-1 1 0,0-2 0,1 1-1,-1 0 1,0 0 0,0 0 0,0 0-1,0-1 1,-1 1 0,1 0-1,-1-1 1,1 1 0,-1-1 0,0 1-1,0-5 1,-1 4-336,1 0 0,-1 0 0,0 0 0,0 1 0,-1-1 0,1 0 0,-1 1 0,1-1 0,-1 1-1,0-1 1,0 1 0,0 0 0,0-1 0,0 1 0,-1 1 0,-4-5 0,-2 1-130,0 0 0,0 0 1,-1 1-1,0 0 0,0 1 0,0 0 0,0 1 0,0 0 0,-14-1 1,17 2-38,0 0 1,0 0 0,0 1 0,1 1 0,-1-1 0,0 1-1,0 0 1,0 0 0,0 1 0,1 0 0,-1 0-1,1 1 1,-1-1 0,-9 7 0,14-8-10,1 1 0,-1-1 0,1 0 0,-1 1 0,1-1 1,-1 1-1,1-1 0,0 1 0,0 0 0,-1-1 0,1 1 0,1 0 0,-1 0 1,0 0-1,0 0 0,1 0 0,-1 0 0,1 0 0,-1 0 0,1 0 0,0 0 0,0 0 1,0 0-1,0 0 0,0 0 0,1 0 0,-1 0 0,1 0 0,-1 0 0,1 0 1,-1 0-1,1 0 0,2 3 0,0-1 11,0 0 1,0 0-1,0 0 1,0 0 0,1 0-1,0-1 1,0 0-1,0 0 1,0 0-1,0 0 1,1 0-1,4 1 1,4 1 19,0 0 1,1-1-1,0 0 1,-1-1-1,1-1 0,0 0 1,0-1-1,0 0 1,1-1-1,19-3 1,-29 3-50,-1-1 1,1 0-1,0 0 1,-1 0 0,1-1-1,-1 1 1,0-1-1,1 0 1,-1-1-1,0 1 1,0-1-1,0 1 1,0-1-1,-1 0 1,1-1-1,-1 1 1,0 0-1,0-1 1,0 0-1,0 0 1,-1 0 0,1 0-1,-1 0 1,0-1-1,0 1 1,-1 0-1,1-1 1,-1 0-1,0 1 1,0-1-1,-1 0 1,0 1-1,0-9 1,1 2-166,-1 8 183,1 1 0,-1-1 1,0 1-1,0-1 0,0 1 0,0-1 1,0 1-1,-1 0 0,1-1 0,-1 1 0,1-1 1,-1 1-1,0 0 0,0-1 0,0 1 1,0 0-1,-1 0 0,1 0 0,-3-3 1,8 37-785,-1-27 367,1 0-1,0-1 1,0 1 0,0-1-1,1 0 1,0 0-1,-1 0 1,1-1 0,1 0-1,-1 0 1,0 0 0,1-1-1,0 1 1,-1-1 0,1 0-1,0-1 1,0 0 0,8 1-1,12-1-4079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4.841"/>
    </inkml:context>
    <inkml:brush xml:id="br0">
      <inkml:brushProperty name="width" value="0.05" units="cm"/>
      <inkml:brushProperty name="height" value="0.05" units="cm"/>
      <inkml:brushProperty name="color" value="#004F8B"/>
    </inkml:brush>
  </inkml:definitions>
  <inkml:trace contextRef="#ctx0" brushRef="#br0">0 134 2145,'0'0'10642,"8"-6"-9884,-6 5-695,0-1-1,0 1 1,0-1 0,0 1-1,0 0 1,0 0 0,0-1 0,0 2-1,0-1 1,1 0 0,-1 0-1,0 1 1,1-1 0,-1 1 0,0 0-1,1 0 1,-1 0 0,1 0-1,-1 0 1,0 0 0,1 1-1,3 0 1,0 2 70,0 0 0,1 1 0,-1-1 0,0 1 0,-1 1 0,1-1 0,-1 1-1,9 9 1,-5-4-41,0 1 0,0-1 1,-1 2-1,-1-1 0,0 1 0,9 22 0,-12-27-70,-2 1 1,1 0 0,-1 0-1,0 1 1,-1-1 0,0 0-1,0 0 1,0 1 0,-1-1-1,-1 1 1,0-1 0,-2 11 0,2-16-43,0-1 0,0 1 1,-1 0-1,0-1 0,1 0 1,-1 1-1,0-1 0,0 0 1,0 0-1,0 0 0,-1 0 1,1 0-1,-1-1 0,1 1 1,-1-1-1,1 1 1,-1-1-1,0 0 0,1 0 1,-1 0-1,0-1 0,0 1 1,0-1-1,0 1 0,0-1 1,0 0-1,0 0 0,0 0 1,0-1-1,1 1 0,-1-1 1,-4 0-1,5-2-37,1 0 1,0 0-1,0 1 0,0-1 0,0 0 0,0 0 0,1 0 1,-1 0-1,1 0 0,0 0 0,0 0 0,0 0 0,0 0 1,0 0-1,1-1 0,-1 2 0,1-1 0,0 0 1,1-4-1,2 2 25,-1 0 0,0 1 1,1-1-1,0 1 0,0 0 1,1 0-1,-1 0 0,1 1 1,-1-1-1,1 1 1,0 0-1,1 1 0,-1-1 1,0 1-1,7-2 0,16-5 40,48-10-1,-62 16 2,-5 2 24,25-6 114,-1-1 0,1-2-1,-1-1 1,32-15-1,-58 22-96,0 1-1,0-1 1,-1 0-1,1 0 1,-1 0-1,0-1 1,-1 0-1,1 0 1,-1-1-1,0 0 1,0 0-1,0 0 1,-1 0-1,0-1 1,-1 1-1,1-1 1,-1 0-1,0 0 0,-1 0 1,0-1-1,0 1 1,-1-1-1,1 1 1,-1-12-1,-1 17-44,0 1-1,0-1 0,0 1 0,-1-1 0,1 1 1,0-1-1,-1 1 0,1-1 0,-1 1 0,0 0 1,1-1-1,-1 1 0,0 0 0,0-1 0,0 1 1,0 0-1,0 0 0,0 0 0,0 0 0,0 0 1,0 0-1,0 0 0,-1 0 0,-1-1 0,-2 1-3,1-1 0,0 1 0,0 0 0,-1 0 0,1 0 0,-1 0 0,1 1 0,-9 0-1,6 0 21,1 0-1,-1 1 0,0 0 0,1 0 0,-1 1 0,0-1 0,1 1 0,0 1 0,-1-1 0,1 1 0,0 0 0,-6 5 0,9-5 8,0 0 1,0 1-1,0-1 1,0 1-1,1 0 0,-1 0 1,1 0-1,0 0 1,0 0-1,1 0 0,-1 0 1,1 1-1,0-1 1,0 1-1,0-1 0,1 1 1,-1-1-1,1 1 1,0-1-1,1 1 0,-1-1 1,1 1-1,0-1 1,2 6-1,-1-3 69,1 0 0,0 0-1,0-1 1,1 1 0,0-1 0,0 0-1,0 0 1,1 0 0,0 0 0,0-1-1,0 0 1,1 0 0,11 7 0,13 4 250,1-1 0,1-1 0,0-2 0,0-1 0,1-2 0,57 9 1,-17-3-318,-77-10-1400,-9-1-270,-20-1-3071,-9 0-2954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6.656"/>
    </inkml:context>
    <inkml:brush xml:id="br0">
      <inkml:brushProperty name="width" value="0.05" units="cm"/>
      <inkml:brushProperty name="height" value="0.05" units="cm"/>
      <inkml:brushProperty name="color" value="#004F8B"/>
    </inkml:brush>
  </inkml:definitions>
  <inkml:trace contextRef="#ctx0" brushRef="#br0">25 42 2865,'0'0'6561,"2"-8"-5556,-2 4-741,5-21 259,-3 20-56,-1 15 440,1 60-863,-1 60 610,-2-114-993,-1 1 0,0-1 0,-1 0 0,-1 0 0,-9 25 0,6-36-4015,1-5 942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4:58.607"/>
    </inkml:context>
    <inkml:brush xml:id="br0">
      <inkml:brushProperty name="width" value="0.05" units="cm"/>
      <inkml:brushProperty name="height" value="0.05" units="cm"/>
      <inkml:brushProperty name="color" value="#33CCFF"/>
    </inkml:brush>
  </inkml:definitions>
  <inkml:trace contextRef="#ctx0" brushRef="#br0">0 75 5042,'0'0'8151,"16"19"-7095,52 60-656,-61-73-352,0 0-1,0-1 1,0 0 0,1 0-1,0 0 1,0-1-1,0 0 1,0-1-1,1 0 1,-1 0-1,1-1 1,0 0-1,0 0 1,0-1-1,0 0 1,0-1 0,0 0-1,0 0 1,9-2-1,7 2 142,-23 0-171,0 0 0,0 0 1,0 0-1,0 0 0,0 0 1,0-1-1,0 1 0,0-1 1,0 1-1,0-1 0,0 0 1,-1 1-1,1-1 0,0 0 1,0 0-1,-1 0 0,1 0 1,-1-1-1,1 1 0,-1 0 1,1-1-1,-1 1 1,0-1-1,0 1 0,1-1 1,-1 0-1,-1 0 0,3-2 1,-2-3 35,1-1 1,-1 1-1,0 0 1,0 0-1,-1-1 1,-1-9-1,1 1-100,0 11 37,0 0 1,0 1-1,-1-1 1,0 1-1,0-1 1,0 1-1,0-1 1,0 1-1,-1-1 1,0 1-1,0 0 1,0 0-1,-1 0 1,1 0-1,-1 0 1,0 1-1,0-1 1,0 1-1,0 0 1,-1 0-1,0 0 1,1 0-1,-1 0 1,0 1-1,-8-4 1,2 2-18,0 1 1,-1 0-1,1 0 1,-1 1-1,1 1 1,-1 0-1,0 0 1,1 1-1,-1 0 1,-13 2-1,21-1 42,-1-1-1,1 1 1,0 0 0,-1 0-1,1 1 1,0-1-1,0 1 1,0-1 0,0 1-1,0 0 1,0 0 0,1 0-1,-1 1 1,1-1-1,-1 0 1,1 1 0,0 0-1,0-1 1,0 1-1,0 0 1,-1 4 0,1-2-25,0-1 1,0 1-1,1 0 1,-1-1-1,1 1 1,0 0-1,1 0 1,-1 0-1,1 0 1,0 0-1,0 0 1,1 0-1,-1 0 1,3 6-1,-2-8-42,0-1 0,1 1-1,-1-1 1,1 1 0,-1-1 0,1 0-1,0 0 1,0 0 0,0 0-1,0 0 1,1 0 0,-1 0 0,0-1-1,1 1 1,-1-1 0,1 0 0,-1 0-1,1 0 1,0 0 0,-1 0-1,1 0 1,0-1 0,3 1 0,8 1-1118,0 0 0,0-1 0,17-1-1,15-1-4219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7.234"/>
    </inkml:context>
    <inkml:brush xml:id="br0">
      <inkml:brushProperty name="width" value="0.05" units="cm"/>
      <inkml:brushProperty name="height" value="0.05" units="cm"/>
      <inkml:brushProperty name="color" value="#004F8B"/>
    </inkml:brush>
  </inkml:definitions>
  <inkml:trace contextRef="#ctx0" brushRef="#br0">1 314 10981,'0'0'851,"7"3"-744,3 1-56,-6-3-21,0 0-1,-1 0 0,1 1 0,0-1 1,-1 1-1,1 0 0,-1 0 0,7 5 788,-11-9-799,1 0 1,-1 0 0,1 0-1,-1 0 1,0 1 0,0-1 0,1 0-1,-1 0 1,-1 1 0,1-1 0,0 1-1,0-1 1,0 1 0,-1-1-1,1 1 1,-1 0 0,1-1 0,-3 0-1,2 1 27,0-1-1,0 0 1,0 0-1,0 1 1,0-1-1,0-1 1,1 1-1,-1 0 0,1 0 1,-1-1-1,1 1 1,-2-4-1,0-15 116,1 0-1,0-1 1,3-29-1,-1 21 887,0 30-782,3 4-496,22 34 142,3-1 0,1-2 0,47 46 0,-64-70 128,1 0 0,0-1 0,0-1 0,1 0 0,0-1 0,0 0 1,1-1-1,0-1 0,0 0 0,1-1 0,0-1 0,0 0 0,21 2 0,-28-5-2,1 0-1,0-1 0,0 0 0,-1-1 1,1 0-1,0 0 0,-1-1 0,18-6 1,-24 7-11,0-1 0,0 0 0,0 0 0,0 0 1,0 0-1,-1-1 0,1 1 0,-1-1 0,1 1 1,-1-1-1,0 0 0,0 0 0,0 0 0,0 0 1,-1 0-1,1-1 0,-1 1 0,0 0 0,0-1 1,0 1-1,0-1 0,-1 1 0,1-1 0,-1 1 1,0-1-1,-1-6 0,0-4 105,-1-1 0,-1 1-1,0 0 1,-1 0 0,-1 0 0,0 0 0,-1 1-1,-14-26 1,13 28-426,1 0 0,0 0 0,1 0 1,0-1-1,1 0 0,0 0 0,1 0 0,0-1 0,1 1 0,1-1 0,0 1 0,1-16 0,3 13-4826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7.596"/>
    </inkml:context>
    <inkml:brush xml:id="br0">
      <inkml:brushProperty name="width" value="0.05" units="cm"/>
      <inkml:brushProperty name="height" value="0.05" units="cm"/>
      <inkml:brushProperty name="color" value="#004F8B"/>
    </inkml:brush>
  </inkml:definitions>
  <inkml:trace contextRef="#ctx0" brushRef="#br0">1 0 11301,'0'0'3058,"4"123"-2290,6-67-176,-2 0-96,3-6-416,-5-3 257,2-8-337,-8-11-80,0-5 80,0-10-497,0-6-703,0-1-721,-8-6-928,-3 0 592,-3-13-2754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07.973"/>
    </inkml:context>
    <inkml:brush xml:id="br0">
      <inkml:brushProperty name="width" value="0.05" units="cm"/>
      <inkml:brushProperty name="height" value="0.05" units="cm"/>
      <inkml:brushProperty name="color" value="#004F8B"/>
    </inkml:brush>
  </inkml:definitions>
  <inkml:trace contextRef="#ctx0" brushRef="#br0">0 360 4914,'0'0'8826,"8"-1"-8645,21-2 16,-2 1-28,1-2 1,-1 0-1,0-2 0,40-14 1,-61 18-169,0 0 0,-1-1 1,1 0-1,0 0 0,-1 0 0,0-1 1,0 1-1,0-1 0,0-1 0,-1 1 1,1-1-1,-1 1 0,0-1 0,-1 0 1,1-1-1,-1 1 0,0-1 1,0 1-1,-1-1 0,0 0 0,0 0 1,0 0-1,-1 0 0,1 0 0,-1 0 1,0-9-1,-1 2-190,0-1-1,-1 0 1,-1 1 0,0 0-1,-6-22 1,6 29 206,0-1-1,-1 1 1,1 0-1,-1 0 1,-1 0-1,1 1 1,-1-1-1,0 1 1,0 0-1,-1 0 1,1 0-1,-1 0 1,-8-5-1,11 9 1084,2 33-511,0 35-457,-2-14 293,3 1-1,10 65 1,-9-103-411,1 1-1,2-1 1,-1 0-1,2 0 1,0-1-1,1 0 1,0 0 0,1 0-1,1-1 1,0 0-1,19 20 1,1-11-2431,-5-19-2759,-15-5-69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1.078"/>
    </inkml:context>
    <inkml:brush xml:id="br0">
      <inkml:brushProperty name="width" value="0.05" units="cm"/>
      <inkml:brushProperty name="height" value="0.05" units="cm"/>
      <inkml:brushProperty name="color" value="#004F8B"/>
    </inkml:brush>
  </inkml:definitions>
  <inkml:trace contextRef="#ctx0" brushRef="#br0">0 66 4818,'0'0'4418,"18"-9"-4130,56-29 358,-69 35-507,0 0-1,1 1 1,-1 0 0,1 0 0,0 0-1,0 1 1,-1-1 0,1 1 0,0 1-1,0-1 1,0 1 0,0 0 0,0 1-1,0-1 1,10 3 0,-13-1-109,0-1 0,-1 1 0,0-1 0,1 1 1,-1 0-1,0 0 0,0 0 0,0 0 0,0 0 0,0 0 0,0 1 0,0-1 1,-1 1-1,0-1 0,1 1 0,-1 0 0,0-1 0,0 1 0,0 0 0,-1 0 1,1 0-1,-1 0 0,1 0 0,-1-1 0,0 1 0,-1 6 0,1 0 19,-1 1 0,0-1 0,0 0 0,-1 1-1,-1-1 1,1 0 0,-1 0 0,-1-1 0,0 1-1,0-1 1,-1 0 0,0 0 0,0 0 0,0 0-1,-1-1 1,-1 0 0,1 0 0,-1-1 0,0 0-1,-1 0 1,1-1 0,-1 1 0,-16 6 0,33-15 45,1 0 1,-1 0 0,1 1 0,-1 0 0,1 1 0,0 0 0,18 0 0,-20 1-30,0 0 1,-1 1 0,1-1-1,0 1 1,0 1 0,-1 0 0,1 0-1,-1 0 1,0 1 0,1 0-1,6 4 1,-10-3-51,0 0 0,0 0 0,0 0 0,0 0 0,-1 1 0,1 0 0,-1 0 0,-1 0 0,1 0 0,-1 0 0,1 0-1,-2 1 1,1-1 0,0 1 0,0 7 0,-1-8-1,-1-1 0,1 1 0,-1-1-1,0 0 1,0 1 0,-1-1 0,1 1-1,-1-1 1,0 0 0,0 1 0,-1-1-1,1 0 1,-1 0 0,0 0 0,0 0-1,0 0 1,-1 0 0,1-1 0,-1 1-1,-3 3 1,-6 2 28,0 1-1,0-2 1,-1 0 0,0 0-1,0-1 1,-1-1 0,0 0-1,-19 5 1,11-5 31,-2-1 1,1 0-1,0-2 1,-39 0-1,61-3-100,1-1-1,-1 0 1,1 1 0,-1-1 0,1 0 0,-1 0-1,1 0 1,-1 1 0,1-1 0,0 0 0,-1 0-1,1 0 1,0 0 0,0 0 0,-1 0 0,1 0-1,0 0 1,0 1 0,0-1 0,0 0 0,0 0-1,1 0 1,-1 0 0,0 0 0,0 0 0,1 0-1,0-1 1,8-31-2135,15 7-1482,7-2-1730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1.483"/>
    </inkml:context>
    <inkml:brush xml:id="br0">
      <inkml:brushProperty name="width" value="0.05" units="cm"/>
      <inkml:brushProperty name="height" value="0.05" units="cm"/>
      <inkml:brushProperty name="color" value="#004F8B"/>
    </inkml:brush>
  </inkml:definitions>
  <inkml:trace contextRef="#ctx0" brushRef="#br0">1 96 11381,'0'0'6721,"8"-1"-6567,111-12 125,134-33 0,-242 41-2080,-11 4 1560,1 1 1,-1-1-1,0 1 1,1-1-1,-1 1 1,0-1 0,0 1-1,1-1 1,-1 1-1,0-1 1,0 1-1,0-1 1,0 0 0,0 1-1,0-1 1,0 1-1,0-1 1,0 1-1,0-1 1,0 0 0,0 1-1,0-1 1,0 1-1,0-1 1,-1 1-1,1-1 1,0 1 0,0-1-1,-1 1 1,1-1-1,-1 0 1,-11-11-6390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1.837"/>
    </inkml:context>
    <inkml:brush xml:id="br0">
      <inkml:brushProperty name="width" value="0.05" units="cm"/>
      <inkml:brushProperty name="height" value="0.05" units="cm"/>
      <inkml:brushProperty name="color" value="#004F8B"/>
    </inkml:brush>
  </inkml:definitions>
  <inkml:trace contextRef="#ctx0" brushRef="#br0">9 1 3698,'0'0'10821,"-8"147"-9909,8-85-16,4-3-447,10-5-385,5-1-64,0-10-448,-3-12-3218,-5-18-2993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4.442"/>
    </inkml:context>
    <inkml:brush xml:id="br0">
      <inkml:brushProperty name="width" value="0.05" units="cm"/>
      <inkml:brushProperty name="height" value="0.05" units="cm"/>
      <inkml:brushProperty name="color" value="#004F8B"/>
    </inkml:brush>
  </inkml:definitions>
  <inkml:trace contextRef="#ctx0" brushRef="#br0">359 160 256,'-6'-1'13602,"-25"0"-13472,24 1-81,-1 0 0,1-1 0,-1 1 0,1-2 0,-1 1 0,1-1 0,-15-5 0,20 6-44,-1-1 1,1 1-1,0 0 1,-1-1-1,1 0 1,0 0-1,0 0 0,0 0 1,0 0-1,1 0 1,-1 0-1,1 0 1,-1-1-1,1 1 0,0-1 1,0 1-1,0-1 1,0 1-1,0-1 1,0 0-1,1 1 1,-1-1-1,1 0 0,0 0 1,0-4-1,0 2-31,0 1 0,0-1 0,0 0 0,1 1 0,0-1 0,0 1 0,0-1 0,1 1 0,-1 0 0,1-1 0,0 1 0,3-5 0,-3 7 19,-1 1-1,1-1 1,0 0 0,0 1 0,-1 0-1,1-1 1,1 1 0,-1 0 0,0 0 0,0 0-1,0 0 1,0 0 0,1 0 0,-1 1-1,0-1 1,1 1 0,-1 0 0,1 0 0,-1 0-1,0 0 1,1 0 0,-1 0 0,1 0-1,-1 1 1,0-1 0,5 2 0,-3 0-8,0 0 1,0 0-1,0 0 1,-1 1 0,1-1-1,0 1 1,-1 0-1,0 0 1,0 0 0,0 0-1,0 1 1,0-1-1,4 9 1,27 53 125,-30-55-88,0 1-1,0 0 1,-1 1 0,0-1-1,-1 1 1,0-1 0,-1 1-1,0-1 1,-1 1 0,0 0-1,-1-1 1,0 1 0,-1 0 0,-1-1-1,1 0 1,-2 1 0,0-1-1,0 0 1,-1-1 0,0 1-1,0-1 1,-2 0 0,1 0-1,-1-1 1,-12 13 0,3-6-67,-1-1 0,-1 0 0,0-1 0,-1-1 0,-36 19 0,43-26 20,-1 0 1,1-1-1,-1-1 1,0 0 0,0-1-1,0 0 1,-1-1 0,1 0-1,-1-1 1,1 0 0,-18-3-1,31 2 21,-1-1-1,0 1 1,1-1-1,-1 1 1,0-1-1,1 1 1,-1-1-1,1 0 1,-1 1-1,1-1 1,0 0-1,-1 0 1,1 1-1,0-1 1,-1 0-1,1 0 1,0 0-1,0 1 1,0-1-1,-1 0 1,1 0-1,0 0 1,0 1-1,0-1 1,1 0-1,-1 0 1,0 0-1,0 0 1,0 1-1,1-2 1,-1 0 1,0 0 0,0 1 0,1-1 1,-1 0-1,1 1 0,-1-1 0,1 1 0,0-1 1,-1 1-1,1-1 0,0 1 0,0-1 1,0 1-1,0 0 0,0-1 0,2-1 1,8 0 65,0 1 0,1 0 0,-1 0 0,0 1 0,1 1 0,-1 0 0,0 0 0,17 3 0,-3-1 72,135 18 143,-108-11-218,93 4-1,-144-13-87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4.832"/>
    </inkml:context>
    <inkml:brush xml:id="br0">
      <inkml:brushProperty name="width" value="0.05" units="cm"/>
      <inkml:brushProperty name="height" value="0.05" units="cm"/>
      <inkml:brushProperty name="color" value="#004F8B"/>
    </inkml:brush>
  </inkml:definitions>
  <inkml:trace contextRef="#ctx0" brushRef="#br0">0 14 12422,'0'0'4962,"128"-8"-5826,-86 7-2178,-9-3-2320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5.190"/>
    </inkml:context>
    <inkml:brush xml:id="br0">
      <inkml:brushProperty name="width" value="0.05" units="cm"/>
      <inkml:brushProperty name="height" value="0.05" units="cm"/>
      <inkml:brushProperty name="color" value="#004F8B"/>
    </inkml:brush>
  </inkml:definitions>
  <inkml:trace contextRef="#ctx0" brushRef="#br0">121 233 9172,'0'0'5315,"19"0"-3957,-1 0-1183,110-5 1094,-114 4-1171,-1-1-1,1-1 0,0 0 1,-1-1-1,0 0 0,0-1 1,0 0-1,14-9 1,-26 13-91,1 0 0,0 0 0,-1 0 0,1 0 0,-1 0 0,1 0 0,-1 0 0,0 0 0,0-1 0,1 1 0,-1-1 0,0 1 0,0-1 0,0 1 0,0-1 1,-1 0-1,1 1 0,0-1 0,-1 0 0,1 0 0,-1 1 0,0-1 0,1 0 0,-1 0 0,0 0 0,0 1 0,0-1 0,0 0 0,0 0 0,-1 0 0,1 0 0,-1 1 1,1-1-1,-1 0 0,0 1 0,1-1 0,-1 0 0,0 1 0,0-1 0,0 1 0,0-1 0,0 1 0,-1-1 0,-1 0 0,-2-4-87,-1 0-1,-1 0 0,1 1 1,-1 0-1,0 1 0,0-1 1,0 1-1,-12-4 0,-4 1-29,0 0 0,-1 2-1,1 0 1,-1 2-1,0 1 1,-1 0-1,1 2 1,0 1-1,-28 5 1,47-5 96,0 0 0,0 1 0,0 0 1,0 0-1,1 0 0,-1 0 0,0 1 0,1 0 0,0 0 1,0 0-1,0 0 0,0 1 0,0 0 0,1 0 0,-1 0 0,1 0 1,0 0-1,0 1 0,-3 6 0,5-8 9,0 0 1,0 0-1,0-1 0,0 1 0,0 0 1,0 0-1,1 0 0,0 0 1,0 0-1,-1 1 0,2-1 0,-1 0 1,0 0-1,1 0 0,-1 0 0,1 0 1,0 0-1,0-1 0,0 1 1,0 0-1,1 0 0,-1-1 0,1 1 1,-1-1-1,1 1 0,0-1 0,0 1 1,0-1-1,1 0 0,-1 0 1,0 0-1,1 0 0,4 2 0,3 1-79,1 1-1,-1-2 0,1 1 0,1-2 0,-1 1 0,0-2 0,1 1 0,0-2 0,14 2 0,62-5-4916,-35-4-1650</inkml:trace>
  <inkml:trace contextRef="#ctx0" brushRef="#br0" timeOffset="1">467 0 12358,'0'0'4338,"116"17"-3698,-69 2-320,7 3-256,2 0 96,-2 1 48,-8-3-208,-7-5-528,-14-2-785,-11-5-1728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5.567"/>
    </inkml:context>
    <inkml:brush xml:id="br0">
      <inkml:brushProperty name="width" value="0.05" units="cm"/>
      <inkml:brushProperty name="height" value="0.05" units="cm"/>
      <inkml:brushProperty name="color" value="#004F8B"/>
    </inkml:brush>
  </inkml:definitions>
  <inkml:trace contextRef="#ctx0" brushRef="#br0">287 0 8964,'0'0'3858,"-114"82"-2417,79-35-1185,1 1-64,8-3-384,-1-2 176,4-8-1601,8-13-1104,3-14-1505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4:59.703"/>
    </inkml:context>
    <inkml:brush xml:id="br0">
      <inkml:brushProperty name="width" value="0.05" units="cm"/>
      <inkml:brushProperty name="height" value="0.05" units="cm"/>
      <inkml:brushProperty name="color" value="#33CCFF"/>
    </inkml:brush>
  </inkml:definitions>
  <inkml:trace contextRef="#ctx0" brushRef="#br0">79 0 12166,'0'0'2475,"13"20"-1989,-4-7-379,73 128 834,-33-50-406,-24-48-450,-2 2 0,24 67 0,-77-121-899,8-3 599,1 2 0,-2 1-1,0 0 1,0 2 0,0 1 0,-1 0-1,1 2 1,-1 1 0,-40-1-1,63 4 241,0 0 0,0 0-1,0 0 1,0 0-1,0 0 1,0 0 0,0 1-1,0-1 1,0 0 0,0 1-1,0-1 1,0 0-1,0 1 1,0-1 0,0 1-1,1-1 1,-1 1-1,0 0 1,0-1 0,1 1-1,-1 0 1,0 0 0,1-1-1,-1 1 1,0 0-1,1 0 1,-1 0 0,1 0-1,0 0 1,-1 0-1,1 0 1,0-1 0,-1 1-1,1 0 1,0 0 0,0 0-1,0 1 1,0-1-1,0 0 1,0 0 0,0 0-1,0 0 1,1 0-1,-1 0 1,0-1 0,0 1-1,1 0 1,-1 0 0,1 0-1,0 1 1,1 3-1,0 0 1,0 0 0,0 0 0,1 0-1,0-1 1,0 1 0,0-1 0,6 6-1,2-1 52,2 0 0,-1 0 0,1-2 0,0 0 0,1 0 0,0-1 0,0-1 0,0 0 0,0-1 0,19 3 0,-9-3 76,0-1 1,0-1-1,1-1 1,-1-1-1,41-6 1,-60 4-152,1 1 0,0-1 0,0 0 0,-1 0 0,1-1 0,-1 1 0,0-1 1,0-1-1,0 1 0,0-1 0,0 0 0,-1 0 0,0 0 0,0 0 0,0-1 1,0 0-1,-1 1 0,1-2 0,-1 1 0,0 0 0,-1 0 0,0-1 1,0 0-1,0 1 0,2-10 0,-4 15-4,1-1 0,0 1 0,0-1 1,0 1-1,-1-1 0,1 1 0,0 0 0,0-1 1,0 1-1,0 0 0,0-1 0,0 1 0,0 0 1,0 0-1,-1 0 0,1 0 0,0 0 0,0 0 1,0 0-1,0 0 0,0 1 0,1-1 0,26 4-32,-27-3 42,40 7 844,0-1 1,64 2 0,-105-10-831,1 1-1,0-1 0,-1 1 0,1-1 0,-1 1 0,1-1 1,-1 1-1,1-1 0,-1 0 0,0 1 0,1-1 1,-1 1-1,0-1 0,1 0 0,-1 0 0,0 1 0,0-1 1,0 0-1,0 1 0,1-1 0,-1 0 0,0 0 1,0 1-1,-1-1 0,1 0 0,0 0 0,0-27 382,-1 25-386,1 0-34,0 0 0,-1 0 0,1 0 0,-1 0 0,0 0-1,0 0 1,0 1 0,0-1 0,-1 0 0,1 0-1,-1 1 1,1-1 0,-1 1 0,0 0 0,0-1 0,0 1-1,-5-3 1,2 0-71,-1 2 0,0-1-1,0 1 1,0 0 0,0 0-1,-1 1 1,-11-3 0,4 1-52,-1 2 0,0 0 0,0 0 0,0 2 1,0 0-1,-27 3 0,39-2 151,0 0 1,0 0 0,0 0-1,0 0 1,0 1-1,1-1 1,-1 1 0,0 0-1,1 0 1,-1 0-1,1 0 1,0 0-1,0 0 1,0 1 0,0-1-1,0 1 1,-2 3-1,3-4-14,0 0-1,0-1 0,0 1 1,1 0-1,-1 0 0,1 0 1,-1-1-1,1 1 0,-1 0 1,1 0-1,0 0 0,0 0 0,0 0 1,0 0-1,0 0 0,1 0 1,-1-1-1,1 1 0,-1 0 1,1 0-1,-1 0 0,1-1 1,0 1-1,0 0 0,0-1 1,0 1-1,0 0 0,0-1 1,1 1-1,1 1 0,9 5-40,-1-1-1,2 0 0,-1 0 1,1-2-1,0 1 1,18 4-1,18 8-275,-24-7 421,0 2 0,-1 0 0,0 2 0,-1 1 0,-1 0 0,0 2 0,-2 0 0,0 2 0,-1 0 0,-1 1 0,0 1 0,-2 0 0,-1 1 0,-1 1 0,-1 0 0,-1 1 0,-1 1 0,-1 0 0,-1 0 0,-2 1 0,0 0 0,2 28 0,-9-51-44,-1-13 59,0 1 1,0 0 0,-1 0-1,-1-1 1,0 1-1,0 1 1,0-1 0,-8-12-1,-9-24-176,4-4-339,2-1-1,2 0 1,2-1 0,2-1 0,2 0 0,3 1 0,3-56-1,1 101 429,-1 1 0,1 0-1,0-1 1,0 1 0,0 0-1,0 0 1,1 0 0,0 0-1,-1 0 1,2 0 0,-1 0-1,0 1 1,1-1 0,0 1-1,-1-1 1,1 1 0,1 0-1,-1 0 1,0 1-1,1-1 1,-1 1 0,1-1-1,0 1 1,0 0 0,0 1-1,0-1 1,8-2 0,-7 3 47,1 0-1,-1 0 1,1 0 0,0 1 0,-1 0-1,1 0 1,-1 0 0,1 1 0,-1 0 0,1 0-1,-1 0 1,1 1 0,-1-1 0,0 1 0,0 1-1,0-1 1,0 1 0,0 0 0,0 0 0,-1 0-1,6 6 1,-3-2-67,-1 1 0,0 0-1,0 0 1,-1 0 0,0 1 0,-1 0 0,0 0-1,0 0 1,-1 1 0,0-1 0,-1 1-1,0 0 1,0 0 0,-1-1 0,0 1 0,-1 0-1,-1 11 1,1-15-53,-1-1 0,1 1 0,-1-1 0,0 1 0,-1-1 0,1 1 0,-1-1 0,0 0 0,-1 1 0,1-1 0,-1 0 0,0-1 0,0 1-1,0 0 1,-1-1 0,0 0 0,0 0 0,0 0 0,0 0 0,-1-1 0,1 1 0,-1-1 0,0 0 0,0-1 0,0 1 0,0-1 0,0 0 0,-1 0 0,1-1 0,-11 3 0,7-3-296,0 0 1,1-1 0,-1 1 0,0-2-1,1 1 1,-1-1 0,-9-3 0,14 3-28,0 0 0,0 0 1,1-1-1,-1 1 0,1-1 0,0 0 1,-1 0-1,1 0 0,0-1 1,0 1-1,0-1 0,0 0 0,1 1 1,-1-1-1,1 0 0,0-1 1,0 1-1,-2-4 0,-11-33-6222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5.910"/>
    </inkml:context>
    <inkml:brush xml:id="br0">
      <inkml:brushProperty name="width" value="0.05" units="cm"/>
      <inkml:brushProperty name="height" value="0.05" units="cm"/>
      <inkml:brushProperty name="color" value="#004F8B"/>
    </inkml:brush>
  </inkml:definitions>
  <inkml:trace contextRef="#ctx0" brushRef="#br0">0 187 11733,'0'0'579,"24"1"849,303 6 957,-321-7-2329,0-1 1,0 0-1,0 0 1,0 0-1,0-1 0,0 0 1,-1 0-1,1 0 1,-1-1-1,1 1 1,-1-1-1,0-1 1,9-7-1,-11 8-33,-1 1-1,1-1 1,-1 0 0,0 0 0,0 0-1,-1-1 1,1 1 0,-1 0-1,1-1 1,-1 1 0,0-1 0,0 1-1,-1-1 1,1 0 0,-1 1-1,0-1 1,0 0 0,0 1-1,0-1 1,0 0 0,-1 1 0,0-1-1,0 1 1,-1-5 0,0 4-51,0 0 1,-1 0-1,1 0 1,-1 1-1,1-1 1,-1 1-1,0-1 1,0 1-1,-1 0 1,1 0-1,-1 1 1,0-1-1,1 1 1,-1-1-1,0 1 1,0 0-1,0 1 1,-1-1-1,1 1 1,0 0-1,-9-1 1,-8-2-76,0 1 0,1 1 0,-27 0 0,34 2 94,-1 1 1,1 0-1,0 0 0,0 2 0,0-1 0,0 2 0,0 0 1,-16 7-1,25-9-7,0 0-1,1 0 1,0 0-1,-1 0 1,1 1 0,0-1-1,0 1 1,0 0 0,1 0-1,-1 0 1,1 0 0,-1 0-1,1 1 1,0-1 0,0 1-1,1-1 1,-1 1 0,1 0-1,-1 0 1,1 0-1,0-1 1,1 1 0,-1 0-1,1 0 1,0 0 0,0 0-1,0 0 1,0 0 0,1 0-1,-1 0 1,1 0 0,2 5-1,-2-6-41,0 0-1,0 0 0,0 0 0,1 0 1,-1-1-1,1 1 0,0 0 0,0-1 1,0 1-1,0-1 0,0 1 0,1-1 1,-1 0-1,1 0 0,-1 0 0,1-1 1,0 1-1,5 2 0,0-1-664,0 0 0,1 0-1,-1-1 1,1 0 0,15 1-1,30-2-5985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8.590"/>
    </inkml:context>
    <inkml:brush xml:id="br0">
      <inkml:brushProperty name="width" value="0.05" units="cm"/>
      <inkml:brushProperty name="height" value="0.05" units="cm"/>
      <inkml:brushProperty name="color" value="#004F8B"/>
    </inkml:brush>
  </inkml:definitions>
  <inkml:trace contextRef="#ctx0" brushRef="#br0">424 209 1393,'-2'0'7883,"-4"0"-4635,-39-1-2857,5 0-368,0 1 0,-64 9 0,91-7 39,0 0 0,0 1 0,0 1 0,0 1 0,1-1 0,0 2 0,0 0 1,0 0-1,1 1 0,0 1 0,-19 15 0,28-21-55,0-1 1,1 0-1,-1 1 1,1 0 0,-1-1-1,1 1 1,-1 0-1,1 0 1,0 0-1,0 0 1,0 0-1,0 0 1,0 0-1,0 0 1,1 0-1,-1 0 1,1 0-1,0 0 1,-1 1-1,1-1 1,0 0-1,0 0 1,0 1-1,1-1 1,-1 0-1,0 0 1,1 0-1,-1 1 1,1-1-1,0 0 1,0 0-1,0 0 1,0 0-1,0 0 1,0 0-1,1-1 1,-1 1-1,3 2 1,1 1 20,1 0 0,0 0-1,0 0 1,0-1 0,1 0 0,-1 0 0,1-1-1,0 0 1,14 4 0,-2-2 19,-1-2 0,1 0 0,0-1 0,-1-1 0,1 0 0,0-2 0,31-4 0,-49 5-45,1-1 0,-1 1-1,1-1 1,-1 1 0,1-1 0,-1 0 0,0 1 0,1-1-1,-1 0 1,0 0 0,0 0 0,1 0 0,-1 0-1,0-1 1,0 1 0,0 0 0,0 0 0,0-1-1,-1 1 1,1-1 0,0 1 0,-1 0 0,1-1 0,0-2-1,2-42-237,-4 31 96,1 14 386,3 26-396,10 21 139,27 60-1,-26-76 62,-2 1 1,-1 1 0,-2 0-1,-1 0 1,5 44-1,-11-59-14,-1 0 0,-1 0 0,-1 0 1,0 0-1,-6 25 0,5-35-28,0-1 1,0 1-1,-1-1 1,0 0 0,0 1-1,-1-1 1,0-1 0,0 1-1,0-1 1,-1 1-1,1-1 1,-1-1 0,0 1-1,-1-1 1,1 1 0,-8 3-1,2-2 20,1 0 0,-1-1 0,0-1-1,-1 1 1,1-2 0,-1 0 0,0 0-1,0-1 1,0 0 0,0-1 0,0-1 0,-23-1-1,30 1-21,-1-1 0,1 0-1,0 0 1,0-1 0,0 1 0,-1-1-1,1 0 1,1-1 0,-1 1 0,0-1-1,1 0 1,-1 0 0,1 0 0,0-1-1,0 0 1,0 1 0,1-1 0,-1-1-1,1 1 1,0 0 0,0-1 0,0 0-1,1 1 1,0-1 0,0 0-1,0 0 1,0-1 0,1 1 0,0 0-1,-1-8 1,0 3-10,1 1-1,0 0 0,0-1 1,1 1-1,0-1 0,1 1 1,0-1-1,1 1 1,0 0-1,0-1 0,1 1 1,0 0-1,0 1 1,1-1-1,0 1 0,1-1 1,0 1-1,0 0 0,1 1 1,0-1-1,0 1 1,1 1-1,0-1 0,0 1 1,10-7-1,16-8 18,0 2 1,59-25-1,32-18-16,-110 54 20,0-2-1,0 1 1,-1-1-1,-1-1 0,0-1 1,13-15-1,-18 17-6,-1 0-1,0-1 0,-1 1 1,0-1-1,-1-1 0,0 1 1,-1-1-1,0 1 0,-1-1 1,0 0-1,-1 0 0,0 0 1,-2-23-1,0 16-6,-1 0-1,-1 0 1,0 0 0,-2 0-1,0 1 1,-1 0 0,-16-35-1,18 45 10,-1 0-1,0 0 1,0 1-1,-11-12 1,14 17-6,0 0 0,0 0 1,-1 0-1,1 0 0,0 0 0,-1 1 0,0 0 1,1-1-1,-1 1 0,0 0 0,0 0 1,0 0-1,1 1 0,-1-1 0,0 1 1,0-1-1,0 1 0,-4 0 0,5 1-12,1-1-1,-1 1 1,1-1-1,-1 1 1,1 0 0,-1 0-1,1-1 1,-1 1-1,1 0 1,0 0-1,0 1 1,-1-1-1,1 0 1,0 0-1,0 1 1,0-1-1,0 0 1,0 1 0,1-1-1,-1 1 1,0-1-1,0 3 1,-12 40-75,12-41 81,-3 16 16,0 0 0,1 1-1,1-1 1,1 0 0,1 1 0,1-1 0,0 0 0,2 1-1,4 19 1,-4-29 0,0 0 0,0-1-1,1 1 1,0-1 0,1 0-1,0 0 1,1 0 0,-1 0-1,2-1 1,-1 0 0,1-1-1,0 1 1,1-1 0,0 0-1,0-1 1,0 0 0,1-1-1,14 8 1,-13-9 23,1 0 0,-1 0 0,1-1-1,-1-1 1,1 1 0,0-2 0,0 0 0,0 0-1,0-1 1,20-2 0,-29 2-24,-1-1-1,0 1 1,0-1-1,1 1 1,-1-1 0,0 0-1,0 0 1,0 0-1,0 1 1,0-1 0,0 0-1,0 0 1,0 0-1,0 0 1,-1-1 0,1 1-1,0 0 1,-1 0-1,1 0 1,0-1 0,-1 1-1,0 0 1,1 0-1,-1-1 1,0 1 0,0 0-1,1-1 1,-1-1-1,0-48 42,-1 35-71,2 2 25,-1 10 8,1-1-1,-1 1 0,1 0 0,-1-1 0,0 1 0,-1 0 0,1-1 1,-1 1-1,0 0 0,0 0 0,-2-6 0,3 10 103,1 20-544,1-14 420,0 0 0,0 0-1,1-1 1,0 1 0,0-1-1,0 1 1,1-1 0,0 0 0,0 0-1,0-1 1,1 1 0,-1-1-1,1 0 1,0 0 0,0-1 0,0 1-1,1-1 1,7 3 0,0 1 32,0-1 1,1-1-1,-1-1 1,1 1-1,0-2 1,0 0-1,16 1 1,-26-4-13,1 1 1,-1-1-1,1 0 0,-1 0 1,1 0-1,-1-1 1,0 1-1,1-1 0,-1 0 1,0-1-1,0 1 1,0-1-1,0 1 0,0-1 1,6-4-1,-5 1-31,-1 1 0,0-1 0,-1 0 0,1-1 0,-1 1-1,0 0 1,-1-1 0,1 0 0,-1 1 0,3-12 0,-2 2-266,0 1 0,-1-1-1,-1 0 1,0 0 0,-2-21 0,1 9 127,0 26 562,0 18 406,-1-11-810,1 0-1,0 0 1,0 0-1,1 0 1,-1 0 0,1 0-1,0 0 1,1 0 0,0 0-1,0 0 1,0-1-1,0 1 1,1-1 0,0 1-1,0-1 1,1 0 0,-1 0-1,1-1 1,0 1-1,1-1 1,-1 1 0,1-1-1,-1-1 1,1 1-1,0-1 1,1 0 0,8 4-1,-4-2-329,1-1 0,0 0 0,0-1-1,0 0 1,0 0 0,0-2 0,0 1-1,1-1 1,-1-1 0,1 0 0,-1-1-1,0 0 1,13-3 0,12-14-4354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8.920"/>
    </inkml:context>
    <inkml:brush xml:id="br0">
      <inkml:brushProperty name="width" value="0.05" units="cm"/>
      <inkml:brushProperty name="height" value="0.05" units="cm"/>
      <inkml:brushProperty name="color" value="#004F8B"/>
    </inkml:brush>
  </inkml:definitions>
  <inkml:trace contextRef="#ctx0" brushRef="#br0">1 0 10421,'0'0'3826,"22"140"-2674,3-75-1088,0 1 881,0-5-897,-2-9-32,-3-7 48,-3-10-64,-7-7-705,-10-9-1168,0-8-1408,-24-11-1281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9.296"/>
    </inkml:context>
    <inkml:brush xml:id="br0">
      <inkml:brushProperty name="width" value="0.05" units="cm"/>
      <inkml:brushProperty name="height" value="0.05" units="cm"/>
      <inkml:brushProperty name="color" value="#004F8B"/>
    </inkml:brush>
  </inkml:definitions>
  <inkml:trace contextRef="#ctx0" brushRef="#br0">1 2 9380,'0'0'7588,"130"-2"-7588,-70 2-160,5 6-1505,1 1-1889,-4-3-1632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9.624"/>
    </inkml:context>
    <inkml:brush xml:id="br0">
      <inkml:brushProperty name="width" value="0.05" units="cm"/>
      <inkml:brushProperty name="height" value="0.05" units="cm"/>
      <inkml:brushProperty name="color" value="#004F8B"/>
    </inkml:brush>
  </inkml:definitions>
  <inkml:trace contextRef="#ctx0" brushRef="#br0">359 69 4818,'0'0'12619,"-11"-9"-12130,3 3-446,-1-1 0,0 1 0,0 1 0,0-1 0,-1 2 0,1-1 0,-1 1 0,-1 1 0,1 0 0,0 0 0,-1 1 0,1 0 0,-15 0 0,21 2-44,-15-1-6,1 1-1,0 1 0,0 0 1,-33 8-1,47-8-3,0-1-1,1 2 0,-1-1 0,1 0 1,0 1-1,-1-1 0,1 1 0,0 0 1,0 0-1,0 1 0,0-1 1,0 1-1,0-1 0,1 1 0,-1 0 1,1 0-1,0 0 0,0 0 0,0 0 1,0 0-1,1 1 0,-1-1 0,1 1 1,0-1-1,0 1 0,0-1 1,0 1-1,1 0 0,-1 0 0,1 5 1,1-5 15,0 0 0,0 0 0,0 0 0,1 0 0,-1 0 0,1 0 0,0-1 0,0 1 0,0-1 0,1 1 0,-1-1 0,1 0 0,0 0 0,0 0 0,0 0 0,0 0 0,0-1 0,1 1 0,-1-1 0,1 0 0,4 2 0,5 3 28,-1-1 0,1 0 0,0-1 0,1-1 0,15 4 0,-19-6 25,1 1 1,0-2-1,-1 1 1,1-2-1,0 1 1,0-2-1,0 1 1,11-3-1,-21 2-55,0 0-1,0 0 0,1 0 1,-1 0-1,0 0 0,0 0 0,0 0 1,0-1-1,0 1 0,-1 0 1,1-1-1,0 1 0,-1 0 0,1-1 1,0 1-1,-1-1 0,0 1 1,1-1-1,-1 0 0,0 1 1,0-4-1,1-39-300,-1 34 113,0-20-105,0 19 198,0 15-3,1 5 88,0-1-1,1 0 1,0 0-1,0 0 1,1 0 0,0 0-1,0-1 1,1 1-1,0-1 1,0 0 0,1 0-1,0 0 1,0-1 0,1 0-1,0 0 1,0 0-1,0 0 1,0-1 0,15 8-1,-11-6 24,0 0-1,0-2 1,1 1-1,0-1 0,0-1 1,1 0-1,-1 0 1,1-1-1,0-1 1,0 0-1,0 0 1,0-1-1,18-1 1,-26-1-69,0-1 1,1 1 0,-1-1-1,0 0 1,0 0 0,0 0 0,0 0-1,-1-1 1,1 0 0,-1 1-1,1-1 1,-1-1 0,0 1 0,0 0-1,0-1 1,-1 1 0,1-1-1,-1 0 1,0 0 0,0 0-1,0 0 1,-1 0 0,2-7 0,2-5-219,0 0 1,-2 0-1,0 0 1,2-32 0,-6 25-255,2 9 2441,10 27-994,-6-5-1036,1 0 0,0-1 0,0 1 0,1-1 0,0-1 0,0 0 0,1 0 0,0 0 0,0-1 0,0 0-1,1 0 1,-1-1 0,1 0 0,10 2 0,-4-1-1333,1-1-1,-1-1 0,1-1 0,25 2 1,19-4-5086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19.970"/>
    </inkml:context>
    <inkml:brush xml:id="br0">
      <inkml:brushProperty name="width" value="0.05" units="cm"/>
      <inkml:brushProperty name="height" value="0.05" units="cm"/>
      <inkml:brushProperty name="color" value="#004F8B"/>
    </inkml:brush>
  </inkml:definitions>
  <inkml:trace contextRef="#ctx0" brushRef="#br0">369 66 1745,'0'0'16418,"-12"-11"-16058,4 2-274,5 6-64,-1-1 0,1 0 0,-1 0 0,0 1 0,0 0 0,0 0-1,0 0 1,0 0 0,-1 1 0,1 0 0,-1 0 0,0 0 0,1 0-1,-1 1 1,0 0 0,0 0 0,0 0 0,-7 0 0,-15 1-50,-1 1 0,-50 8-1,70-7 21,1 0 0,-1 0 0,1 0-1,-1 1 1,1 0 0,0 0 0,0 1-1,0 0 1,0 0 0,1 1 0,0 0-1,0 0 1,0 0 0,-9 12 0,13-15-4,1-1 1,-1 1-1,1 0 1,0 0 0,0 0-1,0 0 1,0 1 0,0-1-1,0 0 1,0 0-1,1 1 1,-1-1 0,1 0-1,-1 0 1,1 1 0,0-1-1,0 1 1,0-1-1,1 0 1,-1 1 0,0-1-1,2 3 1,-1-2 14,1 0-1,0-1 1,0 1 0,-1-1 0,2 1 0,-1-1 0,0 0-1,0 0 1,1 0 0,-1 0 0,1 0 0,0-1-1,-1 1 1,6 1 0,6 2 32,0 0 1,0-1-1,0-1 0,1 0 0,24 1 1,-17-2 24,60 0 147,-78-1-198,1-2 1,-1 1 0,1 0 0,-1-1-1,0 0 1,1 0 0,-1 0 0,0-1 0,0 0-1,0 1 1,0-1 0,0-1 0,0 1-1,4-4 1,-6 4-18,0-1-1,0 0 1,-1 0-1,1 0 1,-1-1-1,0 1 1,0 0-1,0 0 1,0-1-1,0 1 1,-1-1-1,1 1 1,-1-1 0,0 1-1,0 0 1,0-1-1,-1 1 1,1-1-1,-1 1 1,-2-6-1,1 0-62,0 1 0,-1 0 0,-1 0 0,1 0 0,-1 1 0,-10-14 0,12 17 68,1 3 11,1 0 1,0 1-1,-1-1 0,1 0 0,-1 0 0,1 1 0,-1-1 0,0 0 0,1 1 1,-1-1-1,0 0 0,1 1 0,-1-1 0,0 1 0,0-1 0,0 1 1,1 0-1,-1-1 0,0 1 0,0 0 0,-2-1 0,5 33-389,0-26 351,1-1 0,-1 0 0,1 0 0,0 0 0,1-1 0,-1 1 0,1-1 0,0 1 0,0-1 1,0-1-1,1 1 0,-1 0 0,1-1 0,0 0 0,0 0 0,0-1 0,0 1 0,0-1 0,1 0 0,-1 0 0,1-1 0,-1 0 1,9 1-1,-3 0-512,-1 0 1,1-1 0,0 0-1,-1-1 1,1 0 0,0-1-1,0 0 1,-1-1 0,1 0-1,-1 0 1,20-8 0,3-11-2978,-5-5-1209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0.403"/>
    </inkml:context>
    <inkml:brush xml:id="br0">
      <inkml:brushProperty name="width" value="0.05" units="cm"/>
      <inkml:brushProperty name="height" value="0.05" units="cm"/>
      <inkml:brushProperty name="color" value="#004F8B"/>
    </inkml:brush>
  </inkml:definitions>
  <inkml:trace contextRef="#ctx0" brushRef="#br0">89 205 816,'-8'-16'1412,"-28"-68"-228,14 31 1078,-1 2 3941,26 62-2633,-3 12-2806,1 11-952,2-16 311,1 0 0,1 0 0,1 0 0,1 0 0,0-1 0,1 0 0,1-1 0,1 0 0,0 0 1,1-1-1,14 16 0,-16-21-65,2 1 0,-1-2 1,1 1-1,1-2 1,-1 1-1,2-1 1,-1-1-1,1 0 1,0-1-1,0-1 1,1 0-1,-1 0 1,1-2-1,28 5 0,-22-6 26,-1 0 0,1-2-1,0 0 1,-1-1 0,27-5-1,-42 5-57,0 0-1,0 0 1,0 0-1,-1 0 0,1-1 1,0 1-1,0-1 1,-1 0-1,1 0 0,-1-1 1,0 1-1,1-1 1,-1 1-1,0-1 1,-1 0-1,1 0 0,0 0 1,-1-1-1,0 1 1,0-1-1,0 1 1,0-1-1,0 0 0,-1 0 1,0 1-1,1-1 1,-1 0-1,-1 0 0,1 0 1,-1 0-1,1-8 1,-1-1 82,0 3-72,0-1 0,0 1 0,-1 0 0,-3-16 1,3 24 19,1 0 1,-1 0 0,1 0-1,-1 1 1,0-1 0,0 0-1,1 0 1,-1 1 0,0-1-1,-1 1 1,1-1 0,0 1 0,0-1-1,-1 1 1,1 0 0,-1-1-1,1 1 1,-1 0 0,0 0-1,1 0 1,-1 0 0,0 0-1,0 1 1,1-1 0,-1 0-1,0 1 1,0 0 0,0-1 0,0 1-1,-3 0 1,4 0-54,-1 0 0,1 1 0,0-1 0,0 1 0,0-1 0,0 1-1,0-1 1,0 1 0,0 0 0,0-1 0,0 1 0,0 0 0,0 0 0,0 0 0,0 0 0,1 0 0,-1 0 0,0 0 0,1 0 0,-1 0 0,1 0 0,-1 0-1,1 0 1,-1 0 0,1 0 0,0 1 0,0-1 0,-1 0 0,1 2 0,-4 41-10,4-38 27,-1 2-12,1 0-1,0 0 0,0 0 0,1 0 0,0-1 0,0 1 1,0 0-1,1 0 0,1-1 0,-1 1 0,1-1 1,0 0-1,1 1 0,0-2 0,0 1 0,1 0 0,-1-1 1,1 0-1,1 0 0,-1 0 0,1-1 0,0 1 1,0-2-1,1 1 0,8 5 0,-4-4-94,0 0 0,0-1 0,0 0 0,1 0 0,19 4 0,-23-7-777,1-1 1,-1 0 0,1 0 0,-1-1 0,10 0 0,-12-5-3411,-6-12-2030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0.777"/>
    </inkml:context>
    <inkml:brush xml:id="br0">
      <inkml:brushProperty name="width" value="0.05" units="cm"/>
      <inkml:brushProperty name="height" value="0.05" units="cm"/>
      <inkml:brushProperty name="color" value="#004F8B"/>
    </inkml:brush>
  </inkml:definitions>
  <inkml:trace contextRef="#ctx0" brushRef="#br0">1 88 6563,'0'0'14903,"134"-53"-14679,-63 39-144,-3 2 80,-2 5-224,-10 5 64,-12 2-880,-19 0-1986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3.090"/>
    </inkml:context>
    <inkml:brush xml:id="br0">
      <inkml:brushProperty name="width" value="0.05" units="cm"/>
      <inkml:brushProperty name="height" value="0.05" units="cm"/>
      <inkml:brushProperty name="color" value="#004F8B"/>
    </inkml:brush>
  </inkml:definitions>
  <inkml:trace contextRef="#ctx0" brushRef="#br0">429 105 1072,'0'0'7988,"5"-3"-6774,-2 0-835,0 1-1,0-1 1,0 0-1,0 1 1,-1-1-1,0 0 1,1-1 0,2-5-1,-4 8-313,-1 0 0,1 0 0,-1 0 0,1 0 0,-1 0 0,1-1-1,-1 1 1,0 0 0,1 0 0,-1 0 0,0-1 0,0 1 0,0 0 0,0 0 0,0 0-1,0-1 1,-1 1 0,1 0 0,0 0 0,-1 0 0,1-1 0,0 1 0,-1 0 0,0 0-1,1 0 1,-1 0 0,1 0 0,-1 0 0,0 0 0,0 0 0,0 0 0,0 0 0,0 1-1,0-1 1,0 0 0,0 0 0,0 1 0,0-1 0,-1 0 0,-12-4-66,1 0 0,-1 1 0,0 0 0,0 1 0,-1 1 0,1 0 0,-20 0 0,-4 2-42,-60 7 0,87-5 39,1 0 0,0 0 0,0 1 0,1 0 0,-1 1 0,1 0 0,-1 0 0,1 1 0,0 1 0,1-1 0,0 1 0,0 1 0,-9 9 0,12-12 15,2 0 1,-1 0-1,0 1 1,1 0-1,0 0 1,0 0-1,0 0 0,1 0 1,0 1-1,0-1 1,0 1-1,1-1 1,-1 1-1,1 0 0,1-1 1,-1 1-1,1 0 1,0 0-1,0 0 1,1-1-1,0 1 1,0 0-1,0-1 0,4 12 1,-1-9 57,1 0 0,0 0 0,0-1 0,1 1 0,0-1 0,0 0 1,0 0-1,1-1 0,0 0 0,1 0 0,-1-1 0,1 0 0,0 0 0,0-1 0,1 0 0,-1 0 0,14 3 1,3 1 132,1-1 0,0-1 0,0-1 0,52 3 0,36-8-981,-114 0 664,0 0 0,0-1 0,1 1 0,-1 0 0,0-1-1,0 1 1,0 0 0,0-1 0,0 1 0,0 0 0,0-1 0,0 1-1,0-1 1,0 1 0,0 0 0,0-1 0,0 1 0,0 0 0,0-1-1,0 1 1,-1-1 0,1 1 0,0 0 0,0-1 0,0 1 0,0 0 0,-1-1-1,1 1 1,0 0 0,0 0 0,-1-1 0,-18-19-3988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3.435"/>
    </inkml:context>
    <inkml:brush xml:id="br0">
      <inkml:brushProperty name="width" value="0.05" units="cm"/>
      <inkml:brushProperty name="height" value="0.05" units="cm"/>
      <inkml:brushProperty name="color" value="#004F8B"/>
    </inkml:brush>
  </inkml:definitions>
  <inkml:trace contextRef="#ctx0" brushRef="#br0">15 4 6947,'0'0'8836,"-14"-3"-8836,24 25 112,13 2-64,6 4 465,0-5-513,4-3 80,-4-1 32,-4-6-112,-4-2-481,-9-4-1840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0.676"/>
    </inkml:context>
    <inkml:brush xml:id="br0">
      <inkml:brushProperty name="width" value="0.05" units="cm"/>
      <inkml:brushProperty name="height" value="0.05" units="cm"/>
      <inkml:brushProperty name="color" value="#33CCFF"/>
    </inkml:brush>
  </inkml:definitions>
  <inkml:trace contextRef="#ctx0" brushRef="#br0">194 119 13270,'0'0'3594,"-3"-17"-2591,-12-53-875,14 68-143,0 0-1,0 1 1,0-1 0,0 0-1,0 0 1,0 1 0,0-1 0,0 0-1,-1 1 1,1 0 0,-1-1-1,1 1 1,-1 0 0,1-1-1,-1 1 1,0 0 0,0 0 0,1 1-1,-1-1 1,0 0 0,0 0-1,0 1 1,0-1 0,0 1-1,0 0 1,0 0 0,0-1 0,0 1-1,0 1 1,0-1 0,0 0-1,0 0 1,0 1 0,-2 0-1,-7 0-80,7-1 26,-1 0 1,0 1-1,1-1 0,-1 1 1,1 0-1,-1 1 1,1-1-1,0 1 1,0 0-1,0 0 1,-1 0-1,2 0 1,-1 1-1,0-1 1,0 1-1,1 0 1,0 1-1,-1-1 0,1 0 1,1 1-1,-1 0 1,0 0-1,1-1 1,0 1-1,0 1 1,0-1-1,0 0 1,1 0-1,-1 1 1,1-1-1,0 1 0,1-1 1,-1 1-1,1 0 1,0-1-1,0 1 1,0-1-1,1 1 1,0-1-1,-1 1 1,2-1-1,-1 1 1,0-1-1,1 1 1,0-1-1,2 4 0,2 1 93,-1 0 0,1-1 0,1 0 0,-1 0 0,2 0-1,-1-1 1,1 0 0,9 6 0,76 46 443,-21-14 71,-68-42-534,1 1 0,-1 0 1,0 0-1,0 1 0,0-1 0,0 1 1,3 5-1,-7-9-2,1-1 1,-1 1-1,1 0 0,0 0 1,-1 0-1,0-1 0,1 1 1,-1 0-1,0 0 1,1 0-1,-1 0 0,0 0 1,0 0-1,1 0 0,-1-1 1,0 1-1,0 0 1,0 0-1,0 0 0,-1 0 1,1 0-1,0 0 0,0 0 1,0 0-1,-1 0 1,1 0-1,-1-1 0,1 1 1,0 0-1,-1 0 0,0 0 1,1-1-1,-1 1 1,1 0-1,-1-1 0,0 1 1,1 0-1,-1-1 0,0 1 1,0-1-1,1 1 1,-1-1-1,0 1 0,0-1 1,0 0-1,0 1 1,0-1-1,0 0 0,0 0 1,-1 0-1,-3 2 31,1-1 1,-1 0-1,1-1 0,-1 1 0,0-1 0,1 0 1,-1 0-1,0-1 0,1 1 0,-1-1 1,1 0-1,-1 0 0,1 0 0,-6-3 1,7 2-22,1 0 0,0 0 0,-1 0 0,1 0 1,0 0-1,0-1 0,0 1 0,1 0 0,-1-1 1,1 0-1,-1 1 0,1-1 0,0 0 0,0 1 1,0-1-1,0 0 0,1 0 0,-1 0 0,1 0 1,0 0-1,-1 0 0,1 0 0,1-4 0,-1 2-23,1-1 0,0 1 0,0 0 0,1 0 0,-1 0 0,1 0 0,0 0 0,1 0 0,-1 0 0,1 0 0,0 1 1,0-1-1,0 1 0,1 0 0,-1 0 0,1 0 0,0 1 0,0-1 0,0 1 0,1 0 0,-1 0 0,1 0 0,0 1 0,7-3 0,16-7-9,0 1 0,0 2 0,38-7 0,-34 8 4,14-3-26,-27 8 158,0-1 0,-1-1 1,1-1-1,-2 0 0,1-1 0,25-15 0,-42 22-56,0-1-1,0 0 1,0 1-1,0-1 1,0 0-1,0 0 0,0 0 1,0 0-1,0 0 1,0 0-1,0 0 1,-1 0-1,1 0 1,-1 0-1,1 0 1,-1 0-1,1 0 0,-1 0 1,1-1-1,-1 1 1,0 0-1,0 0 1,1-1-1,-1 1 1,0 0-1,0 0 1,0-1-1,-1 1 1,1 0-1,0 0 0,0 0 1,-1-1-1,0-1 1,0 1-37,0 0-1,-1 0 1,1 1 0,-1-1 0,1 0 0,-1 1 0,1-1-1,-1 1 1,0-1 0,0 1 0,0 0 0,0 0-1,0 0 1,0 0 0,0 0 0,-5-1 0,2 0-30,-1 1 1,0 0 0,-1 0 0,1 1 0,0 0 0,0 0-1,0 0 1,0 0 0,0 1 0,0 0 0,0 1-1,0-1 1,0 1 0,0 0 0,-10 6 0,12-6 30,0 1 0,1 0 0,-1 0 0,1 0 1,0 0-1,0 0 0,0 1 0,1-1 1,-1 1-1,1 0 0,0 0 0,0 0 0,0 0 1,0 0-1,1 0 0,-1 0 0,1 1 0,0-1 1,1 0-1,-1 1 0,1-1 0,0 7 0,0-7 2,1-1 0,0 1-1,0-1 1,0 1-1,1-1 1,-1 0-1,1 0 1,-1 1-1,1-1 1,0 0-1,0 0 1,1-1-1,-1 1 1,1 0-1,-1-1 1,1 0-1,0 1 1,0-1-1,0 0 1,0 0 0,0-1-1,0 1 1,6 1-1,7 4 187,0-1 0,0-1 0,29 6 0,-21-6-112,0-1 0,0-1 0,0-2 1,0 0-1,0-2 0,25-3 0,-48 4-79,0-1 0,1 1 1,-1-1-1,0 0 0,0 1 1,0-1-1,1 0 0,-1 0 1,0 1-1,0-1 0,0 0 0,-1 0 1,1 0-1,0 0 0,0-1 1,0 1-1,-1 0 0,1 0 1,-1 0-1,1-1 0,-1 1 0,1 0 1,-1 0-1,0-1 0,1 1 1,-1 0-1,0-1 0,0 1 1,0 0-1,0-1 0,0 1 0,0 0 1,-1-1-1,1 1 0,0 0 1,-1-1-1,0 0 0,0-4-46,-1 1-1,1-1 0,-1 1 0,-1 0 1,1 0-1,-1 0 0,-4-8 0,-18-12-321,15 17 107,12 11-378,6 5 613,1-1 0,-1 1 0,1-2 0,1 0 0,-1 0 0,1 0 0,0-1 0,0-1 0,1 0 0,16 5 0,-12-5 33,0-1 1,0 0-1,0-1 0,0-1 0,0-1 0,1 0 1,20-2-1,-34 1-31,-1 1 1,1-1-1,-1 0 0,1 1 1,-1-1-1,0 0 0,1 0 1,-1 0-1,0 0 0,0 0 1,0 0-1,1 0 0,-1 0 1,0 0-1,0 0 0,-1-1 1,1 1-1,0 0 0,0-1 1,-1 1-1,1-1 0,0 1 1,-1-1-1,0 1 0,1-1 0,-1 1 1,0-4-1,2-49-394,-3 39 187,2-12-235,-2-29-237,4 77 1735,-3-16-1006,0 0 0,1 0 0,-1 0 0,1 0 1,1-1-1,-1 1 0,1 0 0,-1-1 0,1 1 0,1-1 0,-1 0 0,4 5 0,-1-2-170,1 0-1,0-1 0,0 0 0,0 0 0,1-1 0,-1 0 0,1 0 1,1 0-1,13 5 0,-11-6-785,0 0 0,0-1 0,0-1 0,0 0-1,1 0 1,-1-1 0,16 0 0,22-1-5175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3.763"/>
    </inkml:context>
    <inkml:brush xml:id="br0">
      <inkml:brushProperty name="width" value="0.05" units="cm"/>
      <inkml:brushProperty name="height" value="0.05" units="cm"/>
      <inkml:brushProperty name="color" value="#004F8B"/>
    </inkml:brush>
  </inkml:definitions>
  <inkml:trace contextRef="#ctx0" brushRef="#br0">1 0 9748,'0'0'5235,"99"103"-5059,-72-73 16,0-2-128,-2-6-64,-2-5-80,-9-6-1313,-8-9-1840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4.104"/>
    </inkml:context>
    <inkml:brush xml:id="br0">
      <inkml:brushProperty name="width" value="0.05" units="cm"/>
      <inkml:brushProperty name="height" value="0.05" units="cm"/>
      <inkml:brushProperty name="color" value="#004F8B"/>
    </inkml:brush>
  </inkml:definitions>
  <inkml:trace contextRef="#ctx0" brushRef="#br0">77 228 9620,'0'0'3058,"22"4"-2741,29 5-86,1-2-1,0-2 1,0-3-1,54-4 1,-102 1-216,-1 1 1,0-1-1,0 0 0,-1 0 1,1-1-1,0 1 0,0-1 1,-1 1-1,1-1 1,0 0-1,-1 0 0,0 0 1,1 0-1,-1 0 1,0-1-1,0 1 0,-1-1 1,1 1-1,0-1 0,-1 0 1,1 0-1,-1 0 1,0 1-1,0-1 0,0 0 1,0 0-1,-1-1 1,1 1-1,-1-5 0,1 2-22,-1 1 0,0-1 0,0 1 0,0-1-1,-1 1 1,0-1 0,0 1 0,0-1 0,-1 1 0,0 0-1,0 0 1,0 0 0,0 0 0,-1 0 0,-6-9 0,0 6-46,0 0 0,0 0 0,0 1 0,-1 0 0,0 1 0,0 0 0,-1 0-1,0 1 1,0 1 0,0 0 0,-20-5 0,12 5 30,0 1-1,0 1 0,0 1 0,0 0 0,0 2 0,-32 4 1,44-4 4,1 0 1,-1 0 0,1 1-1,0 0 1,-1 1-1,1-1 1,0 1 0,0 0-1,1 1 1,-1-1 0,1 1-1,-1 0 1,1 1-1,0-1 1,1 1 0,-1 0-1,1 0 1,0 1 0,0-1-1,1 1 1,-1 0 0,1 0-1,1 0 1,-4 8-1,3-2-315,0-1 0,1 0 0,1 1 0,0 0 0,0-1 0,1 1 0,0 0 0,1-1 0,1 1 0,0 0 0,0-1 0,1 0 0,6 15 0,17 30-3948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4.478"/>
    </inkml:context>
    <inkml:brush xml:id="br0">
      <inkml:brushProperty name="width" value="0.05" units="cm"/>
      <inkml:brushProperty name="height" value="0.05" units="cm"/>
      <inkml:brushProperty name="color" value="#004F8B"/>
    </inkml:brush>
  </inkml:definitions>
  <inkml:trace contextRef="#ctx0" brushRef="#br0">298 1 2993,'0'0'8375,"-20"14"-7439,-156 109 201,142-101-616,-34 24 1311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7.543"/>
    </inkml:context>
    <inkml:brush xml:id="br0">
      <inkml:brushProperty name="width" value="0.05" units="cm"/>
      <inkml:brushProperty name="height" value="0.05" units="cm"/>
      <inkml:brushProperty name="color" value="#004F8B"/>
    </inkml:brush>
  </inkml:definitions>
  <inkml:trace contextRef="#ctx0" brushRef="#br0">331 37 2657,'0'0'4995,"-14"-6"-4601,-5 0-48,0 0 0,0 1 0,0 0 0,0 2 0,-25-2 0,36 5-197,1-1-1,-1 1 1,0 0-1,1 1 0,-1 0 1,1 0-1,-1 1 1,1 0-1,-1 0 1,1 0-1,0 1 1,0 0-1,0 1 1,1 0-1,-1 0 0,1 0 1,0 0-1,0 1 1,-7 8-1,9-8-81,1 0 1,0 0-1,0 0 0,0 0 0,0 1 0,1-1 0,0 1 1,0 0-1,1-1 0,0 1 0,0 0 0,0 0 0,0 0 1,1 0-1,0 0 0,0 0 0,1 0 0,0 0 0,0 0 1,0 0-1,1 0 0,0-1 0,0 1 0,0-1 0,1 1 1,-1-1-1,2 0 0,-1 0 0,0 0 0,1 0 0,0-1 1,0 1-1,0-1 0,1 0 0,-1 0 0,1 0 0,0-1 1,0 0-1,7 4 0,7 0 50,0-1 1,0 0-1,0-2 0,1 0 1,0-1-1,0-1 1,0 0-1,0-2 0,37-4 1,-54 4-108,-1 1-1,0-1 1,1-1 0,-1 1-1,0 0 1,1-1 0,-1 1 0,0-1-1,0 1 1,1-1 0,-1 0 0,0 0-1,0 0 1,0 0 0,0-1 0,0 1-1,0 0 1,-1-1 0,1 1 0,0-1-1,-1 0 1,1 0 0,1-2 0,-1-1-154,-1-1 1,1 1-1,-1-1 0,0 1 1,-1-1-1,1 0 1,-1 1-1,-1-7 1,1 7-64,5 5 217,0-1-1,0 1 0,0 0 1,0 0-1,0 0 0,-1 1 1,7 0-1,-1 1-1,16 4 185,0-1 1,1-2-1,-1-1 0,0-1 1,40-3-1,-64 1-184,-1 0-1,1 0 1,-1 0-1,1 0 1,-1 0-1,0-1 1,0 1-1,0-1 0,1 1 1,-1-1-1,0 1 1,-1-1-1,1 1 1,0-1-1,0 0 1,-1 1-1,1-1 0,-1 0 1,1 0-1,-1 0 1,0 1-1,0-1 1,0 0-1,0 0 1,0 0-1,0 0 0,0 1 1,-1-4-1,1-2-79,-1-1 0,0 1 0,0 0 0,-1-1-1,1 1 1,-5-9 0,2 10-54,0 0-1,0 0 1,-1 0 0,0 0-1,0 1 1,-1 0 0,1 0 0,-1 0-1,0 1 1,-1 0 0,1 0-1,-1 0 1,0 1 0,-13-5-1,9 4 28,0 1-1,0 0 1,0 1-1,0 0 1,-1 1-1,1 0 0,-1 0 1,1 1-1,-15 2 1,25-1 113,-1 0 1,1 0 0,0 0-1,-1 0 1,1 0 0,0 0 0,0 0-1,0 0 1,-1 0 0,1 1-1,0-1 1,1 0 0,-1 1 0,0-1-1,0 0 1,1 1 0,-1-1-1,0 1 1,1 0 0,0-1-1,-1 1 1,1-1 0,0 1 0,0 0-1,0-1 1,0 1 0,0 3-1,3 49 381,-1-49-360,-1 0 0,0 0 0,1 0 0,0 0 0,0 0 0,1 0 0,0-1 0,-1 1 0,1-1 0,1 1 0,-1-1 0,1 0 0,-1 0 0,1-1 0,0 1 0,1-1 0,-1 0 0,1 0 0,-1 0 0,1-1 0,0 0 0,0 1 0,0-2 0,0 1 0,0 0 0,8 0 0,10 3 100,0-2 1,0 0-1,0-2 0,40-2 1,-53 0-323,0 0 0,0-1 0,0 0-1,0-1 1,0 0 0,-1-1 0,1 0 0,-1 0 0,0-1 0,0 0 0,15-12 0,-21 16 224,0 0-1,-1 1 1,1-1 0,0 1 0,0 0-1,0 0 1,-1 0 0,1 1 0,0-1 0,0 0-1,0 1 1,-1 0 0,1 0 0,0 0 0,-1 0-1,1 0 1,-1 0 0,4 3 0,0-2 49,22 10 303,2-2 0,39 9 0,-54-16-306,0-1 1,-1 0 0,1-1 0,0 0 0,0-1 0,0-1 0,17-3 0,-30 3-60,0 0 0,0 0-1,-1-1 1,1 1 0,0-1 0,0 1-1,-1-1 1,1 0 0,-1 0-1,0 0 1,0 0 0,1 1-1,-1-2 1,0 1 0,-1 0 0,1 0-1,0 0 1,0 0 0,-1 0-1,0-1 1,1 1 0,-1 0-1,0-4 1,1-2-34,-1 1-1,1 0 0,-1-1 1,-1 1-1,1-1 0,-3-9 1,1 13-8,0 0-1,0 1 1,-1-1 0,1 1-1,-1-1 1,1 1 0,-1 0-1,0 0 1,0 0 0,-1 1-1,1-1 1,-1 1 0,1 0-1,-1 0 1,0 0 0,1 0-1,-1 0 1,0 1 0,0 0-1,0 0 1,-1 0 0,-5 0-1,-12-3-37,-1 2-1,-39 0 0,58 2 56,-7 0-11,0 0-1,0 1 0,0 1 0,1 0 1,-1 0-1,0 1 0,-17 7 1,25-8 8,-1-1 0,1 1 0,-1 0 0,1 0 0,0 1 0,0-1 1,0 0-1,0 1 0,0 0 0,1 0 0,-1-1 0,1 2 0,0-1 1,0 0-1,0 0 0,0 1 0,0-1 0,1 1 0,0-1 0,-1 1 1,1 0-1,1 0 0,-1-1 0,1 1 0,-1 6 0,1-8-22,1 0 0,0 0 0,-1 0 0,1 0 0,0 0 0,0 0 0,0 0 0,0-1 0,0 1 0,1 0 0,-1 0 0,0-1 0,1 1 0,-1-1 0,1 0 0,0 1 0,-1-1 0,1 0 0,0 0 0,0 0 0,0 0 0,0 0 0,0 0 0,0-1 0,0 1 0,0-1 0,0 1 0,0-1 0,0 0 0,4 0 0,10 3-1479,1-2-1,27 0 1,-43-1 1315,51-2-5534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7.921"/>
    </inkml:context>
    <inkml:brush xml:id="br0">
      <inkml:brushProperty name="width" value="0.05" units="cm"/>
      <inkml:brushProperty name="height" value="0.05" units="cm"/>
      <inkml:brushProperty name="color" value="#004F8B"/>
    </inkml:brush>
  </inkml:definitions>
  <inkml:trace contextRef="#ctx0" brushRef="#br0">32 0 624,'0'0'14919,"25"120"-14903,-17-93 80,-2 0-48,-6-7-48,0-5 0,0-4-512,-2-3-913,-10-5-63,-5-3-1282,-1 0 49,-3-11-1681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8.251"/>
    </inkml:context>
    <inkml:brush xml:id="br0">
      <inkml:brushProperty name="width" value="0.05" units="cm"/>
      <inkml:brushProperty name="height" value="0.05" units="cm"/>
      <inkml:brushProperty name="color" value="#004F8B"/>
    </inkml:brush>
  </inkml:definitions>
  <inkml:trace contextRef="#ctx0" brushRef="#br0">0 268 3714,'0'0'6040,"18"-3"-4954,142-30 736,-152 31-1769,1 0 1,0-1-1,0 0 0,-1 0 1,1-1-1,-1 0 0,0-1 1,-1 0-1,1 0 1,-1 0-1,0-1 0,0 0 1,0-1-1,-1 0 1,7-9-1,-7 7-141,-1-1 1,0 0 0,0 0-1,-1 0 1,0-1-1,-1 1 1,0-1-1,0 0 1,-2 0-1,1 0 1,-1 0-1,-1-13 593,0 27 365,-1 47-171,0-20-164,1 1 1,1-1-1,6 31 0,-5-52-495,0 0 0,0-1-1,0 0 1,1 1 0,1-1 0,0 0-1,0-1 1,0 1 0,1-1 0,0 0-1,0 0 1,1 0 0,0 0 0,0-1-1,9 6 1,10 2-1410,-7-15-4122,-9-8 592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28.593"/>
    </inkml:context>
    <inkml:brush xml:id="br0">
      <inkml:brushProperty name="width" value="0.05" units="cm"/>
      <inkml:brushProperty name="height" value="0.05" units="cm"/>
      <inkml:brushProperty name="color" value="#004F8B"/>
    </inkml:brush>
  </inkml:definitions>
  <inkml:trace contextRef="#ctx0" brushRef="#br0">1 62 11829,'0'0'7414,"26"-4"-6533,23-7-613,29-5 219,0 3 0,94-4 0,-172 17-106,-13 0-4951,-15 0-1857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0.686"/>
    </inkml:context>
    <inkml:brush xml:id="br0">
      <inkml:brushProperty name="width" value="0.05" units="cm"/>
      <inkml:brushProperty name="height" value="0.05" units="cm"/>
      <inkml:brushProperty name="color" value="#004F8B"/>
    </inkml:brush>
  </inkml:definitions>
  <inkml:trace contextRef="#ctx0" brushRef="#br0">351 91 4626,'0'0'5026,"0"-12"-4548,-2-35 114,2 46-565,-1-1-1,1 1 1,-1-1 0,0 1-1,1 0 1,-1 0-1,0-1 1,0 1-1,0 0 1,0 0 0,0 0-1,-1 0 1,1 0-1,0 0 1,0 0 0,-1 1-1,1-1 1,0 0-1,-1 1 1,1-1-1,-1 1 1,1-1 0,-3 0-1,-37-3 103,32 3-109,-10 0 97,0 0-1,-1 1 1,1 1-1,0 0 1,0 2-1,-36 9 1,49-10-69,1 0 0,-1 0-1,1 0 1,-1 1 0,1 0 0,0 0 0,0 0 0,1 1 0,-1 0-1,1 0 1,-1 0 0,1 0 0,0 1 0,1-1 0,-1 1-1,1 0 1,0 0 0,0 0 0,1 1 0,-1-1 0,1 1 0,1-1-1,-1 1 1,1 0 0,0 0 0,-1 10 0,1-9-5,1-1 0,0 1 0,0-1 0,1 1 0,0-1 0,0 1 0,0-1 0,1 1-1,0-1 1,0 0 0,0 0 0,1 0 0,0 0 0,0-1 0,1 1 0,-1-1 0,9 9 0,-5-7-9,0-1 0,1 0 0,0 0 0,0-1 0,1 0 0,-1 0 0,1-1 1,0 0-1,1-1 0,-1 0 0,13 3 0,5-1 17,0 0 0,0-2 0,0-1 0,54-3 0,-65-1-420,-1 0 1,0-1 0,1 0-1,17-8 1,-25 8-285,0 0 0,0-1 0,-1 0 1,1 0-1,-1-1 0,0 0 0,0-1 0,8-8 1,12-23-6573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1.014"/>
    </inkml:context>
    <inkml:brush xml:id="br0">
      <inkml:brushProperty name="width" value="0.05" units="cm"/>
      <inkml:brushProperty name="height" value="0.05" units="cm"/>
      <inkml:brushProperty name="color" value="#004F8B"/>
    </inkml:brush>
  </inkml:definitions>
  <inkml:trace contextRef="#ctx0" brushRef="#br0">1 0 5234,'0'0'7764,"21"101"-6820,-7-56-832,-2 0 97,-1-4-209,-7-2 0,-4-6-1153,0-8-1392,-17-11 0,-7-10-2210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1.360"/>
    </inkml:context>
    <inkml:brush xml:id="br0">
      <inkml:brushProperty name="width" value="0.05" units="cm"/>
      <inkml:brushProperty name="height" value="0.05" units="cm"/>
      <inkml:brushProperty name="color" value="#004F8B"/>
    </inkml:brush>
  </inkml:definitions>
  <inkml:trace contextRef="#ctx0" brushRef="#br0">1 340 1473,'0'0'12091,"19"-3"-11027,8-1-814,106-21 523,-123 23-739,1-1 0,-1 0 0,1-1-1,-1 0 1,-1-1 0,1 0 0,-1-1 0,1 1 0,-2-2-1,14-11 1,-18 14-78,-1-1 1,0 0-1,0 0 0,0 0 0,-1 0 0,0-1 0,0 1 0,0 0 0,-1-1 0,0 0 0,2-10 0,-3-66-820,-1 58 689,1 19 155,0 0-1,-1 0 0,0 0 0,0 1 1,0-1-1,0 0 0,-1 1 0,1-1 1,-1 1-1,0-1 0,-1 1 1,-2-5-1,5 9 42,0 0 1,0 0-1,0 0 0,-1 0 1,1 0-1,0 0 0,0-1 1,0 1-1,0 0 0,0 0 1,0 0-1,0 0 0,0 0 1,-1 0-1,1 0 0,0 0 1,0 0-1,0 0 0,0 0 1,0 0-1,0 0 0,-1 0 1,1 0-1,0 0 1,0 0-1,0 0 0,0 0 1,0 0-1,-1 0 0,1 0 1,0 0-1,0 0 0,0 0 1,0 0-1,0 0 0,0 0 1,-1 0-1,1 0 0,0 0 1,0 0-1,0 0 0,0 1 1,0-1-1,0 0 0,0 0 1,0 0-1,0 0 1,-1 0-1,1 0 0,0 0 1,0 1-1,0-1 0,0 0 1,0 0-1,0 0 0,0 0 1,0 0-1,0 0 0,0 1 1,0-1-1,0 0 0,-4 17 307,-1 17-218,3-16 60,-1 14 253,0 0 0,2 0 1,2-1-1,6 50 0,-4-73-348,0 1-1,0-1 1,0 0 0,1 0-1,0 0 1,1 0 0,0-1-1,0 0 1,10 11 0,-10-13-249,0 0 0,1 0 0,0 0 0,0 0 0,7 3 0,-10-6-313,1 0 1,0 0-1,-1-1 1,1 0-1,0 1 1,0-1-1,0-1 1,0 1-1,7 0 1,1-1-3607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1.459"/>
    </inkml:context>
    <inkml:brush xml:id="br0">
      <inkml:brushProperty name="width" value="0.05" units="cm"/>
      <inkml:brushProperty name="height" value="0.05" units="cm"/>
      <inkml:brushProperty name="color" value="#33CCFF"/>
    </inkml:brush>
  </inkml:definitions>
  <inkml:trace contextRef="#ctx0" brushRef="#br0">379 329 8948,'0'0'11830,"-9"-10"-11206,-31-32-475,34 38-151,0 1-1,0-1 1,0 1 0,0 0-1,-1 1 1,0 0 0,1 0-1,-1 0 1,0 1-1,0 0 1,0 0 0,0 0-1,0 1 1,0 0 0,0 1-1,-9 1 1,-10-1-73,-4-1 38,20-2 28,0 2 1,-1-1-1,1 2 1,-1-1-1,1 1 1,0 1 0,0 0-1,0 0 1,0 1-1,-19 8 1,27-10 4,0 0 1,1 1 0,0-1 0,-1 0-1,1 1 1,0-1 0,-1 0 0,1 1-1,0 0 1,0-1 0,0 1 0,0 0-1,1-1 1,-1 1 0,0 0 0,1 0-1,-1 0 1,1 0 0,-1 0 0,1-1-1,0 1 1,0 0 0,0 0-1,0 0 1,0 0 0,1 3 0,0-2-2,0 0 0,0 1 0,0-1 1,0 0-1,1 0 0,-1 0 0,1-1 0,0 1 0,0 0 1,0-1-1,0 1 0,0-1 0,0 1 0,4 2 1,6 2 55,-1 0-1,1 0 1,0-1 0,1-1 0,0 0 0,0-1-1,0 0 1,18 3 0,4-3-316,0 0-1,38-2 1,-69-2 112,1-1 1,0 1-1,-1-1 1,1 1-1,0-1 0,-1 0 1,1-1-1,-1 1 1,0-1-1,1 0 1,-1 0-1,0-1 0,0 1 1,0-1-1,-1 1 1,1-1-1,-1-1 0,5-3 1,-3 0-63,-1 1-1,1-1 1,-1 0 0,0 0-1,-1-1 1,0 1 0,0-1-1,0 0 1,2-15 0,-3 7 150,0 0 1,-1-1 0,0 1-1,-1 0 1,-1 0 0,-1 0-1,0 0 1,-1 0 0,-1 0-1,-7-19 1,1 9 188,7 17 170,0 1 0,0-1 0,-1 1 0,0 0 0,0 0 0,-1 1 0,-10-15 0,12 31 2281,1 36-2544,2-30 32,1-1 0,1 0 0,0 0 0,1 0 0,1 0 0,0 0 0,1-1 0,10 22-1,-11-26-45,1-1-1,0 1 1,1-1-1,0 0 0,0 0 1,1-1-1,0 0 0,0 0 1,1-1-1,0 1 0,0-2 1,0 1-1,13 5 0,-19-9-33,1-1-1,-1 0 1,0 1 0,0-1-1,1-1 1,-1 1-1,0 0 1,1 0 0,-1-1-1,1 0 1,-1 1-1,1-1 1,-1 0 0,1 0-1,0 0 1,-1 0-1,1-1 1,-1 1 0,0-1-1,1 0 1,-1 1-1,1-1 1,-1 0 0,0-1-1,0 1 1,1 0-1,-1 0 1,0-1 0,0 0-1,0 1 1,-1-1-1,1 0 1,0 0 0,-1 0-1,1 0 1,-1 0-1,1 0 1,-1 0 0,0 0-1,0-1 1,0 1-1,0 0 1,0-5 0,0 7 24,-1-1 0,1 1 1,-1-1-1,1 0 1,-1 1-1,1-1 1,-1 1-1,1-1 0,-1 1 1,1 0-1,0-1 1,-1 1-1,1-1 1,0 1-1,-1 0 1,1 0-1,0-1 0,0 1 1,-1 0-1,1 0 1,0 0-1,0 0 1,-1 0-1,1 0 0,0 0 1,0 0-1,-1 0 1,1 0-1,0 1 1,0-1-1,-1 0 1,1 0-1,0 1 0,-1-1 1,2 1-1,26 14-4,-26-14 25,15 9-86,0-1-1,1-1 1,0-1-1,0 0 1,0-2 0,1 0-1,0-1 1,0 0-1,0-2 1,1 0-1,24-2 1,-40 0 54,0 0 0,-1-1 0,1 1 0,-1-1 0,1 0 1,-1-1-1,1 1 0,-1 0 0,0-1 0,1 0 0,-1 0 0,0 0 1,0 0-1,0 0 0,-1 0 0,1-1 0,0 0 0,-1 1 0,0-1 1,1 0-1,-1 0 0,-1 0 0,1-1 0,3-6 0,-3 5 13,0-1 0,0 1-1,0-1 1,-1 0 0,0 0-1,0 0 1,0 1 0,-1-1 0,0 0-1,0 0 1,0 0 0,-1 0-1,0 0 1,0 0 0,-3-6-1,3 9-32,-1 0 0,0 0 0,-1 0-1,1 1 1,0-1 0,-1 0-1,0 1 1,1 0 0,-1-1-1,0 1 1,0 0 0,0 1 0,0-1-1,-1 0 1,1 1 0,0 0-1,-1 0 1,1 0 0,-1 0-1,1 0 1,-8 1 0,1-2-6,-1 1-1,0 1 1,0 0-1,1 0 1,-1 1 0,-13 3-1,16-2 53,1 1-1,-1 0 0,1 0 1,-1 1-1,1 0 0,0 0 1,0 1-1,1-1 0,-1 2 1,1-1-1,0 1 1,1-1-1,0 2 0,-1-1 1,2 1-1,-1-1 0,1 1 1,0 0-1,0 1 0,1-1 1,0 1-1,1-1 0,-1 1 1,-1 16-1,7 4-2670,16-10-3722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1.736"/>
    </inkml:context>
    <inkml:brush xml:id="br0">
      <inkml:brushProperty name="width" value="0.05" units="cm"/>
      <inkml:brushProperty name="height" value="0.05" units="cm"/>
      <inkml:brushProperty name="color" value="#004F8B"/>
    </inkml:brush>
  </inkml:definitions>
  <inkml:trace contextRef="#ctx0" brushRef="#br0">0 0 8100,'0'0'7192,"12"14"-6933,37 48 339,-46-55-541,-1-1 0,1 1 0,-1-1 0,0 1 0,-1 0 0,0 0 1,0 0-1,0 0 0,-1 0 0,0 0 0,0 0 0,-1 0 0,0 0 0,-3 11 1,2-9 51,-10 35 236,8-36-238,2 0 0,-1 0 0,1 1 0,1-1 0,-2 14 0,4-22-100,-1 1 1,1 0 0,0-1-1,0 1 1,0 0 0,0-1 0,0 1-1,0-1 1,-1 1 0,1-1-1,0 0 1,0 0 0,1 1 0,-1-1-1,0 0 1,0 0 0,0 0-1,0 0 1,0 0 0,0 0 0,0 0-1,0 0 1,0 0 0,2-1-1,2 1 49,17-1-87,0-1 0,0-1 0,0-1 0,0 0 0,30-12 0,50-26-4820,-47 13-1643</inkml:trace>
  <inkml:trace contextRef="#ctx0" brushRef="#br0" timeOffset="1">593 127 10533,'0'0'9604,"149"-26"-9604,-83 15-128,5-1-1569,-7 1-3201,-6-7-7219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2.099"/>
    </inkml:context>
    <inkml:brush xml:id="br0">
      <inkml:brushProperty name="width" value="0.05" units="cm"/>
      <inkml:brushProperty name="height" value="0.05" units="cm"/>
      <inkml:brushProperty name="color" value="#004F8B"/>
    </inkml:brush>
  </inkml:definitions>
  <inkml:trace contextRef="#ctx0" brushRef="#br0">349 62 11957,'0'0'5443,"-20"-10"-5078,-66-31-90,81 39-278,0 0 0,0 1 1,-1-1-1,1 1 0,0 1 0,0-1 0,-1 1 0,1 0 0,0 0 0,-1 0 0,1 1 0,0 0 0,-1 0 0,1 0 1,0 1-1,0-1 0,-6 4 0,-1 1-11,1 1 1,-1 0-1,1 1 1,-15 15-1,17-16 25,4-2 4,-1-1 0,1 2 0,0-1 0,1 0 1,-1 1-1,1 0 0,0 0 0,1 0 0,-1 1 0,1-1 1,1 1-1,-1 0 0,1-1 0,0 1 0,0 0 0,1 1 0,0 7 1,1-10-10,0 1 1,0-1 0,1 1 0,0-1 0,0 1 0,1-1-1,-1 0 1,1 0 0,1 0 0,-1 0 0,0 0-1,1 0 1,0-1 0,0 1 0,1-1 0,-1 0 0,1 0-1,0 0 1,0 0 0,0-1 0,1 1 0,7 4-1,6 1-187,1 0 0,-1-1 0,1 0 0,0-2-1,1 0 1,0-2 0,0 0 0,29 2-1,-22-4-1584,0-2-1,0 0 1,32-6-1,1-9-3302</inkml:trace>
  <inkml:trace contextRef="#ctx0" brushRef="#br0" timeOffset="1">550 1 10709,'0'0'4034,"6"128"-3282,6-74-576,3-3-144,-1-7 96,-1-5-128,-5-11-608,-6-9-1201,-2-12-656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2.428"/>
    </inkml:context>
    <inkml:brush xml:id="br0">
      <inkml:brushProperty name="width" value="0.05" units="cm"/>
      <inkml:brushProperty name="height" value="0.05" units="cm"/>
      <inkml:brushProperty name="color" value="#004F8B"/>
    </inkml:brush>
  </inkml:definitions>
  <inkml:trace contextRef="#ctx0" brushRef="#br0">1 317 3506,'0'0'9540,"22"-5"-9161,-1 1-230,13-2 86,0-2 0,55-19 0,-81 24-208,-1-1 0,0 0 0,0 0 1,0 0-1,0-1 0,-1 0 0,0 0 1,0 0-1,0-1 0,0 0 1,-1 0-1,0-1 0,0 0 0,-1 1 1,0-2-1,0 1 0,4-11 1,-3 0-165,0-1 1,-1 0-1,-1 0 1,-1 0-1,0-1 1,-2-23 592,0 64 840,-1 29-967,0-16 401,1 1 1,9 69-1,-8-95-940,1-1 0,0 0 1,0 0-1,1 0 1,0 0-1,0 0 0,1 0 1,0-1-1,0 0 0,1 0 1,0 0-1,0 0 0,1-1 1,0 0-1,0 0 1,0 0-1,13 8 0,-3-9-4184,-5-4-2716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2.756"/>
    </inkml:context>
    <inkml:brush xml:id="br0">
      <inkml:brushProperty name="width" value="0.05" units="cm"/>
      <inkml:brushProperty name="height" value="0.05" units="cm"/>
      <inkml:brushProperty name="color" value="#004F8B"/>
    </inkml:brush>
  </inkml:definitions>
  <inkml:trace contextRef="#ctx0" brushRef="#br0">24 1 9652,'0'0'6329,"3"11"-5926,1 4-277,-1 1 0,0-1 0,-1 1 1,-1 0-1,-1 0 0,0-1 0,-1 1 1,0 0-1,-2-1 0,0 1 1,-9 29-1,8-35-51,0 1-1,1-1 1,1 1 0,0-1-1,0 1 1,0 18 0,2-29-70,0 1 0,0 0 1,1 0-1,-1 0 1,0 0-1,1 0 0,-1-1 1,1 1-1,-1 0 0,1 0 1,-1 0-1,1-1 0,-1 1 1,1 0-1,0-1 0,-1 1 1,1-1-1,0 1 0,0-1 1,-1 1-1,1-1 0,0 1 1,0-1-1,0 0 1,0 1-1,-1-1 0,1 0 1,0 0-1,0 0 0,2 1 1,33 1 380,-29-2-279,29 1-171,58-6 0,-80 3-732,0-1 0,-1 0 0,1-1-1,15-6 1,18-14-5292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3.134"/>
    </inkml:context>
    <inkml:brush xml:id="br0">
      <inkml:brushProperty name="width" value="0.05" units="cm"/>
      <inkml:brushProperty name="height" value="0.05" units="cm"/>
      <inkml:brushProperty name="color" value="#004F8B"/>
    </inkml:brush>
  </inkml:definitions>
  <inkml:trace contextRef="#ctx0" brushRef="#br0">0 22 3762,'0'0'7443,"19"0"-5418,9 0-1135,43 1 1583,0-3 1,106-17 0,-166 17-472,-5 2-7483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4.293"/>
    </inkml:context>
    <inkml:brush xml:id="br0">
      <inkml:brushProperty name="width" value="0.05" units="cm"/>
      <inkml:brushProperty name="height" value="0.05" units="cm"/>
      <inkml:brushProperty name="color" value="#004F8B"/>
    </inkml:brush>
  </inkml:definitions>
  <inkml:trace contextRef="#ctx0" brushRef="#br0">291 182 2305,'0'0'8500,"6"-16"-7267,18-51 210,-23 65-1385,0 0 1,-1 1 0,1-1-1,0 0 1,-1 0-1,1 0 1,-1 0 0,1 0-1,-1 1 1,0-1 0,0 0-1,0 0 1,0 0-1,0 0 1,0 0 0,-1 0-1,1 0 1,-1 0-1,1 0 1,-1 1 0,0-1-1,1 0 1,-1 0-1,0 1 1,0-1 0,-1 0-1,1 1 1,0-1 0,0 1-1,-1 0 1,1-1-1,-1 1 1,1 0 0,-1 0-1,1 0 1,-1 0-1,0 0 1,0 0 0,1 0-1,-1 1 1,0-1-1,-2 0 1,-6-1-78,0 1 0,0 1 0,0-1-1,0 1 1,0 1 0,-10 2 0,13-3 90,-4 2-61,1 0 0,0 1 0,0 0 0,0 1 0,1 0 0,-1 0 1,1 1-1,0 0 0,0 1 0,0 0 0,1 0 0,0 1 0,0 0 0,1 0 0,0 1 0,-7 9 0,9-10 28,0 0 0,0 0-1,0 1 1,1-1-1,0 1 1,1 0-1,0 0 1,0 0 0,1 0-1,0 1 1,0-1-1,1 1 1,0-1-1,0 1 1,1 0 0,0-1-1,1 1 1,0-1-1,0 1 1,3 8-1,-1-11-15,-1-1-1,1 0 0,0 0 0,0 0 0,1 0 0,-1 0 1,1-1-1,0 0 0,0 0 0,1 0 0,-1 0 0,1 0 1,0-1-1,0 0 0,0 0 0,0-1 0,0 1 1,1-1-1,-1 0 0,1 0 0,7 1 0,6 1 37,0-1-1,1 0 1,-1-2-1,1 0 1,21-2-1,-35 0-52,0 0 0,0 0 0,0 0 0,0-1 0,0 0 0,0-1 0,-1 1 0,1-1 0,-1 0 0,0 0 0,0-1 0,0 1 0,0-1-1,0 0 1,-1-1 0,7-7 0,4-7-394,-2-1 0,22-40 0,-24 40-22,-10 19 466,0 0 0,0 1-1,0-1 1,0 0 0,0 1 0,0-1-1,0 1 1,1-1 0,-1 1-1,0 0 1,0-1 0,0 1-1,0 0 1,1 0 0,-1 0-1,0 0 1,0 0 0,0 0-1,1 0 1,1 1 0,25 4-46,39 14 343,-42-10-159,1-2 0,1-1 0,46 6-1,-59-11-69,-1 0-30,0 0-1,0-1 0,0 0 1,0-1-1,0-1 0,13-2 1,-22 2-75,-1 1 1,0 0-1,0-1 0,0 1 1,0-1-1,0 0 1,0 0-1,0 0 1,0-1-1,-1 1 1,1 0-1,-1-1 1,0 0-1,0 0 0,0 0 1,0 0-1,0 0 1,-1 0-1,1 0 1,-1 0-1,0 0 1,0-1-1,0 1 1,0-1-1,-1 1 0,1-1 1,-1-5-1,1 3-112,0-1-1,-1 0 1,0 0-1,-1 0 0,1 0 1,-1 0-1,-1 1 0,1-1 1,-1 0-1,0 1 1,-1 0-1,1-1 0,-1 1 1,0 0-1,-1 0 0,0 0 1,0 1-1,0-1 0,0 1 1,-1 0-1,0 0 1,0 1-1,0-1 0,-1 1 1,0 0-1,1 1 0,-1-1 1,0 1-1,-1 1 1,1-1-1,-7-1 0,-4-2 0,1 2-1,-1 0 0,0 0 0,-1 2 1,1 0-1,0 1 0,0 1 0,-32 3 1,45-1 134,0-1 0,-1 0 0,1 1 1,0 0-1,1 0 0,-1 0 1,0 0-1,0 1 0,1 0 0,0-1 1,-1 1-1,1 0 0,0 1 1,1-1-1,-1 1 0,0-1 0,1 1 1,0 0-1,0-1 0,0 1 0,0 1 1,1-1-1,-1 0 0,1 0 1,0 0-1,0 5 0,0-3 10,-1-1 0,1 1 0,1 0 0,-1 0 0,1 0-1,0-1 1,0 1 0,1 0 0,0 0 0,0-1 0,0 1 0,1 0 0,0-1 0,0 1-1,0-1 1,0 0 0,1 0 0,0 0 0,5 7 0,-1-6-13,0-1 1,0 1-1,1-1 0,-1 0 1,1-1-1,1 0 0,-1 0 1,0-1-1,1 0 0,0 0 1,0-1-1,14 2 0,12-1 119,68-1-1,-65-2-76,46-9-58,-73 6-32,1 1 0,-1 0 0,1 1 0,0 1 0,-1-1 0,1 2 1,0 0-1,0 0 0,-1 1 0,1 0 0,12 5 0,4 6 77,-1-2-1,2-1 1,-1-1-1,1-2 1,0-1 0,1-1-1,0-1 1,-1-2-1,34-1 1,-58-2-47,0 1-1,0-1 1,-1 0-1,1-1 1,0 1 0,0-1-1,-1 0 1,1 0 0,-1-1-1,0 1 1,0-1 0,0 0-1,0 0 1,0 0 0,0-1-1,-1 1 1,0-1 0,1 0-1,-2 0 1,1 0 0,0 0-1,-1 0 1,1-1 0,-1 1-1,-1-1 1,1 0 0,-1 1-1,1-1 1,0-6 0,-1 4-39,0 0 0,-1-1 0,1 1 0,-1 0 0,-1 0 0,1-1 0,-1 1 1,0 0-1,-1 0 0,0 0 0,0 0 0,-1 0 0,1 0 0,-1 1 0,-1-1 0,1 1 1,-1 0-1,-1 0 0,-5-7 0,1 5-11,0 0 0,-1 0 0,1 1 0,-2 1 1,1-1-1,-1 2 0,1-1 0,-2 2 0,1-1 0,0 2 0,-1-1 1,0 1-1,0 1 0,1 0 0,-1 1 0,-1 1 0,-12 0 0,18 0 51,0 1-1,1 0 1,-1 0-1,1 1 1,-1 0-1,1 0 1,0 0-1,0 1 1,0 0-1,0 0 1,0 0-1,0 1 1,1 0-1,0 0 1,0 0-1,0 1 1,0 0-1,1 0 1,-1 0-1,1 0 1,1 1-1,-1 0 1,1-1-1,0 1 1,0 1 0,1-1-1,0 0 1,0 1-1,0-1 1,1 1-1,-2 11 1,2-10-47,0 1 1,1-1 0,-1 1 0,2-1 0,-1 1-1,1-1 1,0 1 0,1-1 0,0 0 0,0 0-1,1 0 1,6 14 0,-5-17-265,-1 1-1,1-1 1,1 0-1,-1 0 1,1-1-1,-1 1 1,1-1-1,1 0 1,-1 0 0,1-1-1,-1 1 1,1-1-1,0 0 1,0-1-1,0 0 1,13 4-1,36 3-4301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4.640"/>
    </inkml:context>
    <inkml:brush xml:id="br0">
      <inkml:brushProperty name="width" value="0.05" units="cm"/>
      <inkml:brushProperty name="height" value="0.05" units="cm"/>
      <inkml:brushProperty name="color" value="#004F8B"/>
    </inkml:brush>
  </inkml:definitions>
  <inkml:trace contextRef="#ctx0" brushRef="#br0">30 1 14791,'0'0'3105,"0"121"-2497,0-67-511,10-2 431,1-3-528,-5-8-96,-4-9-32,-2-12-1057,0-7-368,-11-9-1312,-13-4-1649,1-4-3186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5.036"/>
    </inkml:context>
    <inkml:brush xml:id="br0">
      <inkml:brushProperty name="width" value="0.05" units="cm"/>
      <inkml:brushProperty name="height" value="0.05" units="cm"/>
      <inkml:brushProperty name="color" value="#004F8B"/>
    </inkml:brush>
  </inkml:definitions>
  <inkml:trace contextRef="#ctx0" brushRef="#br0">0 330 7091,'0'0'8177,"25"0"-7462,184 0-40,-203 0-672,0 0 0,1-1 0,-1 1-1,0-1 1,0-1 0,1 1 0,-1-1-1,0 0 1,-1-1 0,1 1 0,0-1-1,-1 0 1,1-1 0,5-4 0,-7 4-48,0 0 0,-1 0 1,1 0-1,-1-1 1,0 0-1,0 1 0,-1-1 1,0 0-1,1 0 0,-2 0 1,1-1-1,0 1 0,-1 0 1,0-1-1,0 1 0,-1-10 1,1-32-279,-3 0 0,-10-65 0,13 136 1465,0 1-1,-3 25 0,-1 11-432,4-11-342,1-1 1,11 59 0,-8-85-1059,1 0-1,0-1 1,18 40 0,-4-29-3183,1-18-2540</inkml:trace>
  <inkml:trace contextRef="#ctx0" brushRef="#br0" timeOffset="1">800 373 2545,'0'0'20009,"-27"21"-26348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2.367"/>
    </inkml:context>
    <inkml:brush xml:id="br0">
      <inkml:brushProperty name="width" value="0.05" units="cm"/>
      <inkml:brushProperty name="height" value="0.05" units="cm"/>
      <inkml:brushProperty name="color" value="#004F8B"/>
    </inkml:brush>
  </inkml:definitions>
  <inkml:trace contextRef="#ctx0" brushRef="#br0">104 37 2801,'0'0'6726,"5"-4"-6267,0 0-377,-1 0 1,1 1-1,0 0 0,0 0 0,0 0 1,1 1-1,-1 0 0,1 0 1,-1 0-1,1 1 0,0 0 1,-1 0-1,1 0 0,0 1 1,0-1-1,6 2 0,-2 0-8,0 1-1,0 0 1,-1 0-1,1 1 1,0 0-1,-1 1 1,0 0-1,17 11 1,-11-6-2,-1 1-1,0 1 1,-1 0 0,0 1 0,-1 1 0,0 0 0,-1 0 0,-1 1 0,0 1 0,0-1 0,7 19 0,-12-21 6,0-1 0,-1 1 0,-1 0 0,0 0 0,-1 1 0,0-1 1,-1 1-1,0-1 0,-1 1 0,0-1 0,-1 1 0,-4 19 0,2-22-38,0 0 0,0 0-1,-1-1 1,0 1 0,-1-1 0,0 0-1,-1 0 1,0-1 0,0 1 0,-1-1 0,0-1-1,0 1 1,0-1 0,-1-1 0,-14 10-1,-18 7 56,-1-1 1,0-1-1,-2-3 0,0-2 0,-78 19 0,93-29 95,17-5-7407,1-1 1433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2.821"/>
    </inkml:context>
    <inkml:brush xml:id="br0">
      <inkml:brushProperty name="width" value="0.05" units="cm"/>
      <inkml:brushProperty name="height" value="0.05" units="cm"/>
      <inkml:brushProperty name="color" value="#004F8B"/>
    </inkml:brush>
  </inkml:definitions>
  <inkml:trace contextRef="#ctx0" brushRef="#br0">343 1 7972,'-19'15'72,"-2"2"-25,-4 4 149,0 1 0,-38 41 0,38-34-138,-20 22 121,-71 104 0,116-154-175,-1-1 1,1 1 0,0 0-1,-1-1 1,1 1 0,0 0-1,-1-1 1,1 1 0,0 0-1,0 0 1,0-1 0,0 1-1,-1 0 1,1-1 0,0 1-1,0 0 1,0 0 0,1-1-1,-1 1 1,0 0 0,0 0-1,0-1 1,0 1 0,1 0-1,-1-1 1,0 1 0,1 0-1,-1-1 1,1 1 0,-1-1-1,0 1 1,1 0 0,-1-1-1,1 1 1,0-1 0,-1 1-1,1-1 1,-1 0 0,1 1-1,0-1 1,-1 0 0,1 1-1,0-1 1,-1 0 0,1 0-1,0 1 1,-1-1 0,1 0-1,0 0 1,0 0 0,-1 0-1,1 0 1,0 0 0,0 0-1,1-1 1,59 1 636,-39-1-449,46 3 592,-38-1-292,1 0 1,0-2-1,52-8 0,-82 9-323,0-1-1,0 0 1,0 1 0,0-1-1,0 0 1,-1 0 0,1 0-1,0 1 1,0-1-1,-1 0 1,1 0 0,-1 0-1,1 0 1,-1 0 0,1 0-1,-1 0 1,0-1 0,1 1-1,-1 0 1,0 0 0,0 0-1,0 0 1,0 0 0,0-2-1,-1-38-299,0 26 384,3-26-292,-1 19-84,-1 0 0,-4-32-1,3 48-157,0 0 1,-1 0-1,1-1 0,-1 1 0,-1 1 0,1-1 0,-1 0 0,0 0 1,0 1-1,-1 0 0,1 0 0,-1 0 0,-5-5 0,-23-16-3934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2.887"/>
    </inkml:context>
    <inkml:brush xml:id="br0">
      <inkml:brushProperty name="width" value="0.05" units="cm"/>
      <inkml:brushProperty name="height" value="0.05" units="cm"/>
      <inkml:brushProperty name="color" value="#33CCFF"/>
    </inkml:brush>
  </inkml:definitions>
  <inkml:trace contextRef="#ctx0" brushRef="#br0">49 246 7027,'0'0'7604,"-2"-8"-7388,-44-166 285,48 180-632,0 0 115,0-1-1,0 0 0,1 1 0,-1-1 0,1-1 1,0 1-1,0 0 0,1-1 0,4 6 1,-1-3 35,1-1 0,0 1 0,0-1 1,0-1-1,1 1 0,0-1 0,0-1 0,0 0 1,1 0-1,-1-1 0,1 0 0,0 0 1,0-1-1,0-1 0,0 0 0,0 0 1,0-1-1,17-1 0,-25 0-44,0 1-1,0-1 1,0 1 0,0-1-1,0 0 1,0 0-1,0 1 1,-1-1 0,1-1-1,0 1 1,-1 0 0,1 0-1,0-1 1,-1 1-1,0 0 1,1-1 0,-1 0-1,0 1 1,0-1 0,0 0-1,0 0 1,0 1-1,0-1 1,-1 0 0,1 0-1,0 0 1,-1 0 0,0 0-1,1-3 1,1-8-285,0 0 0,-1-1 1,-1-16-1,0 19 389,3 34 666,-1-18-676,0 0 0,1 0 1,-1 0-1,1-1 1,0 1-1,0-1 0,1 0 1,-1 0-1,1 0 1,0 0-1,0-1 0,0 1 1,1-1-1,-1 0 1,1 0-1,0-1 1,-1 0-1,9 3 0,-2-1 12,0 0 0,1-2-1,-1 1 1,1-1-1,0-1 1,-1 0-1,19-1 1,-28-1-86,0 1 0,1-1 0,-1 1 0,0-1 0,0 1 0,0-1 0,0 0-1,0 0 1,0 0 0,0-1 0,0 1 0,0 0 0,0-1 0,-1 1 0,1-1 0,-1 1 0,1-1 0,-1 0-1,3-3 1,19-44-897,-10 19-324,-12 29 1226,-1 1 1,0 0 0,0 0 0,1-1-1,-1 1 1,0 0 0,0-1-1,1 1 1,-1 0 0,0 0-1,1 0 1,-1-1 0,0 1 0,1 0-1,-1 0 1,0 0 0,1 0-1,-1 0 1,0-1 0,1 1-1,-1 0 1,1 0 0,-1 0 0,0 0-1,1 0 1,-1 0 0,1 0-1,-1 0 1,0 1 0,1-1-1,-1 0 1,0 0 0,1 0 0,-1 0-1,0 0 1,1 1 0,-1-1-1,0 0 1,1 0 0,-1 1 0,0-1-1,1 0 1,-1 0 0,0 1-1,0-1 1,0 0 0,1 1-1,11 14 301,-12-14-254,12 14 299,0-1-1,0 0 1,19 15-1,-27-25-302,0-1-1,0 1 1,0-1-1,0 0 1,1-1-1,0 1 1,-1-1-1,1 0 1,0 0 0,0 0-1,0-1 1,0 0-1,0 0 1,1 0-1,-1 0 1,8-1-1,-12 0-25,0-1 0,0 0-1,0 1 1,-1-1 0,1 0 0,0 1 0,0-1-1,0 0 1,-1 0 0,1 0 0,0 0-1,-1 0 1,1 0 0,-1 0 0,1 0-1,-1 0 1,0 0 0,1 0 0,-1 0-1,0 0 1,0 0 0,1 0 0,-1-1 0,0 1-1,0-1 1,1-37 21,-1 32-53,0 2-27,-1 0 0,1-1 1,-1 1-1,0 0 0,0 0 0,0 0 0,-1-1 0,0 1 0,0 1 1,0-1-1,0 0 0,-1 0 0,0 1 0,0 0 0,0-1 0,-1 1 1,1 0-1,-1 1 0,0-1 0,0 0 0,0 1 0,0 0 0,-1 0 1,0 1-1,1-1 0,-1 1 0,0 0 0,0 0 0,0 0 1,0 1-1,-8-1 0,-39-3-150,53 6 193,-1 1 0,0-1 0,0 0 0,1 1 0,-1-1 0,0 0 0,1 0 0,-1 1 0,1-1 0,0 0 0,-1 0 0,1 0 0,0 0 0,0 0 0,1 2 0,12 5 35,0-1 1,0 0 0,1-1 0,0 0-1,0-1 1,26 5 0,26 9 141,-55-15-120,-1 0 0,0 1 0,0 0 1,0 0-1,0 1 0,-1 1 1,0 0-1,-1 0 0,1 1 1,-1 0-1,-1 0 0,0 1 0,0 0 1,0 1-1,-1 0 0,-1 0 1,0 0-1,0 1 0,7 19 0,-13-30-130,0 1-1,0-1 0,0 1 0,0-1 0,0 1 1,0-1-1,1 1 0,-1-1 0,0 0 1,0 1-1,1-1 0,-1 1 0,0-1 0,1 1 1,-1-1-1,0 0 0,1 1 0,-1-1 0,1 0 1,-1 1-1,1-1 0,-1 0 0,1 0 0,-1 0 1,0 1-1,1-1 0,-1 0 0,1 0 1,-1 0-1,1 0 0,0 0 0,-1 0 0,1 0 1,-1 0-1,1 0 0,-1 0 0,1 0 0,-1 0 1,1 0-1,-1 0 0,1 0 0,-1-1 0,1 1 1,-1 0-1,0 0 0,1-1 0,-1 1 0,1 0 1,-1-1-1,1 1 0,-1 0 0,0-1 1,1 1-1,-1-1 0,0 1 0,0 0 0,1-1 1,-1 1-1,0-1 0,0 1 0,1-1 0,-1 0 1,20-32-2291,-20 31 2183,13-24-915,-6 10 924,1-1 1,0 2-1,1-1 0,1 1 1,0 1-1,16-17 1,-25 29 430,0 1 0,1 0 0,-1 0 1,0 0-1,1 0 0,-1 0 0,1 0 0,-1 1 1,1-1-1,0 0 0,-1 1 0,1-1 0,0 1 0,-1-1 1,1 1-1,0 0 0,0 0 0,-1 0 0,1 0 1,0 0-1,0 0 0,-1 1 0,1-1 0,0 0 1,-1 1-1,1-1 0,0 1 0,-1 0 0,1 0 0,-1-1 1,1 1-1,-1 0 0,1 0 0,1 3 0,7 4 155,-2 1 0,1 0 0,-1 1-1,8 12 1,11 12 31,-21-28-652,1-1 0,-1 1 0,1-1-1,0-1 1,0 1 0,10 3-1,-12-6-735,0 0 0,0-1-1,0 1 1,0-1-1,1 0 1,7 0-1,14-1-8066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4.022"/>
    </inkml:context>
    <inkml:brush xml:id="br0">
      <inkml:brushProperty name="width" value="0.05" units="cm"/>
      <inkml:brushProperty name="height" value="0.05" units="cm"/>
      <inkml:brushProperty name="color" value="#004F8B"/>
    </inkml:brush>
  </inkml:definitions>
  <inkml:trace contextRef="#ctx0" brushRef="#br0">26 0 1265,'0'0'6869,"-2"6"-5852,0 215 621,4-111-1254,-2-109-154,0-11 218,0-28-357,-2 1 1,-1-1-1,-10-45 0,7 56-142,12 37-273,8 17 80,-2-6 304,2 0 0,0 0 0,1-2 0,1 0 0,1 0 0,36 29 0,-42-39 6,1 0 1,0-1 0,0 0-1,1-2 1,0 1 0,0-1-1,1-1 1,-1 0 0,1-1-1,0-1 1,1 0 0,-1-1-1,19 1 1,-32-3-36,-1 0 1,1 0-1,-1-1 0,1 1 1,-1 0-1,1 0 0,-1-1 1,1 1-1,-1 0 1,0 0-1,1-1 0,-1 1 1,1-1-1,-1 1 0,0 0 1,1-1-1,-1 1 0,0-1 1,0 1-1,1-1 1,-1 1-1,0-1 0,0 1 1,0-1-1,0 1 0,0-1 1,1 1-1,-1-1 0,0 1 1,0-1-1,0 0 1,0-22 442,0 17-295,-2-15-28,0 0 1,-1 1-1,-1-1 1,-1 1-1,-13-34 1,9 29-238,1-1 0,-7-43 0,14 46-2399,1 18-294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4.367"/>
    </inkml:context>
    <inkml:brush xml:id="br0">
      <inkml:brushProperty name="width" value="0.05" units="cm"/>
      <inkml:brushProperty name="height" value="0.05" units="cm"/>
      <inkml:brushProperty name="color" value="#004F8B"/>
    </inkml:brush>
  </inkml:definitions>
  <inkml:trace contextRef="#ctx0" brushRef="#br0">1 334 5523,'0'0'7432,"2"-2"-7146,1 0-299,-1 0 0,1-1 0,-1 1 0,0-1 1,0 0-1,0 0 0,0 0 0,-1 0 0,1 0 0,-1 0 1,0 0-1,0 0 0,1-4 0,11-55-633,-6 21 269,-4 28 259,26-80-933,-27 87 996,1 0 0,0-1 1,0 1-1,0 0 0,1 1 1,0-1-1,0 1 0,1-1 1,-1 1-1,1 1 0,9-8 1,-13 12 61,0-1 0,0 0 0,0 1 0,0-1 0,1 1 0,-1-1 0,0 1 0,0 0 0,1-1 0,-1 1 0,0 0 0,0 0 0,1 0 0,-1 0 0,0 0 0,1 0 0,-1 0 0,0 1 0,0-1 0,1 0 0,-1 1 0,0-1 0,0 1 0,1-1 0,-1 1 0,0 0 0,0-1 0,0 1 0,0 0 0,0 0 0,0 0 0,0 0 0,1 1 0,23 39 398,-22-36-360,38 78 533,-2-3 656,55 83 1,-92-161-1385,-1-1-18,0 1 0,1 0 1,-1 0-1,0 0 0,0 0 1,1 0-1,-2 0 1,1 0-1,0 0 0,0 0 1,-1 0-1,1 1 0,0 2 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4.694"/>
    </inkml:context>
    <inkml:brush xml:id="br0">
      <inkml:brushProperty name="width" value="0.05" units="cm"/>
      <inkml:brushProperty name="height" value="0.05" units="cm"/>
      <inkml:brushProperty name="color" value="#004F8B"/>
    </inkml:brush>
  </inkml:definitions>
  <inkml:trace contextRef="#ctx0" brushRef="#br0">1 147 7652,'0'0'2846,"23"-1"-2731,-14 0-126,19 1 80,-1-2 0,1-1 0,-1-1 0,0-2 0,32-10 0,-17-3-159,-1-1 1,-1-3 0,40-29-1,-79 53 106,0-1 1,-1 0-1,1 1 0,-1-1 0,1 0 0,-1 1 0,1-1 0,-1 1 1,1-1-1,-1 1 0,1-1 0,-1 1 0,1-1 0,-1 1 1,0 0-1,0-1 0,1 1 0,-1 0 0,0-1 0,0 1 0,1 0 1,-1-1-1,0 1 0,0 0 0,0-1 0,0 2 0,6 26 166,-5-25-69,22 80 1504,-13-49-1369,9 48 0,-18-80 424,-1 7-3020,-7-13-2037,-9-19 1538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5.053"/>
    </inkml:context>
    <inkml:brush xml:id="br0">
      <inkml:brushProperty name="width" value="0.05" units="cm"/>
      <inkml:brushProperty name="height" value="0.05" units="cm"/>
      <inkml:brushProperty name="color" value="#004F8B"/>
    </inkml:brush>
  </inkml:definitions>
  <inkml:trace contextRef="#ctx0" brushRef="#br0">0 73 2161,'0'0'8417,"22"-12"-8019,72-38-54,-86 47-299,-1 1 0,1 0 0,0 1 0,-1 0 0,1 0-1,0 0 1,0 1 0,0 0 0,0 1 0,0 0 0,0 0 0,-1 0 0,1 1 0,0 1 0,-1-1 0,0 1 0,1 0 0,-1 1 0,7 4 0,1-1 174,-2-1-175,-1 0 1,-1 0-1,1 1 1,-1 1-1,-1 0 0,1 0 1,-1 1-1,9 11 1,-16-16-38,1 0 0,-1 1 0,0-1 0,0 1 0,-1 0 0,1 0 0,-1 0 0,0 0 0,-1 0-1,1 0 1,-1 1 0,0-1 0,0 1 0,-1-1 0,1 1 0,-1-1 0,-1 1 0,1-1 0,-1 0 0,0 1 0,0-1 0,-3 8 0,0-3-48,0-1-1,-2 0 1,1 0 0,-1-1-1,0 0 1,0 0 0,-1 0-1,-1 0 1,1-1 0,-1-1 0,0 1-1,0-1 1,-1-1 0,-13 7-1,3-1-146,-1-2 0,0 0 0,-1-1 0,0-2 0,-39 9 0,54-14-22,-52 5-1290,56-6 1388,1 0 0,-1 0 0,1 1 0,-1-1 0,1 0 0,-1 0 0,1-1 0,-1 1 0,1 0 1,-1 0-1,1-1 0,-1 1 0,1-1 0,0 1 0,-1-1 0,1 0 0,0 1 0,-1-1 0,1 0 0,0 0 0,0 0 0,0 0 0,0 0 0,0 0 0,0 0 0,0 0 0,0-1 0,0 1 0,-1-2 0,1-23-3604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5.396"/>
    </inkml:context>
    <inkml:brush xml:id="br0">
      <inkml:brushProperty name="width" value="0.05" units="cm"/>
      <inkml:brushProperty name="height" value="0.05" units="cm"/>
      <inkml:brushProperty name="color" value="#004F8B"/>
    </inkml:brush>
  </inkml:definitions>
  <inkml:trace contextRef="#ctx0" brushRef="#br0">1 260 8180,'0'0'2169,"8"17"-1622,-3-5-451,6 13 206,1-1 0,1 0 0,1-1 0,19 24 0,-33-47-305,0 0 0,0 0 0,0 0 1,0 0-1,0 0 0,0 0 0,0 0 1,0-1-1,0 1 0,0 0 0,0 0 1,0 0-1,0 0 0,0 0 0,0 0 1,0 0-1,0-1 0,0 1 0,1 0 1,-1 0-1,0 0 0,0 0 0,0 0 1,0 0-1,0 0 0,0 0 0,0 0 1,0 0-1,1 0 0,-1 0 0,0 0 1,0 0-1,0 0 0,0 0 0,0 0 1,0 0-1,1 0 0,-1 0 0,0 0 1,0 0-1,0 0 0,0 0 0,0 0 1,0 0-1,1 0 0,-1 0 0,0 0 0,0 0 1,-7-26-632,-18-50-1027,17 56 1263,-5-19-991,-15-78 1,24 88 1981,-1-49 1,5 76-461,0 0 0,0 1 0,0-1 0,1 0 0,-1 1 0,0-1 0,1 0 0,-1 1 0,1-1 0,0 0 0,-1 1 0,1-1 0,0 1 0,0-1 0,0 1 0,0 0 1,0-1-1,0 1 0,0 0 0,0 0 0,1 0 0,-1 0 0,2-1 0,0 0-8,1 1 0,-1 0 0,0-1 0,0 2-1,1-1 1,-1 0 0,0 1 0,1-1 0,-1 1 0,1 0 0,4 1 0,-2-1-78,0 1 0,0 0 1,0 0-1,0 0 0,0 1 1,0 0-1,0 0 0,-1 1 1,1 0-1,-1 0 0,0 0 1,1 0-1,4 6 0,-3-1-5,0 1 0,-1 0 0,0 0 0,-1 1 0,0 0 0,0 0 0,-1 0 0,0 1 0,4 20 0,-7-26-34,0 1-1,0-1 0,-1 0 1,1 0-1,-1 1 0,0-1 1,-1 0-1,1 1 1,-1-1-1,0 0 0,0 0 1,-1 0-1,1 0 0,-1 0 1,0 0-1,-1 0 1,1 0-1,-1-1 0,0 1 1,0-1-1,0 0 0,-5 5 1,-1-3-93,1 1 0,-1-1 1,0 0-1,0-1 0,-18 7 1,22-10-158,0 0 0,-1 0 0,1-1 0,-1 0 0,1 0 1,0 0-1,-1 0 0,1-1 0,-1 0 0,0-1 0,1 1 0,-10-3 0,14 3 178,1 0 0,-1 0 0,0 0 0,1-1 0,-1 1 0,1 0-1,-1-1 1,1 1 0,-1 0 0,1-1 0,-1 1 0,1-1 0,-1 1-1,1-1 1,0 1 0,-1-1 0,1 1 0,0-1 0,-1 1 0,1-1-1,0 1 1,0-1 0,-1-1 0,0-22-2033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5.725"/>
    </inkml:context>
    <inkml:brush xml:id="br0">
      <inkml:brushProperty name="width" value="0.05" units="cm"/>
      <inkml:brushProperty name="height" value="0.05" units="cm"/>
      <inkml:brushProperty name="color" value="#004F8B"/>
    </inkml:brush>
  </inkml:definitions>
  <inkml:trace contextRef="#ctx0" brushRef="#br0">0 0 9492,'0'0'3202,"27"129"-2210,-16-88-864,-5-4 192,0-2-320,-4-5 48,-2-5 49,0-11-97,0-4-433,0-7-975,-4-3-881,-8 0 64,-5-13-1793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6.067"/>
    </inkml:context>
    <inkml:brush xml:id="br0">
      <inkml:brushProperty name="width" value="0.05" units="cm"/>
      <inkml:brushProperty name="height" value="0.05" units="cm"/>
      <inkml:brushProperty name="color" value="#004F8B"/>
    </inkml:brush>
  </inkml:definitions>
  <inkml:trace contextRef="#ctx0" brushRef="#br0">0 349 4306,'0'0'7601,"14"-4"-7182,73-9 41,-59 11-339,1-2-1,0-1 1,-1-1 0,0-2 0,37-14-1,-61 19-140,1 0-1,0 0 1,-1-1-1,0 0 1,0 1-1,0-2 0,-1 1 1,1 0-1,-1-1 1,0 1-1,0-1 1,0 0-1,-1 0 1,0 0-1,0 0 1,0-1-1,-1 1 1,2-9-1,0-2-136,-1-1-1,-1 1 1,-1-1 0,-3-31 0,2 42-27,0 1 1,0-1 0,-1 0-1,0 1 1,0 0-1,0-1 1,-4-4 0,5 8 211,0 0 0,0 0 0,0 0 0,0 0 0,-1 1 0,1-1 1,-1 0-1,1 1 0,-1-1 0,1 1 0,-1-1 0,0 1 0,0 0 0,0 0 0,0 0 1,0 0-1,0 0 0,0 0 0,0 1 0,0-1 0,-4 0 0,6 2 38,-1-1 0,1 1 0,-1 0 1,0-1-1,1 1 0,0 0 0,-1-1 0,1 1 0,-1 0 0,1 0 0,0 0 0,-1-1 0,1 1 0,0 0 0,0 0 0,0 0 0,0-1 1,0 1-1,0 0 0,0 0 0,0 0 0,0 0 0,0-1 0,1 2 0,-2 3 110,0 34 64,1 0 0,2 0 0,2 1 0,1-2 0,20 75 0,-18-93-258,1 3-1005,8 44-1,-14-29-3372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7.334"/>
    </inkml:context>
    <inkml:brush xml:id="br0">
      <inkml:brushProperty name="width" value="0.05" units="cm"/>
      <inkml:brushProperty name="height" value="0.05" units="cm"/>
      <inkml:brushProperty name="color" value="#004F8B"/>
    </inkml:brush>
  </inkml:definitions>
  <inkml:trace contextRef="#ctx0" brushRef="#br0">37 22 2001,'0'0'5520,"-10"-21"-838,5 41-4632,1-1 0,0 2 0,2-1 0,1 0 0,1 31 0,0-20 18,-2 63 110,4 311 1306,10-333-1220,-8-56-89,-1 1-1,0 0 1,-1 20 0,-16-49-3984,-7 1-823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38.132"/>
    </inkml:context>
    <inkml:brush xml:id="br0">
      <inkml:brushProperty name="width" value="0.05" units="cm"/>
      <inkml:brushProperty name="height" value="0.05" units="cm"/>
      <inkml:brushProperty name="color" value="#004F8B"/>
    </inkml:brush>
  </inkml:definitions>
  <inkml:trace contextRef="#ctx0" brushRef="#br0">33 1 4402,'2'2'7812,"5"11"-7746,112 226 1287,-100-206-1195,2-1 0,1 0 1,1-2-1,1-1 0,31 27 1,-55-55-135,1-1 0,0 1 0,-1-1 1,1 0-1,0 1 0,0-1 0,-1 0 1,1 0-1,0 1 0,0-1 0,-1 0 1,1 0-1,0 0 0,0 0 0,-1 0 1,1 0-1,0 0 0,0 0 0,0 0 0,-1 0 1,1-1-1,0 1 0,0 0 0,-1-1 1,1 1-1,0 0 0,-1-1 0,1 1 1,0-1-1,-1 1 0,1-1 0,-1 1 1,1-1-1,-1 1 0,1-1 0,-1 1 1,1-1-1,-1 0 0,1 1 0,-1-1 0,1-1 1,20-37 284,-15 26-308,48-77 23,85-110 0,-138 200-13,-1-1 1,0 1-1,1-1 0,-1 1 0,0 0 0,1-1 0,-1 1 0,0-1 0,0 1 0,1-1 0,-1 1 0,0-1 1,0 1-1,0 0 0,0-1 0,0 1 0,0-1 0,0 1 0,0-1 0,0 0 0,0 1 0,0-1 1,0 1-1,0 0 0,0-1 0,0 1 0,0-1 0,-1 1 0,1-1 0,0 1 0,0-1 0,-1 1 1,1-1-1,-1 0 0,-19-7 94,-39 5-195,49 3 105,-81 2-133,-169 29 1,188-21 109,45-3-390,16 1-3071,3-2 269,-8 4-3483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7.160"/>
    </inkml:context>
    <inkml:brush xml:id="br0">
      <inkml:brushProperty name="width" value="0.05" units="cm"/>
      <inkml:brushProperty name="height" value="0.05" units="cm"/>
      <inkml:brushProperty name="color" value="#004F8B"/>
    </inkml:brush>
  </inkml:definitions>
  <inkml:trace contextRef="#ctx0" brushRef="#br0">525 17 4722,'0'0'6136,"-2"-16"96,-16 17-6283,1 1-1,0 1 0,1 1 0,-1 0 0,1 1 0,-1 1 0,2 0 0,-1 1 0,-26 17 0,4 0-2,1 2-1,-52 47 1,70-56 76,1 1 0,1 1 0,1 1 0,-16 24 0,25-34 0,1 1-1,0-1 1,1 1-1,0 1 1,1-1-1,0 0 1,1 1-1,0 0 0,1 0 1,-2 22 453,-12-34-13489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2:13.824"/>
    </inkml:context>
    <inkml:brush xml:id="br0">
      <inkml:brushProperty name="width" value="0.05" units="cm"/>
      <inkml:brushProperty name="height" value="0.05" units="cm"/>
      <inkml:brushProperty name="color" value="#33CCFF"/>
    </inkml:brush>
  </inkml:definitions>
  <inkml:trace contextRef="#ctx0" brushRef="#br0">283 1 4290,'0'0'3887,"2"18"-3105,17 334 3046,-19-351-3822,0 34 292,-1 1 0,-8 47 0,7-71-269,0-1 0,-2 0 0,1 0 0,-1 0 0,-1-1 0,0 1 0,0-1 0,-1 0 1,-1-1-1,1 1 0,-12 11 0,15-18-26,0-1 1,0 1 0,0-1-1,0 0 1,0 0 0,0 0-1,0 0 1,-1 0 0,1-1-1,-1 1 1,0-1 0,1 0-1,-1 0 1,0-1 0,1 1-1,-1-1 1,0 1 0,0-1-1,0-1 1,1 1 0,-1 0-1,0-1 1,0 0 0,1 0 0,-5-1-1,2-1-78,-1 1 0,1-1 1,0 0-1,0-1 0,0 0 0,0 0 0,0 0 0,1-1 0,0 1 1,0-1-1,0-1 0,-5-7 0,3 3 44,1 0 0,0 0 0,0 0 1,1-1-1,1 0 0,0 0 0,0 0 0,1 0 0,0-1 0,1 1 0,1-1 1,0 0-1,0-20 0,2 30 41,0 0-1,-1 0 1,1 0 0,0 0 0,0 0 0,0 0 0,0 0-1,1 1 1,-1-1 0,0 1 0,1-1 0,0 1-1,-1-1 1,1 1 0,-1 0 0,1-1 0,0 1-1,0 0 1,0 0 0,0 1 0,0-1 0,0 0 0,0 1-1,0-1 1,0 1 0,0-1 0,0 1 0,2 0-1,72-3 471,-59 4-380,26 2 305,-1 2 1,1 1-1,-2 3 0,1 1 0,57 23 0,-36-12 230,83 16 0,-145-36-987,2-1 113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3.511"/>
    </inkml:context>
    <inkml:brush xml:id="br0">
      <inkml:brushProperty name="width" value="0.05" units="cm"/>
      <inkml:brushProperty name="height" value="0.05" units="cm"/>
      <inkml:brushProperty name="color" value="#33CCFF"/>
    </inkml:brush>
  </inkml:definitions>
  <inkml:trace contextRef="#ctx0" brushRef="#br0">299 128 608,'0'0'14903,"-17"-5"-14145,12 4-742,-15-6-14,-1 2 0,-23-3 0,35 7-27,0 0 1,0 0-1,0 1 1,0 1-1,0 0 0,1 0 1,-1 0-1,0 1 1,0 1-1,-9 3 1,9-2-39,0 0 1,0 1 0,1 0 0,-1 1-1,1 0 1,-10 10 0,17-15 59,0 0 1,0 0-1,0 0 0,-1 0 1,2 0-1,-1 0 0,0 1 1,0-1-1,0 0 0,0 0 1,1 1-1,-1-1 1,1 1-1,-1-1 0,1 1 1,0-1-1,-1 1 0,1-1 1,0 1-1,0-1 0,0 1 1,0-1-1,0 1 0,0-1 1,1 1-1,-1-1 0,0 1 1,1-1-1,-1 0 0,1 1 1,-1-1-1,1 1 0,0-1 1,0 0-1,0 0 1,0 1-1,0-1 0,0 0 1,0 0-1,0 0 0,0 0 1,0 0-1,0 0 0,1 0 1,-1-1-1,0 1 0,1 0 1,-1-1-1,0 1 0,2 0 1,17 7 168,0 0 1,1-1 0,-1-1 0,1 0-1,0-2 1,1-1 0,-1 0 0,1-2-1,22-1 1,-43 0-156,0-1 0,0 1-1,0-1 1,0 0 0,0 1-1,0-1 1,0 0 0,0 1-1,0-1 1,-1 0 0,1 0 0,0 0-1,-1 0 1,1 0 0,0 0-1,-1 0 1,1 0 0,-1 0-1,0 0 1,1 0 0,-1 0 0,0 0-1,0 0 1,1-1 0,-1 1-1,0 0 1,0 0 0,0 0-1,-1-2 1,1-46-725,-1 37 272,0 2-120,0 12 226,1 17 100,4-8 248,-1 0 0,2-1 0,0 1 0,0-1 0,0 0 0,1-1 0,1 1 0,0-1 0,0-1 0,1 1 0,0-1 0,0 0 0,1-1 0,0 0 0,0 0 0,1-1 0,0-1-1,0 1 1,0-1 0,0-1 0,1 0 0,0-1 0,0 0 0,0 0 0,0-1 0,19 1 0,-26-4-96,1 1 0,-1-1 1,0 0-1,1 0 0,-1-1 0,0 1 1,0-1-1,0 0 0,0 0 0,0 0 0,0-1 1,-1 1-1,1-1 0,-1 0 0,1 0 0,-1 0 1,0 0-1,-1-1 0,1 1 0,4-8 0,4-9-429,0-1 0,-2 0 0,8-23 0,10-20 48,-21 52 570,1 1-1,1 0 0,-1 0 0,2 0 0,0 1 0,0 1 0,0-1 0,2 2 0,20-16 0,-21 18 358,-1 1 1,1 1 0,0-1-1,0 1 1,0 1-1,0 0 1,1 0-1,-1 1 1,1 1 0,0 0-1,-1 0 1,20 2-1,-25-1-377,0 1 0,0 0-1,0 1 1,-1-1 0,1 1-1,-1 0 1,1 0 0,-1 0-1,0 1 1,0 0-1,0 0 1,0 0 0,0 0-1,-1 0 1,1 1 0,-1-1-1,0 1 1,0 0 0,0 0-1,-1 0 1,1 1 0,-1-1-1,0 0 1,0 1 0,-1 0-1,1-1 1,-1 1-1,0 0 1,1 5 0,-1-2-149,0 0 1,0-1 0,0 1 0,-1 0-1,0 0 1,-1 0 0,0 0 0,0-1-1,-1 1 1,0 0 0,0-1 0,0 1-1,-1-1 1,0 0 0,-1 0 0,0 0-1,-6 9 1,1-5-942,-1-1-1,-1-1 1,1 0-1,-1 0 1,-1-1 0,-21 12-1,-32 7-5570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8.585"/>
    </inkml:context>
    <inkml:brush xml:id="br0">
      <inkml:brushProperty name="width" value="0.05" units="cm"/>
      <inkml:brushProperty name="height" value="0.05" units="cm"/>
      <inkml:brushProperty name="color" value="#004F8B"/>
    </inkml:brush>
  </inkml:definitions>
  <inkml:trace contextRef="#ctx0" brushRef="#br0">1 0 2481,'0'0'2839,"0"11"-2220,0-10-627,0 10 309,-1-1 0,2 1-1,-1 0 1,1 0 0,1-1-1,0 1 1,0-1 0,1 1-1,1-1 1,0 0 0,0 0-1,1 0 1,11 17 0,-10-21-151,0 0 1,0-1 0,1 0 0,-1 0 0,1-1 0,0 1 0,0-2-1,1 1 1,-1-1 0,1 0 0,0 0 0,0-1 0,0 0 0,9 1-1,14 0 168,0-1-1,44-3 1,-38 0-62,-12-1-148,0-1 0,45-10 1,-7 0 48,-59 13 38,0-5-3908,-4-4-796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8.942"/>
    </inkml:context>
    <inkml:brush xml:id="br0">
      <inkml:brushProperty name="width" value="0.05" units="cm"/>
      <inkml:brushProperty name="height" value="0.05" units="cm"/>
      <inkml:brushProperty name="color" value="#004F8B"/>
    </inkml:brush>
  </inkml:definitions>
  <inkml:trace contextRef="#ctx0" brushRef="#br0">1 1 3282,'0'0'5880,"18"0"-5454,0 0-254,1 1-1,-1 1 0,1 0 0,-1 2 0,0 0 0,24 9 0,-23-6 100,-1 1 0,-1 1 0,1 0 0,-2 1-1,25 19 1,-38-27-234,0 1 0,0-1-1,0 1 1,0 0 0,0 0-1,-1 0 1,1 0 0,-1 1-1,0-1 1,0 0 0,0 1-1,0 0 1,-1-1 0,0 1-1,1 0 1,-1 0-1,0 0 1,-1 0 0,1 0-1,-1 0 1,0 0 0,0 0-1,0 0 1,0 0 0,-1 0-1,0 0 1,1 0 0,-2 0-1,1-1 1,0 1 0,-1 0-1,1-1 1,-1 1 0,-4 5-1,-4 2-19,0 0 1,-1 0-1,-1-1 0,0-1 0,0 0 1,-1 0-1,0-1 0,0-1 0,-1 0 0,-16 6 1,28-13-565,6-5-1833,17-16-493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9.271"/>
    </inkml:context>
    <inkml:brush xml:id="br0">
      <inkml:brushProperty name="width" value="0.05" units="cm"/>
      <inkml:brushProperty name="height" value="0.05" units="cm"/>
      <inkml:brushProperty name="color" value="#004F8B"/>
    </inkml:brush>
  </inkml:definitions>
  <inkml:trace contextRef="#ctx0" brushRef="#br0">1 1 10549,'0'0'880,"35"106"-720,-31-74-160,-4-6-16,0-4-848,0-3-785,-12-6-1360,-11-6-961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49.618"/>
    </inkml:context>
    <inkml:brush xml:id="br0">
      <inkml:brushProperty name="width" value="0.05" units="cm"/>
      <inkml:brushProperty name="height" value="0.05" units="cm"/>
      <inkml:brushProperty name="color" value="#004F8B"/>
    </inkml:brush>
  </inkml:definitions>
  <inkml:trace contextRef="#ctx0" brushRef="#br0">1 294 5346,'0'0'2132,"18"-8"-432,162-66 474,-174 71-2136,0 1 0,0-1 0,0 0 0,0 0 0,-1-1 0,1 0 0,-1 0 0,0 0 1,0 0-1,0-1 0,-1 0 0,0 0 0,0 0 0,0-1 0,0 1 0,-1-1 0,4-9 0,-2 1-64,-1 0 1,-1-1-1,-1 1 0,0-1 0,-1 0 0,-1-24 0,0 73 1651,2 0 0,10 61 0,-9-82-1692,0 1-1,1-1 1,1 0 0,0 0 0,1 0-1,0 0 1,1-1 0,0 0 0,1-1 0,15 17-1,-21-26-518,5 4-711,-1-5-3762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0.006"/>
    </inkml:context>
    <inkml:brush xml:id="br0">
      <inkml:brushProperty name="width" value="0.05" units="cm"/>
      <inkml:brushProperty name="height" value="0.05" units="cm"/>
      <inkml:brushProperty name="color" value="#004F8B"/>
    </inkml:brush>
  </inkml:definitions>
  <inkml:trace contextRef="#ctx0" brushRef="#br0">0 11 5747,'0'0'9257,"7"18"-9006,1 4-152,-1 1 0,-1 0 0,0 0 1,-2 1-1,2 39 0,-6 54-72,2-116-89,0 0-1,1 0 1,-1-1 0,0 1 0,1-1 0,-1 1 0,1-1 0,-1 0 0,1 0 0,-1 0 0,0 0 0,1 0 0,-1-1 0,3 0 0,13-2 31,0-2 1,-1 0-1,0-1 1,0-1-1,-1 0 1,20-13-1,-17 10 49,1 0 1,0 1-1,0 1 0,26-6 0,-6 8 415,0 2 1,1 3 0,57 3-1,-13 0 44,-42 0-336,-27-1 7,0 0 1,0-1-1,0-1 1,16-3 0,-30 3-133,0 0 0,1 0 1,-1-1-1,0 1 1,0-1-1,0 1 1,0-1-1,0 0 1,0 0-1,0 0 1,-1 0-1,1 0 0,-1 0 1,1 0-1,-1-1 1,0 1-1,0 0 1,0-1-1,0 1 1,-1-1-1,1 1 1,-1-1-1,1 0 0,-1 1 1,0-1-1,0 1 1,0-6-1,0 3-98,0-1 1,0 1-1,0-1 0,-1 1 0,0-1 0,0 1 0,-1 0 1,1-1-1,-1 1 0,0 0 0,0 0 0,-6-8 1,1 6-161,-1 0 1,0 0 0,0 1 0,0 0 0,-1 1 0,0-1 0,0 2 0,0-1 0,-1 1 0,0 1-1,1 0 1,-1 0 0,-1 1 0,1 0 0,-17 0 0,17 1 202,-1 0 0,0 1 0,0 0 0,0 1 0,0 1 0,0 0 0,0 0 0,1 1 0,-1 0 0,1 1 0,0 0 0,0 0 0,0 1 1,-14 10-1,15-6 172,0 0 0,0 0 0,1 1 0,0 0 0,0 1 0,1 0 1,1 0-1,0 0 0,-7 17 0,11-22-125,0 0 0,1 0 1,-1 0-1,1 0 0,0 0 1,1 0-1,-1 0 0,1 0 0,1 10 1,0-13-97,0 1 0,0-1 0,0 0 1,0 0-1,0 0 0,0 0 0,1 0 1,0-1-1,-1 1 0,1 0 0,0-1 1,0 1-1,1-1 0,-1 0 0,0 1 0,1-1 1,0 0-1,4 3 0,30 10-4976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2.547"/>
    </inkml:context>
    <inkml:brush xml:id="br0">
      <inkml:brushProperty name="width" value="0.05" units="cm"/>
      <inkml:brushProperty name="height" value="0.05" units="cm"/>
      <inkml:brushProperty name="color" value="#004F8B"/>
    </inkml:brush>
  </inkml:definitions>
  <inkml:trace contextRef="#ctx0" brushRef="#br0">294 302 2257,'0'0'6208,"8"-5"-5154,-1 0-743,0 0-1,-1 0 0,0 0 1,0-1-1,7-8 1,-12 13-264,0 0 0,0 0-1,0 0 1,0-1 0,0 1 0,-1 0 0,1 0 0,0 0-1,0-1 1,-1 1 0,1 0 0,-1-1 0,1 1 0,-1 0 0,0-1-1,0 1 1,1-1 0,-1 1 0,0-1 0,0 1 0,0 0-1,0-1 1,-1 1 0,1-1 0,0 1 0,-1-1 0,1 1-1,-1 0 1,1-1 0,-1 1 0,1 0 0,-1 0 0,0-1-1,0 1 1,0 0 0,0 0 0,0 0 0,0 0 0,0 0 0,0 0-1,0 0 1,0 0 0,0 1 0,-1-1 0,1 0 0,0 1-1,-2-1 1,-7-3-121,0 1 0,0 0 1,0 1-1,-1 0 0,1 1 0,0 0 0,-1 0 0,-18 2 0,13 0-42,0 1-1,0 1 0,0 0 0,-30 11 1,42-12 95,-12 4-3,1 0-1,-27 18 0,39-23 30,1 0 1,-1 1 0,1 0-1,0-1 1,-1 1-1,1 0 1,0 0 0,0 1-1,0-1 1,0 0-1,1 1 1,-1-1 0,1 1-1,-1-1 1,1 1 0,0 0-1,0 0 1,0-1-1,0 1 1,1 0 0,-1 0-1,1 0 1,0 0-1,0 3 1,0-4-6,1 0 0,-1 0-1,1-1 1,0 1 0,0 0 0,0-1 0,0 1 0,0 0-1,0-1 1,1 1 0,-1-1 0,0 0 0,1 1-1,-1-1 1,1 0 0,-1 0 0,1 0 0,2 1 0,35 15 104,-32-14-85,58 19 275,-37-13-240,0 0 1,0 2-1,-1 1 0,48 30 1,-68-38-44,-1 1 0,0 0-1,0 0 1,-1 0 0,0 1 0,0 0 0,0 0 0,0 0 0,-1 1 0,0-1 0,-1 1-1,1 0 1,-1 0 0,-1 0 0,1 1 0,-1-1 0,-1 1 0,1-1 0,-1 1 0,0 0-1,-1-1 1,0 1 0,-2 15 0,1-17-4,-1 0-1,0 1 1,0-1 0,0 0 0,-1 0-1,0 0 1,0-1 0,-1 1-1,1-1 1,-1 0 0,0 1-1,-1-2 1,1 1 0,-1 0-1,0-1 1,0 0 0,-1 0-1,-6 3 1,4-2-29,-1 0 0,0 0 0,0-1 0,0 0 0,0-1 1,-1 0-1,1 0 0,-1-1 0,0-1 0,0 1 0,-15-1 0,24-1 13,0-1 0,0 1 0,-1-1 0,1 1 0,0-1 0,0 0 0,0 1 0,0-1 0,0 0 0,0 0 0,0 0 0,0 0 0,0 0 0,0 0 0,0 0 0,0 0 0,1 0 0,-1 0 0,0-1 0,1 1 0,-1 0 0,1 0 0,0-1 0,-1 1 0,1 0 0,0 0 1,0-1-1,-1 1 0,1 0 0,1-3 0,-1-49-335,1 44 288,0 2 47,0-1-1,0 1 0,1 0 0,0 0 1,1 0-1,-1 0 0,1 1 1,1-1-1,-1 1 0,1-1 0,0 1 1,1 1-1,-1-1 0,1 0 0,0 1 1,1 0-1,6-5 0,15-10 123,0 2-1,51-26 1,5-5-30,-74 44-80,0-1 0,-1 0 0,0-1 0,-1 0 1,1 0-1,-1-1 0,-1 0 0,0 0 0,0 0 0,0-1 0,-1 0 0,0 0 1,-1 0-1,0-1 0,0 1 0,-1-1 0,0 0 0,-1 0 0,0 0 0,-1-1 1,0 1-1,-1-15 0,1 9-107,-1 0 0,-1 1 1,-1-1-1,0 0 0,-1 1 0,-8-24 1,9 34 117,0-1 1,0 1 0,0 1 0,-1-1-1,0 0 1,0 1 0,0-1 0,0 1-1,-1 0 1,0 0 0,1 0 0,-2 1-1,1-1 1,0 1 0,-1 0 0,1 0-1,-1 1 1,0-1 0,0 1 0,0 0 0,0 0-1,-11-2 1,15 4 3,0 0 0,1 0 0,-1 0 0,0 0-1,0 0 1,0 0 0,0 1 0,0-1 0,0 0 0,0 0 0,0 1 0,0-1 0,0 0-1,1 1 1,-1-1 0,0 1 0,0-1 0,0 1 0,1 0 0,-1-1 0,0 1 0,1 0-1,-1-1 1,1 1 0,-1 0 0,1 0 0,-1-1 0,1 1 0,-1 0 0,1 0-1,0 0 1,-1 0 0,1 0 0,0 0 0,0-1 0,0 1 0,-1 0 0,1 2 0,-1 44-66,2-33 134,-2 19 75,2-1-1,1 1 1,2-1-1,1 0 1,14 49-1,-16-72-118,1 0 1,-1 0-1,1 0 0,1 0 0,0 0 0,0-1 0,1 0 0,0 0 0,0 0 0,1-1 1,0 0-1,0 0 0,1-1 0,0 0 0,0 0 0,0-1 0,1 0 0,-1-1 0,1 1 1,0-2-1,1 1 0,18 3 0,-14-4 24,-1-1 0,1 0 0,0-2 0,0 1 0,0-2 0,0 0 0,0 0-1,23-6 1,-32 6-48,-1-1 0,1 1 0,-1 0 0,0-1 0,0 0-1,1 0 1,-1-1 0,-1 1 0,1-1 0,0 1 0,-1-1-1,1 0 1,-1-1 0,0 1 0,0-1 0,0 1 0,0-1-1,-1 0 1,1 0 0,-1 0 0,0 0 0,-1 0 0,1-1-1,-1 1 1,1 0 0,-1-1 0,0 1 0,-1-1 0,1-8-1,-1-2 67,1 12-45,0 0-1,-1 0 0,0-1 1,0 1-1,0 0 0,0 0 1,0-1-1,-1 1 0,0 0 1,1 0-1,-1 0 0,0 0 1,0 0-1,-4-6 0,5 8 507,2 18-876,1-11 335,0-1-1,1 1 1,0-1 0,0 0 0,0 0-1,1 0 1,0-1 0,-1 0 0,2 0-1,-1 0 1,0 0 0,1-1 0,0 0 0,-1 0-1,1 0 1,0-1 0,1 0 0,-1 0-1,11 2 1,7 0 87,1-1-1,-1 0 1,46-3-1,-67 0-73,1 0-1,-1-1 1,0 1-1,1-1 1,-1 0-1,0 0 1,1 0-1,-1 0 0,0-1 1,0 1-1,0-1 1,0 0-1,0 0 1,-1 0-1,1 0 1,0 0-1,-1-1 0,1 1 1,3-6-1,-2 1-116,0 1-1,-1-1 0,1 0 1,-1 0-1,-1-1 0,0 1 1,0-1-1,2-7 0,-2-3-117,0 1-1,-1-1 0,0 0 1,-3-20-1,5 48 310,0 0 1,1 1-1,1-2 0,0 1 0,0 0 0,0-1 0,2 0 0,-1 0 1,1-1-1,0 0 0,1 0 0,-1-1 0,17 12 0,10 5-1028,1-1 0,45 21 1,-63-35-195,21 10-5456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5.831"/>
    </inkml:context>
    <inkml:brush xml:id="br0">
      <inkml:brushProperty name="width" value="0.05" units="cm"/>
      <inkml:brushProperty name="height" value="0.05" units="cm"/>
      <inkml:brushProperty name="color" value="#004F8B"/>
    </inkml:brush>
  </inkml:definitions>
  <inkml:trace contextRef="#ctx0" brushRef="#br0">304 54 3554,'0'0'8676,"0"-2"-8299,-1-1 0,1 1 1,-1 0-1,0-1 1,0 1-1,0 0 0,0 0 1,0 0-1,0 0 0,-2-2 1,-3 1-337,0 1 0,-1 0-1,1 0 1,0 1 0,-1-1 0,1 1 0,-1 1 0,1-1 0,-1 1 0,0 0-1,1 1 1,-1 0 0,-9 2 0,4 0-51,0 0 0,1 0 0,0 2 0,0-1 0,0 1-1,-14 9 1,16-7 23,1-1 0,0 1-1,1 0 1,-1 1 0,2 0 0,-1 0-1,1 1 1,0-1 0,0 1-1,1 0 1,1 1 0,-5 12-1,7-17-1,0 0-1,0 0 0,1 0 0,0 1 0,0-1 0,0 1 1,1-1-1,-1 1 0,1-1 0,1 1 0,-1-1 0,1 0 0,0 1 1,0-1-1,1 0 0,-1 1 0,1-1 0,0 0 0,1 0 0,-1 0 1,1 0-1,0-1 0,0 1 0,7 6 0,-1-3 26,1 0-1,0-1 0,1 0 1,0-1-1,0 0 1,0 0-1,1-2 0,-1 1 1,1-1-1,0-1 1,15 2-1,-6-1 31,1-2-1,-1 0 1,1-1 0,-1-1 0,38-6-1,-54 5-48,-1 0 0,0 0 1,0-1-1,1 0 0,-1 1 0,0-2 0,-1 1 0,1 0 0,0-1 0,-1 0 0,1 0 0,-1 0 0,0 0 0,0 0 1,0-1-1,0 1 0,4-8 0,1-3-171,-1 0 1,-1 0-1,8-26 0,-13 39 145,0 0 0,0 1 0,0-1 0,0 0 0,0 1 0,0-1 0,0 1 0,0 0 0,0-1-1,0 1 1,0 0 0,0 0 0,0-1 0,0 1 0,1 0 0,-1 0 0,0 0 0,0 0-1,0 1 1,0-1 0,0 0 0,2 1 0,0-1-46,13 2 83,-1 0-1,0 1 0,0 0 0,29 11 0,23 6 144,-7-12 97,0-2 0,90-2-1,-146-4-255,0 0-1,-1 0 0,1-1 1,0 1-1,0-1 0,0 0 1,-1 0-1,1 0 0,0 0 1,-1-1-1,1 1 0,-1-1 1,0 0-1,1 0 0,-1 0 1,0 0-1,0-1 0,-1 1 1,1-1-1,0 0 0,-1 0 1,1 0-1,-1 0 0,0 0 1,0-1-1,0 1 0,-1 0 1,1-1-1,-1 0 0,0 1 1,0-1-1,0 0 0,0 1 1,0-7-1,-1 2-85,1 0 0,-1 0 0,-1 0-1,1 0 1,-2 0 0,1 1 0,-1-1 0,0 0 0,0 0-1,-1 1 1,0 0 0,0-1 0,-1 1 0,0 0 0,-10-12 0,7 11-5,-1 1 0,1 0 0,-2 0 0,1 0 0,-1 1 0,0 1 0,0-1 0,0 1 0,-1 1 0,0 0 1,0 0-1,-16-3 0,5 3 20,0 1 1,0 1-1,0 1 1,-1 0-1,-26 4 1,41-2 73,1 0 0,0 1 0,0-1 0,-1 1 0,1 1-1,1-1 1,-1 1 0,0 0 0,1 0 0,-1 1 0,1 0 0,0 0 0,0 0 0,0 0 0,1 1 0,0 0 0,0 0 0,0 0-1,0 0 1,1 1 0,0-1 0,0 1 0,0 0 0,1 0 0,0 0 0,0 0 0,0 0 0,1 1 0,0-1 0,0 0 0,1 1-1,-1-1 1,2 1 0,-1-1 0,1 0 0,1 10 0,0-12-1,0-1 0,-1 0 0,1 1 0,0-1 0,1 0 0,-1 0-1,0 0 1,1-1 0,0 1 0,0 0 0,-1-1 0,2 0 0,-1 0 0,0 0 0,0 0 0,1 0-1,-1-1 1,1 1 0,-1-1 0,1 0 0,-1 0 0,6 1 0,8 1 123,0 0 0,0-1-1,26-1 1,-4-2-13,-1-1 0,1-2 0,53-13 0,-74 15-154,-1 0 0,1 1 0,0 1 0,-1 1-1,1 1 1,-1 0 0,1 1 0,31 10 0,-22-6 72,1-1 1,38 3-1,-52-8-36,-3 0 41,1 0-1,0-1 1,0-1 0,0 0 0,14-3-1,-22 3-29,-1 0 0,1 0 0,-1-1 0,0 1 0,0-1-1,1 0 1,-1 0 0,-1 0 0,1 0 0,0-1 0,0 1-1,-1-1 1,1 0 0,-1 0 0,0 1 0,0-1 0,0-1-1,0 1 1,-1 0 0,1 0 0,1-5 0,-1 2-22,0 0 1,0 0-1,-1 0 0,0 0 1,0 0-1,0 0 1,-1 0-1,1 0 1,-1 0-1,-1 0 1,1 0-1,-3-9 1,2 11-34,-1 0 0,1 1 0,-1-1 0,0 0 0,0 0 0,-1 1 0,1-1 0,-1 1 1,1 0-1,-1 0 0,0 0 0,0 0 0,-1 0 0,1 1 0,0-1 0,-1 1 0,0 0 1,-5-3-1,-12-2-34,0 0 0,0 2 0,0 0 0,0 1-1,-1 1 1,0 1 0,0 1 0,1 1 0,-1 1 0,-25 5 0,40-5 63,-1 0-1,1 1 0,0 0 1,-1 1-1,1-1 0,0 1 1,1 1-1,-1-1 0,0 1 1,1 1-1,0-1 0,0 1 1,0 0-1,1 0 0,0 0 1,0 1-1,0 0 0,0 0 1,1 1-1,0-1 0,1 1 1,-1-1-1,1 1 0,0 0 0,1 1 1,0-1-1,0 0 0,0 1 1,1-1-1,0 1 0,1 10 1,0-16-11,1 0 0,0 0 0,-1 0 0,1-1 1,0 1-1,0 0 0,0 0 0,1-1 0,-1 1 0,0-1 1,0 1-1,1-1 0,-1 1 0,1-1 0,0 0 1,-1 0-1,1 0 0,0 0 0,0 0 0,-1 0 0,1 0 1,0 0-1,0-1 0,0 1 0,0-1 0,0 0 0,0 1 1,0-1-1,3 0 0,63 1-3856,-66-1 3619,42-5-5428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6.209"/>
    </inkml:context>
    <inkml:brush xml:id="br0">
      <inkml:brushProperty name="width" value="0.05" units="cm"/>
      <inkml:brushProperty name="height" value="0.05" units="cm"/>
      <inkml:brushProperty name="color" value="#004F8B"/>
    </inkml:brush>
  </inkml:definitions>
  <inkml:trace contextRef="#ctx0" brushRef="#br0">1 0 11381,'0'0'2850,"45"132"-2530,-32-83 208,-3-4-512,-4-4 32,-2-8 16,-4-7-64,0-7 0,0-6-512,-6-7-881,-6-6-224,-1 0-1120,3-19-112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6.540"/>
    </inkml:context>
    <inkml:brush xml:id="br0">
      <inkml:brushProperty name="width" value="0.05" units="cm"/>
      <inkml:brushProperty name="height" value="0.05" units="cm"/>
      <inkml:brushProperty name="color" value="#004F8B"/>
    </inkml:brush>
  </inkml:definitions>
  <inkml:trace contextRef="#ctx0" brushRef="#br0">0 219 7988,'0'0'3329,"20"-3"-2587,-5 2-543,3-1 23,0 0-1,0-1 1,-1-1-1,1 0 1,-1-2-1,33-14 1,-44 17-202,0-1 1,0 0-1,0-1 0,-1 1 1,1-1-1,-1 0 0,0 0 1,0-1-1,-1 0 0,0 0 1,0 0-1,4-8 0,-4 5-246,-1-1 0,0 0 0,-1 0 0,0 0 0,-1 0 0,0 0-1,0-20 1,-1 29 378,-1 30 1302,-2 25-222,1-18 197,2 64-1,1-91-1491,0 0-1,0 0 1,1 0-1,0-1 0,1 1 1,0 0-1,0-1 1,1 0-1,0 1 1,0-2-1,1 1 1,7 9-1,-2-8-3100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6.868"/>
    </inkml:context>
    <inkml:brush xml:id="br0">
      <inkml:brushProperty name="width" value="0.05" units="cm"/>
      <inkml:brushProperty name="height" value="0.05" units="cm"/>
      <inkml:brushProperty name="color" value="#004F8B"/>
    </inkml:brush>
  </inkml:definitions>
  <inkml:trace contextRef="#ctx0" brushRef="#br0">1 73 6931,'0'0'11189,"134"-2"-10372,-82-11-737,0 0-160,-9 0-513,-3 0-2880,-9-6-3570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3.902"/>
    </inkml:context>
    <inkml:brush xml:id="br0">
      <inkml:brushProperty name="width" value="0.05" units="cm"/>
      <inkml:brushProperty name="height" value="0.05" units="cm"/>
      <inkml:brushProperty name="color" value="#33CCFF"/>
    </inkml:brush>
  </inkml:definitions>
  <inkml:trace contextRef="#ctx0" brushRef="#br0">0 1 6531,'0'0'6019,"11"142"-4995,15-75 65,1 7-769,2 3-64,-4-5 224,-4-12-448,-7-13-32,-3-16 0,-5-10-1152,-6-12-865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7.229"/>
    </inkml:context>
    <inkml:brush xml:id="br0">
      <inkml:brushProperty name="width" value="0.05" units="cm"/>
      <inkml:brushProperty name="height" value="0.05" units="cm"/>
      <inkml:brushProperty name="color" value="#004F8B"/>
    </inkml:brush>
  </inkml:definitions>
  <inkml:trace contextRef="#ctx0" brushRef="#br0">433 139 7828,'0'0'5917,"-10"-18"-5333,-37-55-466,44 69-101,-1 0 1,0 0 0,0 0 0,-1 0 0,1 1 0,-1 0 0,0 0-1,0 0 1,0 1 0,0 0 0,0 0 0,0 0 0,-1 0-1,1 1 1,-1 0 0,1 0 0,-1 0 0,1 1 0,-1 0 0,-7 0-1,-1 0-39,-4-1 29,1 0-1,-1 2 1,0 0 0,1 1 0,0 1 0,-1 0 0,-17 7-1,30-9 61,0 1 0,0 1 1,-1-1-1,1 1 0,1 0 0,-1 0 0,0 0 0,1 0 0,-1 1 0,1 0 0,0 0 0,1 0 0,-1 0 0,1 1 0,-1 0 0,1-1 0,1 1 0,-1 0 1,1 1-1,0-1 0,0 0 0,0 1 0,1-1 0,-1 1 0,0 9 0,2-10-31,0 0 0,-1 0 0,2 0 0,-1 0-1,1 0 1,-1 0 0,1 0 0,1 0 0,-1 0 0,1-1 0,0 1 0,0 0 0,0-1 0,1 1-1,-1-1 1,1 0 0,0 0 0,5 5 0,-2-3 18,1 0-1,0-1 1,1 1 0,-1-2-1,1 1 1,0-1-1,0 0 1,0-1 0,16 5-1,1-2-145,1-1 0,0-1 0,0-2 0,1 0 0,-1-2 0,34-3 0,-53 2-386,0 0 1,0-1 0,0 0 0,0 0 0,-1 0 0,1-1 0,-1 0 0,0 0 0,0-1 0,0 1 0,0-1 0,0-1 0,-1 1 0,0-1 0,0 0 0,0 0 0,-1 0 0,1-1 0,-1 0 0,4-8 0,8-21-3667</inkml:trace>
  <inkml:trace contextRef="#ctx0" brushRef="#br0" timeOffset="1">433 139 2817,'54'-118'7604,"-54"137"-5155,0 13-1825,6 7 257,1 4-273,1 0-384,-4-2-176,-2-6-48,0-11-816,-2-7-225,0-9-1392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7.575"/>
    </inkml:context>
    <inkml:brush xml:id="br0">
      <inkml:brushProperty name="width" value="0.05" units="cm"/>
      <inkml:brushProperty name="height" value="0.05" units="cm"/>
      <inkml:brushProperty name="color" value="#004F8B"/>
    </inkml:brush>
  </inkml:definitions>
  <inkml:trace contextRef="#ctx0" brushRef="#br0">1 240 3906,'0'0'8900,"22"-7"-7830,154-33 573,-166 39-1599,1-1 1,-1-1-1,0 0 0,0 0 0,-1 0 0,1-2 1,15-8-1,-21 10-74,0 0-1,-1 0 1,0 0-1,1 0 1,-1-1 0,0 1-1,-1-1 1,1 0 0,-1 0-1,1 0 1,-1 0 0,-1 0-1,1-1 1,0 1-1,-1 0 1,0-1 0,0 0-1,0 1 1,0-7 0,-1 2-185,1 2 41,0 0-1,-1 0 0,1 0 1,-2-1-1,1 1 0,-1 0 1,-2-7-1,3 13 199,0 1-1,0 0 1,-1 0-1,1 0 0,0 0 1,0 0-1,0-1 1,-1 1-1,1 0 1,0 0-1,0 0 0,-1 0 1,1 0-1,0 0 1,0 0-1,0 0 1,-1 0-1,1 0 1,0 0-1,0 0 0,-1 0 1,1 0-1,0 0 1,0 0-1,-1 0 1,1 0-1,0 0 0,0 0 1,-1 0-1,1 1 1,0-1-1,0 0 1,0 0-1,-1 0 1,1 0-1,0 1 0,0-1 1,0 0-1,0 0 1,-1 0-1,1 0 1,0 1-1,0-1 0,0 0 1,0 0-1,0 1 1,0-1-1,0 0 1,0 0-1,0 1 1,0-1-1,0 0 0,0 0 1,0 0-1,0 1 1,0-1-1,0 0 1,0 0-1,0 1 0,0-1 1,0 0-1,0 0 1,0 1-1,0-1 1,-7 35 597,2 0 0,1 0 0,1 0 0,2 0 0,7 67 1,-3-90-513,-1 1 0,2-1 0,7 18 0,7 4-1694,-17-33 1002,1 1 0,-1 0 0,0-1 0,1 1-1,-1-1 1,1 1 0,0-1 0,0 0 0,-1 0 0,1 0 0,0 0-1,3 1 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7.922"/>
    </inkml:context>
    <inkml:brush xml:id="br0">
      <inkml:brushProperty name="width" value="0.05" units="cm"/>
      <inkml:brushProperty name="height" value="0.05" units="cm"/>
      <inkml:brushProperty name="color" value="#004F8B"/>
    </inkml:brush>
  </inkml:definitions>
  <inkml:trace contextRef="#ctx0" brushRef="#br0">0 0 11141,'0'0'4327,"15"12"-4084,-5-6-171,33 29 56,-41-32-101,0-1 0,0 1 0,0-1 0,0 1 0,-1 0 0,1 0 0,-1 0 0,0 0 0,0 0 0,0 0 0,0 1 0,0-1 0,-1 0 0,1 0 0,-1 1 0,0-1 0,0 0 0,-1 4 0,-2 11 216,-1 0 0,-1-1 1,-11 24-1,11-27-105,-1-1 0,2 1-1,0 0 1,0 0-1,2 0 1,-3 24-1,6-36-102,-1 0 0,0 0 0,1 0 0,0 0-1,-1 0 1,1 0 0,0 0 0,0-1-1,0 1 1,0 0 0,0-1 0,0 1 0,1-1-1,-1 1 1,1-1 0,-1 1 0,1-1 0,-1 0-1,1 0 1,0 0 0,-1 0 0,1 0-1,0 0 1,0 0 0,0-1 0,0 1 0,-1-1-1,1 1 1,0-1 0,0 0 0,0 0 0,0 1-1,2-2 1,13 3 225,-1-2-1,32-2 1,-36 1-253,5-1-26,0 0-1,0-1 1,0-1-1,27-10 1,-32 9-850,-1 0 0,1-1 0,-1 0 0,10-8 0,4-10-4853</inkml:trace>
  <inkml:trace contextRef="#ctx0" brushRef="#br0" timeOffset="1">609 250 9540,'0'0'7764,"114"-28"-7860,-81 20-496,1-1-1089,-3 0-2129,0-2-2017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8.266"/>
    </inkml:context>
    <inkml:brush xml:id="br0">
      <inkml:brushProperty name="width" value="0.05" units="cm"/>
      <inkml:brushProperty name="height" value="0.05" units="cm"/>
      <inkml:brushProperty name="color" value="#004F8B"/>
    </inkml:brush>
  </inkml:definitions>
  <inkml:trace contextRef="#ctx0" brushRef="#br0">428 156 9748,'0'0'3413,"-10"-18"-1885,-33-56-1034,38 69-470,0-1 1,0 2-1,-1-1 1,1 0-1,-1 1 1,0 0-1,0 1 1,-1-1-1,1 1 1,-1 0-1,0 1 1,1 0-1,-1 0 1,0 0-1,0 1 1,0 0-1,-14 0 1,12 0-21,-7-2 60,0 2-1,-1 0 1,1 1-1,0 1 0,-1 0 1,-30 7-1,42-7-34,0 0 0,0 1 1,1 0-1,-1 0 0,0 0 0,1 1 1,-1-1-1,1 1 0,0 0 0,0 1 0,0-1 1,0 1-1,0-1 0,1 1 0,0 0 1,0 0-1,0 1 0,0-1 0,1 1 0,-1-1 1,1 1-1,0 0 0,1 0 0,-1 0 0,-1 9 1,2-6 14,0-1 0,0 1 0,1 0 0,0 0 0,1 0 0,0 0 1,0-1-1,0 1 0,1 0 0,0-1 0,0 1 0,1-1 0,0 0 0,1 0 1,-1 0-1,1 0 0,1 0 0,-1-1 0,9 9 0,-3-5 13,1-1-1,0 1 1,0-1 0,1-1-1,1 0 1,-1-1-1,1-1 1,1 0 0,24 8-1,-18-8-655,0 0 0,0-2-1,0 0 1,1-2 0,0 0 0,-1-1-1,1-1 1,0-1 0,-1-1-1,31-6 1,2-15-3582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8.609"/>
    </inkml:context>
    <inkml:brush xml:id="br0">
      <inkml:brushProperty name="width" value="0.05" units="cm"/>
      <inkml:brushProperty name="height" value="0.05" units="cm"/>
      <inkml:brushProperty name="color" value="#004F8B"/>
    </inkml:brush>
  </inkml:definitions>
  <inkml:trace contextRef="#ctx0" brushRef="#br0">13 0 6195,'0'0'7171,"-11"108"-6835,11-59-144,0-4-192,0-6-112,0-7-1312,0-8-1378,-2-13-1328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8.954"/>
    </inkml:context>
    <inkml:brush xml:id="br0">
      <inkml:brushProperty name="width" value="0.05" units="cm"/>
      <inkml:brushProperty name="height" value="0.05" units="cm"/>
      <inkml:brushProperty name="color" value="#004F8B"/>
    </inkml:brush>
  </inkml:definitions>
  <inkml:trace contextRef="#ctx0" brushRef="#br0">1 289 5491,'0'0'6376,"19"-5"-4805,-1 0-1311,26-6 438,65-24 1,-105 33-686,1 0 1,-1-1-1,0 1 1,0-1-1,0 0 0,-1 0 1,1 0-1,-1-1 1,1 1-1,-1-1 0,0 0 1,-1 0-1,1 0 1,-1 0-1,1 0 1,-1 0-1,0-1 0,-1 1 1,1-1-1,0-6 1,2-8-41,-2 0 1,-1 1-1,-1-37 1,0 24-9,-2 21 522,-3 12 710,-5 19-408,-1 18-91,1 1 0,2 0-1,2 0 1,2 1 0,2-1-1,1 1 1,5 47 0,-3-83-836,0 0 1,1 0 0,-1-1 0,1 1-1,0 0 1,4 7 0,-5-10-176,-1-1-1,1 1 1,0-1-1,0 0 1,0 0-1,0 1 1,1-1-1,-1 0 1,0 0-1,0 0 1,1 0-1,-1 0 1,0 0-1,1-1 1,-1 1 0,1 0-1,-1-1 1,1 1-1,-1-1 1,1 1-1,0-1 1,-1 0-1,4 0 1,9-1-4569</inkml:trace>
  <inkml:trace contextRef="#ctx0" brushRef="#br0" timeOffset="1">469 203 4530,'0'0'12291,"12"5"-11723,-4-2-487,-5-3-61,-1 1 0,1 0 0,-1 0 0,1 0 0,-1 0 0,1 0 0,-1 0 0,1 0 0,-1 1 0,0-1 1,0 1-1,0 0 0,0 0 0,0 0 0,0 0 0,0 0 0,-1 0 0,1 0 0,-1 0 0,1 1 0,-1-1 1,0 1-1,0-1 0,0 1 0,0-1 0,0 1 0,-1 0 0,1-1 0,-1 4 0,1 9 138,-2 0 0,0-1-1,0 1 1,-2 0 0,1-1-1,-2 1 1,0-1 0,-9 20 0,10-27-87,0 0 0,0 1 0,0-1 0,1 1 0,0-1 0,1 1 1,0 0-1,0 9 0,1-16-56,1 0 1,0 0-1,0 0 0,0-1 0,0 1 1,0 0-1,0-1 0,0 1 1,0-1-1,0 1 0,0-1 1,0 1-1,0-1 0,0 0 1,1 1-1,-1-1 0,0 0 1,0 0-1,0 0 0,0 0 1,1 0-1,-1 0 0,0 0 0,0-1 1,0 1-1,2-1 0,3 1-9,6 0-72,0-1 1,0 0 0,0-1 0,0-1-1,-1 0 1,19-6 0,33-22-3123,-23 6-1729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9.318"/>
    </inkml:context>
    <inkml:brush xml:id="br0">
      <inkml:brushProperty name="width" value="0.05" units="cm"/>
      <inkml:brushProperty name="height" value="0.05" units="cm"/>
      <inkml:brushProperty name="color" value="#004F8B"/>
    </inkml:brush>
  </inkml:definitions>
  <inkml:trace contextRef="#ctx0" brushRef="#br0">0 21 13062,'0'0'5186,"135"0"-4545,-90 0-369,-5 0-272,-11-2-240,-13-5-1281,-14-4-4482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8:59.706"/>
    </inkml:context>
    <inkml:brush xml:id="br0">
      <inkml:brushProperty name="width" value="0.05" units="cm"/>
      <inkml:brushProperty name="height" value="0.05" units="cm"/>
      <inkml:brushProperty name="color" value="#004F8B"/>
    </inkml:brush>
  </inkml:definitions>
  <inkml:trace contextRef="#ctx0" brushRef="#br0">0 342 9973,'0'0'8131,"17"-12"-7144,326-217-226,-157 132-204,-186 97-570,0 0-1,0 0 0,0-1 1,0 1-1,0 0 0,0 0 1,0 0-1,0 0 0,0 0 1,0 0-1,0 0 1,-1 0-1,1 0 0,0 0 1,0 0-1,0 0 0,0 0 1,0 0-1,0-1 0,0 1 1,0 0-1,0 0 0,0 0 1,0 0-1,0 0 0,0 0 1,0 0-1,0 0 0,0 0 1,0 0-1,0 0 0,0-1 1,0 1-1,0 0 1,0 0-1,0 0 0,1 0 1,-1 0-1,0 0 0,0 0 1,0 0-1,0 0 0,0 0 1,0 0-1,0 0 0,0 0 1,0 0-1,-15 1-1692,-20 7-3296,-5 7-1209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0.053"/>
    </inkml:context>
    <inkml:brush xml:id="br0">
      <inkml:brushProperty name="width" value="0.05" units="cm"/>
      <inkml:brushProperty name="height" value="0.05" units="cm"/>
      <inkml:brushProperty name="color" value="#004F8B"/>
    </inkml:brush>
  </inkml:definitions>
  <inkml:trace contextRef="#ctx0" brushRef="#br0">0 0 6947,'0'0'3922,"2"25"-2556,-1-7-929,-1-5-129,1 0 0,0-1 0,1 1 0,1 0 0,-1-1 0,2 0 0,0 0 0,0 0 0,1 0-1,1-1 1,9 15 0,6 5-23,2-2 0,1 0 0,1-2 0,1-1 0,1-1 0,2-1-1,0-1 1,2-2 0,0-1 0,1-1 0,1-2 0,52 19 0,-95-46-7980,-11-15-1432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0.875"/>
    </inkml:context>
    <inkml:brush xml:id="br0">
      <inkml:brushProperty name="width" value="0.05" units="cm"/>
      <inkml:brushProperty name="height" value="0.05" units="cm"/>
      <inkml:brushProperty name="color" value="#004F8B"/>
    </inkml:brush>
  </inkml:definitions>
  <inkml:trace contextRef="#ctx0" brushRef="#br0">278 57 7171,'0'0'104,"-23"0"534,-77 0 979,94 0-1454,0 1 0,-1-1 1,1 1-1,0 0 0,0 1 1,-1-1-1,1 1 0,0 1 1,1-1-1,-1 1 0,0 0 1,1 0-1,-1 0 0,1 1 1,0 0-1,0 0 1,1 0-1,-1 1 0,1 0 1,0-1-1,0 1 0,0 1 1,1-1-1,-5 10 0,4-3 37,0 1 1,1-1-1,0 0 0,1 1 0,0 0 0,1-1 1,1 1-1,0 0 0,0 0 0,3 13 0,-1-19-147,-1 0 0,1 0 0,0-1 0,0 1 0,1-1 0,0 0 0,0 1 0,0-1 0,1 0 0,0-1 0,0 1 0,0-1 0,1 0-1,0 0 1,0 0 0,0 0 0,1-1 0,-1 0 0,1 0 0,0-1 0,0 1 0,1-1 0,-1-1 0,12 4 0,6 1 29,1-1-1,-1-1 1,1-1 0,0-2 0,39 0-1,-56-2-67,0 0 0,-1-1 0,1 1 1,-1-2-1,1 1 0,-1-1 0,1 0 0,-1-1 0,0 0 0,0 0 0,0 0 0,0-1 0,-1 0 0,1 0 0,-1-1 0,0 0 0,0 0 0,-1 0 0,0-1 0,1 1 0,-2-1 0,1-1 0,-1 1 0,0-1 0,0 1 0,-1-1 0,0 0 0,0-1 0,-1 1 0,0 0 0,0-1 0,0 1 0,-1-1 0,0-13 0,21 31 226,-7 2-208,1-1-1,-1 0 1,2-1-1,-1-1 1,2-1-1,-1 0 1,1-1-1,0-1 1,0-1-1,1 0 1,-1-2-1,1 0 1,0-1-1,31 0 1,-46-2-27,-1-1 0,0 1 0,1-1 0,-1 1 0,0-1 0,0 0 0,1 0 0,-1 0 0,0-1 0,0 1-1,0-1 1,-1 0 0,1 0 0,0 0 0,-1 0 0,1 0 0,-1 0 0,1-1 0,-1 1 0,0-1 0,0 0 0,0 1 0,-1-1 0,1 0 0,-1 0 0,1 0 0,-1 0 0,0-1 0,1-4 0,-1 2-61,0 1-1,0 0 0,0-1 1,-1 1-1,0-1 1,0 1-1,0-1 0,-1 1 1,1 0-1,-1-1 1,-1 1-1,1 0 0,-1 0 1,0 0-1,0 0 1,-1 0-1,1 0 0,-4-4 1,0 1-117,-1 2-1,1-1 1,-1 1 0,0 0 0,-1 1 0,0 0-1,0 0 1,0 0 0,0 1 0,-1 0-1,1 1 1,-1 0 0,-12-3 0,3 3 161,-1-1 0,1 2 0,-1 1 0,0 0 0,-31 3 0,46-2 66,1 0 0,-1 0 1,0 1-1,0 0 0,1-1 0,-1 1 1,0 0-1,1 1 0,-1-1 0,1 1 1,-1-1-1,1 1 0,0 0 1,-1 0-1,1 1 0,0-1 0,1 1 1,-1-1-1,0 1 0,1 0 0,-1 0 1,1 0-1,0 0 0,0 1 0,0-1 1,1 0-1,-1 1 0,1-1 1,0 1-1,0 0 0,0-1 0,0 1 1,1 0-1,-1 0 0,1 0 0,0-1 1,1 7-1,-1-8-46,1 1 0,0-1 0,0 1-1,0-1 1,1 1 0,-1-1 0,1 1 0,-1-1 0,1 0 0,0 0-1,0 0 1,0 0 0,0 0 0,0-1 0,0 1 0,1 0-1,-1-1 1,0 0 0,1 1 0,-1-1 0,1 0 0,3 1 0,62 15 225,-18-11-433,0-2 1,76-5 0,10 1-73,-69 13 683,-55-10-323,0 0-1,0-1 0,0 0 1,14 1-1,-16-3-70,0 0 0,0-1-1,0 0 1,0 0 0,-1-1-1,13-3 1,-19 3-14,-1 1 0,1 0 0,0-1 0,0 1-1,-1-1 1,1 0 0,-1 0 0,0 0 0,1 0 0,-1 0 0,0-1 0,0 1 0,0-1 0,-1 1 0,1-1-1,-1 0 1,1 0 0,-1 1 0,0-1 0,0 0 0,0 0 0,0 0 0,-1 0 0,1-4 0,1-3-176,-1 0 0,-1 0 0,0 0 0,0 0 0,-1 0 0,0 0 0,-1 1 0,0-1 0,0 0 0,-1 1 0,0-1 0,-1 1 0,0 0 0,0 0 0,-1 0 0,0 1 0,-1-1 0,0 1 0,0 1 0,-1-1 0,0 1 0,0 0 0,-1 1 0,1 0 0,-2 0 0,1 0 0,0 1 0,-1 0 0,0 1 0,0 0 0,-17-4 0,18 6 317,0 1 0,0 0-1,-1 1 1,1 0 0,0 0 0,-1 1 0,1 0 0,0 0 0,0 1 0,0 0 0,0 0 0,0 1 0,0 0 0,1 0 0,-1 1-1,1 0 1,0 1 0,0-1 0,0 1 0,1 1 0,0-1 0,-6 7 0,6-5-37,0 0 0,0 0 1,1 0-1,0 1 0,0 0 0,1 0 1,0 0-1,0 1 0,1-1 0,0 1 1,1 0-1,0 0 0,0 0 0,1 0 1,0 0-1,0 0 0,1 0 1,1 0-1,-1 1 0,3 8 0,-3-16-168,1 1-1,0-1 0,0 1 1,0-1-1,0 0 0,0 1 1,0-1-1,1 0 0,-1 0 1,1 0-1,-1 0 1,1 0-1,0 0 0,0 0 1,-1-1-1,1 1 0,1-1 1,-1 1-1,0-1 0,4 2 1,1-1-877,-1 0 1,1 0-1,0 0 1,-1-1-1,1 0 1,11 0-1,27 0-9285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4.253"/>
    </inkml:context>
    <inkml:brush xml:id="br0">
      <inkml:brushProperty name="width" value="0.05" units="cm"/>
      <inkml:brushProperty name="height" value="0.05" units="cm"/>
      <inkml:brushProperty name="color" value="#33CCFF"/>
    </inkml:brush>
  </inkml:definitions>
  <inkml:trace contextRef="#ctx0" brushRef="#br0">58 66 6467,'0'0'7633,"23"-12"-6537,80-32-709,-95 41-368,-1 1 0,1 1-1,0-1 1,-1 2 0,1-1 0,0 1 0,0 0-1,0 0 1,-1 1 0,1 0 0,0 0-1,-1 1 1,1 0 0,-1 1 0,12 4 0,-6 0-17,-1 0 0,1 1 0,-1 0 0,-1 1 0,0 0 0,15 15 0,-22-20-8,0 0 1,-1 0-1,1 0 1,-1 0-1,0 1 0,-1-1 1,1 1-1,-1 0 1,0 0-1,0-1 1,0 1-1,-1 1 0,1-1 1,-1 0-1,-1 0 1,1 0-1,-1 1 0,0-1 1,0 0-1,0 1 1,-1-1-1,1 0 1,-2 0-1,1 0 0,0 0 1,-1 0-1,0 0 1,0 0-1,0 0 0,-1 0 1,0-1-1,0 1 1,0-1-1,0 0 1,-1 0-1,1 0 0,-1-1 1,0 1-1,0-1 1,-1 0-1,1 0 0,-6 3 1,-9 4-169,-1-1 0,-1-1-1,1-1 1,-1 0 0,0-2 0,-1 0 0,0-1 0,1-2 0,-1 0-1,-40-2 1,54 0-149,-1 0 1,1-1-1,-1 1 0,1-2 0,0 1 0,-12-5 0,17 5 95,1 0-1,-1-1 0,0 1 0,1-1 0,-1 1 1,0-1-1,1 0 0,0 0 0,0 0 0,-1 0 1,1-1-1,0 1 0,1-1 0,-1 1 1,0-1-1,1 1 0,-1-1 0,1 0 0,0 0 1,-1-4-1,-2-33-6145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1.220"/>
    </inkml:context>
    <inkml:brush xml:id="br0">
      <inkml:brushProperty name="width" value="0.05" units="cm"/>
      <inkml:brushProperty name="height" value="0.05" units="cm"/>
      <inkml:brushProperty name="color" value="#004F8B"/>
    </inkml:brush>
  </inkml:definitions>
  <inkml:trace contextRef="#ctx0" brushRef="#br0">62 1 6995,'0'0'9861,"-2"128"-9797,2-72-48,-8-7 208,-3-5-224,1-10-32,2-10-1009,0-9-1136,-1-9 305,3-6-1554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1.568"/>
    </inkml:context>
    <inkml:brush xml:id="br0">
      <inkml:brushProperty name="width" value="0.05" units="cm"/>
      <inkml:brushProperty name="height" value="0.05" units="cm"/>
      <inkml:brushProperty name="color" value="#004F8B"/>
    </inkml:brush>
  </inkml:definitions>
  <inkml:trace contextRef="#ctx0" brushRef="#br0">1 224 2305,'0'0'5744,"19"-4"-3703,-11 3-1804,26-5 1077,0 1 1,40 0 0,-68 5-1227,0 0 0,-1 0 0,1-1 0,0 1 0,-1-1 0,1-1 0,-1 1 0,1-1 0,-1 0 0,0 0 0,0-1 0,0 0 0,0 0 0,0 0 0,0 0 0,-1-1 0,1 1 0,-1-1 0,0 0 0,-1-1 0,1 1 0,5-10 0,-3 4-82,-1-1 0,-1 0 0,0 0 0,-1 0 0,0-1 0,0 1 1,-1-1-1,-1 0 0,0 1 0,0-15 0,-1 25 445,0 9 75,-2 21-645,0-1 1,-2 0-1,-1 0 1,-1 0-1,-2 0 1,-14 36-1,3-20-2692,-33 59 1,2-21-4412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1.958"/>
    </inkml:context>
    <inkml:brush xml:id="br0">
      <inkml:brushProperty name="width" value="0.05" units="cm"/>
      <inkml:brushProperty name="height" value="0.05" units="cm"/>
      <inkml:brushProperty name="color" value="#004F8B"/>
    </inkml:brush>
  </inkml:definitions>
  <inkml:trace contextRef="#ctx0" brushRef="#br0">34 348 8612,'0'0'6723,"-1"11"-6547,0 33-8,0-33 214,0-12-340,0 1 1,0-1 0,0 0 0,0 1 0,0-1-1,0 0 1,0 0 0,0 0 0,0 1-1,0-1 1,0 0 0,1 0 0,-1 0 0,0-1-1,0 1 1,1 0 0,-1 0 0,1 0-1,-1 0 1,1-1 0,0 1 0,-1 0 0,1 0-1,0-1 1,0-1 0,-6-38-310,6 39 267,-1-11-86,-4-93-1117,5 97 967,0 0-1,1-1 1,0 1 0,1 0 0,-1 0 0,2 0 0,0 0 0,6-15 0,-8 22 243,0 0 0,0 1 0,0-1 0,0 0 0,0 1 1,1-1-1,-1 1 0,0-1 0,1 1 0,-1 0 0,1 0 1,-1-1-1,1 1 0,0 0 0,-1 0 0,1 1 0,0-1 1,0 0-1,0 0 0,-1 1 0,1-1 0,0 1 0,0 0 1,0 0-1,0-1 0,0 1 0,0 0 0,0 1 0,0-1 1,0 0-1,0 1 0,0-1 0,0 1 0,-1-1 0,1 1 1,0 0-1,0 0 0,-1 0 0,1 0 0,0 0 0,-1 0 1,3 3-1,9 5 422,-2 2 0,0-1 0,0 2 0,12 16 0,-11-13-159,6 6 83,5 7 169,40 37 0,-57-59-483,1 0 1,0-1-1,0 0 1,0 0-1,1 0 1,0-1-1,0-1 1,0 1-1,0-1 1,0 0-1,16 2 1,-22-5-22,-1 0-1,1 0 1,-1 0 0,1-1 0,-1 1 0,1 0 0,0-1 0,-1 0 0,0 1 0,1-1-1,-1 0 1,1 0 0,-1 0 0,0 0 0,1 0 0,-1 0 0,0 0 0,0 0 0,0 0 0,0 0-1,0-1 1,0 1 0,0-1 0,-1 1 0,1 0 0,0-1 0,-1 1 0,1-1 0,-1 1-1,0-1 1,1-1 0,10-60 121,-10 50-103,3-48-258,-3-68 1,-2 62-6980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2.318"/>
    </inkml:context>
    <inkml:brush xml:id="br0">
      <inkml:brushProperty name="width" value="0.05" units="cm"/>
      <inkml:brushProperty name="height" value="0.05" units="cm"/>
      <inkml:brushProperty name="color" value="#004F8B"/>
    </inkml:brush>
  </inkml:definitions>
  <inkml:trace contextRef="#ctx0" brushRef="#br0">0 1 11429,'0'0'5875,"37"127"-5171,-28-79-640,-9-1 288,2-4-352,-2-8-256,0-11-976,0-9-897,-11-11-1313,-5-4-1392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2.647"/>
    </inkml:context>
    <inkml:brush xml:id="br0">
      <inkml:brushProperty name="width" value="0.05" units="cm"/>
      <inkml:brushProperty name="height" value="0.05" units="cm"/>
      <inkml:brushProperty name="color" value="#004F8B"/>
    </inkml:brush>
  </inkml:definitions>
  <inkml:trace contextRef="#ctx0" brushRef="#br0">1 200 8740,'0'0'3911,"17"0"-3014,-6 0-866,11 0 83,-1-1 0,1-1 1,36-8-1,-52 9-101,1-1 1,-1 0-1,0 0 0,0-1 0,0 0 0,0 0 0,0 0 1,0-1-1,-1 1 0,0-1 0,0-1 0,0 1 1,0-1-1,-1 0 0,1 0 0,-1 0 0,-1-1 0,1 1 1,3-7-1,-4 2 69,0 0 0,0-1 0,-1 1 0,0 0 0,-1-1 0,0 0 0,-1-20 734,0 38 726,-14 140 1673,12-116-3188,1-23-204,0 0 0,1 1 0,0-1 0,0 0 0,1 0 0,0 0 0,0 0 0,0 0 0,1 0 0,1-1 0,2 9 0,-4-15-166,0 0 0,-1 0 0,1 0 1,0-1-1,-1 1 0,1 0 0,0 0 1,0 0-1,0-1 0,0 1 0,0-1 0,0 1 1,0-1-1,0 1 0,0-1 0,0 1 1,0-1-1,0 0 0,0 1 0,0-1 1,0 0-1,0 0 0,1 0 0,0 0 0,10 0-8172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2.976"/>
    </inkml:context>
    <inkml:brush xml:id="br0">
      <inkml:brushProperty name="width" value="0.05" units="cm"/>
      <inkml:brushProperty name="height" value="0.05" units="cm"/>
      <inkml:brushProperty name="color" value="#004F8B"/>
    </inkml:brush>
  </inkml:definitions>
  <inkml:trace contextRef="#ctx0" brushRef="#br0">0 2 1745,'0'0'14959,"15"-1"-14394,46 2 92,-60-1-649,0 0 1,0 1 0,0-1-1,0 1 1,0 0 0,0-1-1,0 1 1,0 0 0,0-1-1,0 1 1,0 0 0,-1 0-1,1 0 1,0 0 0,-1 0-1,1 0 1,-1 0 0,1 0-1,-1 0 1,1 0 0,-1 0-1,0 0 1,1 0 0,-1 0-1,0 1 1,0-1 0,0 0-1,0 0 1,0 0 0,0 0-1,0 0 1,0 1 0,-1 0-1,-8 38 463,-24 19 186,28-53-582,0 1 0,1 0 0,-1 0 0,1 0 0,1 0 0,-1 1 0,1 0 0,1-1 0,-1 1 1,1 0-1,1 0 0,-1 1 0,1 14 0,1-22-66,1 0 1,-1 0 0,1 0 0,-1 0 0,1-1-1,-1 1 1,1 0 0,0 0 0,0 0 0,-1-1-1,1 1 1,0 0 0,0-1 0,0 1-1,0-1 1,-1 1 0,1-1 0,0 1 0,0-1-1,0 0 1,0 1 0,0-1 0,0 0 0,0 0-1,1 0 1,0 0 0,33 2 201,-30-2-169,39 2-13,32-1-242,-32-8-3909,-33 0-1731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4.619"/>
    </inkml:context>
    <inkml:brush xml:id="br0">
      <inkml:brushProperty name="width" value="0.05" units="cm"/>
      <inkml:brushProperty name="height" value="0.05" units="cm"/>
      <inkml:brushProperty name="color" value="#004F8B"/>
    </inkml:brush>
  </inkml:definitions>
  <inkml:trace contextRef="#ctx0" brushRef="#br0">133 134 3298,'0'0'3727,"9"-6"-3202,17-7-309,2 0 0,-1 2-1,35-10 1,101-21 503,-88 30-9,1 3 0,0 3 0,128 6 1,-80 2-374,497-2 1821,-603 0-2137,1 0 0,0 2 0,-1 0 0,1 1 0,-1 1 0,28 9 0,-40-11-11,0 1 0,0 0 1,-1 0-1,1 0 0,-1 0 1,1 1-1,-1 0 0,0 0 1,-1 1-1,1-1 0,-1 1 1,0 0-1,0 0 0,0 1 1,-1-1-1,0 1 0,0 0 1,0 0-1,0 0 0,-1 0 0,0 0 1,1 7-1,5 50 274,-3-1 1,-4 105-1,-2-85-48,2-75-199,-1 1 0,0 0 0,-1 0 0,0 0 0,0 0 0,0 0 0,-1 0 0,0-1 0,-1 1 0,0-1 0,0 0 0,0 1 0,-1-1 0,0-1 0,-1 1 0,1-1 0,-1 1 0,0-1 0,-1-1 0,0 1 0,0-1 0,0 0 0,0 0 0,-10 5 0,-12 6-15,0-1-1,-1-1 0,-1-2 0,0-1 0,-48 11 0,-163 22-38,226-42 17,-186 24-302,-375-2 1,539-27 22,0-1 1,1-1-1,-1-2 1,-64-23-1,34 5-441,-97-51 0,156 72 635,-32-21 254,39 23-231,-1 0 0,0 0 0,1 0 0,0 0 0,-1 0 0,1 0 1,0 0-1,0 0 0,0 0 0,1-1 0,-1 1 0,0 0 0,1-1 0,-1 1 0,1-1 1,0 1-1,0-3 0,0 1-3116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39.684"/>
    </inkml:context>
    <inkml:brush xml:id="br0">
      <inkml:brushProperty name="width" value="0.05" units="cm"/>
      <inkml:brushProperty name="height" value="0.05" units="cm"/>
      <inkml:brushProperty name="color" value="#004F8B"/>
    </inkml:brush>
  </inkml:definitions>
  <inkml:trace contextRef="#ctx0" brushRef="#br0">446 82 5122,'0'0'6980,"0"-7"-6041,0 4-866,0 1 1,-1-1-1,1 0 1,0 1 0,-1-1-1,1 1 1,-1-1-1,0 1 1,0 0 0,0-1-1,0 1 1,-1 0-1,1 0 1,0 0 0,-4-4-1,2 4-32,-1-1-1,1 1 0,-1-1 1,1 1-1,-1 0 0,0 1 1,0-1-1,0 1 1,0-1-1,0 1 0,-7 0 1,-8-3-37,0 1 0,0 1 0,-1 1 0,0 0 0,1 2 0,-1 0 0,1 1 0,0 1 0,0 1 0,0 1 0,0 0 0,0 2 0,-19 9 0,31-12 14,1-1 0,0 2 0,0-1 0,1 1 0,-1-1 1,1 2-1,0-1 0,0 0 0,1 1 0,0 0 0,0 0 0,-5 11 0,5-8 38,1 1-1,0-1 0,1 1 1,0 0-1,0 0 0,1 0 1,1 0-1,0 14 0,0-20-11,1 0-1,-1 0 0,1 0 0,-1 0 0,1 0 1,1 0-1,-1 0 0,0-1 0,1 1 0,0 0 0,0-1 1,0 1-1,0-1 0,1 0 0,-1 1 0,1-1 1,4 4-1,0-2 35,-1-1 0,1 1 0,0-1 1,0 0-1,0-1 0,1 0 0,-1 0 0,12 3 1,9-1 207,1 0 0,0-1 0,53-2 0,-61-1-520,-8 0 418,1-1 0,0 0-1,14-3 1,-26 3-311,0 0 0,-1 0-1,1 0 1,0-1 0,-1 1-1,1 0 1,-1-1 0,1 1-1,-1-1 1,1 0 0,-1 0-1,1 1 1,-1-1 0,1 0-1,-1 0 1,0 0 0,0 0-1,1-1 1,-1 1 0,0 0-1,0 0 1,0-1 0,-1 1-1,1-1 1,0 1 0,0-1-1,-1 1 1,1-1 0,-1 1-1,1-1 1,-1 1 0,1-3-1,-1-13-4060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0.009"/>
    </inkml:context>
    <inkml:brush xml:id="br0">
      <inkml:brushProperty name="width" value="0.05" units="cm"/>
      <inkml:brushProperty name="height" value="0.05" units="cm"/>
      <inkml:brushProperty name="color" value="#004F8B"/>
    </inkml:brush>
  </inkml:definitions>
  <inkml:trace contextRef="#ctx0" brushRef="#br0">1 1 7507,'0'0'8532,"49"2"-8260,-7 16 465,1 5-161,1-1-176,-7-1-256,-2-3-144,-10-5-208,-2-1 80,-11-7-1633,-7-3-1200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0.370"/>
    </inkml:context>
    <inkml:brush xml:id="br0">
      <inkml:brushProperty name="width" value="0.05" units="cm"/>
      <inkml:brushProperty name="height" value="0.05" units="cm"/>
      <inkml:brushProperty name="color" value="#004F8B"/>
    </inkml:brush>
  </inkml:definitions>
  <inkml:trace contextRef="#ctx0" brushRef="#br0">1 0 10341,'0'0'6963,"130"114"-6515,-94-92-112,-3 1-144,-6-7-160,-5-3-32,-11-5-672,-7-4-881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5.466"/>
    </inkml:context>
    <inkml:brush xml:id="br0">
      <inkml:brushProperty name="width" value="0.05" units="cm"/>
      <inkml:brushProperty name="height" value="0.05" units="cm"/>
      <inkml:brushProperty name="color" value="#33CCFF"/>
    </inkml:brush>
  </inkml:definitions>
  <inkml:trace contextRef="#ctx0" brushRef="#br0">283 283 2177,'0'0'11955,"-17"-3"-11584,11 2-359,-17-4 11,0 2 0,-1 1 1,-25 0-1,41 2-23,1 1 1,-1-1-1,1 1 1,-1 1-1,1-1 0,-1 1 1,1 1-1,0-1 1,0 1-1,0 1 1,1-1-1,-1 1 0,1 0 1,-1 1-1,-10 9 1,16-13 6,0 0 0,-1 0 1,1 0-1,0 1 1,0-1-1,-1 0 0,1 1 1,0-1-1,1 1 0,-1-1 1,0 1-1,0-1 0,1 1 1,-1 0-1,1-1 0,-1 1 1,1 0-1,0-1 1,-1 1-1,1 0 0,0-1 1,0 1-1,0 0 0,0 0 1,1-1-1,-1 1 0,0 0 1,1-1-1,-1 1 1,1 0-1,0-1 0,-1 1 1,1-1-1,0 1 0,0-1 1,0 1-1,0-1 0,0 0 1,1 1-1,-1-1 1,0 0-1,0 0 0,1 0 1,-1 0-1,1 0 0,-1 0 1,1 0-1,-1-1 0,4 2 1,7 3 99,-1 0-1,1-1 1,1 0 0,-1-1-1,17 2 1,-24-4-37,84 8 741,-81-8-767,0-1 0,-1 0 0,1 0 0,0-1 0,0 0 1,0-1-1,-1 1 0,15-7 0,-20 7 17,0-2 0,0 1 0,0 0 0,-1 0-1,1 0 1,-1-1 0,0 1 0,1-1 0,-1 1 0,0-1 0,0 1 0,-1-1 0,1 0-1,-1 1 1,1-1 0,-1 0 0,0 0 0,0 0 0,0 1 0,0-1 0,-1-3 0,1-2-86,-1-1 1,0 1 0,0-1 0,-1 1 0,-4-14 0,6 21 12,-1 0-1,1 0 1,0 0-1,-1 0 1,1-1-1,-1 1 1,1 0-1,-1 0 1,0 0-1,1 0 1,-1 0-1,0 0 1,0 1-1,1-1 1,-1 0 0,0 0-1,0 0 1,0 1-1,0-1 1,-2-1-1,2 3 31,0-1 0,1 1-1,-1 0 1,1-1 0,-1 1-1,1 0 1,-1-1 0,1 1-1,-1 0 1,1-1 0,0 1 0,-1 0-1,1 0 1,0-1 0,0 1-1,-1 0 1,1 0 0,0 0 0,0-1-1,0 1 1,0 2 0,0 2 16,-1 1-1,1-1 1,1 1 0,-1 0 0,1-1 0,0 1 0,0-1 0,4 12-1,-1-12-16,-1 0 0,2 0-1,-1 0 1,1-1 0,-1 1-1,1-1 1,0 0-1,1 0 1,-1-1 0,1 0-1,-1 0 1,1 0-1,0 0 1,0-1 0,0 0-1,0-1 1,10 2 0,11 2 59,-1-2 0,49-1 1,-63-3-76,0 0 1,0-1 0,-1 0-1,1-1 1,-1-1 0,1 0-1,-1 0 1,0-1 0,0 0-1,-1-1 1,0 0 0,0-1-1,0 0 1,-1 0-1,0-1 1,0 0 0,-1-1-1,13-17 1,-15 18-97,0 0 0,-1 0 0,0 0 0,0-1-1,-1 1 1,0-1 0,-1 0 0,0-1 0,0 1 0,-1 0 0,0-1 0,-1 1-1,0-1 1,0 0 0,-1 1 0,-1-1 0,1 0 0,-2 1 0,1-1 0,-1 0-1,0 1 1,-1 0 0,-7-15 0,7 18 44,-1 0-1,0 0 0,0 0 1,0 1-1,-1 0 1,1 0-1,-1 0 1,0 1-1,-12-9 1,15 12 59,0 0 1,0 0-1,0 0 0,0 0 0,0 0 1,0 0-1,0 0 0,0 0 1,-1 1-1,1-1 0,0 1 1,-1 0-1,1 0 0,0 0 1,0 0-1,-1 0 0,1 0 1,0 0-1,-1 1 0,1-1 1,0 1-1,0 0 0,0 0 1,0 0-1,-1 0 0,1 0 1,1 0-1,-1 0 0,0 1 1,0-1-1,0 1 0,1-1 1,-4 4-1,1 2 45,-1 0 0,1 0 0,0 0 0,0 1 1,1-1-1,0 1 0,0 0 0,1 0 0,0 0 0,1 0 0,-2 12 1,1 12 117,3 50 0,-1-79-175,1 5 23,0 0 0,0-1 0,0 1 0,1 0 0,0-1 0,1 0 0,-1 1 0,1-1 0,1 0 0,-1 0 0,1-1 0,1 1 0,-1-1 0,1 0 0,0 0 0,0 0 0,1-1 0,0 0 0,0 0 0,0 0 0,0-1 0,1 0 0,0 0 0,11 4 0,-1-1 30,0-1 1,1-1-1,-1 0 1,1-2-1,0 0 0,0-1 1,0-1-1,1 0 0,26-3 1,-37 1-27,0 0 0,-1-1-1,1 0 1,-1 0 0,0-1 0,1 0 0,-1 0 0,-1 0 0,1-1 0,0 0-1,-1 0 1,0-1 0,0 0 0,0 0 0,0-1 0,-1 1 0,0-1 0,0 0 0,-1 0-1,0-1 1,0 1 0,0-1 0,-1 0 0,0 0 0,0-1 0,0 1 0,-1 0-1,-1-1 1,1 1 0,-1-1 0,0 0 0,-1-14 0,0 22-25,0-1-1,1 0 1,-1 1 0,0-1 0,0 0 0,0 0 0,0 1-1,0-1 1,0 0 0,-1 0 0,1 1 0,0-1 0,0 0-1,0 1 1,-1-1 0,1 0 0,0 1 0,-1-1 0,1 0 0,-1 1-1,1-1 1,-1 1 0,1-1 0,-1 1 0,1-1 0,-1 1-1,1-1 1,-1 1 0,0-1 0,-1 0 0,2 2-13,-1-1 0,1 0 0,-1 0 0,0 1 0,1-1 0,-1 0 0,1 1 0,-1-1 0,1 1 0,-1-1 0,1 1 0,-1-1 0,1 1 0,-1-1 0,1 1 0,0-1 0,-1 1 0,1 0 0,0-1 0,-1 1 0,1 0 0,0-1 0,0 1 0,0 0 0,0-1 0,0 1 0,-1 0 0,1-1 0,0 1 0,1 0 0,-1 1 0,-1 3 20,1 0 0,0 1 0,0-1 0,0 1 0,1-1 0,0 0 0,0 1-1,0-1 1,1 0 0,0 0 0,0 0 0,0 0 0,0 0 0,1 0 0,0-1 0,0 1 0,0-1 0,0 0 0,1 0 0,0 0 0,0 0 0,0 0 0,0-1 0,0 0-1,1 0 1,0 0 0,-1-1 0,1 1 0,0-1 0,0 0 0,0 0 0,1-1 0,8 2 0,-6-1 32,-1-1-1,1 1 1,0-1 0,0-1-1,0 0 1,0 0-1,0 0 1,0-1 0,0 0-1,0-1 1,-1 0 0,1 0-1,0 0 1,-1-1-1,9-5 1,-11 5-93,0 0-1,-1 0 1,0 0-1,1-1 1,-1 1-1,0-1 1,-1 0 0,1-1-1,-1 1 1,0-1-1,0 1 1,0-1-1,-1 0 1,1 0 0,-1 0-1,0 0 1,-1 0-1,1-1 1,-1 1-1,0 0 1,-1-1 0,1 1-1,-1-8 1,2 21 14,1 0 0,0-1 0,0 0 1,0 0-1,1 0 0,0 0 0,1 0 1,-1-1-1,1 1 0,1-1 0,7 7 0,-12-12 42,3 5 13,0-1 0,1 0 0,-1-1 0,1 1 0,0-1 0,1 0 0,-1 0 0,1 0 0,-1-1 0,1 0 0,0 0 0,0-1 0,0 1-1,1-1 1,-1 0 0,1-1 0,-1 0 0,1 0 0,-1 0 0,10-1 0,-11-2-30,-1 0 0,0-1-1,1 0 1,-1 0 0,0 0-1,0 0 1,-1 0 0,1-1 0,-1 0-1,1 0 1,-1 0 0,0 0-1,-1 0 1,5-9 0,10-11-175,-12 16 186,2 0-1,-1 0 1,1 1-1,1 0 1,-1 0-1,1 1 1,0 0-1,0 0 1,1 1-1,0 0 1,0 1-1,0 0 1,0 0-1,1 1 1,0 0-1,-1 0 1,1 1-1,0 1 1,0-1-1,0 2 1,0-1-1,11 2 1,-16 0 60,-1-1 0,0 1 0,0 0 0,0 0 0,0 1 0,0-1 0,0 1 0,0 0 0,0 0 0,-1 0 0,1 0 0,-1 1 0,1-1 0,-1 1 0,0 0 0,0 0-1,0 0 1,-1 1 0,1-1 0,3 6 0,-4-4-40,1-1 0,-1 1 0,0-1 0,0 1 0,0 0 0,-1 0 0,0 0 0,1 0 0,-2 0 0,1 0 0,-1 0 0,0 0 0,0 1 0,0-1 0,-1 0 0,1 0 0,-3 6 0,2-8-104,-1 0 1,0-1-1,0 1 1,0 0 0,-1-1-1,1 0 1,0 0 0,-1 1-1,0-1 1,1-1-1,-1 1 1,0 0 0,0-1-1,0 1 1,0-1 0,0 0-1,0 0 1,0 0-1,-1 0 1,1-1 0,0 0-1,0 1 1,-1-1 0,1 0-1,0 0 1,-1-1-1,1 1 1,0-1 0,0 1-1,0-1 1,-1 0 0,1 0-1,0-1 1,0 1-1,0-1 1,1 1 0,-1-1-1,0 0 1,-3-3 0,1-2-720,1 0 0,0 0 0,1 0 1,0 0-1,0 0 0,0-1 1,-1-8-1,-5-24-6755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0.718"/>
    </inkml:context>
    <inkml:brush xml:id="br0">
      <inkml:brushProperty name="width" value="0.05" units="cm"/>
      <inkml:brushProperty name="height" value="0.05" units="cm"/>
      <inkml:brushProperty name="color" value="#004F8B"/>
    </inkml:brush>
  </inkml:definitions>
  <inkml:trace contextRef="#ctx0" brushRef="#br0">88 258 9877,'0'0'1640,"19"3"-965,-16-2-676,117 16 954,-100-15-771,0-1 0,0 0 0,0-2 0,0 0 0,21-5 0,-38 6-162,0-1 1,0 0 0,0 0-1,1 0 1,-1 0-1,0 0 1,-1-1-1,1 1 1,0-1-1,0 0 1,-1 0 0,1 0-1,-1 0 1,1 0-1,-1-1 1,0 1-1,0-1 1,0 1-1,0-1 1,0 0 0,-1 0-1,1 0 1,-1 0-1,0 0 1,0 0-1,0 0 1,0 0-1,-1 0 1,1-1 0,-1 1-1,0 0 1,0 0-1,0-1 1,0 1-1,0 0 1,-1 0-1,1-1 1,-1 1 0,-2-5-1,0-2-18,-1 0-1,0 1 1,0 0-1,0 0 1,-2 0-1,1 0 1,-1 1-1,0 0 1,0 0-1,-1 1 1,-14-13-1,10 13-23,-1 0 0,1 0-1,-1 1 1,0 1 0,-1 0-1,0 1 1,1 0 0,-1 1-1,0 0 1,-1 1 0,1 0-1,0 1 1,-1 1 0,-21 2 0,28-2-10,1 1 0,0 0 0,-1 0 0,1 1 0,0 0 0,0 0 0,0 0 0,0 1 1,0 0-1,0 0 0,1 0 0,0 1 0,-1 0 0,1 0 0,0 0 0,1 1 0,-1-1 0,1 1 1,0 0-1,0 1 0,1-1 0,0 0 0,0 1 0,0 0 0,0 0 0,1 0 0,0 0 1,0 0-1,1 1 0,-1-1 0,0 13 0,1-1-1540,1 1-1,2 26 1,7-5-2486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1.107"/>
    </inkml:context>
    <inkml:brush xml:id="br0">
      <inkml:brushProperty name="width" value="0.05" units="cm"/>
      <inkml:brushProperty name="height" value="0.05" units="cm"/>
      <inkml:brushProperty name="color" value="#004F8B"/>
    </inkml:brush>
  </inkml:definitions>
  <inkml:trace contextRef="#ctx0" brushRef="#br0">376 0 2689,'0'0'7393,"-3"14"-4896,-5-6-2181,0 1 0,0-2 0,0 1 0,-1-1 0,0-1 0,-13 7 0,-5 5 65,-41 31 304,-127 96-54,194-143-1007,-8 6 1126,8-5-1948,17-1-7823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2.326"/>
    </inkml:context>
    <inkml:brush xml:id="br0">
      <inkml:brushProperty name="width" value="0.05" units="cm"/>
      <inkml:brushProperty name="height" value="0.05" units="cm"/>
      <inkml:brushProperty name="color" value="#004F8B"/>
    </inkml:brush>
  </inkml:definitions>
  <inkml:trace contextRef="#ctx0" brushRef="#br0">29 140 2897,'0'0'4330,"0"12"-3521,0 243 5292,0-255-5949,0-10-64,-1-21-1432,-12-60 0,7 59 897,-3-65 578,13 99-86,0 0 0,0 0-1,0 1 1,-1-1 0,1 1 0,-1 0-1,1 0 1,3 5 0,9 7 195,1-3-118,-1 0 1,2-2-1,-1 0 0,1-1 1,1 0-1,0-2 0,0 0 1,0-1-1,1-1 0,0-1 1,0-1-1,27 2 0,-46-6-63,0 0 0,-1 1 0,1-1 0,-1 0 0,1 1 0,-1-1 0,1 0 1,-1 1-1,1-1 0,-1 0 0,0 0 0,0 0 0,1 1 0,-1-1 0,0 0 0,0 0 0,0 0 0,0 0 0,0 0 0,0 1 0,0-1 0,0 0 0,0 0 0,0 0 0,0 0 0,-1 1 0,1-2 0,-7-28 724,-24-31-67,24 49-757,-1 0-1,2-1 0,0 0 0,1 0 1,0 0-1,1-1 0,0 1 0,1-1 1,-3-27-1,7 40-78,-1 1 0,0-1 0,0 1 0,0-1 1,0 1-1,0-1 0,1 1 0,-1-1 0,0 1 0,0-1 0,1 1 0,-1 0 1,0-1-1,1 1 0,-1-1 0,0 1 0,1 0 0,-1-1 0,1 1 1,-1 0-1,1-1 0,-1 1 0,1 0 0,-1 0 0,1-1 0,-1 1 1,1 0-1,-1 0 0,1 0 0,-1 0 0,1 0 0,-1 0 0,1 0 1,-1 0-1,2 0 0,2-1-1000,15-2-4344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2.672"/>
    </inkml:context>
    <inkml:brush xml:id="br0">
      <inkml:brushProperty name="width" value="0.05" units="cm"/>
      <inkml:brushProperty name="height" value="0.05" units="cm"/>
      <inkml:brushProperty name="color" value="#004F8B"/>
    </inkml:brush>
  </inkml:definitions>
  <inkml:trace contextRef="#ctx0" brushRef="#br0">0 1 7908,'0'0'5618,"27"130"-4129,-15-89-897,-3-3-240,1-5-352,-6-5 64,0-7-240,-2-6-64,-2-8-848,0-1-529,-8-6-3313,-10 0 416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3.030"/>
    </inkml:context>
    <inkml:brush xml:id="br0">
      <inkml:brushProperty name="width" value="0.05" units="cm"/>
      <inkml:brushProperty name="height" value="0.05" units="cm"/>
      <inkml:brushProperty name="color" value="#004F8B"/>
    </inkml:brush>
  </inkml:definitions>
  <inkml:trace contextRef="#ctx0" brushRef="#br0">1 129 6883,'0'0'4864,"12"0"-4341,6-1-352,0 0 0,0-1 0,0-1 0,0 0 0,21-8 0,-34 10-147,0-1-1,-1 0 1,1 1 0,-1-2-1,1 1 1,-1 0-1,0-1 1,0 0 0,0 0-1,-1 0 1,1 0 0,-1-1-1,0 0 1,1 1 0,-1-1-1,-1 0 1,1 0 0,-1-1-1,0 1 1,0-1 0,0 1-1,0-1 1,-1 1 0,0-1-1,0 0 1,0 0 0,0-9 1213,-1 43-396,1-10-378,0 1 1,2 0 0,0-1 0,1 0-1,9 28 1,44 89-2876,-56-134 2236,-1-1-65,0-1-1,0 1 0,0-1 0,0 1 0,1-1 1,-1 0-1,0 1 0,0-1 0,1 1 0,-1-1 1,0 0-1,0 1 0,1-1 0,-1 0 0,0 1 1,1-1-1,-1 0 0,0 0 0,1 1 0,-1-1 1,1 0-1,-1 0 0,1 1 0,-1-1 0,0 0 1,1 0-1,-1 0 0,1 0 0,0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3.358"/>
    </inkml:context>
    <inkml:brush xml:id="br0">
      <inkml:brushProperty name="width" value="0.05" units="cm"/>
      <inkml:brushProperty name="height" value="0.05" units="cm"/>
      <inkml:brushProperty name="color" value="#004F8B"/>
    </inkml:brush>
  </inkml:definitions>
  <inkml:trace contextRef="#ctx0" brushRef="#br0">1 21 8516,'0'0'2660,"18"-3"-945,-3 0-1157,0-1-168,0 1-1,1 0 1,-1 1-1,0 1 1,1 0-1,-1 1 0,26 3 1,-38-2-376,-1 1 1,0-1-1,1 1 1,-1 0-1,0 0 1,0-1-1,0 1 1,0 1-1,0-1 1,-1 0-1,1 0 1,-1 1-1,1-1 1,-1 0-1,0 1 1,0 0-1,0-1 1,0 1-1,-1 0 1,1-1-1,-1 1 1,1 0-1,-1-1 1,0 6-1,1 6 13,-1 1-1,0-1 0,-4 21 0,2-25-49,-1-1 0,0 1 0,-1-1 0,0 0 0,0 0 0,-1 0 0,0-1 1,-1 1-1,-7 8 0,-17 28-106,30-44 130,-1 0-1,1-1 0,-1 1 0,1 0 1,0 0-1,0-1 0,-1 1 1,1 0-1,0 0 0,0-1 1,0 1-1,0 0 0,0 0 0,0 0 1,0 0-1,0-1 0,0 1 1,0 0-1,0 0 0,1 0 0,-1-1 1,0 1-1,1 0 0,-1 0 1,0-1-1,1 1 0,-1 0 1,1-1-1,-1 1 0,1 0 0,-1-1 1,1 1-1,0-1 0,-1 1 1,1-1-1,0 1 0,-1-1 1,1 0-1,0 1 0,0-1 0,-1 0 1,1 1-1,0-1 0,0 0 1,-1 0-1,1 0 0,0 0 0,0 0 1,0 0-1,0 0 0,-1 0 1,2 0-1,58 0 841,-45 0-601,9 0 93,0-1 1,0 0-1,-1-2 1,1-1-1,-1 0 1,24-9-1,-45 12-782,0 0 1,-1-1-1,1 1 0,0 0 0,-1-1 0,1 1 0,-1-1 1,1 1-1,-1-1 0,1 1 0,-1-1 0,2-3 1,5-12-5067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3.700"/>
    </inkml:context>
    <inkml:brush xml:id="br0">
      <inkml:brushProperty name="width" value="0.05" units="cm"/>
      <inkml:brushProperty name="height" value="0.05" units="cm"/>
      <inkml:brushProperty name="color" value="#004F8B"/>
    </inkml:brush>
  </inkml:definitions>
  <inkml:trace contextRef="#ctx0" brushRef="#br0">1 44 13382,'0'0'7412,"126"-2"-6372,-89-6 16,1 3-719,-7 1-129,-8 0-48,-7 2-160,-8 2 0,1-2-913,-1 2-1200,-2-1-336,2-5-2321,-1-3-1825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4.062"/>
    </inkml:context>
    <inkml:brush xml:id="br0">
      <inkml:brushProperty name="width" value="0.05" units="cm"/>
      <inkml:brushProperty name="height" value="0.05" units="cm"/>
      <inkml:brushProperty name="color" value="#004F8B"/>
    </inkml:brush>
  </inkml:definitions>
  <inkml:trace contextRef="#ctx0" brushRef="#br0">199 133 10549,'0'0'4044,"6"-15"-2443,17-51-833,-22 65-758,-1 0-1,0-1 0,1 1 0,-1 0 0,0-1 0,1 1 1,-1 0-1,0-1 0,0 1 0,0 0 0,0-1 0,0 1 1,0 0-1,-1-1 0,1 1 0,0 0 0,-1 0 0,1-1 1,-1 1-1,1 0 0,-1 0 0,0 0 0,1 0 0,-1-1 1,0 1-1,0 0 0,0 0 0,0 1 0,0-1 0,0 0 1,0 0-1,0 0 0,0 1 0,0-1 0,0 0 0,-1 1 1,0-1-1,-4-1-33,0 0 0,0 1 1,0 0-1,0 0 0,-10 0 1,11 1 1,-2-1 4,-1 0 0,0 1 1,1 0-1,-1 1 0,0 0 1,1 0-1,-1 0 0,1 1 1,-1 0-1,1 1 0,0 0 1,-8 4-1,11-4 76,0 0-1,0 0 1,0 1-1,1 0 1,-1 0-1,1 0 1,0 0-1,0 0 1,0 1-1,1-1 1,0 1-1,0 0 1,0 0-1,0 0 0,1 0 1,-1 0-1,1 0 1,1 0-1,-1 6 1,-1-2 79,1 0 1,1 1 0,-1-1-1,2 0 1,-1 0-1,1 1 1,1-1-1,-1 0 1,2 0-1,-1 0 1,1-1-1,8 17 1,-7-18-91,1-1 0,-1 0 0,1 0 0,1 0 1,-1-1-1,1 0 0,0 0 0,0 0 0,1-1 0,-1 0 1,1 0-1,0 0 0,0-1 0,0 0 0,14 4 0,-2-2-141,0-1-1,-1-1 0,1 0 1,1-2-1,-1 0 0,32-2 0,-39 0-514,0-1-1,0 0 0,0-1 1,-1 0-1,1 0 0,-1-1 0,0-1 1,0 0-1,-1 0 0,1-1 1,16-13-1,7-14-3824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4.391"/>
    </inkml:context>
    <inkml:brush xml:id="br0">
      <inkml:brushProperty name="width" value="0.05" units="cm"/>
      <inkml:brushProperty name="height" value="0.05" units="cm"/>
      <inkml:brushProperty name="color" value="#004F8B"/>
    </inkml:brush>
  </inkml:definitions>
  <inkml:trace contextRef="#ctx0" brushRef="#br0">13 1 5555,'0'0'7475,"4"104"-6563,3-61-255,-3-2-641,-2 0-32,2-9-32,-4-8-897,0-9-367,0-8-465,-4-7-560,-11 0-128,1 0-3250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4.762"/>
    </inkml:context>
    <inkml:brush xml:id="br0">
      <inkml:brushProperty name="width" value="0.05" units="cm"/>
      <inkml:brushProperty name="height" value="0.05" units="cm"/>
      <inkml:brushProperty name="color" value="#004F8B"/>
    </inkml:brush>
  </inkml:definitions>
  <inkml:trace contextRef="#ctx0" brushRef="#br0">0 170 4690,'0'0'3260,"21"-4"-877,0 1-1905,11-2 445,0 0 1,-1-3 0,40-14-1,-67 20-823,0 0-1,-1 0 0,0-1 1,1 1-1,-1-1 1,0 0-1,-1 0 0,1 0 1,0 0-1,-1 0 1,0-1-1,0 1 0,0-1 1,0 0-1,0 1 0,-1-1 1,1 0-1,-1 0 1,0 0-1,0-6 0,2-40 2062,-5 128-1253,-1-36 180,7 78 0,-3-108-1326,1-1-1,0 1 0,1-1 1,0 1-1,1-1 1,0 0-1,1 0 0,0 0 1,0-1-1,1 0 1,10 12-1,-14-19-422,0 0 0,1 0 0,0 0 0,0-1 0,0 1 0,0-1 0,0 0 0,1 0 0,-1 0 0,1 0 0,-1 0 0,7 1 0,7-1-6615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5.898"/>
    </inkml:context>
    <inkml:brush xml:id="br0">
      <inkml:brushProperty name="width" value="0.05" units="cm"/>
      <inkml:brushProperty name="height" value="0.05" units="cm"/>
      <inkml:brushProperty name="color" value="#33CCFF"/>
    </inkml:brush>
  </inkml:definitions>
  <inkml:trace contextRef="#ctx0" brushRef="#br0">0 0 8308,'0'0'8289,"1"13"-7993,19 164 476,-9-111-896,3 99-1,5-214-1606,-11 28 1410,1 1 1,18-32 0,-24 47 400,-1 1 0,1 0-1,0 0 1,0 0-1,0 0 1,0 1 0,1-1-1,-1 1 1,1 0-1,0 0 1,0 0 0,0 0-1,1 1 1,-1 0-1,1 0 1,-1 0 0,1 0-1,9-1 1,-13 3-15,1 0 0,-1 0 0,1 1 0,0-1 0,-1 1 0,1-1 0,-1 1 0,1 0 0,-1-1 0,1 1 0,-1 0 0,0 0 0,1 0 0,-1 0 0,0 0 0,0 1 0,0-1 1,0 0-1,0 0 0,0 1 0,0-1 0,1 2 0,20 42 470,-13-25-40,-7-17-429,1 3-91,0 0-1,0-1 0,1 1 1,0-1-1,0 1 1,6 4-1,-9-9-53,1 0-1,-1 0 0,0-1 0,0 1 0,0 0 0,1-1 0,-1 1 0,0-1 0,1 1 0,-1-1 0,0 0 0,1 1 0,-1-1 0,0 0 0,1 0 0,-1 0 0,1 0 1,-1 0-1,0-1 0,1 1 0,-1 0 0,0 0 0,1-1 0,-1 1 0,0-1 0,1 0 0,-1 1 0,0-1 0,0 0 0,0 0 0,0 1 0,1-1 0,-1 0 0,0 0 1,1-2-1,20-20-4192,36-50 1,-27 31-766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5.109"/>
    </inkml:context>
    <inkml:brush xml:id="br0">
      <inkml:brushProperty name="width" value="0.05" units="cm"/>
      <inkml:brushProperty name="height" value="0.05" units="cm"/>
      <inkml:brushProperty name="color" value="#004F8B"/>
    </inkml:brush>
  </inkml:definitions>
  <inkml:trace contextRef="#ctx0" brushRef="#br0">0 0 8260,'0'0'8441,"18"5"-7939,57 21-289,-74-24-199,1-1 0,0 0 0,0 1 0,0-1 0,-1 1 0,1-1 0,-1 1 0,1 0 0,-1 0-1,1 0 1,-1 0 0,0 0 0,0 0 0,0 0 0,0 0 0,-1 0 0,1 0 0,0 0 0,-1 1 0,0-1 0,1 3 0,-4 45 446,2-38-304,-1-1-5,-1 0 0,0 0 0,0 0 0,-1-1 0,-1 1 0,-6 11 0,5-10 116,0 1-1,1 0 1,-5 18 0,10-30-259,0 0 0,0 0 0,0 0 0,0 1 0,1-1 0,-1 0 1,0 0-1,1 0 0,-1 0 0,1 0 0,-1 0 0,1 0 0,-1 0 0,1 0 1,0-1-1,-1 1 0,1 0 0,0 0 0,0 0 0,0-1 0,-1 1 0,1 0 1,0-1-1,0 1 0,0-1 0,0 1 0,0-1 0,0 0 0,0 1 1,0-1-1,0 0 0,1 0 0,-1 1 0,0-1 0,0 0 0,0 0 0,0 0 1,0-1-1,2 1 0,59 0-190,-46-1 33,0 0-579,-1 0 0,0-2 0,0 1 0,16-6-1,27-12-4711,-16 1-1950</inkml:trace>
  <inkml:trace contextRef="#ctx0" brushRef="#br0" timeOffset="1">505 207 6035,'0'0'13814,"129"-7"-13366,-92 3-448,0 0-368,-6 0-2449,-4-3-4322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5.456"/>
    </inkml:context>
    <inkml:brush xml:id="br0">
      <inkml:brushProperty name="width" value="0.05" units="cm"/>
      <inkml:brushProperty name="height" value="0.05" units="cm"/>
      <inkml:brushProperty name="color" value="#004F8B"/>
    </inkml:brush>
  </inkml:definitions>
  <inkml:trace contextRef="#ctx0" brushRef="#br0">368 121 6339,'0'0'4012,"-13"-16"-3126,-46-51-560,55 63-306,-1 0 1,0 1 0,0-1 0,0 1 0,0 0 0,-1 1-1,1-1 1,-1 1 0,0 0 0,1 0 0,-1 1-1,0 0 1,-7-1 0,-2 1 64,0 1-1,-1 0 1,-18 3-1,26-2 4,2 0 59,0 0-1,0 1 0,1-1 1,-1 1-1,0 0 0,1 1 0,-1-1 1,1 1-1,-1 0 0,1 0 1,0 1-1,1-1 0,-1 1 1,1 1-1,-1-1 0,1 0 1,0 1-1,1 0 0,-1 0 1,1 0-1,0 0 0,0 1 1,1-1-1,-1 1 0,1-1 0,0 1 1,1 0-1,-2 10 0,2-7-2,0-1-1,0 0 0,0 1 1,2-1-1,-1 1 0,1-1 1,0 1-1,0-1 0,1 0 1,0 0-1,1 1 0,0-2 1,0 1-1,1 0 0,0-1 1,0 1-1,1-1 1,-1 0-1,13 12 0,-4-8-109,0-1 0,0 0 1,1-1-1,1 0 0,-1-2 0,1 1 0,1-2 0,-1 0 0,26 6 0,-20-7-518,1-2 0,-1 0 0,1-1 0,-1-1 0,1 0 0,41-6 0,-57 3 14,1 1-1,-1-1 1,1 0-1,-1 0 1,0-1-1,0 0 0,0 0 1,-1 0-1,1-1 1,-1 0-1,1 0 0,-1 0 1,0-1-1,-1 0 1,1 1-1,-1-2 1,6-9-1,7-21-3688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5.800"/>
    </inkml:context>
    <inkml:brush xml:id="br0">
      <inkml:brushProperty name="width" value="0.05" units="cm"/>
      <inkml:brushProperty name="height" value="0.05" units="cm"/>
      <inkml:brushProperty name="color" value="#004F8B"/>
    </inkml:brush>
  </inkml:definitions>
  <inkml:trace contextRef="#ctx0" brushRef="#br0">3 0 7395,'0'0'5235,"-2"97"-3586,2-48-1057,6-3-304,4-1-288,1-6-224,-3-11-1409,-2-11-1456,-4-12-513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6.159"/>
    </inkml:context>
    <inkml:brush xml:id="br0">
      <inkml:brushProperty name="width" value="0.05" units="cm"/>
      <inkml:brushProperty name="height" value="0.05" units="cm"/>
      <inkml:brushProperty name="color" value="#004F8B"/>
    </inkml:brush>
  </inkml:definitions>
  <inkml:trace contextRef="#ctx0" brushRef="#br0">0 231 6259,'0'0'6261,"21"-4"-4430,158-36 12,-173 39-1830,6-2 28,0-1 1,0 0-1,-1 0 1,14-8-1,-22 10-45,0 1 1,-1-1-1,1 0 1,-1 0-1,1 0 1,-1 0-1,0-1 0,0 1 1,0-1-1,0 1 1,0-1-1,-1 0 1,1 1-1,-1-1 0,1 0 1,-1 0-1,0 0 1,0 0-1,-1 0 1,1 0-1,0-6 0,-1 0-146,0-80-948,-10 106 2617,-1 16-954,2 20 636,1 0 1,3 1 0,3 86 0,3-128-1331,0-1 1,1 0-1,0 0 0,0 0 1,6 15-1,-6-22-324,-1 1 0,1-1-1,0 0 1,1 0 0,-1 0-1,1 0 1,0 0 0,0 0-1,0-1 1,0 1 0,1-1 0,-1 0-1,1 0 1,7 4 0,8-2-5086</inkml:trace>
  <inkml:trace contextRef="#ctx0" brushRef="#br0" timeOffset="1">582 253 11925,'0'0'5360,"18"-1"-4813,56-1-3,-73 2-523,0 0-1,1 0 0,-1 0 1,0 1-1,1-1 0,-1 0 0,0 1 1,0-1-1,1 1 0,-1-1 1,0 1-1,0 0 0,0-1 0,0 1 1,0 0-1,0 0 0,0 0 1,0 0-1,0 0 0,0 0 0,0 0 1,0 0-1,-1 0 0,1 0 1,0 1-1,-1-1 0,1 2 0,1 31 519,-3-25-368,1 1 30,0-1-1,-1 1 0,-1 0 1,1-1-1,-2 1 0,1-1 1,-1 0-1,-1 0 0,0 0 1,-8 15-1,10-20-92,0 0 0,0 0 1,0 0-1,0 1 0,1-1 0,0 0 0,0 1 0,0-1 1,0 1-1,1 6 0,2-10-118,-1 0-1,1 0 1,0 0 0,0 0 0,0 0 0,0-1-1,0 1 1,0-1 0,1 0 0,-1 1-1,0-1 1,0 0 0,0 0 0,0 0 0,0-1-1,3 1 1,1-1-110,7 1-882,0 0 0,-1-2 0,19-3 0,14-11-5210,-5-3-3825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6.499"/>
    </inkml:context>
    <inkml:brush xml:id="br0">
      <inkml:brushProperty name="width" value="0.05" units="cm"/>
      <inkml:brushProperty name="height" value="0.05" units="cm"/>
      <inkml:brushProperty name="color" value="#004F8B"/>
    </inkml:brush>
  </inkml:definitions>
  <inkml:trace contextRef="#ctx0" brushRef="#br0">0 41 8660,'0'0'13526,"143"-16"-12725,-98 10-513,-3 1-288,-7 1-1617,-14-6-4146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6.875"/>
    </inkml:context>
    <inkml:brush xml:id="br0">
      <inkml:brushProperty name="width" value="0.05" units="cm"/>
      <inkml:brushProperty name="height" value="0.05" units="cm"/>
      <inkml:brushProperty name="color" value="#004F8B"/>
    </inkml:brush>
  </inkml:definitions>
  <inkml:trace contextRef="#ctx0" brushRef="#br0">286 96 7187,'0'0'4381,"-21"-16"-3853,-65-44 70,82 57-521,1 1 1,-1 0-1,0 0 1,0 0-1,1 0 0,-1 1 1,-1 0-1,1-1 1,0 2-1,0-1 1,0 0-1,0 1 0,-1 0 1,1 0-1,0 0 1,0 0-1,-1 1 1,1 0-1,0-1 0,0 2 1,0-1-1,0 0 1,0 1-1,0 0 1,0 0-1,1 0 1,-1 0-1,-4 4 0,3-1 43,0 0-1,0 0 0,0 1 0,1 0 0,0 0 0,0 0 0,0 0 1,1 0-1,0 1 0,0-1 0,1 1 0,0 0 0,-2 9 1,2-6 10,0 1 0,1 0 0,1 0 0,-1-1 0,2 1 0,0 0 0,0 0 0,4 16 1,-3-21-94,1 1 0,-1 0 0,2-1 0,-1 0-1,0 0 1,1 0 0,0 0 0,1 0 0,-1-1 0,1 0 0,0 0 0,0 0 0,11 7 0,-4-4-63,-1-1 0,1-1 0,0 0 0,1-1 0,0 0-1,0-1 1,17 4 0,-21-6-275,0-1-1,0 0 0,0-1 1,0 0-1,11-1 0,-15 0-208,0 1-1,0-2 0,0 1 1,0 0-1,0-1 0,0 0 1,0 0-1,0-1 0,6-4 0,19-19-3824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7.219"/>
    </inkml:context>
    <inkml:brush xml:id="br0">
      <inkml:brushProperty name="width" value="0.05" units="cm"/>
      <inkml:brushProperty name="height" value="0.05" units="cm"/>
      <inkml:brushProperty name="color" value="#004F8B"/>
    </inkml:brush>
  </inkml:definitions>
  <inkml:trace contextRef="#ctx0" brushRef="#br0">7 0 3794,'0'0'6627,"-6"101"-5347,6-51 513,0 5-624,6-5-1169,6-4-64,-5-10 48,-3-10-1185,-4-9-1344,0-14-384,-11-3-1874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7.595"/>
    </inkml:context>
    <inkml:brush xml:id="br0">
      <inkml:brushProperty name="width" value="0.05" units="cm"/>
      <inkml:brushProperty name="height" value="0.05" units="cm"/>
      <inkml:brushProperty name="color" value="#004F8B"/>
    </inkml:brush>
  </inkml:definitions>
  <inkml:trace contextRef="#ctx0" brushRef="#br0">0 442 3410,'0'0'5130,"18"0"-3231,16 1-945,4 1-133,0-3-1,48-6 1,-76 6-778,0 0 0,-1-1 0,1 0 1,-1-1-1,1 0 0,-1-1 0,0 0 0,0 0 0,0-1 1,-1 0-1,0 0 0,0-1 0,0 0 0,13-14 1,-17 11-53,0 1-1,-1-1 1,0 0 0,0 0 0,-1 0 0,0 0 0,0-1 0,-1 1 0,-1 0 0,1-1 0,-1 1 0,-1-1 0,0 1 0,-2-11 0,2 20 25,1 0 1,0 0-1,0 1 1,0-1 0,0 0-1,0 0 1,0 0-1,-1 0 1,1 0 0,0 0-1,0 0 1,0 0 0,0 0-1,-1 0 1,1 0-1,0 0 1,0 0 0,0 1-1,0-1 1,-1 0-1,1 0 1,0-1 0,0 1-1,0 0 1,0 0 0,-1 0-1,1 0 1,0 0-1,0 0 1,0 0 0,0 0-1,0 0 1,-1 0-1,1 0 1,0 0 0,0 0-1,0-1 1,0 1-1,0 0 1,0 0 0,-1 0-1,1 0 1,0 0 0,0 0-1,0-1 1,0 1-1,0 0 1,0 0 0,0 0-1,0 0 1,0-1-1,0 1 1,0 0 0,0 0-1,0 0 1,0 0 0,0-1-1,0 1 1,-5 16 550,-1 21 152,1-1 0,3 1 0,0 0 0,3 0 0,6 49 0,7-48-906,-2-21-1413,4-9-3464,-10-8-53</inkml:trace>
  <inkml:trace contextRef="#ctx0" brushRef="#br0" timeOffset="1">576 187 10069,'0'0'2929,"126"-65"785,-72 42-1745,-2 5-1361,-7-1-112,-7 6-496,-11 4-256,-7 3-817,-5-1-1776,-7-6-1505,-2 0-4274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8.517"/>
    </inkml:context>
    <inkml:brush xml:id="br0">
      <inkml:brushProperty name="width" value="0.05" units="cm"/>
      <inkml:brushProperty name="height" value="0.05" units="cm"/>
      <inkml:brushProperty name="color" value="#004F8B"/>
    </inkml:brush>
  </inkml:definitions>
  <inkml:trace contextRef="#ctx0" brushRef="#br0">282 46 3778,'0'0'11205,"-21"-8"-10181,-68-25-805,85 32-202,0 0 0,1 0 0,-1 0 0,0 1 0,0-1 0,0 1 0,1 0 1,-1 0-1,0 1 0,0-1 0,1 1 0,-1 0 0,0 0 0,0 0 0,1 0 0,-1 1 0,1-1 0,0 1 0,-1 0 0,-4 4 0,1 0 57,0 1 0,0-1 0,1 2 1,0-1-1,-8 14 0,9-15-13,0 2 48,1 0 0,-1 0 0,1 0 0,0 0 0,1 1 0,0 0 0,1-1 0,-1 1 0,2 0 0,-1 0 0,1 0 0,1 1 0,-1-1 0,2 0 0,-1 0 0,4 15 0,-3-17-61,1 0-1,1 0 1,-1 0 0,1-1-1,0 1 1,1-1-1,0 0 1,0 0 0,0 0-1,0 0 1,1-1-1,0 0 1,0 0 0,1 0-1,-1 0 1,1-1-1,0 0 1,0 0 0,1-1-1,-1 0 1,10 4-1,-6-4-4,0 1-1,0-2 0,0 0 1,0 0-1,0 0 0,0-1 1,1-1-1,-1 0 0,14-1 1,-19 0-97,0 0 0,0 0 1,0-1-1,0 1 1,0-1-1,0 0 1,-1-1-1,1 1 0,0-1 1,-1 0-1,0 0 1,0 0-1,0-1 1,0 1-1,0-1 0,-1 0 1,0 0-1,0 0 1,5-8-1,-7 10 73,0 1-1,0-1 1,1 1-1,-1-1 1,0 1 0,1 0-1,-1 0 1,1-1-1,-1 1 1,1 0-1,0 1 1,-1-1 0,1 0-1,0 0 1,0 1-1,-1-1 1,1 1-1,0-1 1,0 1-1,0 0 1,0 0 0,0-1-1,0 2 1,0-1-1,0 0 1,2 1-1,60 16 50,-27-5 44,-9-8-12,0-1 0,47 0 1,-74-3-103,1 0 1,-1 0 0,1-1-1,-1 1 1,1 0-1,-1 0 1,0-1-1,1 1 1,-1-1-1,1 1 1,-1-1-1,0 0 1,1 0-1,-1 1 1,0-1-1,0 0 1,0 0-1,0 0 1,0 0-1,0-1 1,0 1-1,0 0 1,1-3-1,0 1-42,-1 0-1,1-1 1,-1 0-1,0 1 0,0-1 1,-1 0-1,1 1 1,-1-1-1,0-6 0,0 3-97,0 1 0,-1-1 0,0 1 0,0-1 0,-1 1-1,0 0 1,0-1 0,0 1 0,-1 0 0,0 0-1,-4-6 1,-2 3 43,0 1-1,-1 0 0,0 1 1,0 0-1,-1 0 1,0 2-1,0-1 0,0 1 1,0 1-1,-1 0 1,0 0-1,0 1 0,-17-2 1,23 5 109,-1-1 0,0 1-1,0 0 1,1 0 0,-1 1 0,0-1 0,1 2 0,-1-1 0,0 1-1,1 0 1,-10 4 0,12-3 23,0-1 1,1 0-1,-1 1 0,1 0 1,-1 0-1,1 0 0,0 0 1,0 1-1,0-1 0,1 1 1,-1 0-1,1 0 0,0-1 1,0 2-1,0-1 0,1 0 1,-1 0-1,-1 9 0,3-10-17,-1 0 0,1 0 0,-1 0 0,1 0 0,0 0-1,0 0 1,0 0 0,0 0 0,1-1 0,-1 1 0,1 0-1,0 0 1,-1 0 0,1 0 0,1 0 0,-1-1 0,0 1 0,1 0-1,3 4 1,-2-4-4,0 0 0,1 0 1,0 0-1,0 0 0,0-1 0,0 1 0,0-1 0,0 0 0,1 0 0,-1-1 0,8 3 1,11 0-76,1 0 0,-1-2 1,1 0-1,26-3 1,-31 1-82,14-1 121,46-9-1,-46 5 220,48-1-1,3 11-33,-60-2 148,0-1 0,0-2 1,42-3-1,-64 2-286,-1 0 0,1 0 0,-1 0 0,1 0 0,-1 0 0,0 0 0,1 0 0,-1 0 0,0-1 0,0 1 0,0 0 0,0-1 0,0 1 0,0-1 0,0 1 0,-1-1 0,1 0 0,-1 1 0,1-1 0,-1 0 0,1 1 0,-1-1-1,0 0 1,0 1 0,0-1 0,0-3 0,1-2-129,-1 0-1,0 0 0,-1 0 1,0 0-1,-2-10 0,1 12 30,0 0 0,-1 0-1,0 0 1,0 0 0,0 1-1,-1 0 1,0-1-1,0 1 1,0 0 0,0 1-1,0-1 1,-1 1 0,-6-4-1,-7-4-45,0 1 0,-24-9 0,29 14 73,0 0-1,-1 1 1,1 1 0,-1 0-1,1 1 1,-1 1-1,0 0 1,1 0 0,-28 4-1,36-3 72,0 1-1,1 0 0,-1 0 1,1 0-1,-1 1 0,1-1 1,-1 1-1,1 0 0,0 1 1,0-1-1,0 1 0,0-1 1,0 1-1,1 0 1,-1 1-1,1-1 0,0 1 1,0-1-1,0 1 0,0 0 1,1 0-1,-1 0 0,1 0 1,0 1-1,1-1 0,-1 1 1,1-1-1,0 1 0,0-1 1,0 1-1,0 8 1,0-6-128,1-1 0,0 0 1,0 0-1,0 1 0,3 11 0,-2-16-79,0 0 0,0 0-1,0 0 1,0 0-1,0 0 1,0-1-1,0 1 1,1 0-1,-1 0 1,1-1-1,-1 1 1,1-1-1,-1 1 1,1-1 0,0 0-1,0 0 1,0 0-1,0 0 1,3 1-1,33 10-5336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8.963"/>
    </inkml:context>
    <inkml:brush xml:id="br0">
      <inkml:brushProperty name="width" value="0.05" units="cm"/>
      <inkml:brushProperty name="height" value="0.05" units="cm"/>
      <inkml:brushProperty name="color" value="#004F8B"/>
    </inkml:brush>
  </inkml:definitions>
  <inkml:trace contextRef="#ctx0" brushRef="#br0">1 2 2881,'0'0'13857,"2"20"-13537,-1-12-535,16 148 742,-14-81-4819,6-103 1819,-7 24 2466,1-1 0,0 1 0,0 0-1,0 0 1,0 0 0,1 0 0,-1 0 0,1 1 0,0-1 0,0 1 0,1 0 0,-1 0-1,0 1 1,1 0 0,7-4 0,2 2 483,0 1 0,0 0 0,0 1 0,16 0 0,-21 2-238,1-1 0,-1 1 0,0-2 0,0 1 1,0-1-1,0 0 0,-1-1 0,1 0 0,-1-1 0,1 1 0,-1-2 0,0 1 1,8-7-1,-12 6-105,0 0 0,0 0 0,-1-1 1,1 0-1,-1 1 0,0-1 0,-1 0 1,0 0-1,0-1 0,0 1 0,-1 0 1,0-1-1,0 1 0,0-1 0,-1 1 1,0-1-1,-1-9 873,1 34-972,-3 11-396,-1 0-1,-2 0 1,-14 45-1,-17 30-3373,3-35-290,-9 0-1438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6.228"/>
    </inkml:context>
    <inkml:brush xml:id="br0">
      <inkml:brushProperty name="width" value="0.05" units="cm"/>
      <inkml:brushProperty name="height" value="0.05" units="cm"/>
      <inkml:brushProperty name="color" value="#33CCFF"/>
    </inkml:brush>
  </inkml:definitions>
  <inkml:trace contextRef="#ctx0" brushRef="#br0">340 165 3890,'0'0'11845,"17"104"-11108,-13-87-337,0-8-400,-2-3-256,2-6-1825</inkml:trace>
  <inkml:trace contextRef="#ctx0" brushRef="#br0" timeOffset="0.98">174 1 8228,'0'0'480,"-126"20"-1088,78-16-6548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9.333"/>
    </inkml:context>
    <inkml:brush xml:id="br0">
      <inkml:brushProperty name="width" value="0.05" units="cm"/>
      <inkml:brushProperty name="height" value="0.05" units="cm"/>
      <inkml:brushProperty name="color" value="#004F8B"/>
    </inkml:brush>
  </inkml:definitions>
  <inkml:trace contextRef="#ctx0" brushRef="#br0">1 0 10373,'0'0'5042,"97"121"-3057,-53-80-816,1-2-193,-5-5-816,-7-8-96,-6-4-128,-9-5-272,-7-6-1377,-7-3-1440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49.803"/>
    </inkml:context>
    <inkml:brush xml:id="br0">
      <inkml:brushProperty name="width" value="0.05" units="cm"/>
      <inkml:brushProperty name="height" value="0.05" units="cm"/>
      <inkml:brushProperty name="color" value="#004F8B"/>
    </inkml:brush>
  </inkml:definitions>
  <inkml:trace contextRef="#ctx0" brushRef="#br0">0 338 7331,'0'0'4349,"3"18"-3250,-1 9-455,-1-7 14,2-1-1,9 37 1,-16-97-2302,2-56-1,2 84 1167,1-68-760,-1 81 1261,0-1 0,0 1 0,0-1 1,0 1-1,0-1 0,1 1 0,-1-1 0,0 0 0,0 1 0,1-1 0,-1 1 0,0 0 0,1-1 0,-1 1 0,0-1 0,1 1 0,-1-1 0,1 1 0,-1 0 0,0-1 0,1 1 0,-1 0 0,1 0 0,-1-1 0,1 1 0,0 0 0,-1 0 0,1 0 0,-1-1 0,1 1 0,-1 0 0,2 0 0,23 6 815,20 21 761,-29-15-1336,0-1 1,0-1-1,2 0 1,-1-1-1,1-1 1,0 0-1,1-2 1,0 0-1,0-1 1,0 0-1,0-2 1,31 1-1,-49-4-219,0 0-1,-1 0 0,1 0 1,0 0-1,0 0 1,0 0-1,-1-1 1,1 1-1,0 0 1,-1-1-1,1 1 0,0-1 1,0 1-1,-1-1 1,1 1-1,-1-1 1,1 1-1,0-1 1,-1 1-1,1-1 0,-1 0 1,0 1-1,1-1 1,-1 0-1,1 1 1,-1-1-1,0 0 1,0 0-1,1-1 0,1-33 685,-3 23-585,-1 1 1,0-1-1,-7-19 0,-7-7-294,2-2-1,-10-45 1,16 13-6724,8 60 830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50.130"/>
    </inkml:context>
    <inkml:brush xml:id="br0">
      <inkml:brushProperty name="width" value="0.05" units="cm"/>
      <inkml:brushProperty name="height" value="0.05" units="cm"/>
      <inkml:brushProperty name="color" value="#004F8B"/>
    </inkml:brush>
  </inkml:definitions>
  <inkml:trace contextRef="#ctx0" brushRef="#br0">0 0 8820,'0'0'3906,"15"129"-1025,-11-86-976,2-2-961,-2-8-655,-4-7-289,0-7-209,0-10-143,0-5-1761,-12-32-8243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50.489"/>
    </inkml:context>
    <inkml:brush xml:id="br0">
      <inkml:brushProperty name="width" value="0.05" units="cm"/>
      <inkml:brushProperty name="height" value="0.05" units="cm"/>
      <inkml:brushProperty name="color" value="#004F8B"/>
    </inkml:brush>
  </inkml:definitions>
  <inkml:trace contextRef="#ctx0" brushRef="#br0">0 282 1473,'0'0'9089,"21"-5"-6768,162-34 467,-170 36-2689,-1 0 0,0-1 1,0 0-1,0-1 0,17-9 0,-26 11-71,1 1 0,-1-1 0,0 1 0,0-1 0,0 0 0,0 0 0,0-1 0,-1 1 0,1 0-1,-1-1 1,0 0 0,0 1 0,0-1 0,-1 0 0,1 0 0,-1 0 0,0 0 0,0 0 0,0 0 0,-1-5 0,1 8-22,0-67-10,-1 65-11,0-1 1,0 0 0,-1 0-1,1 0 1,-1 1 0,0-1-1,0 0 1,-1 1 0,1-1-1,-1 1 1,0-1 0,0 1-1,0 0 1,-4-5 0,5 7 40,1 1 1,-1 0 0,1 0-1,-1 0 1,0 0 0,1 0-1,-1 0 1,1 1 0,-1-1-1,1 0 1,-1 0 0,0 0 0,1 0-1,-1 1 1,1-1 0,-1 0-1,1 1 1,0-1 0,-1 0-1,1 1 1,-1-1 0,1 0-1,-1 1 1,1-1 0,0 1-1,-1-1 1,1 1 0,0-1 0,0 1-1,-1-1 1,1 1 0,0-1-1,0 1 1,0-1 0,0 1-1,-1-1 1,1 1 0,0 0-1,0-1 1,0 1 0,0 0-1,-7 27 406,7-27-394,0-1-37,-9 40 1539,-3 50-1,11-81-1518,0 0 0,1 0-1,0 0 1,1 1-1,-1-1 1,2 0-1,-1 0 1,2 0 0,-1 0-1,1 0 1,0-1-1,5 9 1,-6-14-249,0 0 1,0 0-1,0-1 1,0 1-1,0-1 0,1 1 1,0-1-1,-1 0 1,1 0-1,0 0 0,3 1 1,24 4-4808,-7-7-949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7:50.842"/>
    </inkml:context>
    <inkml:brush xml:id="br0">
      <inkml:brushProperty name="width" value="0.05" units="cm"/>
      <inkml:brushProperty name="height" value="0.05" units="cm"/>
      <inkml:brushProperty name="color" value="#004F8B"/>
    </inkml:brush>
  </inkml:definitions>
  <inkml:trace contextRef="#ctx0" brushRef="#br0">0 0 11589,'0'0'7545,"21"2"-6707,65 7-91,-84-8-721,0-1 1,1 1 0,-1-1-1,0 1 1,0 0-1,0 0 1,1 0-1,-1 0 1,0 1 0,0-1-1,0 1 1,-1-1-1,1 1 1,0-1 0,-1 1-1,1 0 1,-1 0-1,1 0 1,-1 0-1,0 0 1,0 0 0,0 0-1,0 0 1,1 4-1,0 1-10,-1 0 1,-1 0-1,1-1 0,-1 1 0,0 0 0,-1 7 0,0-3 122,1-5-130,-1-1 0,0 1-1,0-1 1,0 0 0,-1 1 0,0-1 0,0 0-1,0 0 1,-1 0 0,0 0 0,-5 7 0,-46 47 41,12-13 8,41-45-48,0 0-1,0 0 1,0 0-1,0-1 1,0 1 0,0 1-1,0-1 1,1 0 0,-1 0-1,0 0 1,1 0-1,-1 0 1,1 1 0,-1-1-1,1 0 1,0 1-1,-1-1 1,1 0 0,0 0-1,0 1 1,0-1 0,0 0-1,0 1 1,0-1-1,0 0 1,1 1 0,-1-1-1,0 0 1,1 1 0,-1-1-1,1 0 1,-1 0-1,1 0 1,0 0 0,-1 1-1,1-1 1,0 0-1,0 0 1,0 0 0,0 0-1,0-1 1,0 1 0,0 0-1,0 0 1,0-1-1,0 1 1,1 0 0,-1-1-1,2 1 1,7 3 212,1-1 1,0 0 0,0-1-1,20 2 1,-20-3-11,116 5 1699,-91-6-5280,-63 0-13103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9:07.976"/>
    </inkml:context>
    <inkml:brush xml:id="br0">
      <inkml:brushProperty name="width" value="0.05" units="cm"/>
      <inkml:brushProperty name="height" value="0.05" units="cm"/>
      <inkml:brushProperty name="color" value="#004F8B"/>
    </inkml:brush>
  </inkml:definitions>
  <inkml:trace contextRef="#ctx0" brushRef="#br0">270 773 4578,'0'0'2348,"23"9"-1289,-15-5-931,163 75 1265,-87-37-783,2-4 0,1-4 0,2-3 0,1-4 0,1-5 1,1-3-1,1-4 0,0-5 0,112-1 0,-181-9-498,0-1 0,-1-1 0,1-2 0,-1 0-1,1-1 1,-1-2 0,-1 0 0,1-1 0,-1-1 0,25-15 0,-31 13-62,0 1 0,-1-2 1,0 0-1,0-1 1,-2 0-1,1-1 1,-2-1-1,0 0 1,-1 0-1,0-2 1,-1 1-1,-1-1 1,8-20-1,-5 3-7,-1 0-1,-1-1 1,-2 0 0,4-47-1,-2-145-138,-11 214 94,1 1-1,-1 0 1,-1-1-1,-1 1 1,1 0-1,-2 0 1,0 0-1,0 0 0,-1 1 1,0-1-1,-1 1 1,-9-12-1,5 9-3,-2 1 1,1 0-1,-1 1 0,-1 0 0,0 1 0,-1 1 1,0 0-1,-17-10 0,-1 5-2,0 0 1,-1 2-1,0 1 0,0 2 1,-2 2-1,1 0 0,-1 3 0,-46-3 1,-21 7-174,1 5 1,-1 4 0,1 4 0,1 5 0,1 4-1,0 4 1,2 5 0,1 3 0,2 5 0,-122 68-1,183-88 198,1 2-1,0 1 0,-34 30 0,56-43-16,1 1 0,0 0 0,0 1 1,1 0-1,0 0 0,1 1 0,0 0 0,1 0 0,0 1 1,1 0-1,0 0 0,-6 24 0,8-22-12,0 0 0,1 0 0,1 0 0,0 0 0,1 0 0,1 0 0,0 0 0,1 0 0,0 0 0,1 0 0,1 0 0,0-1 0,0 0 0,2 0 0,0 0 0,0 0 0,1-1 0,1 0 0,0 0 0,0-1 0,1 0 0,1-1 0,16 15 0,-4-8-616,1-1 0,1-1 0,0 0 0,1-2 0,1-1-1,37 12 1,55 7-5572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6:16.870"/>
    </inkml:context>
    <inkml:brush xml:id="br0">
      <inkml:brushProperty name="width" value="0.05" units="cm"/>
      <inkml:brushProperty name="height" value="0.05" units="cm"/>
      <inkml:brushProperty name="color" value="#004F8B"/>
    </inkml:brush>
  </inkml:definitions>
  <inkml:trace contextRef="#ctx0" brushRef="#br0">48 2096 2609,'-4'-5'12927,"2"-2"-13157,-18-380 2309,-1-2-1749,21 314-181,16-129 1,-14 192-139,9-63-22,3 1 0,4 0 0,29-76 1,-30 106 16,3 0 1,1 1 0,2 1 0,3 1 0,0 2-1,3 0 1,1 2 0,69-65 0,-68 75-11,1 1 1,1 2-1,1 1 1,55-28-1,-66 40 11,1 1-1,0 1 1,0 2 0,1 0 0,0 1-1,0 2 1,0 0 0,36 1 0,-54 3-25,1 0 1,-1 1 0,1-1 0,-1 2 0,1-1 0,-1 1 0,0 0 0,0 1 0,0-1-1,12 8 1,-8-3 15,0 1-1,-1 1 1,0 0 0,0 1-1,10 12 1,-4-3 1,0 2 0,-1 0 0,-1 0 0,-1 1 0,-1 1 0,-1 0 0,-1 1 0,12 45 0,-12-23 12,-2 0 0,-2 0 0,0 92 0,-6-94 21,1 12 72,-9 67 1,6-103-65,-2-1 1,-1 1-1,0-1 1,-1 0-1,-1-1 1,-1 1 0,-10 18-1,8-22-18,1 0 1,-2 0-1,0-1 1,0 0-1,-1-1 0,-1 0 1,-1-1-1,1 0 0,-2-1 1,1-1-1,-2-1 0,-24 13 1,16-12-17,-1-2 0,0 0 0,-1-1 0,1-2 0,-1 0 0,-1-2 0,-49 0 0,42-3-43,0-2 0,0-1 0,1-1 0,-1-2 0,-48-15 1,74 19 30,-3-1 13,0-1 1,0 0-1,0 0 0,1-1 1,-15-10-1,22 13-17,0 0 0,0-1-1,0 0 1,1 0 0,-1 0 0,1 0 0,0 0-1,0 0 1,0 0 0,0-1 0,1 1-1,-1-1 1,1 1 0,0-1 0,0 0 0,0 1-1,0-1 1,1 0 0,0 0 0,0-6-1,0 7 5,-2-19-45,2 0 1,1 1-1,0-1 0,2 0 0,0 0 0,2 1 0,0 0 0,1 0 0,11-24 1,0 15 7,0 1 0,2 1 0,2 1 1,0 1-1,1 1 0,47-41 1,-52 52 29,1 0 0,33-20 0,-43 30 26,0 0 0,1 0 0,-1 1 0,1 1 0,-1-1 0,1 1 0,0 1 0,0 0-1,15-1 1,-20 2-15,1 0 0,0 1 0,0-1-1,0 1 1,0 0 0,-1 0 0,1 0-1,0 1 1,-1 0 0,1 0-1,-1 0 1,5 3 0,-1 1 8,1 1 1,-1 1-1,-1-1 1,10 12-1,-5-4 29,-1 0-1,0 0 1,-1 1 0,-1 1 0,0-1-1,-2 1 1,0 1 0,0-1-1,-2 1 1,0 1 0,-1-1-1,-1 0 1,0 1 0,-2 0-1,0 0 1,-3 28 0,1-37-16,-1 0 0,0-1 1,-1 1-1,0 0 1,0-1-1,-1 0 0,0 0 1,0 0-1,-1 0 0,-9 11 1,2-4 20,-1-1 1,0 0 0,0 0-1,-20 14 1,27-24-33,1-1 0,-1 0 0,0-1 1,0 1-1,0-1 0,0 0 0,-1-1 0,1 0 0,-1 0 1,0 0-1,1-1 0,-1 1 0,0-2 0,0 1 0,-10-1 0,13-1-6,1 1-1,0-1 0,-1 0 1,1 0-1,0 0 0,0-1 1,0 1-1,0-1 0,0 1 0,0-1 1,0 0-1,1 0 0,-1 0 1,1-1-1,-1 1 0,1-1 1,0 1-1,0-1 0,0 0 0,0 1 1,0-1-1,1 0 0,-1-1 1,1 1-1,0 0 0,0 0 1,0 0-1,0-1 0,1 1 0,-1 0 1,1-1-1,0-5 0,-1-7-127,0-1-1,1 0 0,0 1 1,6-29-1,-4 38 85,0 0 0,0 0 0,1 0 0,0 0 0,0 0 0,1 1 0,0 0 0,0-1 0,1 1 0,-1 1 0,1-1 0,10-8 0,-14 13 23,-1 0 0,1 0-1,0 0 1,0 0 0,0 0 0,0 1 0,0-1-1,0 0 1,0 0 0,0 1 0,0-1 0,0 1-1,0-1 1,0 1 0,1-1 0,-1 1 0,0 0-1,0 0 1,1-1 0,-1 1 0,0 0 0,0 0-1,3 0 1,-2 2 8,0 0 0,0 0 0,0 0-1,-1 0 1,1 0 0,-1 0 0,1 0 0,-1 0 0,0 0-1,1 1 1,-1 2 0,0-4-147,8 18 691,-9-18-607,0-1 0,0 0 1,1 1-1,-1-1 0,0 0 1,0 1-1,0-1 0,1 0 0,-1 1 1,0-1-1,0 1 0,0-1 1,0 0-1,0 1 0,0-1 0,0 0 1,0 1-1,0-1 0,0 1 1,0-1-1,0 0 0,0 1 0,0-1 1,0 1-1,0-1 0,-1 0 0,1 1 1,0-1-1,0 0 0,0 1 1,-1-1-1,1 0 0,0 1 0,0-1 1,-1 0-1,1 1 0,0-1 1,0 0-1,-1 0 0,1 1 0,-1-1 1,1 0-1,0 0 0,-1 0 0,-15 0-3783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19.645"/>
    </inkml:context>
    <inkml:brush xml:id="br0">
      <inkml:brushProperty name="width" value="0.05" units="cm"/>
      <inkml:brushProperty name="height" value="0.05" units="cm"/>
      <inkml:brushProperty name="color" value="#008C3A"/>
    </inkml:brush>
  </inkml:definitions>
  <inkml:trace contextRef="#ctx0" brushRef="#br0">15 11 112,'0'0'4082,"1"-4"-3562,2-3 1286,-1 12-693,-1 27-299,-4 52-118,-15 422 3583,18-288-5471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0.785"/>
    </inkml:context>
    <inkml:brush xml:id="br0">
      <inkml:brushProperty name="width" value="0.05" units="cm"/>
      <inkml:brushProperty name="height" value="0.05" units="cm"/>
      <inkml:brushProperty name="color" value="#008C3A"/>
    </inkml:brush>
  </inkml:definitions>
  <inkml:trace contextRef="#ctx0" brushRef="#br0">0 10 1345,'0'0'5298,"1"-1"-5178,0 0 0,0 1 0,0-1 0,0 0 0,0 1 0,0-1 0,0 1 0,0-1 1,0 1-1,1 0 0,-1-1 0,0 1 0,0 0 0,0 0 0,0 0 0,2-1 0,570 0 4602,-573 27-4847,-24 262 230,8-160 118,1 401 1528,16-383-1563,-1-145 170,-13-3-315,-33-15-250,24 8-64,0 1 0,-39-8 1,-80 1 37,92 12 160,-70-14 0,117 17-281,2 0 149,0 0 0,-1 0-1,1 0 1,-1 0-1,1 0 1,0 0 0,-1 0-1,1-1 1,-1 1-1,1 0 1,0 0 0,-1 0-1,1 0 1,0 0 0,-1-1-1,1 1 1,0 0-1,-1 0 1,1 0 0,0-1-1,-1 1 1,1 0-1,0-1 1,0 1 0,-1 0-1,1-1 1,0 1-1,0 0 1,-1-1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3.084"/>
    </inkml:context>
    <inkml:brush xml:id="br0">
      <inkml:brushProperty name="width" value="0.05" units="cm"/>
      <inkml:brushProperty name="height" value="0.05" units="cm"/>
      <inkml:brushProperty name="color" value="#008C3A"/>
    </inkml:brush>
  </inkml:definitions>
  <inkml:trace contextRef="#ctx0" brushRef="#br0">102 49 656,'0'0'4794,"0"-8"-3918,0-33 2258,-3 51-3214,-13 55 464,2 1 0,3 0 0,-2 68 0,4-38 436,-26 541 4089,35-662-6032,0-14-4288,0 19-170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6.588"/>
    </inkml:context>
    <inkml:brush xml:id="br0">
      <inkml:brushProperty name="width" value="0.05" units="cm"/>
      <inkml:brushProperty name="height" value="0.05" units="cm"/>
      <inkml:brushProperty name="color" value="#33CCFF"/>
    </inkml:brush>
  </inkml:definitions>
  <inkml:trace contextRef="#ctx0" brushRef="#br0">0 32 11093,'0'0'12630,"149"-22"-12614,-89 14-64,4 7-400,1 1-1793,-1 0-1649,-2 0-1168,-6 0-3570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4.103"/>
    </inkml:context>
    <inkml:brush xml:id="br0">
      <inkml:brushProperty name="width" value="0.05" units="cm"/>
      <inkml:brushProperty name="height" value="0.05" units="cm"/>
      <inkml:brushProperty name="color" value="#008C3A"/>
    </inkml:brush>
  </inkml:definitions>
  <inkml:trace contextRef="#ctx0" brushRef="#br0">1 10 2465,'0'0'2148,"5"0"-2001,539-9 6565,-484 8-6488,-56 30-317,5 33 347,-3-1 1,-2 1 0,-6 82 0,0-34 438,2 13-118,-13 385 1545,13-507-2113,-1 0 0,1 0-1,-1 0 1,1 0 0,-1 0 0,0 0-1,0 0 1,1 0 0,-1 0 0,0-1 0,0 1-1,0 0 1,0 0 0,0-1 0,0 1 0,0-1-1,0 1 1,0-1 0,0 0 0,-1 1-1,1-1 1,0 0 0,0 0 0,0 1 0,0-1-1,-1 0 1,1 0 0,0 0 0,0-1-1,-2 1 1,-48-5-109,44 4 18,-96-9-663,-174 6 0,155 5 702,121-1-139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5.342"/>
    </inkml:context>
    <inkml:brush xml:id="br0">
      <inkml:brushProperty name="width" value="0.05" units="cm"/>
      <inkml:brushProperty name="height" value="0.05" units="cm"/>
      <inkml:brushProperty name="color" value="#008C3A"/>
    </inkml:brush>
  </inkml:definitions>
  <inkml:trace contextRef="#ctx0" brushRef="#br0">0 1 3506,'0'0'461,"20"0"153,362 0 2587,-335 0-2908,71 1 340,-103 0-556,0 1 1,-1 0-1,1 1 0,-1 1 1,25 9-1,-38-10 92,0-1 1,-1 0-1,1 1 0,-1-1 0,1 0 1,-1 1-1,0-1 0,0 1 0,0-1 1,0 1-1,0-1 0,-1 4 1,1 0-66,-32 558 4355,25-473-4062,6-86-339,-3 29 173,2 1 0,2-1 0,0 0 0,8 44 1,-6-55-225,-26-27-623,-17-8 287,-2 2-1,1 1 1,-1 3-1,0 1 1,0 2 0,0 2-1,-53 6 1,88-4 300,0 0 1,-1 1-1,1 0 1,0 0-1,-12 6 1,19-8-95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6.060"/>
    </inkml:context>
    <inkml:brush xml:id="br0">
      <inkml:brushProperty name="width" value="0.05" units="cm"/>
      <inkml:brushProperty name="height" value="0.05" units="cm"/>
      <inkml:brushProperty name="color" value="#008C3A"/>
    </inkml:brush>
  </inkml:definitions>
  <inkml:trace contextRef="#ctx0" brushRef="#br0">104 102 1088,'0'0'4523,"-3"-6"-3603,1 0-634,2 4-144,-1 0 0,1 0 0,-1 0 0,0 1 0,0-1 0,0 0 0,0 0 0,0 1 0,0-1 0,-1 0 0,-1-2 0,2 4 168,-3-2-129,0 1 1,1-1-1,-1-1 1,1 1 0,-1 0-1,1-1 1,0 0-1,0 0 1,0 0 0,0 0-1,1 0 1,-4-5-1,-3-2-71,-11-7-78,20 17-40,0 10-627,-10 323 2460,10 79 1022,2-381-2689,1-1 0,2 0 0,0 0 0,3 0 1,0 0-1,14 30 0,-14-46-1133,-3-26-3730,-1-7-609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7.088"/>
    </inkml:context>
    <inkml:brush xml:id="br0">
      <inkml:brushProperty name="width" value="0.05" units="cm"/>
      <inkml:brushProperty name="height" value="0.05" units="cm"/>
      <inkml:brushProperty name="color" value="#008C3A"/>
    </inkml:brush>
  </inkml:definitions>
  <inkml:trace contextRef="#ctx0" brushRef="#br0">1 55 1873,'0'0'4276,"0"0"-4235,0-1 0,0 1 0,0-1 0,0 1 0,0 0 0,0-1-1,0 1 1,0-1 0,0 1 0,0 0 0,0-1 0,0 1 0,0-1-1,1 1 1,-1 0 0,0-1 0,0 1 0,0 0 0,1-1 0,-1 1-1,0 0 1,0-1 0,1 1 0,-1 0 0,0 0 0,1-1 0,-1 1-1,0 0 1,1 0 0,-1 0 0,0-1 0,1 1 0,-1 0 0,1 0-1,460-41 2256,-438 40-2241,21 0-231,-42 1 24,-2 101 1392,20 154 1,-8-153-223,-1 144-1,-11-245-1014,-1 0-1,1 0 0,-1 0 1,0 0-1,1 0 0,-1 0 0,0 0 1,1 0-1,-1 0 0,0-1 0,0 1 1,0 0-1,0 0 0,0-1 0,0 1 1,0-1-1,0 1 0,0-1 0,0 1 1,0-1-1,0 0 0,0 1 0,-2-1 1,-35 8 57,29-6-65,-135 25-356,-98 22-9,242-49 317,-1 0 1,1 0-1,-1 1 1,1-1-1,-1 0 1,1 0-1,-1 0 1,1 0-1,-1 0 1,1 0-1,-1 0 1,0 0-1,1 0 1,-1 0-1,1 0 1,-1 0-1,1 0 1,-1 0-1,1 0 1,-1-1-1,1 1 1,-1 0-1,1 0 1,-1-1-1,1 1 1,-1 0-1,1-1 1,-1 1-1,1 0 1,0-1-1,-1 1 1,1-1-1,0 1 1,-1-1-1,0-20-3940,2 9 2701,-1-11-3001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7.497"/>
    </inkml:context>
    <inkml:brush xml:id="br0">
      <inkml:brushProperty name="width" value="0.05" units="cm"/>
      <inkml:brushProperty name="height" value="0.05" units="cm"/>
      <inkml:brushProperty name="color" value="#008C3A"/>
    </inkml:brush>
  </inkml:definitions>
  <inkml:trace contextRef="#ctx0" brushRef="#br0">65 36 2913,'0'0'4424,"-2"-6"-3859,-8-17-154,8 17-155,-3 16-152,-4 45 854,1 0 0,3 1 0,3 87 1,2-79-80,0 400 1370,-8-463-7372,-5-1 839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8.480"/>
    </inkml:context>
    <inkml:brush xml:id="br0">
      <inkml:brushProperty name="width" value="0.05" units="cm"/>
      <inkml:brushProperty name="height" value="0.05" units="cm"/>
      <inkml:brushProperty name="color" value="#008C3A"/>
    </inkml:brush>
  </inkml:definitions>
  <inkml:trace contextRef="#ctx0" brushRef="#br0">64 1 4802,'0'0'2743,"18"3"-2020,75 10 1199,111 2 0,-175-15-1731,-12-1-115,-1 1 1,1 0 0,-1 2-1,29 5 1,-44-6-89,1 0-1,-1 0 1,1 0 0,-1 1 0,0-1-1,0 0 1,1 1 0,-1-1 0,0 1-1,0-1 1,0 1 0,0-1 0,-1 1-1,1 0 1,0-1 0,-1 1 0,1 0-1,-1 0 1,0 0 0,1-1 0,-1 1-1,0 3 1,2 48 30,-3-44 16,-2 67 523,-27 143-1,-3 34 853,31-33-702,2-217-715,-1 0 1,0 0-1,1 0 1,-1 0-1,-1 0 1,1 0-1,0 0 1,-1 0-1,1 0 1,-1-1-1,0 1 1,0-1-1,0 1 1,0-1 0,0 0-1,-1 1 1,1-1-1,-1 0 1,1-1-1,-1 1 1,0 0-1,0-1 1,-5 2-1,-9 5-89,0-2 0,-33 9 1,38-12 104,-42 12-480,-1-2 0,-1-2-1,-100 6 1,154-17 181,-1 0 281,4-15-6460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29.120"/>
    </inkml:context>
    <inkml:brush xml:id="br0">
      <inkml:brushProperty name="width" value="0.05" units="cm"/>
      <inkml:brushProperty name="height" value="0.05" units="cm"/>
      <inkml:brushProperty name="color" value="#008C3A"/>
    </inkml:brush>
  </inkml:definitions>
  <inkml:trace contextRef="#ctx0" brushRef="#br0">69 131 3201,'0'0'4547,"0"-5"-3990,0 3-582,1-6 333,-1-1 0,0 0-1,-1 1 1,0-1 0,0 1 0,0-1-1,-1 1 1,-1 0 0,1-1-1,-1 1 1,-1 0 0,-7-14-1,10 22-292,1 0 0,0 0-1,0 0 1,0 0-1,-1 0 1,1 0 0,0 0-1,0 0 1,-1 0 0,1 0-1,0 0 1,0 0-1,0 0 1,-1 0 0,1 0-1,0 0 1,0 0 0,0 0-1,-1 1 1,1-1-1,0 0 1,0 0 0,0 0-1,-1 0 1,1 0 0,0 0-1,0 1 1,0-1-1,0 0 1,0 0 0,0 0-1,-1 1 1,1-1 0,0 0-1,0 0 1,0 0 0,0 1-1,0-1 1,0 0-1,0 0 1,0 0 0,0 1-1,0-1 1,0 0 0,0 0-1,0 1 1,0-1-1,0 0 1,0 0 0,0 0-1,0 1 1,-5 27-15,-3 37-164,8-65 176,-20 848 4342,20-835-4347,0-4 10,0-1 1,0 0 0,1 0-1,-1 0 1,2 0-1,0 0 1,0 0-1,3 9 1,-3-16-210,3-6-3713,-2-9 2631,-3 11 346,2-24-3394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44.674"/>
    </inkml:context>
    <inkml:brush xml:id="br0">
      <inkml:brushProperty name="width" value="0.05" units="cm"/>
      <inkml:brushProperty name="height" value="0.05" units="cm"/>
      <inkml:brushProperty name="color" value="#008C3A"/>
    </inkml:brush>
  </inkml:definitions>
  <inkml:trace contextRef="#ctx0" brushRef="#br0">10 3 256,'0'0'4103,"2"16"-2907,17 252 4006,-19-506-6608,5 236 1379,0 0-1,0 0 1,0 0 0,0 1 0,1 0-1,-1 0 1,0 0 0,10 0-1,289-8 247,-290 8-198,0-1 0,-1-1 0,25-7-1,-1 0 4,-36 10 10,0 0 0,0 0 0,0 0 0,-1 0 0,1 0 0,0 1 0,0-1 0,0 0 0,-1 0 1,1 1-1,0-1 0,0 1 0,0-1 0,-1 0 0,1 1 0,0 0 0,-1-1 0,1 1 0,-1-1 0,1 1 0,0 0 0,-1-1 0,0 1 0,1 0 0,-1 0 0,1-1 1,-1 1-1,0 0 0,1 0 0,-1 0 0,0 0 0,0-1 0,0 1 0,0 0 0,0 0 0,0 0 0,0 0 0,0 0 0,0 1 0,0 50 260,-1-35-66,3 162 1500,-2-179-1509,0 0-147,2 0 1315,32 11-1974,-12-7 589,-1-2 0,1 0 0,-1-1 0,1-2-1,31-3 1,8-4-173,-28 3-101,47-1 0,595 6-608,-590 0 867,318-9 10,-111-23 144,-49 15 81,-138 14-116,-104 3-130,21 50-357,-19-36 415,-1 0 1,-1 0-1,0 16 1,0-17-2,-1 0 1,2 0-1,3 20 1,-4-32-43,-1 0-1,1 1 1,-1-1-1,0 1 1,0-1 0,1 1-1,-1-1 1,0 1 0,0-1-1,0 0 1,-1 1 0,1-1-1,0 1 1,-1-1 0,1 1-1,0-1 1,-1 0 0,0 1-1,1-1 1,-1 0 0,0 1-1,0-1 1,1 0-1,-1 0 1,0 0 0,0 0-1,0 0 1,-1 0 0,1 0-1,0 0 1,0 0 0,0 0-1,-1-1 1,1 1 0,-2 0-1,-6 2-107,0 0-1,-1-1 1,1 0-1,-18 1 0,-17 4-107,29-2 194,-1-2 0,1 0 0,-1-1 0,-20 0 0,9 0-11,-75 16 6,71-11 63,-53 6 0,-153 13 111,1 0-28,12-1-143,82-7 138,-101-11-147,34-3 26,144 0-173,-1-2 1,-128-16-1,124 11 5,70 3 277,-1 0-58,0 0 21,1 0 147,-3 3-177,1 1 0,0-1 0,0 1 0,0 0 0,0 0 0,1 0 0,-1 0 0,1 0 0,0 0 0,1 0 0,-2 6 0,-2 20 267,-6 72 991,9-100-1267,0 0 0,0 1-1,-1-1 1,1 0 0,-1-1 0,1 1 0,-1 0 0,0 0 0,0-1 0,0 1 0,0-1 0,0 1 0,0-1-1,0 0 1,0 0 0,0 0 0,-1 0 0,1 0 0,0-1 0,-6 2 0,-63 16 387,62-16-390,-58 10-287,-1-3 0,-74-1 0,14-1 12,128-6 263,-1-1-1,1 0 1,-1 0-1,0 0 1,1 1-1,-1-1 1,1 0-1,-1 0 1,1 0 0,-1 0-1,0 0 1,1 0-1,-1 0 1,1 0-1,-1 0 1,0-1-1,1 1 1,-1 0-1,1 0 1,-1 0 0,1-1-1,-1 1 1,1 0-1,-1-1 1,1 1-1,-1 0 1,1-1-1,-1 1 1,1-1 0,-1 1-1,1-1 1,0 1-1,-1-1 1,1 1-1,-1-1 1,9-20 271,-3 10-349,6-14-46,-2-1-1,-1 0 0,-1-1 0,7-51 1,-6-111-881,-13 152 926,4 31-188,0-1 0,0 1 0,0-1-1,1 0 1,1-10 0,-12 10-8750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46.437"/>
    </inkml:context>
    <inkml:brush xml:id="br0">
      <inkml:brushProperty name="width" value="0.05" units="cm"/>
      <inkml:brushProperty name="height" value="0.05" units="cm"/>
      <inkml:brushProperty name="color" value="#008C3A"/>
    </inkml:brush>
  </inkml:definitions>
  <inkml:trace contextRef="#ctx0" brushRef="#br0">125 32 1505,'0'0'6125,"0"-1"-6040,0 0 0,0 0-1,0 0 1,0 0 0,0 0 0,0 0 0,0 0-1,0 0 1,0 1 0,1-1 0,-1 0 0,0 0-1,1 0 1,-1 0 0,0 0 0,1 1-1,0-2 1,15-2 27,-1 0 0,1 2 0,0 0 0,0 0 0,0 1 0,0 1 0,25 4 0,9-2 166,28-1-177,77-2-90,-155 40-48,-1-24 150,-1 0 1,0-1-1,-2 1 1,-6 20-1,-4 16 326,-22 184 1828,35-232-2250,0 1-1,0-1 1,-1 0 0,0 1-1,1-1 1,-1 0-1,0 0 1,-1 0 0,1 0-1,0 0 1,-1-1-1,0 1 1,1-1 0,-1 0-1,0 0 1,0 0-1,-1 0 1,1 0 0,0 0-1,-5 1 1,-13 5-38,0 0 0,-28 5 1,22-6-163,-39 14-30,-93 21-262,158-42 479,0 0 1,-1 0-1,1-1 1,0 1-1,-1-1 1,1 1-1,0-1 1,-1 1-1,1-1 1,0 0-1,0 0 1,0 1-1,0-1 1,0 0-1,0 0 1,0 0-1,0 0 1,0-1-1,0 1 1,0 0-1,0 0 1,1 0-1,-1-1 1,1 1-1,-1 0 1,1-1-1,-1 1 1,1-2-1,-15-47 135,13 41-147,-3-18-110,2-1 1,1 0-1,1-47 0,-1-26-1009,-3 53 599,3 44 350,1 30 113,0 19 41,-9 71-1,-4-47-3514,8-47 863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47.560"/>
    </inkml:context>
    <inkml:brush xml:id="br0">
      <inkml:brushProperty name="width" value="0.05" units="cm"/>
      <inkml:brushProperty name="height" value="0.05" units="cm"/>
      <inkml:brushProperty name="color" value="#008C3A"/>
    </inkml:brush>
  </inkml:definitions>
  <inkml:trace contextRef="#ctx0" brushRef="#br0">0 74 3426,'0'0'1872,"18"-1"-994,219-33 1297,26-3-703,-261 36-1474,-1 1-1,1 0 1,-1 0 0,1 0-1,0-1 1,-1 2-1,1-1 1,-1 0-1,1 0 1,-1 0 0,1 1-1,-1-1 1,1 1-1,-1-1 1,1 1 0,-1 0-1,0-1 1,1 1-1,-1 0 1,0 0 0,1 0-1,-1 0 1,0 0-1,2 2 1,-2 1 10,1 0 0,-1 0 0,0 0 0,0 0 0,0 0 0,0 0 0,-1 0 0,0 5 0,1-1 90,14 103 638,-7-59 136,3 81 1,-13-130-853,1-1 0,-1 1 1,0 0-1,0-1 0,0 0 0,-1 1 1,1-1-1,0 0 0,-1 0 1,0 0-1,1-1 0,-1 1 0,0-1 1,0 1-1,0-1 0,-5 2 1,0 0 21,-52 24-377,-3-3 0,0-2 1,-1-4-1,-70 12 1,59-26-1518,73-9 1781,0 0-1,1 0 1,-1-1-1,1 1 1,1 0 0,-1-1-1,1 1 1,0-7-1,0-31 79,2 0-1,9-56 0,-7 65 70,-1 0-1,-3-56 1,-1 36 500,-4 40-335,1 11-90,1 11-218,-3 45 72,3 1 1,4 59-1,0-38-498,-1-40-1735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5:06.933"/>
    </inkml:context>
    <inkml:brush xml:id="br0">
      <inkml:brushProperty name="width" value="0.05" units="cm"/>
      <inkml:brushProperty name="height" value="0.05" units="cm"/>
      <inkml:brushProperty name="color" value="#33CCFF"/>
    </inkml:brush>
  </inkml:definitions>
  <inkml:trace contextRef="#ctx0" brushRef="#br0">311 34 10149,'0'0'9113,"0"-4"-9089,-1 3-42,1 0 0,0 0-1,0 0 1,-1 0 0,1 0-1,0 0 1,-1 0 0,1 0-1,-1 0 1,1 0 0,-1 0-1,1 1 1,-1-1 0,0 0-1,1 0 1,-1 1 0,0-1-1,0 0 1,0 1 0,1-1-1,-1 0 1,0 1 0,0 0-1,0-1 1,-2 0 0,-38-7-803,29 7 565,0 1 0,-1 1 0,1 0 0,0 1 0,-13 3 0,21-4 216,1 1 0,-1-1 0,0 1 1,1 1-1,-1-1 0,1 0 0,0 1 1,0-1-1,0 1 0,0 0 0,0 0 0,0 0 1,1 1-1,-4 4 0,5-6 34,0 0 0,0 0 0,1 0 0,-1 0-1,0 0 1,1-1 0,-1 1 0,1 1 0,-1-1 0,1 0 0,0 0 0,0 0 0,0 0-1,0 0 1,1 0 0,-1 0 0,0 0 0,1 0 0,-1 0 0,1 0 0,0 0 0,0 0-1,-1-1 1,1 1 0,1 0 0,-1 0 0,0-1 0,0 1 0,1 0 0,-1-1 0,4 3 0,4 3 101,1 0 0,0-1 1,1-1-1,18 9 1,33 18 568,-61-32-653,1 1 1,-1 0-1,0 0 0,0 0 0,0 0 0,0 0 0,0 0 0,0 0 0,0 0 0,0 1 1,-1-1-1,1 0 0,0 0 0,-1 1 0,1-1 0,-1 1 0,1-1 0,-1 0 1,0 1-1,1-1 0,-1 1 0,0-1 0,0 1 0,0 1 0,-1 1 2,0-1 0,0 0 0,0 0 0,0 0 0,-1 0-1,1-1 1,-1 1 0,1 0 0,-1-1 0,-4 5 0,-4 4 77,-1-1 1,0-1-1,-21 15 1,19-14-77,-1-1 0,0-1 0,0 0 0,-1-1 0,0-1 0,0 0 1,-1-1-1,1-1 0,-1 0 0,-28 3 0,44-36-4112,5 7-211</inkml:trace>
  <inkml:trace contextRef="#ctx0" brushRef="#br0" timeOffset="1">555 326 16472,'0'0'1040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55.268"/>
    </inkml:context>
    <inkml:brush xml:id="br0">
      <inkml:brushProperty name="width" value="0.05" units="cm"/>
      <inkml:brushProperty name="height" value="0.05" units="cm"/>
      <inkml:brushProperty name="color" value="#008C3A"/>
    </inkml:brush>
  </inkml:definitions>
  <inkml:trace contextRef="#ctx0" brushRef="#br0">44 0 160,'0'0'11144,"0"3"-11093,-14 459 3093,-1 4-945,15-465-2065,0-29-1346,-6-32-6415,-2 22-270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56.098"/>
    </inkml:context>
    <inkml:brush xml:id="br0">
      <inkml:brushProperty name="width" value="0.05" units="cm"/>
      <inkml:brushProperty name="height" value="0.05" units="cm"/>
      <inkml:brushProperty name="color" value="#008C3A"/>
    </inkml:brush>
  </inkml:definitions>
  <inkml:trace contextRef="#ctx0" brushRef="#br0">11 6 5186,'0'0'4536,"32"-6"-3498,5 9-458,-1 1 1,1 1 0,49 15-1,39 6-192,-69-20-149,31 5-158,-82 33-518,12 414 1686,-7-85 268,-10-332-1517,-1-40-21,0 0-1,0 0 0,-1-1 0,1 1 0,0-1 0,0 1 0,0-1 0,-1 0 1,1 1-1,0-1 0,-1 0 0,1 0 0,0 0 0,-1 0 0,1 0 1,0 0-1,0 0 0,-2-1 0,-1 1-27,-83-4-799,-96-17 1,-30-2 675,200 22 430,-1 1-917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56.600"/>
    </inkml:context>
    <inkml:brush xml:id="br0">
      <inkml:brushProperty name="width" value="0.05" units="cm"/>
      <inkml:brushProperty name="height" value="0.05" units="cm"/>
      <inkml:brushProperty name="color" value="#008C3A"/>
    </inkml:brush>
  </inkml:definitions>
  <inkml:trace contextRef="#ctx0" brushRef="#br0">88 3 4034,'0'0'2806,"0"0"-2753,-1 0 0,1 0 0,0-1 0,-1 1 0,1 0 0,0 0 0,-1 0 0,1-1 0,0 1-1,-1 0 1,1 0 0,0 0 0,-1 0 0,1 0 0,0 0 0,-1 0 0,1 0 0,-1 0 0,1 0-1,0 0 1,-1 0 0,1 0 0,0 0 0,-1 0 0,1 0 0,0 0 0,-1 1 0,0-1 0,-37 189 4039,8 432 486,30-621-4762,0-12-1683,-1-48-5134,-6 19 193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0:57.269"/>
    </inkml:context>
    <inkml:brush xml:id="br0">
      <inkml:brushProperty name="width" value="0.05" units="cm"/>
      <inkml:brushProperty name="height" value="0.05" units="cm"/>
      <inkml:brushProperty name="color" value="#008C3A"/>
    </inkml:brush>
  </inkml:definitions>
  <inkml:trace contextRef="#ctx0" brushRef="#br0">1 21 5811,'0'0'2393,"21"-4"-1966,33-3 382,74-3 1,-111 10-661,1 0-1,0 2 1,0 0-1,-1 0 1,1 2 0,-1 0-1,0 1 1,0 1-1,22 10 1,-37-13-156,1-1 1,0 0-1,-1 1 1,0-1-1,1 1 1,-1 0-1,0 0 1,0 0-1,-1 0 0,1 0 1,-1 0-1,1 1 1,-1-1-1,0 0 1,0 1-1,0-1 0,0 7 1,0 68-3,-3-47 128,0 147 884,6 217 1113,11-264-1820,-60-126-1283,-54 0-294,-111 12 262,196-14-1699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00.674"/>
    </inkml:context>
    <inkml:brush xml:id="br0">
      <inkml:brushProperty name="width" value="0.05" units="cm"/>
      <inkml:brushProperty name="height" value="0.05" units="cm"/>
      <inkml:brushProperty name="color" value="#008C3A"/>
    </inkml:brush>
  </inkml:definitions>
  <inkml:trace contextRef="#ctx0" brushRef="#br0">22 0 3986,'0'0'3455,"2"32"-2674,-14 352 4444,1-27-1365,11-400-9105,0 12 594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01.670"/>
    </inkml:context>
    <inkml:brush xml:id="br0">
      <inkml:brushProperty name="width" value="0.05" units="cm"/>
      <inkml:brushProperty name="height" value="0.05" units="cm"/>
      <inkml:brushProperty name="color" value="#008C3A"/>
    </inkml:brush>
  </inkml:definitions>
  <inkml:trace contextRef="#ctx0" brushRef="#br0">67 2 784,'0'0'6411,"13"-1"-4546,485 1 2132,-492 34-4318,22 93 578,-14-74 187,-3 0-1,7 101 1,-15-82-16,0-11 69,-3 0-1,-11 95 1,11-152-504,-1 0-1,1-1 0,-1 1 1,0 0-1,0 0 1,-1 0-1,1-1 1,-1 1-1,0-1 0,0 1 1,0-1-1,0 0 1,-1 1-1,1-1 1,-1-1-1,0 1 1,0 0-1,0-1 0,0 1 1,-6 3-1,-2-2-62,0 0-1,0-1 0,0 0 1,0-1-1,0 0 0,-12 0 1,17-2 56,-502 23-1563,507-23 1353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02.405"/>
    </inkml:context>
    <inkml:brush xml:id="br0">
      <inkml:brushProperty name="width" value="0.05" units="cm"/>
      <inkml:brushProperty name="height" value="0.05" units="cm"/>
      <inkml:brushProperty name="color" value="#008C3A"/>
    </inkml:brush>
  </inkml:definitions>
  <inkml:trace contextRef="#ctx0" brushRef="#br0">52 13 656,'0'0'4706,"-2"-4"-3785,2 4-876,0 0 0,0-1 1,0 1-1,0-1 0,-1 1 0,1-1 1,0 1-1,0 0 0,0-1 0,-1 1 1,1 0-1,0-1 0,0 1 0,-1-1 1,1 1-1,0 0 0,0 0 0,-1-1 1,1 1-1,-1 0 0,1 0 0,0-1 1,-1 1-1,1 0 0,0 0 0,-1 0 1,1-1-1,-1 1 0,1 0 0,-1 0 1,1 0-1,0 0 0,-1 0 0,1 0 1,-1 0-1,1 0 0,-1 0 0,0 0 1,-6 28 793,-8 83 1662,5 1 0,5 158 0,6-197-1793,-1 10 77,0 110 965,0-91-3780,0-142-5278,0 14 791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05.355"/>
    </inkml:context>
    <inkml:brush xml:id="br0">
      <inkml:brushProperty name="width" value="0.05" units="cm"/>
      <inkml:brushProperty name="height" value="0.05" units="cm"/>
      <inkml:brushProperty name="color" value="#008C3A"/>
    </inkml:brush>
  </inkml:definitions>
  <inkml:trace contextRef="#ctx0" brushRef="#br0">0 4 592,'0'0'5640,"26"-2"-2657,397 0 1085,-422 2-4033,9 171 1032,-10-18 577,0-152-1645,1 0 0,-1-1 0,0 1 0,1 0 0,-1-1 0,0 1 0,1 0 0,-1-1 0,1 1 0,-1-1 0,1 1 0,-1-1 0,1 1 0,-1-1 1,1 1-1,0-1 0,-1 1 0,1-1 0,-1 0 0,1 1 0,0-1 0,0 0 0,-1 0 0,1 1 0,0-1 0,-1 0 0,1 0 0,0 0 0,0 0 0,-1 0 0,3 0 0,29-1-155,-23 1 156,755 0-1182,-98 2 1214,-632 0-7,-1 2 1,0 1-1,0 2 1,-1 1-1,59 23 1,-1-1 34,-68-25-41,0 2 0,-1 0 0,0 2-1,0 0 1,0 1 0,-2 1-1,29 20 1,-22-10 66,-13-12 10,-1 1 0,0 0 0,-1 1 0,0 0 0,-1 0 0,11 17 0,53 77 480,-39-57-287,50 90 1,-77-117-242,-1 0 1,-1 0-1,-1 1 1,-1 0-1,2 28 0,-4-36-67,0 21 88,-3 52 0,0-28-25,1-53-40,-1 0 0,0 0-1,0 0 1,-1 0 0,0 0 0,-2 6 0,1-6 1,1 0 0,0 0 0,1 0 0,0 1 0,0-1 0,-1 7 0,2-12 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07.476"/>
    </inkml:context>
    <inkml:brush xml:id="br0">
      <inkml:brushProperty name="width" value="0.05" units="cm"/>
      <inkml:brushProperty name="height" value="0.05" units="cm"/>
      <inkml:brushProperty name="color" value="#008C3A"/>
    </inkml:brush>
  </inkml:definitions>
  <inkml:trace contextRef="#ctx0" brushRef="#br0">1 34 288,'0'0'977,"8"-21"-929,-8 17 64,2 1-112,-2 1-449,0-2-431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09.377"/>
    </inkml:context>
    <inkml:brush xml:id="br0">
      <inkml:brushProperty name="width" value="0.05" units="cm"/>
      <inkml:brushProperty name="height" value="0.05" units="cm"/>
      <inkml:brushProperty name="color" value="#008C3A"/>
    </inkml:brush>
  </inkml:definitions>
  <inkml:trace contextRef="#ctx0" brushRef="#br0">1 75 64,'26'-55'830,"-21"44"5447,24 11-4569,318-6-436,198 3 695,-531 4-1963,70 1 408,1 4 0,130 26 0,-178-23-272,0 2 0,-1 1 0,-1 2 0,0 1 0,48 29 0,-5-5 211,-61-32-282,-2 1-1,1 0 1,-1 0 0,0 2 0,18 14 0,-15-7 43,-1 0 0,-1 0 0,0 2 0,-1 0 1,20 35-1,-28-40-56,0 0 0,-1 0 0,0 1 1,-1 0-1,-1 0 0,-1 0 0,0 1 0,0-1 1,-1 27-1,-4-2-21,1-28-3,0 0 0,1 0 0,0 0 0,1 0 0,3 19 0,-2-27-3,-1 0 1,1-1-1,0 0 1,0 1-1,0-1 1,0 0 0,1 0-1,-1 0 1,1-1-1,0 1 1,0 0 0,0-1-1,0 0 1,0 0-1,0 0 1,1 0 0,-1 0-1,1-1 1,-1 1-1,1-1 1,-1 0 0,1 0-1,5 0 1,10 2 106,0 0 1,0-2 0,27-1-1,-26 0-205,-13 0 49,0 0 0,0-1 0,0 1 0,0-2 0,0 1 0,0 0 0,-1-1 1,1-1-1,7-2 0,-10 2-35,0 1 0,0-1-1,-1 0 1,1 0 0,0 0 0,-1-1 0,0 1 0,0-1-1,0 0 1,0 1 0,-1-2 0,1 1 0,2-8 0,16-27 10,-17 34-174,0-1 1,-1 0-1,0 0 1,0-1-1,0 1 0,-1-1 1,0 0-1,0 1 1,-1-1-1,1-7 0,0-17-4038,-2 16 887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28.002"/>
    </inkml:context>
    <inkml:brush xml:id="br0">
      <inkml:brushProperty name="width" value="0.05" units="cm"/>
      <inkml:brushProperty name="height" value="0.05" units="cm"/>
      <inkml:brushProperty name="color" value="#33CCFF"/>
    </inkml:brush>
  </inkml:definitions>
  <inkml:trace contextRef="#ctx0" brushRef="#br0">793 25 1825,'0'0'5530,"-11"-15"-474,-4 12-4889,0 1 0,0 0-1,0 0 1,0 2 0,-1 0-1,1 1 1,0 0 0,0 1 0,0 1-1,0 0 1,0 1 0,1 1 0,-1 0-1,1 1 1,-19 11 0,-9 8-82,2 2 0,1 1 0,1 2 0,2 2 0,1 1-1,1 2 1,2 2 0,2 0 0,1 2 0,2 1 0,-25 50 0,38-61-56,0 0 1,2 1-1,1 0 0,1 1 1,2 0-1,1 0 0,2 1 1,1 0-1,0 48 1,2-37 20,2-1 0,3 1 0,1-1 1,1 0-1,3-1 0,13 43 1,-8-51 55,1-1 1,1 0 0,2-1 0,1-1-1,2 0 1,1-1 0,1-2 0,1 0-1,1-1 1,2-2 0,0 0-1,2-2 1,52 32 0,-42-31 64,1-2-1,1-2 1,0-2 0,2-1 0,0-3-1,0-1 1,1-2 0,1-2-1,0-2 1,71 1 0,-84-6-31,-1-1 1,0-2-1,1-1 1,-1-2-1,58-16 1,-26 0 20,-2-3 1,0-3-1,67-41 1,-98 50-62,-1-1 0,-1-2 0,-1-1 0,0-1 0,-2-1 0,-1-1 0,38-53 0,-46 54-58,-1 0 0,-1 0 0,-2-1 0,0-1 0,-1 0 0,-2-1 0,-1 1 0,-1-1 0,-1-1 0,-2 1 0,0-1 0,-2 0 0,-1 0 0,-5-37 0,1 40-22,-1 0 1,-2 0 0,0 0 0,-2 1 0,-1 0 0,-17-31 0,-3 2-77,-58-75 0,64 98 53,-2 1 1,-1 1-1,-1 1 0,-2 2 1,0 1-1,-2 1 0,0 2 0,-1 1 1,-2 2-1,0 1 0,-41-14 0,16 11-44,-1 2-1,-1 4 1,0 2-1,0 2 1,-1 4-1,-69 1 1,113 6-36,0 1 0,0 1 0,0 1 0,1 0 0,0 1 0,0 2 0,0-1 0,1 2 0,0 1 0,0 0 0,1 0 0,1 2-1,-1 0 1,1 1 0,1 1 0,-20 22 0,26-17-2457,7 2-3433,1-14 3188,0 0-1959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1.107"/>
    </inkml:context>
    <inkml:brush xml:id="br0">
      <inkml:brushProperty name="width" value="0.05" units="cm"/>
      <inkml:brushProperty name="height" value="0.05" units="cm"/>
      <inkml:brushProperty name="color" value="#008C3A"/>
    </inkml:brush>
  </inkml:definitions>
  <inkml:trace contextRef="#ctx0" brushRef="#br0">585 1 1217,'0'0'5282,"-1"30"-2577,-11 42-122,5-39-1465,-3 44-1,7-13-28,-44-54-868,-49 2-819,-1-4-1,-120-6 0,127-3 1229,88-54-586,0-40-108,2 86-56,1 1-1,0 0 1,1 0 0,-1 0 0,1 1 0,1-1 0,0 0 0,6-12 0,5 2-1303,-1 1-3336,-6 7-1132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2.159"/>
    </inkml:context>
    <inkml:brush xml:id="br0">
      <inkml:brushProperty name="width" value="0.05" units="cm"/>
      <inkml:brushProperty name="height" value="0.05" units="cm"/>
      <inkml:brushProperty name="color" value="#008C3A"/>
    </inkml:brush>
  </inkml:definitions>
  <inkml:trace contextRef="#ctx0" brushRef="#br0">1 22 1105,'0'0'4956,"4"-2"-4502,5-2-120,0 1 1,0 0-1,1 0 1,0 1-1,-1 0 1,1 1-1,10 0 0,83 1 771,-58 1-760,-19-1-48,25-1-38,0 2 0,91 15 1,-138-15-223,-1 0-1,0 0 1,0 0 0,1 1 0,-1-1 0,0 1 0,0 0 0,0-1-1,-1 1 1,1 1 0,0-1 0,-1 0 0,0 1 0,1-1 0,-1 1-1,0 0 1,0 0 0,0 0 0,-1 0 0,1 0 0,-1 0 0,0 0-1,1 0 1,-1 1 0,-1-1 0,2 6 0,0 9 145,0 1 1,-1 0 0,-3 35-1,0-14 227,2 287 1888,0-326-2305,-6-1-56,-82 2-844,0 4-1,1 4 1,-142 35-1,229-45 869,-1-1 0,1 1 0,-1 0 0,1-1 1,0 1-1,-1-1 0,1 1 0,-1-1 0,1 1 0,0 0 0,-1-1 0,1 0 0,0 1 0,0-1 0,-1 1 0,1-1 0,0 1 0,0-1 0,0 1 0,0-1 0,0 0 0,0 1 0,0-1 0,0 1 0,0-1 0,0 1 0,0-1 0,0 0 0,0 1 0,0-1 0,0 1 0,1-1 0,-1 1 1,1-2-1,4-26-2286,-5 28 2222,4-24-2081,-1-2-448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2.552"/>
    </inkml:context>
    <inkml:brush xml:id="br0">
      <inkml:brushProperty name="width" value="0.05" units="cm"/>
      <inkml:brushProperty name="height" value="0.05" units="cm"/>
      <inkml:brushProperty name="color" value="#008C3A"/>
    </inkml:brush>
  </inkml:definitions>
  <inkml:trace contextRef="#ctx0" brushRef="#br0">89 1 3121,'0'0'4384,"-1"0"-4376,1 0 1,-1 0 0,1 0-1,-1 0 1,0 0 0,1 0-1,-1 0 1,0 0 0,1 0-1,-1 1 1,0-1-1,1 0 1,-1 0 0,1 1-1,-1-1 1,0 0 0,1 1-1,-1-1 1,1 1 0,-1-1-1,1 1 1,0-1 0,-1 1-1,0 0 1,-7 13 367,0 1 0,0 0-1,1 0 1,1 0 0,1 1 0,0 0 0,1 1 0,-3 22-1,-6 137 1700,12-155-1831,-1 157 1816,2-178-2266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5.106"/>
    </inkml:context>
    <inkml:brush xml:id="br0">
      <inkml:brushProperty name="width" value="0.05" units="cm"/>
      <inkml:brushProperty name="height" value="0.05" units="cm"/>
      <inkml:brushProperty name="color" value="#008C3A"/>
    </inkml:brush>
  </inkml:definitions>
  <inkml:trace contextRef="#ctx0" brushRef="#br0">1 45 5891,'0'0'611,"18"-2"-369,305-13 1858,-266 14-1649,-31-1-186,0 2 0,-1 0 0,1 2 0,0 1 0,28 7 0,-52-9-262,-1 0 0,1 0-1,-1 0 1,0 1 0,0-1 0,0 0 0,0 1-1,0-1 1,0 1 0,0 0 0,0-1 0,0 1-1,-1 0 1,1-1 0,-1 1 0,1 0 0,-1 0 0,0 2-1,6 34 84,-4 27 709,-3-1-1,-14 99 1,1-26 393,14-70-824,-3 18-29,1-82-333,1-1-1,-1 0 1,-1 0 0,1-1 0,0 1-1,0 0 1,-1-1 0,1 1 0,0-1-1,-1 0 1,0 0 0,1 0 0,-1 0-1,0 0 1,1 0 0,-1-1 0,-5 1-1,4 0 8,-74 12-529,-1-3 0,1-3-1,-95-5 1,171-3 510,1 1 1,0-1-1,0 0 0,0 1 1,0-1-1,-1 0 0,1 0 1,0 1-1,0-1 0,0 0 1,1 0-1,-1 0 0,0 0 1,0 0-1,0-1 0,1 1 1,-1 0-1,1 0 0,-1 0 1,1-1-1,-1 1 0,1 0 1,0-1-1,-1 1 0,1 0 1,0-1-1,0-1 0,-5-49-965,5 40 583,-5-362-2564,8 204 2214,-2 142 776,0 21 52,0 0-1,0-1 0,-1 1 1,0 0-1,-1 0 1,0 0-1,0-1 1,0 1-1,-3-8 1,3 15-66,0 0-1,1 1 1,-1-1 0,0 0 0,1 1 0,-1-1 0,1 1 0,-1-1-1,1 1 1,-1-1 0,1 1 0,-1-1 0,1 1 0,0 0 0,-1-1-1,1 1 1,0-1 0,0 1 0,-1 0 0,1-1 0,0 1 0,0 0-1,0-1 1,0 1 0,0 0 0,0 1 0,-13 84 744,-4 162-1,13-130-332,-7 127 371,10-140-3832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6.313"/>
    </inkml:context>
    <inkml:brush xml:id="br0">
      <inkml:brushProperty name="width" value="0.05" units="cm"/>
      <inkml:brushProperty name="height" value="0.05" units="cm"/>
      <inkml:brushProperty name="color" value="#008C3A"/>
    </inkml:brush>
  </inkml:definitions>
  <inkml:trace contextRef="#ctx0" brushRef="#br0">48 0 2689,'0'0'5963,"7"1"-5125,165 16 3216,-124-9-3715,1 3 0,-1 2 0,66 27 0,-108-37-346,0 0 1,-1 0-1,1 1 0,-1 0 1,0 0-1,0 0 0,-1 1 1,1-1-1,-1 1 0,0 0 1,-1 1-1,1-1 0,-1 1 1,0-1-1,0 1 0,0 0 1,-1 0-1,0 0 0,0 0 1,-1 1-1,1 8 0,2 16 81,-1 1 0,-2 0 0,-3 38 0,1-17 292,-9 408 1904,9-389-1917,-4-69-485,-1 0 1,0 0 0,0 0 0,0-1 0,-1 0 0,-9 2 0,15-4 115,-125 29-698,-166 17 1,289-46 649,1 1 0,-1-1 0,1 1 0,-1-1 1,0 0-1,1 0 0,-1 0 0,1 0 1,-1-1-1,1 1 0,-1-1 0,0 0 1,1 1-1,0-1 0,-1 0 0,1 0 1,0-1-1,-1 1 0,1 0 0,-3-3 1,2-1-11,0 1 1,1-1 0,0 0 0,0 0 0,0 0 0,0 0 0,1 0-1,0 0 1,-1-6 0,-6-44-274,3-1 1,2 1-1,6-79 0,-1 25-21,17-320-1076,-9 401 721,-8 19-1982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7.487"/>
    </inkml:context>
    <inkml:brush xml:id="br0">
      <inkml:brushProperty name="width" value="0.05" units="cm"/>
      <inkml:brushProperty name="height" value="0.05" units="cm"/>
      <inkml:brushProperty name="color" value="#008C3A"/>
    </inkml:brush>
  </inkml:definitions>
  <inkml:trace contextRef="#ctx0" brushRef="#br0">85 2 2417,'0'0'3436,"20"0"-3065,30-1-37,118 1 2269,-137 1-2219,0 2-1,1 1 1,41 11 0,-68-14-390,-1 1 0,1 0 0,-1 0 0,1 0 0,-1 0 0,0 1 0,0 0 0,0 0 0,0 0 0,-1 0 0,1 1 0,-1-1 0,0 1 0,0 0 0,0 0 0,0 0 0,-1 0 0,3 7 0,-1 0 53,0 0 1,-1 0-1,0 0 1,-1 0-1,0 1 1,0 20-1,-8 351 3200,-2-106-1321,8-276-1936,-1 1-1,1-1 1,0 1-1,-1-1 1,1 1-1,-1-1 1,1 1-1,-1-1 1,1 1-1,-1-1 1,0 1-1,0-1 1,0 0-1,0 0 1,0 1-1,0-1 1,0 0-1,0 0 1,-1 0-1,1 0 1,0 0-1,0-1 1,-1 1-1,1 0 1,-1-1-1,1 1 1,-1 0-1,1-1 1,-1 0-1,1 1 1,-1-1-1,-2 0 1,-8 2-132,0-2 0,0 1 0,-17-3 0,9 2 13,-427 0-4246,459-14-574,-1 0-291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18.089"/>
    </inkml:context>
    <inkml:brush xml:id="br0">
      <inkml:brushProperty name="width" value="0.05" units="cm"/>
      <inkml:brushProperty name="height" value="0.05" units="cm"/>
      <inkml:brushProperty name="color" value="#008C3A"/>
    </inkml:brush>
  </inkml:definitions>
  <inkml:trace contextRef="#ctx0" brushRef="#br0">53 67 1489,'0'0'6355,"0"-4"-5811,0-3-384,0 2 85,1 0 0,-1 0 0,-1-1 0,1 1-1,-1 0 1,0 0 0,0 0 0,0 0 0,-3-5 0,4 10-221,-1 0 0,1 0 0,0 0 0,0 0 0,-1 0 1,1 0-1,0 0 0,0 0 0,-1 0 0,1 0 0,0 0 0,0 0 0,-1 0 0,1 1 0,0-1 0,0 0 0,-1 0 0,1 0 1,0 0-1,0 0 0,-1 1 0,1-1 0,0 0 0,0 0 0,0 0 0,-1 1 0,1-1 0,0 0 0,0 0 0,0 0 1,0 1-1,0-1 0,0 0 0,-1 0 0,1 1 0,0-1 0,0 0 0,0 1 0,0-1 0,0 0 0,0 0 0,0 1 0,0-1 1,0 0-1,0 0 0,0 1 0,1-1 0,-7 20-70,-10 92 1692,5 1 1,7 186-1,4-204-948,0-25 389,0-43-2528,0-23-1948,0-28-10612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23.253"/>
    </inkml:context>
    <inkml:brush xml:id="br0">
      <inkml:brushProperty name="width" value="0.05" units="cm"/>
      <inkml:brushProperty name="height" value="0.05" units="cm"/>
      <inkml:brushProperty name="color" value="#008C3A"/>
    </inkml:brush>
  </inkml:definitions>
  <inkml:trace contextRef="#ctx0" brushRef="#br0">7 13 2401,'2'0'8957,"16"-2"-8750,85-6 589,152 5-1,-127 5-766,-128-1-52,1-1 1,-1 1-1,1-1 1,-1 1-1,1-1 1,-1 1-1,1 0 1,-1-1-1,1 1 1,-1 0-1,0-1 1,1 1-1,-1 0 1,0-1-1,0 1 1,0 0-1,1 0 1,-1 0-1,0-1 1,0 1-1,0 0 1,0 0-1,0-1 1,0 1-1,-1 1 1,0 24 64,1-25-46,-13 248 1110,9-138-217,-17 114 0,-18 94 303,39-318-1185,-1 0 1,0-1-1,1 1 0,-1 0 0,0-1 0,0 1 1,0 0-1,1-1 0,-1 1 0,0-1 0,0 1 0,0-1 1,0 0-1,0 1 0,0-1 0,0 0 0,0 0 0,0 1 1,0-1-1,0 0 0,0 0 0,0 0 0,-2-1 1,-35 1-183,26-1 89,-354 1-749,365 0 942,2-19-133,1-1 1,2 1-1,0 0 0,0 0 1,12-27-1,2-13-164,-9 28-8,11-37-8,-4-1 1,-2 0 0,-3-1-1,2-83 1,-11 6 2,-2 146 174,0 13-6606,0 1 2999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24.443"/>
    </inkml:context>
    <inkml:brush xml:id="br0">
      <inkml:brushProperty name="width" value="0.05" units="cm"/>
      <inkml:brushProperty name="height" value="0.05" units="cm"/>
      <inkml:brushProperty name="color" value="#008C3A"/>
    </inkml:brush>
  </inkml:definitions>
  <inkml:trace contextRef="#ctx0" brushRef="#br0">122 1 1201,'0'0'7696,"16"0"-6530,352 0 2140,-366 0-3317,-1 0 0,1 1 1,0-1-1,-1 1 0,1-1 0,-1 1 1,1 0-1,0 0 0,-1-1 0,1 1 1,-1 0-1,0 0 0,1 0 0,-1 1 1,0-1-1,0 0 0,0 0 0,0 1 1,0-1-1,0 1 0,0-1 0,0 1 1,0-1-1,-1 1 0,1-1 0,0 1 1,-1 0-1,0-1 0,1 1 0,-1 2 1,7 67 469,-6-40-316,16 115 944,-3 158 1,-23 13-416,9-311-668,0 1 1,-1 0-1,0-1 0,-1 1 1,0 0-1,0-1 1,0 0-1,-1 1 0,0-1 1,0 0-1,0 0 1,-1-1-1,0 1 0,-5 5 1,2-4-7,0 0 0,0-1 0,-1 0 0,0-1 0,0 0 0,0 0-1,-1 0 1,-17 6 0,-10-1-66,-1-1 0,1-2 0,-1-2 0,-43 2-1,35-4-75,-121 3-146,164-9 216,1 0 1,0 0-1,1 0 1,-1-1-1,0 1 1,1 0 0,0-1-1,0 1 1,0 0-1,0-1 1,1-4-1,-1 2-173,2-20 73,1 0 0,1 0 1,1 1-1,10-28 0,10-55-195,-11-100-930,-13 150 1243,3-1 0,21-110 0,-9 121 59,-12 37 25,1-1 0,-2 0 0,1 0 0,-2 0 0,3-21 0,-5 32-117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25.682"/>
    </inkml:context>
    <inkml:brush xml:id="br0">
      <inkml:brushProperty name="width" value="0.05" units="cm"/>
      <inkml:brushProperty name="height" value="0.05" units="cm"/>
      <inkml:brushProperty name="color" value="#008C3A"/>
    </inkml:brush>
  </inkml:definitions>
  <inkml:trace contextRef="#ctx0" brushRef="#br0">0 38 1056,'0'0'5824,"14"0"-5055,132-2 1004,204 5 34,-349-3-1820,0 1 1,0-1-1,0 1 1,-1 0-1,1-1 0,0 1 1,0 0-1,0-1 0,-1 1 1,1 0-1,0 0 0,-1 0 1,1 0-1,-1 0 0,1 0 1,-1 0-1,0 0 1,1 0-1,-1 0 0,0 0 1,0 0-1,1 0 0,-1 0 1,0 0-1,0 0 0,0 0 1,-1 2-1,1 41 24,-1-32 57,-1 166 454,6 215 2080,9-239-2009,-14-153-602,0 0 0,-1 1 1,1-1-1,0 0 0,0 0 1,-1 0-1,1 0 0,0 0 0,-1 0 1,1 0-1,-1 0 0,1 0 1,-1-1-1,0 1 0,1-1 1,-1 1-1,-2 0 0,-3 1-26,-241 82-256,35-13-219,212-70 488,0 0-1,0-1 1,1 0-1,-1 1 0,0-1 1,0 1-1,0-1 1,1 0-1,-1 1 1,0-1-1,0 0 0,0 0 1,0 0-1,0 0 1,1 0-1,-1 0 1,0 0-1,0 0 0,0 0 1,0 0-1,0 0 1,0-1-1,1 1 1,-1 0-1,0 0 0,0-1 1,0 1-1,1-1 1,-1 1-1,0-1 1,-1 0-1,3-30-883,0 22 974,28-167-967,-11 77 597,6-130 1,-31-234-102,6 451-121,1 21-808,0 13-1593,-3-4-1242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31.260"/>
    </inkml:context>
    <inkml:brush xml:id="br0">
      <inkml:brushProperty name="width" value="0.05" units="cm"/>
      <inkml:brushProperty name="height" value="0.05" units="cm"/>
      <inkml:brushProperty name="color" value="#33CCFF"/>
    </inkml:brush>
  </inkml:definitions>
  <inkml:trace contextRef="#ctx0" brushRef="#br0">19 496 4690,'0'0'5523,"-3"-5"-4896,-9-15 216,9 15 1414,22 20-1905,16 9-52,2-1 0,1-2 0,0-1-1,2-2 1,0-2 0,0-2 0,2-1 0,69 11 0,-4-9 366,1-5 1,138-5-1,-160-8-345,0-5 0,97-20 0,165-54 301,-273 61-424,0-4 1,-2-2-1,122-66 0,-155 70-73,0-2-1,-2-1 0,-1-3 0,-1-1 1,-2-1-1,0-2 0,45-60 0,-73 87-70,-1-1-1,-1 0 0,1-1 1,-1 1-1,0-1 0,-1 0 1,0 0-1,0 0 0,-1 0 1,0 0-1,2-15 1,-4 22-255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26.933"/>
    </inkml:context>
    <inkml:brush xml:id="br0">
      <inkml:brushProperty name="width" value="0.05" units="cm"/>
      <inkml:brushProperty name="height" value="0.05" units="cm"/>
      <inkml:brushProperty name="color" value="#008C3A"/>
    </inkml:brush>
  </inkml:definitions>
  <inkml:trace contextRef="#ctx0" brushRef="#br0">58 20 1056,'0'0'4987,"19"0"-4032,326-18 1539,-337 18-2496,-4-1-6,-1 1-1,1 0 1,0 0-1,0 0 0,-1 0 1,1 1-1,0-1 1,-1 1-1,7 2 0,-8-2 6,-1 0 0,0 1 0,0-1 0,0 1 0,1-1 0,-1 1 0,0-1-1,-1 1 1,1 0 0,0-1 0,0 1 0,-1 0 0,1 0 0,-1-1-1,0 1 1,1 0 0,-1 0 0,0 0 0,0 0 0,0 0 0,0-1-1,-1 4 1,5 906 4712,-4-910-4696,-1-1 0,0 1-1,0 0 1,1 0 0,-1 0-1,0-1 1,0 1 0,0 0 0,0-1-1,0 1 1,0-1 0,0 1-1,0-1 1,0 1 0,0-1 0,0 0-1,0 1 1,0-1 0,0 0 0,0 0-1,-1 0 1,-1 0 0,-33 3 119,32-3-85,-97 6-118,19-3-213,-159 28-1,239-31 346,9-27 46,27-33-94,-24 43-5,0 0 0,-1 0 0,0-1 0,-2 0 0,7-24 0,-4-4-226,-3-2-1,3-74 0,-11-100-826,-1 84 812,2 131 214,1 0 0,0 0 0,1 0 0,0 0 0,0 0 0,6-12-1,6-28-3938,-9 13-2149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29.364"/>
    </inkml:context>
    <inkml:brush xml:id="br0">
      <inkml:brushProperty name="width" value="0.05" units="cm"/>
      <inkml:brushProperty name="height" value="0.05" units="cm"/>
      <inkml:brushProperty name="color" value="#008C3A"/>
    </inkml:brush>
  </inkml:definitions>
  <inkml:trace contextRef="#ctx0" brushRef="#br0">3 125 144,'0'0'5997,"0"-4"-5135,0 220 3670,0 174-2664,0-380-1826,-1-7-28,1 0-1,-1 0 1,1 0 0,0 0-1,1 1 1,-1-1 0,0 0-1,1 0 1,0 0 0,0 0-1,1 3 1,0-58 922,-10-612-5861,10 662 4922,1 0 0,-1 1 0,0-1 0,1 1-1,0-1 1,-1 1 0,1 0 0,0 0-1,0 0 1,0 0 0,0 0 0,0 1 0,4-1-1,0 0-9,61-13-54,76-4 0,-49 7 345,-90 11-91,-3 1-154,0-1 1,0 1-1,-1-1 1,1 1 0,0 0-1,-1 0 1,1 0-1,-1 0 1,1 0 0,-1 0-1,1 0 1,-1 1-1,0-1 1,0 0 0,1 1-1,-1-1 1,0 1 0,0-1-1,0 1 1,-1 0-1,2 2 1,18 45 200,-16-36-178,7 22 153,-1 1-1,-1 0 0,-2 0 1,3 46-1,-5 148 633,-5-176-760,0-49-68,0 0 0,0-1-1,-1 1 1,1-1 0,-1 1 0,0-1 0,0 0-1,-1 1 1,-2 5 0,0-8-43,0-1-1,0 1 1,0-1-1,0 0 1,0 0-1,0-1 1,-6 1-1,3 0-59,-241 20-500,92-12-52,150-8 793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29.814"/>
    </inkml:context>
    <inkml:brush xml:id="br0">
      <inkml:brushProperty name="width" value="0.05" units="cm"/>
      <inkml:brushProperty name="height" value="0.05" units="cm"/>
      <inkml:brushProperty name="color" value="#008C3A"/>
    </inkml:brush>
  </inkml:definitions>
  <inkml:trace contextRef="#ctx0" brushRef="#br0">2 0 1024,'0'0'2161,"0"9"-1331,-1 201 4329,4 308-967,0-492-3897,-2-17-713,-1-33-5574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30.407"/>
    </inkml:context>
    <inkml:brush xml:id="br0">
      <inkml:brushProperty name="width" value="0.05" units="cm"/>
      <inkml:brushProperty name="height" value="0.05" units="cm"/>
      <inkml:brushProperty name="color" value="#008C3A"/>
    </inkml:brush>
  </inkml:definitions>
  <inkml:trace contextRef="#ctx0" brushRef="#br0">1 8 3265,'0'0'1599,"12"-1"-1397,300-5 3835,-305 6-4008,0 0 0,0 1 0,0 0 0,0 0 1,-1 1-1,1 0 0,0 0 0,-1 0 0,1 1 0,-1 0 0,10 6 1,-13-6-25,0 0 1,0 0-1,0 1 1,0-1 0,0 1-1,-1-1 1,0 1-1,0 0 1,0 0-1,0 0 1,0 0 0,-1 0-1,0 1 1,0-1-1,0 0 1,0 1 0,-1-1-1,1 1 1,-1 4-1,2 77 514,2 46 376,22 143-1,-19-205-723,-10-68-175,1 0-1,0-1 1,-1 0 0,1 1-1,-1-1 1,1 0 0,-1 0 0,1 0-1,-1 0 1,0-1 0,0 1 0,1-1-1,-7 0 1,6 1-6,-98 10-618,-31 5-39,112-11-493,1 0 0,-27 10 0,26-7-2789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09.163"/>
    </inkml:context>
    <inkml:brush xml:id="br0">
      <inkml:brushProperty name="width" value="0.05" units="cm"/>
      <inkml:brushProperty name="height" value="0.05" units="cm"/>
      <inkml:brushProperty name="color" value="#008C3A"/>
    </inkml:brush>
  </inkml:definitions>
  <inkml:trace contextRef="#ctx0" brushRef="#br0">65 4 160,'0'0'6761,"1"-3"-6431,2 2 1461,-1 15-586,1 41-16,-2 71 10,14 236 866,1 3-598,-18 44 329,2-409-1732,4-39 928,2 29-1005,1 0 0,0 0 0,0 0 0,1 1 0,0 1 0,0-1 0,1 1 0,0 1-1,1-1 1,15-8 0,10-4-87,65-26 0,-26 19-21,2 4 0,105-18 0,-147 34 126,469-89 1,5 40 50,142 47 76,-641 9-128,30 3 20,-1 2 0,0 1 0,0 2 1,0 2-1,40 17 0,8 0 10,-18-7 94,0 4 1,69 34-1,-101-39-107,-2 0-1,0 2 0,-1 2 0,-1 1 1,37 37-1,-23-17 151,-8-8-96,-1 1-1,-1 1 1,-2 2-1,-2 1 1,32 57 0,-40-57 22,-2 2 1,-3 0-1,-1 1 1,-2 1 0,-2 0-1,15 87 1,-17 181 457,-12-301-552,-1-1 1,-1 0 0,0 0 0,-1 0 0,0-1 0,0 1-1,-1-1 1,-6 12 0,-50 80 135,33-59-136,11-19 28,0-1 0,-2-1 0,0-1-1,-2-1 1,0 0 0,-1-1 0,-1-2 0,-31 21 0,-24 8 14,-105 45-1,122-63-32,-35 19 9,-151 68 9,184-90-10,-1-3 1,-69 15-1,-38 0-40,-1-9 0,-1-6 0,-195-2 0,206-21 28,-172 2-22,69 17-133,-78 1-293,-66-12-1723,407-6 2182,0-1 1,0 1-1,-1-1 1,1 1-1,0 0 1,0 0-1,0-1 1,0 1-1,1 0 1,-1 0-1,0 0 1,0 0-1,0 0 1,1 0-1,-1 0 1,0 0-1,1 0 1,-1 0-1,1 0 1,0 0-1,-1 1 1,1-1-1,0 0 1,-1 0-1,1 0 1,0 3-1,-6 48 818,4-30-650,-28 410 2321,23-253-1548,6-148-728,1-31-59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16.521"/>
    </inkml:context>
    <inkml:brush xml:id="br0">
      <inkml:brushProperty name="width" value="0.05" units="cm"/>
      <inkml:brushProperty name="height" value="0.05" units="cm"/>
      <inkml:brushProperty name="color" value="#33CCFF"/>
    </inkml:brush>
  </inkml:definitions>
  <inkml:trace contextRef="#ctx0" brushRef="#br0">0 96 3890,'0'0'3609,"22"6"-2299,16 7-871,1-2 0,0-1 0,1-2 0,56 3 0,162-3 1567,-248-8-2002,8 0 36,-1-2 0,1 0 0,-1-1 0,1 0 0,25-10 0,-35 11-23,0-1 0,0-1 1,0 1-1,0-1 0,-1-1 0,0 1 0,0-1 0,0-1 0,0 1 1,-1-1-1,0 0 0,0-1 0,6-8 0,-11 14-26,0-1-1,0 1 1,0 0-1,-1 0 0,1 0 1,0-1-1,-1 1 1,1 0-1,-1 0 1,0-1-1,1 1 1,-1 0-1,0-1 1,0 1-1,0-1 1,0 1-1,0 0 0,0-1 1,0 1-1,0-1 1,0 1-1,-1 0 1,1-1-1,-1 1 1,1 0-1,-1 0 1,1-1-1,-1 1 1,0 0-1,1 0 0,-1 0 1,0 0-1,0 0 1,0 0-1,0 0 1,0 0-1,0 0 1,0 0-1,-1 0 1,1 1-1,0-1 1,0 0-1,0 1 0,-1-1 1,1 1-1,0-1 1,-1 1-1,1 0 1,-1 0-1,-1-1 1,-11-1-143,0 0 0,0 0 1,-27 2-1,33 0 130,-107-2-90,38-1 126,1 4-1,-79 11 0,147-11-17,-1 0 0,0 1 0,0 1 0,1-1 0,-1 2 0,1-1 0,0 1 0,0 0 0,0 0 0,-13 12 0,17-13-152,0 1 1,1 0 0,-1 0 0,1 0 0,0 0 0,0 1 0,0-1 0,-1 6 0,1-4-441,1 0 0,0 0 0,1 0 0,0 0 0,0 0 0,0 1 0,0 8 0,1 0-2526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17.260"/>
    </inkml:context>
    <inkml:brush xml:id="br0">
      <inkml:brushProperty name="width" value="0.05" units="cm"/>
      <inkml:brushProperty name="height" value="0.05" units="cm"/>
      <inkml:brushProperty name="color" value="#33CCFF"/>
    </inkml:brush>
  </inkml:definitions>
  <inkml:trace contextRef="#ctx0" brushRef="#br0">0 126 2881,'0'0'2642,"21"7"-1493,11 5-624,1-2-1,0-2 0,59 9 0,-23-12 576,-1-2-1,73-7 0,-137 4-1022,1 0 0,0-1 1,-1 0-1,1 0 0,0 0 0,-1 0 0,0-1 1,1 0-1,-1 0 0,0 0 0,0 0 1,0-1-1,0 0 0,0 1 0,0-2 1,-1 1-1,0 0 0,1-1 0,-1 1 0,-1-1 1,1 0-1,0 0 0,-1 0 0,0 0 1,0 0-1,0-1 0,0 1 0,-1-1 1,0 1-1,0-1 0,0 1 0,0-1 1,-1 0-1,0 1 0,0-1 0,0 0 0,0 0 1,-3-8-1,2 10-80,0 0 0,-1 0 0,0 1 1,1-1-1,-1 1 0,0-1 0,0 1 0,0-1 1,-1 1-1,1 0 0,0 0 0,-1 0 0,0 1 1,1-1-1,-1 1 0,0-1 0,0 1 0,0 0 1,1 0-1,-1 0 0,-1 0 0,-5 0 0,-7-2-18,-1 1 0,-32 1 0,42 1 18,-29 1-16,0 3-1,0 1 1,0 1 0,0 2-1,1 2 1,0 1 0,-55 26-1,85-35 52,0 0 0,0 0 0,0 1 0,1-1-1,-1 1 1,1 1 0,-1-1 0,1 0-1,-6 8 1,-1 13-1423,7 8-4891,4-23 2174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18.029"/>
    </inkml:context>
    <inkml:brush xml:id="br0">
      <inkml:brushProperty name="width" value="0.05" units="cm"/>
      <inkml:brushProperty name="height" value="0.05" units="cm"/>
      <inkml:brushProperty name="color" value="#33CCFF"/>
    </inkml:brush>
  </inkml:definitions>
  <inkml:trace contextRef="#ctx0" brushRef="#br0">31 156 2017,'0'0'3994,"4"4"-3559,3 3-116,1 0 0,0 0 0,1-1 1,-1 0-1,1-1 0,1 0 0,-1 0 1,1-1-1,-1 0 0,1-1 0,0 0 1,0 0-1,1-1 0,12 1 0,27 2 556,81-1 0,-118-4-770,18 1 210,2 0-145,-1-2 0,0-1 0,44-8 0,-69 9-122,0 0-1,0-1 1,-1 0 0,1 0 0,-1-1 0,1 0-1,-1 0 1,0 0 0,0-1 0,0 0-1,-1 0 1,1 0 0,-1-1 0,0 0 0,0 0-1,-1 0 1,1-1 0,-1 1 0,-1-1-1,1 0 1,4-10 0,-6 13-28,-1 0 0,0 0 1,1 0-1,-1-1 0,0 1 0,-1 0 1,1-1-1,-1 1 0,1 0 0,-1-1 1,0 1-1,0 0 0,-1-1 0,1 1 1,-1-1-1,1 1 0,-1 0 0,0 0 1,0-1-1,-1 1 0,1 0 0,-1 0 1,1 0-1,-1 0 0,0 1 0,0-1 1,0 0-1,0 1 0,-1-1 0,1 1 1,-1 0-1,0 0 0,1 0 0,-1 0 1,0 0-1,0 1 0,0-1 0,-5-1 1,-18-3-31,-1 1 0,0 1 0,0 1 0,0 1 0,0 1 0,-49 6 0,65-4 2,-19 1-2,0 1-1,0 2 0,0 1 1,0 1-1,1 2 0,0 1 1,1 1-1,0 1 0,1 2 1,-49 32-1,72-43-85,0 0-1,0 0 1,1 1-1,-1-1 1,1 1 0,0 0-1,0 0 1,0 0 0,0 0-1,1 0 1,0 1-1,0-1 1,0 1 0,0 0-1,1 0 1,0-1 0,0 1-1,0 0 1,0 0 0,1 0-1,0 0 1,0 0-1,0 0 1,2 8 0,-1-11-69,0 0 1,0 1-1,0-1 1,0 0-1,0 0 1,1 0-1,-1 0 0,1 0 1,0-1-1,-1 1 1,1 0-1,0-1 1,0 1-1,0-1 1,0 0-1,0 1 1,0-1-1,4 1 0,45 16-2642,-50-18 2775,40 9-2441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18.763"/>
    </inkml:context>
    <inkml:brush xml:id="br0">
      <inkml:brushProperty name="width" value="0.05" units="cm"/>
      <inkml:brushProperty name="height" value="0.05" units="cm"/>
      <inkml:brushProperty name="color" value="#33CCFF"/>
    </inkml:brush>
  </inkml:definitions>
  <inkml:trace contextRef="#ctx0" brushRef="#br0">46 172 4082,'0'0'283,"24"6"285,48 10 708,1-2 0,104 5 0,-130-17-686,-13 0-34,0-2 1,51-5-1,-77 4-497,0-1-1,1 0 0,-1 0 1,0 0-1,0-1 1,0 0-1,-1 0 0,1-1 1,-1 0-1,0-1 1,0 1-1,0-1 1,-1-1-1,1 1 0,7-10 1,-12 13-44,-1 0 1,1 0-1,0-1 0,-1 1 1,1-1-1,-1 0 1,0 1-1,0-1 1,0 0-1,0 0 0,0 1 1,-1-1-1,1 0 1,-1 0-1,0 0 0,0 0 1,0 0-1,0 0 1,0 0-1,-1 0 0,1 1 1,-1-1-1,0 0 1,0 0-1,0 0 1,-2-3-1,0 1-21,0 1-1,0-1 1,-1 1 0,0 0-1,1 0 1,-1 0-1,-1 1 1,1-1 0,0 1-1,-1 0 1,0 0 0,-10-4-1,-2 1-9,-2 0 0,1 1 0,-1 1 0,0 1 0,1 0 0,-30 1 0,8 2-16,0 2 0,-44 8 0,41-3 37,-1 3 0,1 2 0,1 2-1,-64 29 1,102-41-22,-1 0 1,1 1-1,-1-1 0,1 1 0,0 1 0,0-1 1,1 0-1,-1 1 0,1 0 0,0 0 0,0 0 1,-5 8-1,6-8-452,0 0 0,0 1 1,1-1-1,0 0 0,0 1 1,0-1-1,0 1 0,1 8 1,0-3-2590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20.169"/>
    </inkml:context>
    <inkml:brush xml:id="br0">
      <inkml:brushProperty name="width" value="0.05" units="cm"/>
      <inkml:brushProperty name="height" value="0.05" units="cm"/>
      <inkml:brushProperty name="color" value="#33CCFF"/>
    </inkml:brush>
  </inkml:definitions>
  <inkml:trace contextRef="#ctx0" brushRef="#br0">6 215 5955,'0'0'1040,"11"4"-242,49 10 868,1-2 0,112 6-1,137-18-59,-291-1-1579,0-1 1,0 0-1,0-2 0,0 0 1,-1-1-1,0-1 1,21-9-1,-33 12-5,0 0-1,-1 0 1,1 0 0,-1 0 0,0-1-1,0 0 1,0 0 0,-1-1 0,0 1 0,1-1-1,-1 0 1,-1 0 0,1 0 0,-1-1-1,0 1 1,0-1 0,-1 0 0,1 0-1,-1 0 1,-1 0 0,1 0 0,-1 0-1,0 0 1,0-12 0,-1 14-27,-1 1 0,1-1 0,-1 1 0,0 0-1,0 0 1,0 0 0,0-1 0,-1 1 0,1 0 0,-1 0 0,0 1 0,0-1 0,0 0 0,0 0 0,0 1-1,-1 0 1,1-1 0,-1 1 0,1 0 0,-1 0 0,0 0 0,0 1 0,0-1 0,0 1 0,0-1 0,0 1-1,0 0 1,-7-1 0,-10-3-99,0 1-1,-1 1 0,-31-2 0,43 5 72,-400-2-1267,283 13 1232,109-8 48,1 0 1,0 1-1,0 0 0,1 2 0,-26 11 1,38-15-4,1-1 1,0 0-1,-1 1 1,1 0 0,0 0-1,0-1 1,0 1-1,0 0 1,0 1-1,0-1 1,1 0 0,-1 1-1,1-1 1,-1 0-1,1 1 1,0 0-1,0-1 1,0 1 0,0 0-1,1-1 1,-1 1-1,1 0 1,0 0 0,0 0-1,0-1 1,0 1-1,0 0 1,0 0-1,1-1 1,-1 1 0,1 0-1,0 0 1,0-1-1,0 1 1,2 3-1,0 2-77,1-1-1,1 0 0,-1 0 0,1 0 1,0 0-1,1 0 0,-1-1 0,1 0 1,1-1-1,11 9 0,-5-6-683,1 0-1,0-1 1,0-1 0,18 5-1,13 1-3905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2:29.926"/>
    </inkml:context>
    <inkml:brush xml:id="br0">
      <inkml:brushProperty name="width" value="0.05" units="cm"/>
      <inkml:brushProperty name="height" value="0.05" units="cm"/>
      <inkml:brushProperty name="color" value="#33CCFF"/>
    </inkml:brush>
  </inkml:definitions>
  <inkml:trace contextRef="#ctx0" brushRef="#br0">21 185 4002,'0'0'5074,"-5"2"-4618,-11 4 233,23-6 576,35-16-225,198-120 457,-184 102-1263,-50 31 431,-1 0-3899,-12 2-298,-10 1-62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38.379"/>
    </inkml:context>
    <inkml:brush xml:id="br0">
      <inkml:brushProperty name="width" value="0.05" units="cm"/>
      <inkml:brushProperty name="height" value="0.05" units="cm"/>
      <inkml:brushProperty name="color" value="#33CCFF"/>
    </inkml:brush>
  </inkml:definitions>
  <inkml:trace contextRef="#ctx0" brushRef="#br0">302 1608 160,'0'0'6070,"-31"-1"-1548,20-1-4202,1-2 1,0 1 0,-1-1 0,1-1 0,0 0 0,1 0 0,-1-1 0,1 0 0,0-1 0,-14-14-1,8 6 31,1 0-1,1 0 1,0-2-1,-19-33 1,22 30-197,0-1 1,2 0-1,1-1 0,1 1 1,0-2-1,2 1 0,-3-33 1,3-12 86,7-80 1,-1 125-217,1 0-1,2 0 1,0 1 0,1-1 0,1 1-1,2 1 1,-1-1 0,2 2-1,21-32 1,14-16 127,69-74 0,-110 136-148,41-47 59,4 2 0,1 2 0,2 2 0,2 3-1,2 2 1,2 2 0,2 3 0,1 3 0,1 2 0,2 4 0,0 1 0,2 4 0,95-19-1,-96 32-29,1 3 0,0 3-1,118 9 1,-130 0 21,-1 3 0,0 2 0,-1 2-1,79 32 1,-54-13 105,-2 3-1,90 58 1,-122-66-56,-1 3 1,-2 1 0,0 1 0,-3 3 0,63 72 0,-83-85 21,-1 1 0,0 1 0,-2 0 0,-1 1-1,0 0 1,-2 1 0,-1 1 0,-1-1 0,-2 2-1,0-1 1,-2 1 0,2 31 0,-4 26 87,-6 84 0,-1-145-524,-1-1-1,-1 0 1,-1 0 0,-1-1-1,-21 42 1,24-52-765,3-10 617,1 0-1,0 0 1,0 0-1,-1 0 0,1 0 1,-1 0-1,0-1 1,1 1-1,-1-1 0,0 1 1,0-1-1,0 0 1,0 1-1,0-1 0,0 0 1,-3 0-1,-22 6-6689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26.235"/>
    </inkml:context>
    <inkml:brush xml:id="br0">
      <inkml:brushProperty name="width" value="0.05" units="cm"/>
      <inkml:brushProperty name="height" value="0.05" units="cm"/>
      <inkml:brushProperty name="color" value="#33CCFF"/>
    </inkml:brush>
  </inkml:definitions>
  <inkml:trace contextRef="#ctx0" brushRef="#br0">423 19 144,'0'0'7033,"4"-2"-6345,9-8-92,-18 5 264,-34 3 501,29 2-1302,-21 1-46,0 0 1,-1 3-1,1 0 0,-32 10 1,46-9-6,1 0 0,0 1 0,1 0 1,-1 1-1,1 1 0,1 1 1,0 0-1,0 0 0,-17 17 0,28-25 14,1 1 0,0 0-1,0 0 1,0 0 0,0 0-1,0 0 1,0 1 0,1-1 0,-1 0-1,1 1 1,-1 0 0,1-1-1,0 1 1,0-1 0,0 1-1,1 0 1,-1 0 0,1 0 0,-1-1-1,1 1 1,0 0 0,0 0-1,0 0 1,0 0 0,1 0-1,-1-1 1,1 1 0,0 0-1,-1 0 1,1-1 0,1 1 0,-1 0-1,0-1 1,1 1 0,-1-1-1,1 0 1,0 1 0,-1-1-1,1 0 1,0 0 0,1 0 0,-1 0-1,0-1 1,0 1 0,1 0-1,-1-1 1,1 0 0,-1 1-1,1-1 1,0 0 0,0-1-1,4 2 1,18 4 156,0-1 1,0-1-1,1-2 0,-1 0 0,0-2 1,28-2-1,10 0 359,-56 2-506,0 0 0,-1-1 0,1 1 0,0-2 0,0 1 0,-1-1 0,1 0 0,-1 0 0,0 0 0,0-1 0,1 0 1,-2-1-1,9-5 0,-10 6-48,0 0-1,-1-1 1,0 1 0,0-1 0,0 0 0,0 0 0,0 0 0,-1 0 0,0-1 0,0 1 0,0-1 0,0 1 0,-1-1 0,0 1 0,0-1 0,0 0 0,0 0 0,-1 0-1,0-5 1,0 8-24,0 0-1,0 0 0,0 0 0,-1 0 1,1 0-1,-1 0 0,0 0 0,1 0 0,-1 0 1,0 1-1,0-1 0,0 0 0,0 0 1,0 1-1,-1-1 0,1 1 0,0-1 1,-1 1-1,1-1 0,-4-1 0,0 0-17,0 0 0,0 0 0,-1 1 1,1 0-1,-1 0 0,1 0 0,-8-1 0,-11-1-245,1 2 0,-40 0 0,60 2 254,-29-1-162,24-1 187,0 2 0,-1-1 0,1 1 0,0 0 0,0 1 0,0 0 0,0 0 0,0 1 0,0 0 1,0 0-1,0 1 0,-8 4 0,-9 23-703,22-26 395,0 0 1,0 0 0,0 0-1,0 0 1,0 0-1,-8 5 1,3-3-1570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33.352"/>
    </inkml:context>
    <inkml:brush xml:id="br0">
      <inkml:brushProperty name="width" value="0.05" units="cm"/>
      <inkml:brushProperty name="height" value="0.05" units="cm"/>
      <inkml:brushProperty name="color" value="#33CCFF"/>
    </inkml:brush>
  </inkml:definitions>
  <inkml:trace contextRef="#ctx0" brushRef="#br0">462 336 368,'0'0'5709,"9"-34"-1840,-9 28-3567,0-7 470,0 0 0,-1 0 0,-4-20 0,4 27-684,-1 1 0,0-1 0,-1 1 0,1-1-1,-1 1 1,0 0 0,0 0 0,-1 0 0,0 1 0,-6-7 0,-5-4-40,-1 0 0,-1 2 1,0 0-1,-1 0 1,-1 2-1,0 0 0,0 2 1,-34-13-1,25 13-103,-1 1-1,0 1 0,0 2 0,0 0 1,-53 0-1,81 8 26,-1-1 1,1 1-1,0 0 0,1-1 1,-1 1-1,0 0 0,1-1 0,-1 1 1,1 0-1,0 0 0,0-1 1,0 1-1,0 0 0,1 4 1,-1-3 7,1 2 31,0-1 1,0 0-1,0 0 0,1 0 0,0 0 1,0 0-1,0 0 0,0 0 0,1 0 1,0-1-1,0 1 0,0-1 1,6 6-1,58 55 197,-41-40-160,-14-13 17,0 0 1,0-1-1,1-1 1,0 0-1,1-1 1,0 0-1,0-1 1,1 0-1,0-2 1,1 0-1,-1 0 1,1-1-1,0-1 1,1-1-1,31 3 1,-46-6-58,0 0-1,0 0 1,0 0-1,0 0 1,0 0-1,0 0 1,0-1-1,0 1 1,0-1-1,0 0 1,0 1-1,0-1 1,0 0-1,0 0 1,-1 0 0,1 0-1,0-1 1,-1 1-1,1 0 1,-1-1-1,1 1 1,1-4-1,0 0-74,-1 0 0,0-1 0,0 1 1,-1 0-1,0-1 0,0 0 0,1-7 0,-1 3-216,6-53-119,-5 20-3627,-2 30 1315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34.529"/>
    </inkml:context>
    <inkml:brush xml:id="br0">
      <inkml:brushProperty name="width" value="0.05" units="cm"/>
      <inkml:brushProperty name="height" value="0.05" units="cm"/>
      <inkml:brushProperty name="color" value="#33CCFF"/>
    </inkml:brush>
  </inkml:definitions>
  <inkml:trace contextRef="#ctx0" brushRef="#br0">139 9 992,'0'0'4208,"-35"0"-2295,15-1-1902,-23 2 1152,42-1-1134,0 1-1,0-1 1,0 0 0,0 1 0,0 0-1,0-1 1,0 1 0,0-1 0,0 1-1,0 0 1,0 0 0,0 0 0,0 0-1,0-1 1,1 1 0,-1 0 0,0 0-1,1 0 1,-1 1 0,1-1 0,-1 0-1,1 0 1,0 0 0,-1 0 0,1 0-1,0 0 1,0 1 0,0-1 0,0 0-1,0 0 1,0 2 0,1 2 69,0-1 1,0 1-1,1 0 1,-1 0-1,1-1 1,1 1-1,-1-1 0,0 0 1,1 0-1,0 0 1,0 0-1,0 0 1,1 0-1,-1-1 1,1 0-1,0 0 1,0 0-1,0 0 0,0 0 1,0-1-1,10 4 1,7 5 162,0-2 1,1 0-1,30 6 1,-5-5-159,1-2-1,-1-2 1,1-2 0,0-2 0,70-7-1,-115 5-62,-1-1-1,1 1 0,-1-1 0,1 1 1,-1-1-1,1 0 0,-1 0 0,1 0 1,-1 0-1,0 0 0,0 0 1,1-1-1,-1 1 0,0-1 0,0 0 1,0 1-1,-1-1 0,1 0 0,0 0 1,-1 0-1,1 0 0,-1 0 0,0-1 1,2-2-1,-2 1-19,1-1 1,-1 0-1,0 0 0,0 1 1,-1-1-1,1 0 0,-1 0 1,0 0-1,0 0 0,-1 0 1,0 1-1,-1-9 0,1 10-31,-1 0 1,1 0-1,-1 0 0,0 1 0,0-1 1,0 0-1,0 1 0,0-1 0,-1 1 1,1-1-1,-1 1 0,1 0 0,-1 0 1,0 0-1,0 1 0,0-1 0,0 1 1,0-1-1,-4 0 0,-69-19-103,61 18 99,-31-4-1,0 1-1,-1 3 0,1 2 1,-61 6-1,87-3-742,0 2-1,1 0 1,0 1-1,-30 13 1,8-4-3543,22-8 804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35.495"/>
    </inkml:context>
    <inkml:brush xml:id="br0">
      <inkml:brushProperty name="width" value="0.05" units="cm"/>
      <inkml:brushProperty name="height" value="0.05" units="cm"/>
      <inkml:brushProperty name="color" value="#33CCFF"/>
    </inkml:brush>
  </inkml:definitions>
  <inkml:trace contextRef="#ctx0" brushRef="#br0">2 242 1056,'0'0'3287,"1"1"-3142,-1 1-1,1-1 0,0 0 0,-1 1 1,1-1-1,0 0 0,0 1 0,0-1 1,0 0-1,0 0 0,0 0 1,2 2-1,16 3 408,-1-1 1,1-1-1,0-1 1,0-1-1,0 0 1,0-2 0,33-2-1,-7 1-13,-30-1-445,0 0-1,-1-2 0,0 1 0,0-2 1,0 0-1,0 0 0,0-1 0,-1-1 0,0 0 1,-1-1-1,0-1 0,0 1 0,-1-2 1,0 0-1,0 0 0,14-20 0,-21 25-101,-1 0 1,0 0-1,-1 0 0,0-1 1,1 0-1,-2 1 0,1-1 1,-1 0-1,1 0 0,-1-7 1,-1 11 1,1 0-1,-1-1 1,0 1 0,0 0 0,-1-1 0,1 1 0,0 0 0,-1 0 0,1-1-1,-1 1 1,0 0 0,1 0 0,-1 0 0,0 0 0,-1 0 0,1 0-1,0 0 1,-1 0 0,1 0 0,-1 0 0,1 1 0,-1-1 0,0 1 0,1-1-1,-1 1 1,0 0 0,-4-3 0,-17-2-107,0 1 1,-1 0-1,1 2 0,-1 1 0,0 1 1,1 0-1,-46 7 0,57-4 78,1 0 0,-1 1 0,1 0 0,0 1 0,0 0 0,0 1 0,0 0-1,-13 10 1,-1 2-177,0 1 0,-22 22 0,44-37 3,1 0 0,-1-1 0,1 1 0,0 1 0,-1-1 0,2 0 0,-1 0 0,0 1 0,1-1 0,-1 1 0,1-1 0,0 1 0,0 0 0,0 0 0,1-1 0,0 1 0,-1 0 0,1 0 0,0 0 0,1-1 0,-1 1 0,1 0 0,1 4 0,5 5-1746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38.828"/>
    </inkml:context>
    <inkml:brush xml:id="br0">
      <inkml:brushProperty name="width" value="0.05" units="cm"/>
      <inkml:brushProperty name="height" value="0.05" units="cm"/>
      <inkml:brushProperty name="color" value="#33CCFF"/>
    </inkml:brush>
  </inkml:definitions>
  <inkml:trace contextRef="#ctx0" brushRef="#br0">64 241 496,'0'0'8807,"-2"29"-9117,-1-12 442,1 0 0,1 0 0,1 0 0,3 32-1,-2-44-96,1 0-1,0 0 1,0-1-1,1 1 1,-1-1-1,1 1 1,0-1-1,0 0 1,0 0-1,1 0 1,-1-1-1,7 6 1,52 37 413,-50-39-320,0-1-1,0 0 1,1-1 0,0-1-1,0 0 1,1 0 0,-1-1-1,0-1 1,1-1 0,0 0 0,-1 0-1,1-1 1,0-1 0,15-3-1,-21 2-63,-1 0-1,0-1 1,0 0-1,0 0 0,0-1 1,-1 1-1,1-2 1,-1 1-1,0-1 0,0 0 1,0 0-1,-1 0 1,9-11-1,-7 6-9,1 0-1,-2 0 0,0-1 1,0 0-1,-1 0 1,0 0-1,6-23 1,-5 0-3,-2-1 1,-1-1 0,-2 1 0,-5-46-1,4 76-41,0-1 0,-1 1 0,0 0 0,0-1 0,0 1-1,-1 0 1,0 0 0,0 0 0,0 0 0,-1 0-1,1 0 1,-1 1 0,0-1 0,-1 1 0,1 0 0,-1 0-1,0 0 1,0 0 0,0 1 0,0-1 0,-6-2 0,1 1-43,0 0 0,0 2 0,0-1 0,-1 1 0,0 0 0,1 1 0,-1 0 0,0 0 0,0 1 0,-14 1 0,-30-2-285,28 0 240,0 2 0,0 1 0,-40 5 0,60-5 61,-1 1 1,1-1 0,0 1 0,0 1-1,0-1 1,0 1 0,0 0 0,0 0-1,1 1 1,-1-1 0,1 1 0,0 0-1,0 1 1,1-1 0,-1 1 0,1 0-1,0 0 1,0 1 0,-3 5 0,-1 6 25,-1 1-1,2 0 1,1 0 0,0 0 0,-5 32 0,9-41-306,1-1-1,0 1 0,1-1 1,0 1-1,0-1 0,1 1 1,0-1-1,0 1 0,1-1 1,0 0-1,1 1 0,0-1 1,0 0-1,1-1 0,4 9 1,9 7-3257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2.506"/>
    </inkml:context>
    <inkml:brush xml:id="br0">
      <inkml:brushProperty name="width" value="0.05" units="cm"/>
      <inkml:brushProperty name="height" value="0.05" units="cm"/>
      <inkml:brushProperty name="color" value="#33CCFF"/>
    </inkml:brush>
  </inkml:definitions>
  <inkml:trace contextRef="#ctx0" brushRef="#br0">160 66 192,'0'0'9570,"27"2"-9045,-23-1-374,3 1 6,1 0 1,-1 0-1,1-1 0,0 0 0,0-1 1,-1 0-1,9 0 0,-15-1-158,1 0 0,-1 0 0,-1 0 0,1 0 0,0 0 0,0-1 0,0 1 0,-1 0 0,1 0 0,0-1 0,-1 1 0,1 0 0,-1-1 0,0 1 0,1-1 0,-1 1 0,0 0 0,0-1 0,0 1 0,0-1 0,0 1 0,0-1 0,-1-1 0,1 1-32,1 0-1,-1 0 0,-1-1 0,1 1 1,0 0-1,0 0 0,-1 0 1,1 0-1,-1 0 0,0 0 1,0 0-1,1 0 0,-1 0 0,-1 0 1,0-1-1,-11 0 7,-1 0 0,0 1 0,1 1 0,-1 0 0,0 1 0,0 1 0,-22 3 0,33-3 27,0 0 0,0-1 1,1 2-1,-1-1 0,1 0 0,-1 0 1,1 1-1,-1 0 0,1-1 0,0 1 1,0 0-1,0 0 0,0 0 0,0 0 0,0 0 1,0 1-1,1-1 0,-1 1 0,-1 4 1,0-2 7,1 1 0,0-1 0,0 1 0,0 0 0,1 0 0,0 0 0,0 0 0,0 7 0,1-13 195,1 0-173,1-1 0,0 1-1,0-1 1,-1 1 0,1 0-1,0 0 1,0 0 0,-1 0-1,1 0 1,0 0 0,0 1 0,2 0-1,-2-1-11,-1 1 0,0-1 0,1 1 1,-1-1-1,0 0 0,0 0 0,1 0 0,-1 0 0,0 0 0,1 0 0,-1 0 0,0 0 0,1 0 0,-1-1 1,0 1-1,1 0 0,-1-1 0,0 1 0,0-1 0,0 0 0,1 1 0,-1-1 0,0 0 0,0 0 0,2-1 1,-1-1-96,1-1 1,0 0 0,-1 0 0,0 0 0,1 0 0,-2 0 0,1 0 0,0-1 0,-1 1-1,0 0 1,0-1 0,0 1 0,-1-1 0,1 0 0,-1 1 0,0-5 0,-54 6-359,50 3 425,0 0 1,0 1-1,0-1 1,0 0-1,0 1 0,0 0 1,0 0-1,0 0 1,0 1-1,0-1 1,0 1-1,1 0 1,-1 0-1,1 0 1,-1 1-1,1-1 1,0 1-1,0 0 0,0 0 1,0 0-1,1 0 1,-1 0-1,1 0 1,-1 1-1,1 0 1,1-1-1,-1 1 1,0 0-1,1 0 1,0 0-1,0 0 0,-2 8 1,8-11-113,0 0-1,0 0 1,0 0 0,0-1-1,0 0 1,0 0 0,7-1-1,-7 1-824,8 0-1772,-1 0-1429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3.072"/>
    </inkml:context>
    <inkml:brush xml:id="br0">
      <inkml:brushProperty name="width" value="0.05" units="cm"/>
      <inkml:brushProperty name="height" value="0.05" units="cm"/>
      <inkml:brushProperty name="color" value="#33CCFF"/>
    </inkml:brush>
  </inkml:definitions>
  <inkml:trace contextRef="#ctx0" brushRef="#br0">0 83 1569,'0'0'4911,"5"5"-3977,-2-1-742,1 0-1,0 0 1,0-1-1,0 1 1,0-1 0,0 0-1,1 0 1,0-1-1,-1 1 1,1-1-1,0 0 1,0-1 0,0 1-1,0-1 1,0 0-1,1 0 1,-1 0 0,0-1-1,1 0 1,7-1-1,-7 1-77,15 1 159,0-2 1,1-1 0,23-4 0,-40 5-253,-1 0 0,1 0 0,0-1 0,0 1 1,-1-1-1,1 0 0,-1-1 0,1 1 1,-1-1-1,0 0 0,0 0 0,0 0 0,0 0 1,-1-1-1,1 1 0,-1-1 0,0 0 1,0 0-1,4-8 0,-6 11-48,0-1-1,0 0 1,0 0-1,-1 0 1,1 0-1,0 0 1,-1 0-1,1 0 1,-1 0-1,0 0 1,0 0 0,0 0-1,0 0 1,0 0-1,0 0 1,0 0-1,-1 0 1,1 0-1,-1 0 1,0 0 0,-1-3-1,1 3-18,-1 1 1,1 0-1,-1-1 0,0 1 1,0 0-1,1 0 0,-1 0 0,0 0 1,0 0-1,0 0 0,0 1 1,0-1-1,0 1 0,-1-1 0,1 1 1,0 0-1,0-1 0,0 1 1,-4 1-1,-4-1-27,-1 0 0,1 0 1,0 1-1,-1 1 0,-13 3 0,20-4 43,1 1 0,-1 0 0,1-1 0,-1 1 0,1 1 0,0-1 0,-1 0 0,1 1 0,0-1 0,1 1 0,-1 0 0,0 0 0,1 0 0,0 0 0,0 1 0,0-1 0,-3 6 1,1 12-1275,7-1-3347,5-16 2703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4.230"/>
    </inkml:context>
    <inkml:brush xml:id="br0">
      <inkml:brushProperty name="width" value="0.05" units="cm"/>
      <inkml:brushProperty name="height" value="0.05" units="cm"/>
      <inkml:brushProperty name="color" value="#33CCFF"/>
    </inkml:brush>
  </inkml:definitions>
  <inkml:trace contextRef="#ctx0" brushRef="#br0">7 333 5298,'0'0'4229,"11"-3"-4096,19-6 431,-1-2 1,49-24-1,-68 30-420,0-1 0,-1 1 1,0-2-1,0 1 1,0-1-1,-1 0 1,0-1-1,0 0 0,-1 0 1,0-1-1,-1 0 1,10-17-1,-9-11 444,-7 36-587,0 0 0,0 0-1,0 1 1,0-1 0,0 0-1,0 0 1,0 0-1,0 0 1,0 0 0,0 0-1,0 0 1,-1 1 0,1-1-1,0 0 1,-1 0 0,1 0-1,0 1 1,-1-1 0,1 0-1,-1 0 1,1 1 0,-1-1-1,0 0 1,1 1 0,-1-1-1,0 1 1,1-1-1,-1 1 1,0-1 0,0 1-1,0-1 1,1 1 0,-1 0-1,-1-1 1,-10 1-159,0 0 0,0 0 0,0 1-1,0 1 1,-21 6 0,30-7 153,0 0 1,0 0-1,1 0 1,-1 1-1,0 0 0,1-1 1,0 1-1,-1 0 0,1 0 1,0 0-1,0 0 1,0 1-1,0-1 0,0 0 1,1 1-1,-1-1 0,1 1 1,-1 0-1,1 0 1,0-1-1,0 1 0,0 0 1,1 0-1,-1 0 0,1 0 1,-1 0-1,1 0 0,1 5 1,-1-8 13,0 0-1,0 1 1,0-1 0,1 0-1,-1 0 1,0 1 0,0-1-1,0 0 1,1 0 0,-1 0-1,0 0 1,0 1 0,1-1-1,-1 0 1,0 0 0,1 0-1,-1 0 1,0 0 0,1 0-1,-1 0 1,0 0 0,0 0-1,1 0 1,-1 0 0,0 0-1,1 0 1,-1 0 0,0 0-1,1 0 1,-1 0 0,0 0-1,0-1 1,1 1 0,-1 0-1,0 0 1,0 0 0,1 0 0,-1 0-1,0-1 1,0 1 0,1 0-1,-1 0 1,0-1 0,0 1-1,0 0 1,1 0 0,-1-1-1,0 1 1,0 0 0,0 0-1,0-1 1,0 1 0,14-14 19,-8 4 44,-2-1 0,1 0-1,-1-1 1,-1 1 0,0-1 0,0 0 0,-2 0-1,1 0 1,-1 0 0,-1-19 0,-1 31-90,0 0 0,0-1 0,0 1 0,0 0-1,0 0 1,0 0 0,0-1 0,0 1 0,0 0 0,0 0 0,0 0 0,0 1 0,0-1 0,0 0 0,0 0 0,0 0 0,0 1 0,0-1 0,1 0 0,-1 1-1,0-1 1,0 1 0,0-1 0,0 1 0,-1 1 0,-10 14-29,0 1 0,1 0 1,0 1-1,2 0 0,0 0 0,-10 32 0,17-44 106,1-1 1,0 1-1,0 0 0,0 0 0,1 0 1,0 0-1,0 6 0,1 1 38,-1-12-79,1 0-1,0-1 1,0 1 0,0 0-1,-1-1 1,1 1-1,0 0 1,0-1 0,0 1-1,0-1 1,0 0 0,0 1-1,0-1 1,0 0 0,0 1-1,1-1 1,-1 0-1,0 0 1,0 0 0,0 0-1,0 0 1,0 0 0,2-1-1,28-1 331,-25 0-322,0-1-1,0 0 1,0-1-1,0 1 1,-1-1 0,1 0-1,-1-1 1,0 1 0,0-1-1,-1 0 1,1 0-1,-1 0 1,0-1 0,-1 0-1,6-10 1,-4 6-35,0 0 0,0-1 0,-1 1 0,-1-1 0,0 0-1,0 0 1,-1 0 0,1-19 0,-3 18-60,0 9 41,0 0-1,0 1 1,0-1 0,0 0 0,0 0 0,0 1 0,-1-1-1,1 0 1,-1 0 0,0 1 0,-1-4 0,0 5-10,1 0 0,0 0 0,-1 0 0,1 0 1,-1 0-1,1 1 0,-1-1 0,0 0 0,1 1 0,-1-1 0,0 1 0,1 0 0,-1 0 1,0-1-1,0 1 0,1 0 0,-1 0 0,0 1 0,0-1 0,1 0 0,-3 1 1,-3 1-56,0 0 0,0 0 0,1 0 0,-1 1 0,0 0 1,1 1-1,0 0 0,0 0 0,0 0 0,0 0 0,1 1 1,0 0-1,-6 7 0,-9 9-36,-31 46 0,46-61 182,1 0 1,1 0 0,-1 0 0,1 0-1,0 1 1,0-1 0,1 1 0,0 0-1,0 0 1,1 0 0,0 0 0,-1 11 0,7-17 43,0 0 0,0 0 1,0 0-1,0-1 0,0 0 1,0 0-1,0 0 1,0 0-1,8-3 0,-10 1-203,0 0 0,-1-1 0,1 0 0,-1 1 0,0-1 0,0 0 1,0 0-1,0 0 0,0-1 0,-1 1 0,1 0 0,-1-1 0,0 1 0,0-1 0,0 1 0,0-1 0,-1 1 0,0-1 0,1 1 0,-1-1 0,-1 0 0,1 1 0,0-1 0,-2-4 0,0-7-3568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5.407"/>
    </inkml:context>
    <inkml:brush xml:id="br0">
      <inkml:brushProperty name="width" value="0.05" units="cm"/>
      <inkml:brushProperty name="height" value="0.05" units="cm"/>
      <inkml:brushProperty name="color" value="#33CCFF"/>
    </inkml:brush>
  </inkml:definitions>
  <inkml:trace contextRef="#ctx0" brushRef="#br0">309 130 1521,'0'0'5968,"-10"-5"-3831,11 8-2108,0 1 0,1-1 0,-1 0 0,1 1 0,0-1 1,0 0-1,0 0 0,0 0 0,1 0 0,-1-1 0,1 1 0,0-1 1,0 1-1,0-1 0,0 0 0,0 0 0,0 0 0,0-1 0,1 1 1,-1-1-1,1 0 0,3 1 0,4 2 130,1 0 0,0-1 0,0-1 0,0 0 0,19 0 0,-30-2-141,0 0-1,0-1 0,0 1 0,-1-1 0,1 1 0,0-1 0,-1 1 0,1-1 1,0 1-1,-1-1 0,1 0 0,-1 1 0,1-1 0,-1 0 0,1 1 0,-1-1 0,1 0 1,-1 0-1,0 0 0,1 1 0,-1-1 0,0 0 0,0 0 0,1 0 0,-1 0 0,0 0 1,0 1-1,0-1 0,0 0 0,0 0 0,-1 0 0,1 0 0,0 0 0,0 1 0,-1-2 1,1-1-20,0 1 1,-1 0 0,1-1 0,-1 1 0,1 0 0,-1-1 0,0 1 0,0 0-1,0 0 1,0 0 0,0 0 0,0 0 0,-2-2 0,-7-2-21,0 1 1,0 0-1,0 1 0,0 0 1,-1 0-1,0 1 0,1 1 1,-1 0-1,-19-1 1,-16 1-71,-48 4 1,25 0 68,67-2 20,0 0 0,0 0 0,0 0-1,-1 0 1,1 0 0,0 1 0,0-1 0,0 1-1,0-1 1,0 1 0,0 0 0,0 0 0,1 0-1,-1 0 1,0 0 0,0 0 0,1 0 0,-1 1-1,0-1 1,1 0 0,-1 1 0,1 0 0,0-1-1,0 1 1,-1 0 0,1-1 0,0 1 0,0 0-1,1 0 1,-1 0 0,0 0 0,1 0 0,-1 0-1,1 0 1,0 0 0,-1 0 0,1 0 0,0 1-1,0-1 1,0 0 0,1 0 0,-1 0 0,1 0-1,-1 0 1,1 0 0,-1 0 0,1 0 0,0 0-1,1 2 1,1-1 41,-1 1-1,1-1 1,0 0 0,0 0-1,0 0 1,0 0-1,1-1 1,-1 1 0,1-1-1,-1 0 1,1 0-1,0 0 1,8 2 0,55 14 225,-51-15-230,0-1 0,0 0 1,0-1-1,0-1 0,0-1 1,23-4-1,-35 5-34,-1-1 1,1 0-1,0 0 1,-1 0-1,1 0 0,-1-1 1,1 0-1,-1 1 1,0-1-1,1 0 0,-1-1 1,0 1-1,0 0 1,-1-1-1,1 0 0,-1 0 1,1 0-1,-1 0 1,0 0-1,0 0 0,0 0 1,0-1-1,-1 1 1,1-1-1,-1 1 0,0-1 1,0 0-1,0 1 1,-1-1-1,1 0 0,-1 0 1,0-5-1,-1 4 2,0 0-1,0 1 0,0-1 1,-1 0-1,0 0 0,0 1 1,0-1-1,-1 1 1,1-1-1,-1 1 0,0 0 1,0 0-1,-1 1 0,1-1 1,-1 1-1,0-1 0,0 1 1,0 0-1,0 0 1,0 1-1,-8-4 0,-4-2 8,0 0 0,-1 1 0,1 1 0,-34-9 0,27 11-73,-1 1 0,1 1 1,-1 1-1,1 1 0,-33 4 0,54-4 53,-1 0 0,1 0 0,0 1 0,0 0 0,0-1 0,0 1 0,0 0 0,0 0 0,0 0 0,0 0 0,0 0 0,0 0 0,1 1 0,-1-1 0,0 1 0,1-1 0,-1 1 0,1-1 0,0 1 0,-1 0 0,1 0 0,0 0 0,0 0 0,0 0 0,0 0 0,0 2 0,0-1-210,1-1 0,0 1 0,0 0 0,-1-1 0,2 1 0,-1-1 0,0 1 0,0 0 0,1-1 1,-1 1-1,1-1 0,0 1 0,2 3 0,3 4-3268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6.407"/>
    </inkml:context>
    <inkml:brush xml:id="br0">
      <inkml:brushProperty name="width" value="0.05" units="cm"/>
      <inkml:brushProperty name="height" value="0.05" units="cm"/>
      <inkml:brushProperty name="color" value="#33CCFF"/>
    </inkml:brush>
  </inkml:definitions>
  <inkml:trace contextRef="#ctx0" brushRef="#br0">232 140 3730,'0'0'3396,"5"0"-2889,15 2 232,21 0 722,56-2-1,-86-1-1377,0 0 0,0-1 1,1 0-1,-2 0 0,1-2 0,0 1 0,-1-1 1,1-1-1,-1 1 0,12-9 0,-20 12-62,-1 0-1,1 0 1,0-1 0,-1 1-1,1 0 1,-1-1-1,1 1 1,-1-1-1,1 1 1,-1-1 0,0 0-1,0 1 1,0-1-1,0 0 1,0 0 0,-1 0-1,1 0 1,0 0-1,-1 0 1,0 0-1,1 0 1,-1 0 0,0 0-1,0 0 1,0 0-1,0 0 1,-1-2 0,0 1-16,0 1 1,0-1-1,0 1 1,-1 0-1,1 0 1,-1 0 0,1 0-1,-1 0 1,0 0-1,0 0 1,0 0 0,0 1-1,0-1 1,0 1-1,-1-1 1,1 1 0,0 0-1,-1 0 1,1 0-1,-5-1 1,-10-2-62,-1 0 1,1 1-1,-1 1 0,0 1 0,0 1 1,1 0-1,-1 1 0,0 1 1,0 0-1,-25 8 0,-16 7 82,-93 42 1,149-58-27,-51 30-187,52-30 168,1 0 0,-1 0-1,1 1 1,-1-1 0,1 0-1,0 1 1,0-1-1,0 1 1,0-1 0,0 1-1,0 0 1,-1 3 0,2-4 16,0-1 1,0 1 0,0 0 0,0 0 0,0 0-1,0 0 1,0 0 0,1-1 0,-1 1 0,0 0-1,1 0 1,-1-1 0,0 1 0,1 0 0,-1 0-1,1-1 1,-1 1 0,1 0 0,-1-1-1,1 1 1,0-1 0,-1 1 0,1-1 0,0 1-1,-1-1 1,1 1 0,0-1 0,0 0 0,1 1-1,14 6 100,1-1 0,0-1 0,0-1 0,0 0-1,0-2 1,1 0 0,-1 0 0,1-2-1,0 0 1,30-5 0,-45 5-150,0 0 1,0 0-1,0-1 0,0 0 1,-1 1-1,1-1 1,0 0-1,0 0 0,-1 0 1,1-1-1,-1 1 1,1-1-1,-1 1 0,0-1 1,1 0-1,-1 0 1,0 0-1,0 0 0,0 0 1,-1-1-1,1 1 1,0 0-1,-1-1 0,0 0 1,1 1-1,-1-1 1,0 0-1,-1 1 0,1-1 1,0 0-1,-1 0 1,1 0-1,-1 0 0,0 1 1,0-1-1,0 0 1,0 0-1,-1-4 0,-6-7-3081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46.240"/>
    </inkml:context>
    <inkml:brush xml:id="br0">
      <inkml:brushProperty name="width" value="0.05" units="cm"/>
      <inkml:brushProperty name="height" value="0.05" units="cm"/>
      <inkml:brushProperty name="color" value="#CC0066"/>
    </inkml:brush>
  </inkml:definitions>
  <inkml:trace contextRef="#ctx0" brushRef="#br0">1921 118 4562,'0'0'3837,"-4"-11"-2717,-13-33-320,16 41-645,-1 1-1,0 0 0,0-1 0,0 1 0,0 0 0,0 0 0,0 1 0,0-1 1,-1 0-1,1 1 0,-1-1 0,1 1 0,-1 0 0,0 0 0,1 0 0,-1 0 1,0 0-1,0 1 0,-4-1 0,-1-1-11,-45-9 40,0 3 0,-1 2 0,0 2-1,-79 4 1,64 1-139,33 1-38,-1 1 0,1 2 1,0 2-1,1 1 0,-1 2 1,-44 19-1,-12 10 8,-90 54 0,123-60-33,2 2 0,2 3 0,1 2 0,2 3 0,2 2 0,2 2 0,-69 87 0,52-51 17,-99 135-8,142-183 7,1 1 0,1 1 0,2 1 0,-20 62 0,35-88 18,-1 0-1,2 1 1,0 0 0,0-1 0,1 1 0,0 0-1,2 0 1,-1-1 0,1 1 0,1 0 0,1-1-1,-1 1 1,2-1 0,0 0 0,0 0-1,1 0 1,1 0 0,0-1 0,0 0 0,1 0-1,1-1 1,-1 0 0,18 16 0,13 9 116,1-1 0,2-3-1,2-1 1,0-3 0,2-1 0,1-2 0,1-2 0,81 26 0,-25-18-52,0-4 0,2-5 0,125 9 0,-101-21 313,-1-7 1,209-21-1,-145-7-56,201-54 0,-240 42-253,-1-7 1,161-71-1,-273 96 23,-2-1 0,0-2 1,-1-2-1,-1-1 0,-2-2 0,0-1 0,43-50 0,-68 66-70,-1 1 0,0-1 0,0-1 0,-1 1 0,-1-1 0,-1 0 0,0-1 0,0 1 1,-1-1-1,-1 0 0,-1 0 0,0 0 0,-1-1 0,-1 1 0,0 0 0,-1 0 0,0-1 0,-5-18 0,1 17-8,0 0 0,0 0-1,-2 0 1,0 1-1,-1 0 1,-18-28 0,3 10-28,-53-57 1,44 57-4,-1 1 0,-1 2-1,-2 2 1,-1 1 0,-1 2-1,-1 1 1,-1 2 0,-1 2 0,-1 2-1,-1 2 1,-1 1 0,-77-16 0,4 15-88,-1 6 1,0 5 0,-151 11 0,178 0-42,0 4-1,1 4 0,-120 33 0,189-39-596,1 0 0,0 1 0,-35 21 0,41-20-753,0 0-1,1 1 0,-13 13 1,0 3-4377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7.837"/>
    </inkml:context>
    <inkml:brush xml:id="br0">
      <inkml:brushProperty name="width" value="0.05" units="cm"/>
      <inkml:brushProperty name="height" value="0.05" units="cm"/>
      <inkml:brushProperty name="color" value="#33CCFF"/>
    </inkml:brush>
  </inkml:definitions>
  <inkml:trace contextRef="#ctx0" brushRef="#br0">220 127 1056,'0'0'1956,"18"0"-1316,0 1-455,-4 1 131,1-1-1,0-1 0,0-1 1,0 0-1,0 0 0,0-2 1,18-4-1,-29 5-162,-1 0 0,1 0-1,-1 0 1,0 0 0,1-1-1,-1 1 1,0-1 0,-1 0 0,1 0-1,0 0 1,3-5 0,-5 7-139,0-1-1,0 0 1,0 0 0,0 0 0,-1 1 0,1-1 0,0 0 0,-1 0 0,0 0 0,1 0-1,-1 0 1,0 0 0,0 0 0,0 0 0,0 0 0,0 0 0,0 0 0,-1 0 0,1 0-1,-1 0 1,1 0 0,-1 0 0,0 0 0,-1-3 0,0 3-18,0 0 1,0 1-1,0-1 0,0 0 1,0 0-1,-1 1 0,1-1 1,0 1-1,-1 0 0,1 0 1,-1 0-1,0 0 0,1 0 1,-1 0-1,0 1 0,1 0 1,-6-1-1,-56 0 29,44 2-8,-24-2-75,0 3 0,0 1-1,1 2 1,-56 14 0,98-19 67,0 0-1,-1 0 1,1 0-1,0 1 1,-1-1-1,1 1 1,0-1-1,-1 1 1,1-1-1,0 1 1,0 0-1,0-1 1,0 1 0,-1 0-1,1 0 1,0 0-1,1 0 1,-1 0-1,0 0 1,0 0-1,0 0 1,0 1-1,1-1 1,-1 0-1,1 0 1,-1 1-1,1-1 1,-1 0-1,1 1 1,0-1 0,0 0-1,-1 1 1,1-1-1,0 0 1,0 1-1,0-1 1,1 0-1,-1 1 1,0-1-1,0 1 1,1 1-1,1 0 85,0 1 0,-1-1 0,1 0 0,0 0 0,0 0 0,1 0 0,-1 0 0,1-1 0,-1 1 0,1-1 0,0 1 0,0-1 0,0 0 0,4 2 0,9 3 50,1 0 0,1-1-1,-1 0 1,1-2 0,0 0 0,0-1 0,22 0-1,-31-2-115,0 0 0,-1-1 0,1-1 0,0 0-1,0 0 1,0 0 0,-1-1 0,1-1 0,-1 1-1,1-2 1,-1 1 0,0-1 0,0 0 0,0 0-1,-1-1 1,12-10 0,-17 14-17,-1-1 0,1 0-1,-1 1 1,0-1 0,0 0 0,0 0-1,0 0 1,0 1 0,0-1 0,0 0 0,-1 0-1,1 0 1,-1-1 0,1 1 0,-1 0-1,0 0 1,0 0 0,0 0 0,0 0 0,0 0-1,0 0 1,0 0 0,-1-1 0,1 1-1,-1 0 1,0 0 0,-1-2 0,1 1-12,-1 0 0,1 0 0,-1 1 0,0-1 0,0 0 0,0 1 0,-1-1 0,1 1 0,-1 0 0,1-1 0,-1 1 0,0 0 1,0 1-1,0-1 0,-5-2 0,-6 0 23,0 0 0,0 0 1,-1 2-1,1 0 0,-18 0 1,24 1-360,0 1 1,0 1 0,0-1-1,0 1 1,0 1 0,0-1-1,1 2 1,-1-1-1,1 1 1,-15 7 0,5 1-2088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8.665"/>
    </inkml:context>
    <inkml:brush xml:id="br0">
      <inkml:brushProperty name="width" value="0.05" units="cm"/>
      <inkml:brushProperty name="height" value="0.05" units="cm"/>
      <inkml:brushProperty name="color" value="#33CCFF"/>
    </inkml:brush>
  </inkml:definitions>
  <inkml:trace contextRef="#ctx0" brushRef="#br0">184 118 2577,'0'0'2836,"0"-1"-2534,1 1-256,0 0 0,0 0 0,0 0 1,0 0-1,1 0 0,-1 0 0,0 0 1,0 0-1,0 1 0,0-1 0,1 0 1,-1 1-1,0-1 0,0 1 0,0-1 1,0 1-1,0-1 0,1 2 0,-1-1-4,10 3 239,0-1-1,0 0 1,0 0-1,0-1 1,0-1-1,1 0 1,-1 0-1,1-1 1,11-1 0,1 0 104,-22 1-355,1-1 1,0 1-1,0-1 1,-1 0-1,1 0 1,-1 0-1,1 0 1,-1 0-1,1-1 1,-1 1-1,0-1 1,0 1-1,1-1 0,-1 0 1,0 0-1,-1 0 1,1 0-1,0 0 1,-1-1-1,1 1 1,-1 0-1,0-1 1,1 1-1,-1-1 1,0 0-1,-1 1 1,1-1-1,0 0 1,-1 1-1,1-1 1,-1 0-1,0 0 1,0 1-1,0-1 0,-1 0 1,1 0-1,0 1 1,-1-1-1,0 0 1,0 1-1,0-1 1,0 1-1,0-1 1,0 1-1,-1-1 1,1 1-1,-1 0 1,1-1-1,-1 1 1,0 0-1,-3-2 1,-2 0-41,-1 0 1,1 0 0,-1 1 0,0 0 0,0 1 0,0-1-1,-1 2 1,1-1 0,-10 0 0,-82 2-49,51 1 31,35 0-10,1 0 0,-1 0 0,-22 6-1,31-6 21,1 0-1,0 1 0,-1-1 0,1 1 1,0-1-1,0 1 0,0 0 1,0 1-1,1-1 0,-1 1 1,0 0-1,1 0 0,0 0 1,0 0-1,-5 6 0,8-8 15,-1 0-1,0 0 1,0 1-1,1-1 1,-1 0-1,1 1 1,-1-1-1,1 0 0,-1 1 1,1-1-1,0 1 1,0-1-1,0 0 1,0 1-1,0-1 1,0 1-1,0-1 1,0 1-1,0-1 1,1 1-1,-1-1 0,1 0 1,-1 1-1,1-1 1,-1 0-1,1 1 1,1 1-1,1-1 33,-1 0-1,1 0 0,-1 0 1,1 0-1,0 0 1,0-1-1,0 1 1,0-1-1,0 0 0,0 0 1,6 1-1,10 2 155,-1-2 0,1 0-1,23-1 1,-39-1-179,15 0 18,-11 1 5,1-1 1,-1 0-1,0-1 0,1 0 0,-1 0 0,11-3 0,-16 4-14,0-1 0,0 0 0,0 0 0,-1-1 0,1 1 0,0 0 0,0-1 0,-1 1 0,1-1 0,-1 1 0,1-1 0,-1 0 0,0 1 0,1-1 0,-1 0 0,0 0 0,0 0 0,-1 0 0,1 0 0,0 0 0,-1 0 0,1-1 0,-1 1 0,1 0 0,-1 0 0,0-4 0,-1-29-499,0 34 353,0-1-1,1 1 1,-1 0 0,0-1-1,0 1 1,0 0-1,1-1 1,-1 1 0,-1 0-1,1 0 1,0 0-1,0 0 1,0 0 0,-1 0-1,1 0 1,0 1-1,-1-1 1,1 0 0,0 1-1,-3-1 1,-22-8-3431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9.352"/>
    </inkml:context>
    <inkml:brush xml:id="br0">
      <inkml:brushProperty name="width" value="0.05" units="cm"/>
      <inkml:brushProperty name="height" value="0.05" units="cm"/>
      <inkml:brushProperty name="color" value="#33CCFF"/>
    </inkml:brush>
  </inkml:definitions>
  <inkml:trace contextRef="#ctx0" brushRef="#br0">99 110 272,'0'0'4215,"0"1"-4129,-1 0-1,1 0 0,0 0 0,-1 0 0,1-1 1,0 1-1,0 0 0,0 0 0,-1 0 1,1 1-1,0-1 0,0 0 0,1 0 0,-1 0 1,0 0-1,1 1 0,7 3 222,0 0 1,0-1-1,1 0 1,0 0-1,-1-1 1,1 0-1,1-1 0,-1 0 1,0-1-1,12 1 1,12 0 397,53-3 0,-84 0-669,0 1 1,0-1-1,0 0 1,0 1-1,0-1 1,0 0-1,0 0 1,0 0-1,-1-1 1,1 1 0,0 0-1,-1-1 1,1 1-1,-1-1 1,1 1-1,-1-1 1,0 0-1,0 1 1,0-1 0,0 0-1,0 0 1,0 0-1,0 0 1,-1 0-1,1 0 1,-1 0-1,1 0 1,-1 0-1,0-4 1,1 3-14,-1 0 1,1-1-1,-1 1 1,0 0-1,0 0 1,0 0-1,-1 0 1,1 0-1,-1-1 1,0 1-1,0 0 1,0 0-1,0 0 1,0 1-1,-1-1 1,1 0-1,-1 0 1,0 1-1,-3-5 1,-4 1-51,0 0 0,-1 1 0,0 0 0,0 0 0,0 1 1,0 0-1,-1 1 0,1 0 0,-21-2 0,10 2-17,-1 2 0,1 0 0,0 1 0,-25 4 0,40-3 36,0 0-1,1 0 1,-1 1-1,1 0 1,-1 0-1,1 0 1,0 1-1,0 0 0,0 0 1,0 0-1,-5 5 1,7-6-2,1 0 0,0 0 1,0 0-1,0 0 0,0 1 0,1-1 1,-1 1-1,1-1 0,-1 1 0,1-1 1,0 1-1,0 0 0,0 0 1,0 0-1,0-1 0,1 1 0,-1 0 1,1 0-1,0 0 0,0 0 0,0 0 1,0 0-1,2 6 0,-1-8 18,0 1 0,1 0 0,0 0 0,-1-1 0,1 1 0,0-1-1,0 1 1,-1-1 0,1 0 0,0 1 0,0-1 0,1 0 0,-1 0 0,0-1-1,0 1 1,0 0 0,1-1 0,-1 0 0,0 1 0,1-1 0,-1 0 0,0 0 0,3 0-1,57-3-3693,-40-5-460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49.963"/>
    </inkml:context>
    <inkml:brush xml:id="br0">
      <inkml:brushProperty name="width" value="0.05" units="cm"/>
      <inkml:brushProperty name="height" value="0.05" units="cm"/>
      <inkml:brushProperty name="color" value="#33CCFF"/>
    </inkml:brush>
  </inkml:definitions>
  <inkml:trace contextRef="#ctx0" brushRef="#br0">192 99 768,'0'0'2922,"0"1"-2764,0-1 0,0 1 0,0 0 0,0 0 0,0 0 0,0 0 0,0 0 1,0-1-1,0 1 0,0 0 0,1 0 0,-1 0 0,0 0 0,1-1 0,-1 1 0,1 0 1,-1 0-1,1 0 0,4 2 87,0-1 1,0 0-1,0 0 1,0 0-1,0-1 1,1 1 0,-1-1-1,0-1 1,1 1-1,-1-1 1,1 0-1,-1 0 1,0-1-1,11-1 1,-14 1-211,1 1 0,0-1 0,-1 0-1,1 0 1,-1 0 0,1 0 0,-1 0 0,0 0 0,1-1 0,-1 1 0,0-1 0,0 0 0,0 1-1,0-1 1,0 0 0,-1 0 0,1 0 0,-1-1 0,1 1 0,-1 0 0,1-1 0,-1 1-1,0-1 1,0 1 0,-1-1 0,1 1 0,0-1 0,-1 1 0,1-1 0,-1-4 0,0 4-55,-1 0 1,1 1-1,0-1 1,-1 0-1,0 1 1,0-1-1,1 1 1,-2-1-1,1 1 1,0-1 0,0 1-1,-1 0 1,1-1-1,-1 1 1,0 0-1,0 0 1,0 0-1,0 0 1,0 1-1,0-1 1,0 1-1,0-1 1,-1 1 0,1 0-1,-1-1 1,1 1-1,-1 0 1,1 1-1,-1-1 1,0 0-1,-4 0 1,-12-1-105,1 0 0,-1 0 0,-31 3 0,23 0 191,18-1-63,-61 3 0,65-2 11,-1-1 0,1 1 0,0 1 0,0-1 0,0 1 0,0 0 0,1 0 0,-1 0-1,0 0 1,1 1 0,-6 4 0,10-7-10,0 0-1,0 0 1,0 0 0,0 0-1,-1 0 1,1 0-1,0 1 1,0-1 0,0 0-1,0 0 1,0 0-1,0 0 1,-1 0-1,1 1 1,0-1 0,0 0-1,0 0 1,0 0-1,0 0 1,0 1 0,0-1-1,0 0 1,0 0-1,0 0 1,0 1 0,0-1-1,0 0 1,0 0-1,0 0 1,0 1 0,0-1-1,0 0 1,0 0-1,0 0 1,0 0-1,0 1 1,0-1 0,1 0-1,-1 0 1,0 0-1,0 0 1,0 1 0,0-1-1,0 0 1,0 0-1,1 0 1,-1 0 0,0 0-1,0 0 1,0 0-1,0 0 1,1 1 0,15 3-201,18-7-4966,-27-6 738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0.526"/>
    </inkml:context>
    <inkml:brush xml:id="br0">
      <inkml:brushProperty name="width" value="0.05" units="cm"/>
      <inkml:brushProperty name="height" value="0.05" units="cm"/>
      <inkml:brushProperty name="color" value="#33CCFF"/>
    </inkml:brush>
  </inkml:definitions>
  <inkml:trace contextRef="#ctx0" brushRef="#br0">125 121 1713,'0'0'4575,"10"2"-1425,34 5-1959,-39-6-1053,1-1 0,0 0 0,-1-1 0,1 1 0,-1-1 0,0 0 0,1 0 1,6-3-1,-10 3-103,-1-1 0,1 1 0,-1 0 0,1-1 0,-1 0 0,1 1 1,-1-1-1,0 0 0,0 1 0,0-1 0,0 0 0,0 0 0,0 0 0,0 0 1,-1 0-1,1 0 0,-1 0 0,1 0 0,-1 0 0,0 0 0,0-1 0,0 1 1,0 0-1,0-3 0,0 2-39,-1 0 0,1-1 0,0 1-1,-1 0 1,1 0 0,-1 0 0,0 0 0,0 0 0,0 0 0,-1 0 0,1 1 0,-1-1 0,0 0 0,1 1 0,-1-1-1,0 1 1,0 0 0,-1-1 0,1 1 0,0 0 0,-1 0 0,1 0 0,-1 1 0,0-1 0,0 1 0,1-1-1,-1 1 1,0 0 0,0 0 0,0 0 0,0 1 0,0-1 0,-1 1 0,1 0 0,0-1 0,-6 2 0,-1-1-7,0 0 0,-1 1 0,1 0 1,0 1-1,1 0 0,-1 0 0,0 1 1,1 1-1,-1-1 0,-14 9 0,21-10-92,-1 1 0,0-1-1,1 1 1,0 0 0,0-1-1,0 2 1,0-1-1,0 0 1,0 0 0,1 1-1,-1-1 1,1 1 0,0 0-1,0 0 1,-1 6-1,-3 41-5002,6-34 891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1.196"/>
    </inkml:context>
    <inkml:brush xml:id="br0">
      <inkml:brushProperty name="width" value="0.05" units="cm"/>
      <inkml:brushProperty name="height" value="0.05" units="cm"/>
      <inkml:brushProperty name="color" value="#33CCFF"/>
    </inkml:brush>
  </inkml:definitions>
  <inkml:trace contextRef="#ctx0" brushRef="#br0">1 65 48,'0'0'4282,"18"10"-3412,9 5-291,1-1 0,1-2 0,55 17-1,-50-21 133,0-2-1,54 2 0,-74-8-508,0 0-1,0 0 1,1-2 0,-1 0 0,0 0-1,-1-1 1,1-1 0,25-10-1,-36 13-183,-1 0 0,0 0 1,0 0-1,0 0 0,0-1 0,0 1 0,-1 0 0,1-1 0,0 1 0,-1-1 1,1 0-1,-1 1 0,1-1 0,-1 0 0,0 0 0,0 0 0,0 0 0,0 0 1,0 0-1,0 0 0,0-1 0,-1 1 0,1 0 0,-1 0 0,0-1 0,1 1 0,-1 0 1,0 0-1,-1-1 0,1 1 0,0 0 0,0 0 0,-2-4 0,0 2-34,1 0 0,-1 0-1,0 0 1,-1 0 0,1 1-1,-1-1 1,1 1 0,-1 0 0,0 0-1,0 0 1,0 0 0,-1 0-1,1 1 1,-1 0 0,1-1-1,-9-2 1,0 1-13,0 1 1,0 0-1,-1 0 0,1 1 1,-1 1-1,1 0 0,-1 1 1,0 1-1,1 0 0,-1 0 1,1 1-1,-1 1 0,1 0 1,0 1-1,0 0 0,0 0 1,0 2-1,1-1 0,0 2 0,0-1 1,1 1-1,0 1 0,-13 11 1,12-3-175,11-15 95,0-1 1,0 0-1,-1 0 1,1 0-1,0 1 0,0-1 1,0 0-1,0 0 1,0 1-1,0-1 0,0 0 1,0 0-1,-1 1 1,1-1-1,0 0 1,0 0-1,0 1 0,0-1 1,0 0-1,0 1 1,0-1-1,0 0 0,1 0 1,-1 1-1,0-1 1,0 0-1,0 0 0,0 1 1,0-1-1,0 0 1,0 0-1,1 1 1,-1-1-1,0 0 0,0 0 1,0 0-1,1 0 1,-1 1-1,0-1 0,0 0 1,0 0-1,1 0 1,-1 0-1,0 0 1,0 1-1,1-1 0,-1 0 1,0 0-1,0 0 1,1 0-1,-1 0 0,0 0 1,1 0-1,-1 0 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1.826"/>
    </inkml:context>
    <inkml:brush xml:id="br0">
      <inkml:brushProperty name="width" value="0.05" units="cm"/>
      <inkml:brushProperty name="height" value="0.05" units="cm"/>
      <inkml:brushProperty name="color" value="#33CCFF"/>
    </inkml:brush>
  </inkml:definitions>
  <inkml:trace contextRef="#ctx0" brushRef="#br0">52 135 768,'0'0'4760,"-6"-1"-3023,4 2-475,5 0-654,13 3-196,-1 0-1,1-1 1,0 0 0,1-2-1,20 0 1,-32-1-382,0 0-1,0 0 1,0 0-1,-1-1 1,1 0 0,0 0-1,-1 0 1,1-1-1,-1 1 1,1-1 0,-1 0-1,1 0 1,-1-1-1,0 1 1,0-1 0,-1 0-1,1 0 1,0 0-1,-1-1 1,0 1-1,0-1 1,4-5 0,-5 6-23,-1 1 1,0-1 0,1 1-1,-1-1 1,0 1 0,0-1 0,-1 0-1,1 0 1,-1 1 0,1-1-1,-1 0 1,0 0 0,0 0 0,0 1-1,0-1 1,0 0 0,-1 0-1,1 1 1,-3-6 0,2 6-9,-1-1 0,0 1 1,1 0-1,-1 0 0,0 0 0,0 0 1,0 0-1,-1 0 0,1 0 1,0 1-1,-1-1 0,1 1 0,-1 0 1,0 0-1,-5-2 0,-8-1-45,-1 1 0,0 0-1,0 2 1,-33 0 0,46 1 36,-3 0-12,1 1 0,0 1 0,-1-1 0,1 1 0,0 0 0,0 1 0,0-1-1,0 1 1,0 0 0,1 1 0,-1 0 0,1-1 0,-8 9 0,12-11-61,-1 0 0,1 0 0,0 0 0,-1 1 0,1-1 0,0 1 0,0-1 0,0 1 0,0-1 0,0 1 0,0 0 0,0-1 0,0 1 0,1 0 0,-1 0-1,1-1 1,-1 1 0,1 0 0,0 0 0,0 0 0,-1 0 0,1 0 0,1 0 0,-1-1 0,0 1 0,0 0 0,1 0 0,-1 0 0,1 0 0,-1-1 0,1 1 0,0 0 0,0-1 0,0 1 0,0 0 0,0-1 0,0 1 0,0-1 0,1 1 0,-1-1 0,0 0-1,1 0 1,-1 0 0,1 1 0,-1-1 0,1-1 0,0 1 0,-1 0 0,3 1 0,24 11-2016,1 2-1527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2.388"/>
    </inkml:context>
    <inkml:brush xml:id="br0">
      <inkml:brushProperty name="width" value="0.05" units="cm"/>
      <inkml:brushProperty name="height" value="0.05" units="cm"/>
      <inkml:brushProperty name="color" value="#33CCFF"/>
    </inkml:brush>
  </inkml:definitions>
  <inkml:trace contextRef="#ctx0" brushRef="#br0">1 25 480,'0'0'5083,"19"9"-4310,-11-5-660,13 7 381,0-1 1,0-1-1,1-2 0,0 0 1,43 8-1,-54-14-166,7 1 311,0 0 0,0-1 1,0-1-1,27-4 0,-44 3-575,1-1-1,-1 0 0,0 1 1,0-1-1,0 1 1,0-1-1,0 0 0,0 0 1,-1 0-1,1 1 1,-1-1-1,1 0 1,-1 0-1,0 0 0,1 0 1,-1 0-1,0-2 1,0 0-93,1 0 1,-1-1 0,0 1-1,0 0 1,-1 0 0,1 0 0,-2-7-1,0 9 0,0 0 0,0 0 1,0 0-1,0 0 0,0 0 0,0 1 0,0-1 0,-1 1 0,1 0 0,0 0 0,-1 0 0,1 0 0,-1 0 0,1 0 0,-1 1 1,0-1-1,1 1 0,-5-1 0,-58 0-578,47 1 376,9 1-89,0 0 1,0 1-1,0 0 0,0 0 0,1 1 1,-1 0-1,1 0 0,-1 1 0,-8 5 1,-5 2-1748,-9 3-2255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3.046"/>
    </inkml:context>
    <inkml:brush xml:id="br0">
      <inkml:brushProperty name="width" value="0.05" units="cm"/>
      <inkml:brushProperty name="height" value="0.05" units="cm"/>
      <inkml:brushProperty name="color" value="#33CCFF"/>
    </inkml:brush>
  </inkml:definitions>
  <inkml:trace contextRef="#ctx0" brushRef="#br0">1 196 320,'0'0'3247,"0"4"-2665,0-2-499,0-1 0,0 0 0,0 0 1,0 0-1,0 1 0,0-1 1,0 0-1,1 0 0,-1 0 0,1 1 1,-1-1-1,1 0 0,-1 0 1,1 0-1,0 0 0,-1 0 1,1 0-1,0 0 0,0 0 0,0 0 1,0-1-1,0 1 0,-1 0 1,3 0-1,0 1 109,1 0-1,0 0 1,0 0 0,0-1-1,0 0 1,1 0 0,5 1-1,14 0 395,0 0-1,25-3 0,-26 1-311,-7-1-118,1 0 0,-1-1 1,0-1-1,1 0 0,-1-1 0,-1-1 1,1-1-1,16-8 0,-23 10-86,0 0 0,-1-1 0,0 0-1,0-1 1,0 0 0,-1 0 0,1 0 0,-2-1 0,1 0 0,-1-1-1,0 1 1,0-1 0,-1 0 0,0-1 0,4-11 0,-7 17-74,-1-1 1,0 1-1,0-1 1,0 0-1,0 1 0,-1-1 1,1 0-1,-1 1 1,0-1-1,0 0 1,0 0-1,-1 1 1,1-1-1,-3-5 1,3 7-4,-1 0 0,0 1-1,-1-1 1,1 0 0,0 1 0,-1-1 0,1 1 0,0-1 0,-1 1 0,0-1 0,1 1 0,-1 0-1,0 0 1,0 0 0,0 0 0,1 0 0,-1 0 0,0 1 0,0-1 0,0 1 0,0-1 0,0 1-1,-1 0 1,1-1 0,-4 2 0,-9-2-53,-1 1-1,1 1 1,0 1-1,-1 0 1,1 1-1,-17 5 1,24-5 36,0 0 1,0 1 0,0-1 0,0 1-1,1 1 1,-1 0 0,1 0 0,1 0-1,-1 1 1,1 0 0,0 0 0,-9 11 0,13-14-174,1 1 0,-1-1 0,1 1 1,0-1-1,0 1 0,0 0 1,0-1-1,1 1 0,-1 0 1,1 0-1,0-1 0,0 1 1,1 0-1,-1 0 0,1-1 1,-1 1-1,3 4 0,2-4-2110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3.596"/>
    </inkml:context>
    <inkml:brush xml:id="br0">
      <inkml:brushProperty name="width" value="0.05" units="cm"/>
      <inkml:brushProperty name="height" value="0.05" units="cm"/>
      <inkml:brushProperty name="color" value="#33CCFF"/>
    </inkml:brush>
  </inkml:definitions>
  <inkml:trace contextRef="#ctx0" brushRef="#br0">145 74 448,'0'0'5381,"0"5"-4415,-1-5-902,1 1-1,0 0 1,0 0-1,0 0 1,0 0-1,0 0 1,0 0-1,0 0 1,0 0-1,0 0 1,0 0-1,1 0 1,-1 0-1,0 0 1,1 0-1,-1 0 1,1 0 0,-1 0-1,1 0 1,-1-1-1,1 1 1,-1 0-1,1 0 1,0-1-1,0 1 1,-1 0-1,3 0 1,0 1 150,0-1 0,0 0 0,1 0 0,-1 0 0,0-1 0,1 1 0,-1-1 0,1 1 0,5-2 0,13 2 39,-14 0-31,-1-1 0,1 0-1,0-1 1,0 1-1,0-1 1,14-4 0,-20 4-188,0 0 0,0 0 0,0-1 0,0 1 1,0 0-1,0-1 0,0 1 0,-1-1 0,1 0 0,-1 0 1,1 1-1,-1-1 0,1 0 0,-1 0 0,0 0 1,0-1-1,0 1 0,0 0 0,-1 0 0,1 0 1,0-1-1,-1 1 0,0 0 0,1-1 0,-1 1 1,0 0-1,0-1 0,-1-2 0,2 4-53,-1-1-1,0 1 1,0-1-1,0 1 1,0-1-1,0 0 1,0 1-1,0-1 0,0 1 1,0-1-1,-1 0 1,1 1-1,-1-1 1,1 1-1,-1-1 1,0 1-1,1 0 1,-1-1-1,0 1 1,0 0-1,0-1 1,0 1-1,0 0 1,0 0-1,0 0 1,-1 0-1,1 0 1,0 0-1,-1 0 0,1 0 1,0 1-1,-1-1 1,1 0-1,-1 1 1,1-1-1,-1 1 1,0 0-1,1-1 1,-1 1-1,1 0 1,-1 0-1,0 0 1,-2 0-1,-8-1-20,-1 0 1,0 1-1,0 0 0,0 1 0,0 1 1,1 0-1,-1 0 0,1 1 0,-1 1 0,1 0 1,0 1-1,1 0 0,-1 1 0,1 0 1,0 1-1,0 0 0,1 1 0,0 0 1,0 0-1,-14 18 0,22-24 39,1-1-1,-1 1 1,1 0-1,0 0 1,0 0-1,0 0 1,0 0-1,0 0 1,0 0-1,1 1 1,-1-1-1,1 0 1,-1 0-1,1 1 1,0-1-1,0 0 1,0 0-1,0 1 1,0-1-1,0 0 1,2 4-1,-2-5-118,1 1 0,0-1 0,0 1 0,0-1 1,0 1-1,0-1 0,1 1 0,-1-1 0,0 0 0,1 0 0,-1 0 0,1 0 0,-1 0 0,1 0 0,-1 0 0,1 0 1,0 0-1,-1-1 0,1 1 0,0-1 0,0 1 0,-1-1 0,1 0 0,0 0 0,2 0 0,10 1-3070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2.436"/>
    </inkml:context>
    <inkml:brush xml:id="br0">
      <inkml:brushProperty name="width" value="0.05" units="cm"/>
      <inkml:brushProperty name="height" value="0.05" units="cm"/>
      <inkml:brushProperty name="color" value="#CC0066"/>
    </inkml:brush>
  </inkml:definitions>
  <inkml:trace contextRef="#ctx0" brushRef="#br0">257 17 656,'0'0'729,"-20"24"207,-1-1-571,-128 155 3018,130-152-2701,11-14 39,-1 0 0,-22 22 432,33-39-1033,-1-1 0,1 0 0,1 1 1,-1-1-1,1 1 0,0 0 0,0 0 1,1 0-1,-1 0 0,1 1 0,6-7 1,2-3 2,17-24-72,64-76-43,-83 103 23,1 0 1,1 1 0,-1 0-1,2 1 1,-1 1-1,1 0 1,19-9 0,-27 15-1,0 1 0,1-1 0,0 1 0,-1 0 0,1 1 0,-1-1 0,1 1 0,0 0 0,-1 1 0,1-1 0,0 1 0,-1 0 0,1 1-1,-1-1 1,1 1 0,-1 0 0,8 4 0,9 6 314,-1 1 0,36 27-1,-20-13 172,-22-17-454,56 35 458,-64-41-515,-1-1 0,1 0 1,0 0-1,0 0 1,0-1-1,0 0 0,0-1 1,14 2-1,-29-5-5306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4.107"/>
    </inkml:context>
    <inkml:brush xml:id="br0">
      <inkml:brushProperty name="width" value="0.05" units="cm"/>
      <inkml:brushProperty name="height" value="0.05" units="cm"/>
      <inkml:brushProperty name="color" value="#33CCFF"/>
    </inkml:brush>
  </inkml:definitions>
  <inkml:trace contextRef="#ctx0" brushRef="#br0">32 141 192,'0'0'6027,"6"1"-5075,5 0-550,0 0 0,0 0 0,0-1 0,0-1 0,0 0 0,0 0 0,0-1 0,-1 0-1,15-5 1,-21 5-356,0 1 0,0-1 1,0 0-1,0 0 0,0-1 0,-1 1 0,1-1 0,-1 1 0,0-1 0,1 0 0,-2 0 0,1-1 0,0 1 0,0 0 0,-1-1 0,0 0 1,0 0-1,0 0 0,0 0 0,0 0 0,-1 0 0,0 0 0,0 0 0,0 0 0,0-1 0,-1 1 0,0-7 0,0 9-56,0 1 0,0-1-1,-1 1 1,1-1-1,-1 1 1,1 0 0,-1-1-1,0 1 1,1 0-1,-1-1 1,0 1 0,0 0-1,0 0 1,0-1 0,0 1-1,0 0 1,0 0-1,0 0 1,-1 1 0,1-1-1,0 0 1,0 0-1,-1 1 1,1-1 0,-1 0-1,1 1 1,0 0 0,-1-1-1,1 1 1,-1 0-1,1 0 1,-3-1 0,-60 0-542,46 2 507,13-1 1,0 0-1,1 0 1,-1 0-1,1 1 1,-1 0-1,1 0 1,-1 0-1,1 0 1,0 1-1,-1 0 1,1 0-1,0 0 1,0 0-1,0 1 1,1-1-1,-1 1 1,0 0-1,1 0 1,0 0-1,0 1 1,0-1-1,0 1 1,0 0-1,1 0 0,0 0 1,-1 0-1,2 0 1,-1 0-1,0 1 1,1-1-1,0 0 1,0 1-1,0-1 1,0 1-1,1 0 1,0-1-1,0 7 1,0-10-58,1 0 1,-1 0-1,1 0 1,-1 1-1,1-1 1,0 0-1,-1 0 1,1 0-1,0 0 1,0 0-1,0 0 1,0 0-1,0 0 1,0 0-1,0 0 1,0-1-1,0 1 1,0 0-1,0-1 1,0 1-1,1-1 1,1 2-1,16 5-1971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6.778"/>
    </inkml:context>
    <inkml:brush xml:id="br0">
      <inkml:brushProperty name="width" value="0.05" units="cm"/>
      <inkml:brushProperty name="height" value="0.05" units="cm"/>
      <inkml:brushProperty name="color" value="#33CCFF"/>
    </inkml:brush>
  </inkml:definitions>
  <inkml:trace contextRef="#ctx0" brushRef="#br0">65 177 96,'0'0'6270,"10"0"-476,46 0-5335,3 2 16,-39 0-361,-1-1-1,1 0 0,-1-2 1,0 0-1,1-1 0,-1-1 1,27-8-1,-43 10-89,-1-1 0,1 1 1,-1-1-1,0 0 0,0 0 0,1 0 0,-1 0 1,0 0-1,-1 0 0,1-1 0,0 1 0,-1 0 1,1-1-1,-1 1 0,0-1 0,0 0 0,0 0 0,0 1 1,0-1-1,-1 0 0,1 0 0,-1 0 0,0 1 1,0-1-1,0 0 0,0-4 0,0 3-54,-1 0 0,1 0 0,-1 0 0,1 0-1,-1 0 1,-1 0 0,1 1 0,0-1 0,-1 0 0,0 1-1,0-1 1,0 1 0,0 0 0,0 0 0,-1 0 0,1 0-1,-1 0 1,-4-4 0,-5 2-78,1 1 0,0 0 0,-1 1 0,0 0-1,0 0 1,0 2 0,0-1 0,0 2 0,0-1 0,0 2 0,-18 2 0,-14-2-94,34-1 154,0 1 1,0 0 0,0 1 0,0-1-1,1 2 1,-1 0 0,0 0 0,1 1-1,-14 7 1,19-9 36,0 0 0,0 1 1,0-1-1,1 1 0,-1 0 0,1 0 1,0 0-1,-1 1 0,1-1 0,1 1 1,-1 0-1,1 0 0,-1 0 0,1 0 1,0 0-1,0 0 0,1 1 0,0-1 0,-1 0 1,1 1-1,1 0 0,-2 8 0,2-10 16,0 1-1,0-1 1,1 0-1,-1 0 1,1 1-1,-1-1 0,1 0 1,0 0-1,0 0 1,1 0-1,-1 0 1,1 0-1,-1 0 0,1-1 1,0 1-1,0 0 1,2 2-1,0-2-90,1 0 0,-1 0-1,0 0 1,1-1 0,-1 1-1,1-1 1,0 0 0,0 0-1,0-1 1,7 2 0,8 0-2334,-1-2-1718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7.343"/>
    </inkml:context>
    <inkml:brush xml:id="br0">
      <inkml:brushProperty name="width" value="0.05" units="cm"/>
      <inkml:brushProperty name="height" value="0.05" units="cm"/>
      <inkml:brushProperty name="color" value="#33CCFF"/>
    </inkml:brush>
  </inkml:definitions>
  <inkml:trace contextRef="#ctx0" brushRef="#br0">64 108 2289,'0'0'5277,"8"9"-4210,-7-7-1029,2 1 78,0 1 1,0 0-1,1-1 0,-1 0 1,1 0-1,-1 0 0,1 0 0,0 0 1,0-1-1,0 0 0,1 0 1,-1 0-1,0 0 0,1-1 1,-1 0-1,1 1 0,0-2 0,-1 1 1,10 0-1,8-1 269,0-1-1,1-1 1,32-7 0,-48 8-350,0-1 0,1-1 0,-1 1 0,0-1 0,0-1 0,0 1 0,0-1 0,-1 0 0,0-1 0,1 1 1,-2-1-1,1 0 0,0-1 0,4-6 0,-9 11-16,0 0 0,1-1 1,-1 1-1,0 0 0,0-1 0,0 1 1,0-1-1,-1 1 0,1-1 0,0 0 0,-1 1 1,1-1-1,-1 0 0,0 0 0,1 1 1,-1-1-1,0 0 0,0 0 0,0 1 0,0-1 1,0 0-1,0 0 0,-1 1 0,1-1 1,-1 0-1,1 1 0,-1-1 0,0 0 0,1 1 1,-1-1-1,0 1 0,0-1 0,0 1 1,0-1-1,-1 1 0,1 0 0,0 0 0,0-1 1,-1 1-1,1 0 0,-1 0 0,1 0 1,-1 0-1,1 1 0,-1-1 0,0 0 0,-2 0 1,-6-3-105,0 1 1,-1 0-1,1 0 0,-1 1 1,0 1-1,-14-1 1,17 2 32,-20-1-70,0 1-1,-1 1 1,-32 6-1,54-5 108,0-1-1,0 1 1,1-1-1,-1 2 1,1-1 0,-1 1-1,1 0 1,0 0-1,0 1 1,1 0-1,-1 0 1,1 0-1,-1 1 1,1 0 0,1 0-1,-1 0 1,1 0-1,-8 12 1,11-15-33,0 0 0,0 1 0,0-1 0,0 0 0,0 1 0,0-1 0,0 1 0,1-1 0,-1 1 0,1-1 0,0 1 0,0-1 0,0 1 0,0-1 0,0 1 0,1 0 0,-1-1 1,1 1-1,-1-1 0,1 0 0,0 1 0,0-1 0,0 0 0,0 1 0,1-1 0,-1 0 0,1 0 0,-1 0 0,1 0 0,0 0 0,-1 0 0,1-1 0,0 1 0,0-1 0,0 1 0,1-1 0,-1 0 0,0 1 0,0-1 0,5 1 1,9 5-2195,-3 1-858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7.854"/>
    </inkml:context>
    <inkml:brush xml:id="br0">
      <inkml:brushProperty name="width" value="0.05" units="cm"/>
      <inkml:brushProperty name="height" value="0.05" units="cm"/>
      <inkml:brushProperty name="color" value="#33CCFF"/>
    </inkml:brush>
  </inkml:definitions>
  <inkml:trace contextRef="#ctx0" brushRef="#br0">9 171 1617,'0'0'5613,"4"5"-4639,0-1-771,-1-1 0,0 0-1,1 0 1,0 0 0,-1 0 0,1 0 0,1-1 0,-1 0 0,0 0 0,0 0 0,1 0-1,-1-1 1,1 1 0,0-1 0,-1 0 0,1-1 0,0 1 0,-1-1 0,9 0 0,-3 0 50,1 0 1,-1-1-1,0 0 1,1 0-1,-1-1 1,0-1-1,0 0 1,11-4-1,-17 5-217,-1 0 0,1 0-1,-1-1 1,0 1 0,1-1-1,-1 0 1,0 0 0,-1 0-1,1 0 1,0 0 0,-1-1-1,0 1 1,0-1 0,0 1-1,0-1 1,0 0-1,-1 0 1,0 0 0,0 0-1,0 0 1,0 0 0,0 0-1,-1-8 1,1 4-58,0 1 0,-1-1-1,0 0 1,-1 1 0,1-1 0,-1 0 0,-4-12-1,4 17-3,-1 1 0,1 0 0,-1 0 0,1-1 0,-1 1 0,0 0 0,0 1 0,0-1 0,0 0 0,0 1 0,0-1 0,0 1 0,-1-1 0,1 1 0,0 0 0,-1 0 0,1 0 0,-1 0 0,1 1 0,-1-1 0,0 1 0,1-1 0,-1 1 0,1 0 0,-1 0 0,-3 0 0,-5 0-79,-1 0 1,0 1-1,1 1 1,-1-1-1,1 2 1,0-1 0,-18 8-1,24-8 79,-1 0-1,1 1 1,0 0 0,0 0-1,0 0 1,0 1 0,0-1-1,1 1 1,0 0 0,-1 1-1,2-1 1,-1 1 0,0-1-1,1 1 1,0 0-1,0 0 1,-2 7 0,3-7-234,1 1 1,0 0 0,0 0-1,1 0 1,-1-1-1,2 8 1,5 15-5003,2-19 1484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8.389"/>
    </inkml:context>
    <inkml:brush xml:id="br0">
      <inkml:brushProperty name="width" value="0.05" units="cm"/>
      <inkml:brushProperty name="height" value="0.05" units="cm"/>
      <inkml:brushProperty name="color" value="#33CCFF"/>
    </inkml:brush>
  </inkml:definitions>
  <inkml:trace contextRef="#ctx0" brushRef="#br0">1 143 1585,'0'0'6862,"4"8"-5734,-3-6-1069,0 1 48,0 0 0,0 0 0,0 0 0,1-1 0,0 1 0,-1-1 0,1 1 0,0-1 0,0 0 0,0 1 0,0-1 0,1 0 0,-1 0 0,1-1 0,-1 1 0,1 0 0,0-1 0,-1 0 0,1 0 0,0 1 1,0-2-1,0 1 0,0 0 0,3 0 0,22 3 362,1-1 1,0-2-1,-1-1 1,48-6-1,-70 5-377,0-1 0,1 0 0,-1 0 0,0-1 0,0 1 0,0-1 0,-1-1 0,1 1 0,-1-1 0,0 0 0,0 0 0,0-1 0,0 1 0,-1-1 0,6-8 0,-7 9-75,0-1 0,0 1 0,-1-1 0,1 0-1,-1 0 1,0 0 0,0 0 0,-1-1 0,1 1 0,-1 0 0,0-1-1,-1 1 1,1 0 0,-1-1 0,0 1 0,-1-1 0,1 1 0,-1-1-1,-2-4 1,2 8-30,0 0 0,0 0-1,-1 0 1,1 0 0,-1 0 0,0 1-1,1-1 1,-1 1 0,0 0 0,0-1-1,0 1 1,0 0 0,0 0-1,0 0 1,0 0 0,-1 0 0,1 1-1,0-1 1,0 1 0,-1-1 0,-2 1-1,-51-5-474,55 5 473,-10 0-110,-11-1-118,-1 1 0,0 1 0,-24 4 0,41-4 209,1 0 0,-1 0 0,0 1 1,1 0-1,-1 0 0,1 0 1,-1 1-1,1 0 0,0 0 0,0 0 1,1 1-1,-1 0 0,0-1 0,1 2 1,0-1-1,0 0 0,-3 6 0,6-8-73,-1-1-1,1 1 1,0-1-1,0 1 1,0-1-1,1 1 1,-1 0-1,0-1 1,1 1-1,-1 0 1,1 0-1,-1 0 1,1-1-1,0 1 1,0 0-1,0 0 1,0 0-1,0 0 1,0-1-1,1 1 1,-1 0-1,0 0 1,1 0-1,0-1 0,-1 1 1,1 0-1,0-1 1,0 1-1,0 0 1,0-1-1,0 1 1,0-1-1,0 0 1,1 1-1,-1-1 1,0 0-1,1 0 1,-1 0-1,1 0 1,-1 0-1,1 0 1,0 0-1,-1 0 1,1-1-1,0 1 1,0-1-1,0 1 1,-1-1-1,5 1 1,18 0-3554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2:59.467"/>
    </inkml:context>
    <inkml:brush xml:id="br0">
      <inkml:brushProperty name="width" value="0.05" units="cm"/>
      <inkml:brushProperty name="height" value="0.05" units="cm"/>
      <inkml:brushProperty name="color" value="#33CCFF"/>
    </inkml:brush>
  </inkml:definitions>
  <inkml:trace contextRef="#ctx0" brushRef="#br0">55 129 2449,'0'0'3746,"21"4"-3330,-6-1-412,4 1 327,1 0 1,-1-1-1,0-1 0,1-1 1,0 0-1,35-5 1,-47 2-53,0-1 0,0 0 1,0 0-1,-1-1 0,1 0 1,-1 0-1,0-1 1,7-5-1,-11 8-246,-1 0 0,0 1 0,0-1 0,0 0 0,0 0 0,0 0 0,-1 0 0,1-1 0,0 1 0,-1 0 0,0-1 0,1 1 0,-1-1 0,0 0 0,-1 1 0,1-1 0,0 0 0,-1 1 0,1-1 0,-1 0 0,0 0 0,0 1 0,0-1 0,0 0 0,0 0 0,-1 1 0,0-1 0,0-3 0,-1 4-57,0 0 0,1-1 0,-1 1 0,0 0 0,-1 0-1,1 0 1,0 0 0,-1 0 0,1 0 0,-1 1 0,1-1 0,-1 1 0,0 0 0,1 0 0,-1 0 0,0 0 0,0 0 0,0 1 0,0-1 0,-5 1 0,-67-4-212,64 4 214,-4 0-96,-1 1-1,1 0 1,0 1 0,0 0 0,1 1 0,-1 1 0,-26 10 0,36-12-36,1 1 1,-1-1-1,1 1 0,-1 0 1,1 0-1,0 0 1,0 1-1,0 0 0,0-1 1,1 1-1,-1 1 1,1-1-1,0 0 0,1 1 1,-1 0-1,1-1 1,0 1-1,0 0 1,0 0-1,1 0 0,-1 0 1,1 1-1,1-1 1,-1 0-1,1 10 0,0-1-1380,0 0-819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00.091"/>
    </inkml:context>
    <inkml:brush xml:id="br0">
      <inkml:brushProperty name="width" value="0.05" units="cm"/>
      <inkml:brushProperty name="height" value="0.05" units="cm"/>
      <inkml:brushProperty name="color" value="#33CCFF"/>
    </inkml:brush>
  </inkml:definitions>
  <inkml:trace contextRef="#ctx0" brushRef="#br0">1 96 2817,'0'0'4045,"4"2"-3432,18 3 77,0 0-1,0-1 0,0-1 1,1-1-1,-1-1 0,1-1 1,34-5-1,-52 4-583,1 0 1,0-1-1,0 0 0,-1 0 0,1-1 1,-1 1-1,0-1 0,1 0 0,6-6 1,-11 9-86,0-1-1,0 0 1,0 0 0,0 1 0,0-1 0,-1 0-1,1 0 1,0 0 0,0 0 0,-1 0 0,1 0-1,0 0 1,-1 0 0,1 0 0,-1 0 0,1-1-1,-1 1 1,0 0 0,1 0 0,-1 0 0,0-1-1,0 1 1,0 0 0,0 0 0,0 0 0,0-1-1,0 1 1,0 0 0,-1 0 0,1-1 0,0 1-1,-1 0 1,1 0 0,-1 0 0,1 0 0,-1 0-1,0 0 1,1 0 0,-1 0 0,0 0 0,0 0-1,0 0 1,0 0 0,0 0 0,0 1 0,0-1-1,0 0 1,0 1 0,0-1 0,-1 0 0,-7-4-125,-1 0 0,0 1 0,0 0 0,0 0 0,0 1 0,0 1 0,0-1 0,-1 2 0,0 0 0,1 0 0,-1 0 0,1 2 0,-17 1 0,22-2-105,0 1-1,0-1 1,1 1 0,-1 0-1,0 1 1,0-1 0,0 1-1,1 0 1,-1 0-1,1 1 1,0-1 0,-1 1-1,1 0 1,0 0-1,1 0 1,-1 1 0,0-1-1,1 1 1,0 0 0,0 0-1,0 0 1,0 0-1,1 1 1,0-1 0,0 1-1,0-1 1,0 1-1,1 0 1,-2 9 0,2 1-3086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46.090"/>
    </inkml:context>
    <inkml:brush xml:id="br0">
      <inkml:brushProperty name="width" value="0.05" units="cm"/>
      <inkml:brushProperty name="height" value="0.05" units="cm"/>
      <inkml:brushProperty name="color" value="#008C3A"/>
    </inkml:brush>
  </inkml:definitions>
  <inkml:trace contextRef="#ctx0" brushRef="#br0">118 1 848,'0'0'8850,"44"0"-8589,154 13 89,-56-4-249,144-8 1,-119-4-113,33 1-183,207 5 212,-197 8 78,-136-6-24,-1 4 0,0 3 0,134 40 0,-177-41-29,0 1-1,36 21 1,-52-23-32,0 0 0,-1 1 0,-1 1 0,0 0 0,17 22 0,-8-9 30,22 20 447,-22-25-266,32 43-1,-36-37 25,-1 1 1,-1 0-1,-2 1 1,-1 0-1,-1 1 0,-1 1 1,8 41-1,-13-35-34,-1 0-1,-3 71 1,-2-56-46,0-47-150,0 1 0,0-1 0,0 0 0,-1 1 0,0-1 0,1 0 1,-5 5-1,-8 23 175,10-18-151,-1-1 0,0 0-1,-9 15 1,-9 24 145,18-39-169,-1 1 1,-1-1-1,0 0 1,-1-1-1,-11 15 1,-25 31 276,28-40-249,-1-1-1,-1-1 0,0 0 1,-2-2-1,1 0 1,-2-1-1,0-1 1,0-1-1,-1 0 0,-28 8 1,28-16-8,0 0 1,0-1-1,-1-1 0,-26-2 1,6 0-8,40 1-21,0 0 0,0-1 1,0 1-1,1-1 0,-1 0 1,0 0-1,0 0 0,1 0 1,-1 0-1,1 0 0,-1-1 1,1 1-1,0-1 0,-1 0 1,1 1-1,0-1 0,0 0 1,-3-5-1,-28-48 269,11 15-171,19 35-98,0-1 0,0 0 1,0 0-1,1-1 0,0 1 0,-2-12 0,-7-19-78,8 23-37,-1 1 1,2-1 0,0-1 0,0 1-1,1 0 1,1 0 0,2-21 0,-1-5-434,0 34 496,0 1 1,1-1 0,-1 1-1,1-1 1,0 1-1,0-1 1,5-6 0,7-23-138,-11 26 147,1 0 1,1 0 0,0 0 0,0 0 0,0 0-1,11-11 1,15-25-132,-28 42 144,0-1 0,0 1-1,0 0 1,0 0 0,0 0 0,1 0 0,0 1 0,-1-1-1,1 1 1,0 0 0,0 0 0,0 0 0,0 1 0,0 0-1,7-2 1,2 0-60,1 0 1,0 1-1,26 0 0,-37 1 81,0 1 0,0 0-1,0 0 1,0 0 0,0 0-1,0 1 1,0-1 0,-1 1-1,1 0 1,0 0 0,0 0-1,0 0 1,-1 0 0,1 1-1,-1-1 1,1 1 0,-1-1-1,1 1 1,-1 0 0,0 0-1,0 0 1,0 1 0,2 1-1,1 4 28,0 0 0,0-1-1,-1 2 1,0-1-1,0 0 1,-1 1 0,0 0-1,2 13 1,-2 0 198,0 1 0,-2 31 0,-1-53-218,-1 0-1,1 0 0,-1 0 1,1 0-1,0 0 0,-1 0 1,0 0-1,1-1 0,-1 1 1,1 0-1,-1 0 0,0-1 0,0 1 1,1 0-1,-1-1 0,0 1 1,0-1-1,0 1 0,0-1 1,0 1-1,0-1 0,0 1 1,0-1-1,0 0 0,0 0 1,0 1-1,0-1 0,0 0 0,0 0 1,-1 0-1,-39 1 262,34-1-198,-56-11-250,55 8 150,1 1 1,-1 0 0,0 0-1,1 1 1,-1 0-1,0 0 1,0 1-1,0 0 1,0 1-1,1 0 1,-11 2-1,15-2 27,0 0 0,-1 1-1,1 0 1,0-1 0,0 1-1,0 0 1,1 1 0,-1-1-1,0 0 1,1 1-1,-1 0 1,1-1 0,0 1-1,0 0 1,0 0 0,0 0-1,1 1 1,-1-1-1,1 0 1,0 1 0,-1 3-1,-1 6-9,1 0 0,0 1-1,1-1 1,2 18 0,-1-20 17,0-8 11,1-1-1,0 0 1,0 1-1,0-1 1,1 0-1,-1 1 1,0-1-1,1 0 1,0 0-1,-1 0 1,1 0-1,0 0 1,0-1-1,0 1 0,0-1 1,0 1-1,0-1 1,1 1-1,-1-1 1,3 1-1,51 20 205,-26-16-110,0-1 0,1-1-1,58-2 1,-83-3-94,-1 0 0,0 0 1,0-1-1,0 0 0,-1 0 0,1 0 0,0 0 0,-1-1 0,1 1 0,-1-1 1,0-1-1,0 1 0,5-5 0,48-53 147,-39 35-145,-1 0 1,-1-1-1,13-30 1,-25 47-14,34-48-50,-32 51 69,-1 0-1,1-1 1,-1 1 0,-1-1-1,0-1 1,0 1 0,0 0-1,-1-1 1,0 0 0,3-17-1,-2-6 23,0 1 1,-2-2-1,-2 1 1,-5-48-1,2 70-60,-1 0 0,0 0 1,0 0-1,-1 1 0,0 0 0,-1 0 0,0 0 1,-1 1-1,0-1 0,0 2 0,0-1 1,-16-11-1,8 8 26,0 0 1,-1 1-1,0 1 1,-33-13-1,0-1 41,-13-10-2,41 19-62,-1 2 0,0 1-1,-1 1 1,0 0-1,0 2 1,-1 1 0,0 0-1,-41-4 1,-81 4-176,-164 13 0,180 5 28,-157 7-315,106-4 318,71-4 95,-60 5-90,-143 6-256,208-17 169,55-1-18,-88-6 0,114 4 219,20-1 31,1 1 1,-1-1-1,0 0 1,1 0-1,-1 0 0,0 0 1,1-1-1,-1 1 1,1-1-1,-1 0 1,-5-2 1424,15-6-7304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47.893"/>
    </inkml:context>
    <inkml:brush xml:id="br0">
      <inkml:brushProperty name="width" value="0.05" units="cm"/>
      <inkml:brushProperty name="height" value="0.05" units="cm"/>
      <inkml:brushProperty name="color" value="#008C3A"/>
    </inkml:brush>
  </inkml:definitions>
  <inkml:trace contextRef="#ctx0" brushRef="#br0">485 251 464,'0'0'8866,"0"-38"-6559,0 12-2140,-2 0-1,-4-28 0,5 46-132,-1 1 1,1 0-1,-1 0 0,0 0 0,-1 1 1,0-1-1,0 0 0,0 1 1,-1 0-1,0 0 0,0 0 0,-8-8 1,6 11-76,0 1 0,-1 0 1,1 0-1,0 1 0,-1 0 1,1 0-1,-1 1 0,1 0 0,-1 0 1,1 0-1,-13 3 0,-1-2-14,-9 1-19,0 2 0,-31 9 0,-46 5-131,102-17 205,1-1 0,0 1 0,0 0 0,0 1 1,0-1-1,0 0 0,0 1 0,0 0 0,0-1 1,0 1-1,1 0 0,-1 1 0,1-1 0,-1 0 1,1 1-1,0-1 0,0 1 0,0 0 0,0 0 1,1 0-1,-1 0 0,1 0 0,-1 0 0,1 0 1,-1 3-1,-3 13 198,0 0 0,1 1 0,-2 21 0,3-19-54,-4 34 231,2 0 0,3 0-1,3 0 1,1 0 0,3 0-1,22 95 1,-23-132-246,-1 0 0,1 35 0,-4-52-127,1 0 0,0 0 0,0 0 0,0 0 0,0-1 1,0 1-1,1 0 0,-1-1 0,0 1 0,1-1 0,-1 0 0,1 1 1,0-1-1,-1 0 0,1 0 0,0 0 0,3 2 0,36 15 104,-13-9-34,1-1 0,1-2 0,-1-1 0,1-1 0,35-1 0,-63-6-35,1 0-1,-1 0 1,0 0-1,-1-1 1,1 1-1,0-1 1,-1 0-1,0 1 1,1-6-1,1 2-9,59-175-232,-59 156-994,-3 25 878,0-1 0,0 1-1,0 0 1,0 0 0,0 0 0,-1 0-1,1 0 1,0 0 0,-1 0 0,1 0-1,-1 0 1,1 0 0,-1 0 0,0 0-1,1 0 1,-1 1 0,0-1 0,0 0-1,1 0 1,-3 0 0,-12-7-3929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57.126"/>
    </inkml:context>
    <inkml:brush xml:id="br0">
      <inkml:brushProperty name="width" value="0.05" units="cm"/>
      <inkml:brushProperty name="height" value="0.05" units="cm"/>
      <inkml:brushProperty name="color" value="#008C3A"/>
    </inkml:brush>
  </inkml:definitions>
  <inkml:trace contextRef="#ctx0" brushRef="#br0">117 67 592,'0'0'6577,"0"44"-4459,-17 221 388,10-190-2165,4 27-133,3-99-199,1-1 1,0 1 0,0-1 0,0 0-1,0 1 1,0-1 0,0 0 0,1 0-1,-1 0 1,1 0 0,-1 0 0,1 0-1,0 0 1,0-1 0,0 1 0,0 0-1,0-1 1,0 0 0,0 1 0,1-1-1,-1 0 1,0 0 0,4 1 0,60 17 193,-18-13 129,0-3-1,70-2 0,-52-2-250,-64 0-72,-1 0 0,0 1 0,0-1 0,0 0 0,1 0 0,-1 0 0,0 0 0,0 0 0,-1 0 0,1 0 0,0 0 0,0 0 0,0-1 0,-1 1 0,1 0 0,-1-1 0,1 1 0,-1 0 0,1-1 0,-1-2 0,12-40-306,-9 33 227,12-73-90,-3-1 1,-4 0-1,-4-144 1,-4 193 300,-1 34-139,1 1 0,-1 0 0,1-1-1,-1 1 1,1 0 0,-1 0 0,0-1-1,0 1 1,1 0 0,-1 0 0,0 0-1,0 0 1,0 0 0,0 0 0,0 1-1,0-1 1,-1 0 0,1 0 0,0 1-1,0-1 1,-1 1 0,1-1 0,0 1-1,0-1 1,-1 1 0,1 0 0,-1 0-1,1-1 1,0 1 0,-1 0 0,-1 1-1,-56-2-168,45 1 164,-74 3-428,0 4 0,1 4 0,-86 22 0,167-31-103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2.764"/>
    </inkml:context>
    <inkml:brush xml:id="br0">
      <inkml:brushProperty name="width" value="0.05" units="cm"/>
      <inkml:brushProperty name="height" value="0.05" units="cm"/>
      <inkml:brushProperty name="color" value="#CC0066"/>
    </inkml:brush>
  </inkml:definitions>
  <inkml:trace contextRef="#ctx0" brushRef="#br0">23 0 7475,'0'0'3223,"-3"15"-2860,-6 37 585,3 0 0,1 90 0,17 121 1667,-10-247-2567,-2-6-4,0 0 1,1 0 0,0 0-1,0 0 1,2-1-1,-1 1 1,1 0 0,0-1-1,1 1 1,9 15-1,-9-19-4846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58.286"/>
    </inkml:context>
    <inkml:brush xml:id="br0">
      <inkml:brushProperty name="width" value="0.05" units="cm"/>
      <inkml:brushProperty name="height" value="0.05" units="cm"/>
      <inkml:brushProperty name="color" value="#008C3A"/>
    </inkml:brush>
  </inkml:definitions>
  <inkml:trace contextRef="#ctx0" brushRef="#br0">207 687 592,'0'0'6409,"15"-1"-5724,286-8 3376,-290-36-2565,-2 10-1876,-5 16 248,1 1 1,0 0-1,1 0 0,1 1 1,1-1-1,15-23 0,-17 31 139,-1 0 0,1 0 0,-2 0 0,1 0 0,-1-1-1,-1 1 1,0-1 0,-1 0 0,0-1 0,0 1 0,-1 0 0,-1 0-1,0 0 1,0-1 0,-3-12 0,1 17 1,-1 0 0,1 0 0,-1 0 1,-1 0-1,0 0 0,0 1 0,0-1 0,0 1 1,-1 0-1,-7-7 0,-6-5 31,-36-29 0,35 34-97,0 0 1,-2 0-1,1 2 1,-1 1-1,-1 0 1,1 2-1,-27-7 1,13 7-68,-1 2 0,0 1 0,-70 0-1,104 5 104,-1 1-1,1 0 0,0 0 0,0 0 0,0 1 0,1-1 0,-1 0 0,0 1 0,0-1 0,1 1 0,-1 0 0,1-1 0,-1 1 0,1 0 0,0 0 0,0 0 0,-1 0 0,2 0 0,-2 3 0,-22 50 33,21-47-17,-9 26 105,2 1-1,1 1 0,1-1 1,-2 40-1,1 149 2015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1:59.241"/>
    </inkml:context>
    <inkml:brush xml:id="br0">
      <inkml:brushProperty name="width" value="0.05" units="cm"/>
      <inkml:brushProperty name="height" value="0.05" units="cm"/>
      <inkml:brushProperty name="color" value="#008C3A"/>
    </inkml:brush>
  </inkml:definitions>
  <inkml:trace contextRef="#ctx0" brushRef="#br0">1 80 4610,'0'0'4269,"15"-7"-3941,6-4-27,1 1 0,0 2 0,0 0 0,38-8 0,-17 9 182,2 1 0,-1 2 1,0 2-1,46 4 1,-87-1-487,1 0 0,-1 0 1,1 0-1,-1 1 0,0-1 1,0 1-1,0 0 0,0 0 1,0 0-1,0 0 0,-1 1 1,1-1-1,-1 1 0,1 0 1,-1 0-1,0 0 0,0 0 1,0 0-1,-1 0 0,1 0 1,-1 0-1,1 1 0,0 4 1,4 12 48,0 1 1,5 34 0,-10-45 7,6 53 335,-3 1 1,-5 89-1,-1-82 57,9 104 0,-3-153-382,-4-19-77,1 0 0,0 0-1,-1 0 1,0 0 0,1 0 0,-1 0-1,0 0 1,-1 0 0,1 0 0,-2 5 0,1-7-5,0 1 0,0 0 0,-1-1 0,1 1 1,-1-1-1,1 0 0,-1 1 0,0-1 0,1 0 0,-1 0 1,0 0-1,0 0 0,0 0 0,0 0 0,0-1 1,0 1-1,0-1 0,0 1 0,-2-1 0,-85 15-342,0-4 0,0-3 0,-109-6 0,198-46 165,3 8 154,1 1 0,2 0 0,2 0 0,1 1 0,1 0 0,17-36 0,-13 36 96,-2 1 1,-1-1-1,-2-1 1,-2 0-1,0 0 1,1-41-1,-7 56-33,0 15-47,-1-1 0,1 1-1,-1 0 1,0-1-1,0 1 1,-1 0 0,1-1-1,-1 1 1,-3-8-1,-7 11-5168,0 2 603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04.945"/>
    </inkml:context>
    <inkml:brush xml:id="br0">
      <inkml:brushProperty name="width" value="0.05" units="cm"/>
      <inkml:brushProperty name="height" value="0.05" units="cm"/>
      <inkml:brushProperty name="color" value="#008C3A"/>
    </inkml:brush>
  </inkml:definitions>
  <inkml:trace contextRef="#ctx0" brushRef="#br0">10 8 5651,'0'0'4204,"23"0"-3006,448-7 1424,-382 7-2405,-87 0-359,-2 557 1850,-1-556-1694,0 0 0,1 0-1,-1 0 1,1 0 0,-1 0 0,0 0 0,0 0 0,0 0 0,0 0 0,1-1 0,-1 1 0,0 0 0,0 0-1,-1-1 1,1 1 0,0-1 0,0 1 0,0-1 0,0 1 0,0-1 0,0 0 0,-1 0 0,1 1 0,0-1-1,0 0 1,-1 0 0,-1-1 0,-49 4-43,35-3 45,10 0-43,-331 13-941,335-16 1000,0 0 0,0 0-1,1-1 1,-1 1 0,0-1 0,1 1 0,0-1 0,0 0 0,0 0 0,1 0-1,-3-6 1,-1-3-17,-22-48-326,3-1-1,3 0 1,-23-111-1,47 163-2572,4-4-1915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05.991"/>
    </inkml:context>
    <inkml:brush xml:id="br0">
      <inkml:brushProperty name="width" value="0.05" units="cm"/>
      <inkml:brushProperty name="height" value="0.05" units="cm"/>
      <inkml:brushProperty name="color" value="#008C3A"/>
    </inkml:brush>
  </inkml:definitions>
  <inkml:trace contextRef="#ctx0" brushRef="#br0">15 43 6275,'0'0'859,"22"-5"-414,74-11 38,120-4 0,-202 20-446,-6-1-1,1 1 0,-1 0 1,0 0-1,0 1 0,0 0 1,15 4-1,-20-4-3,0 1 0,-1-1 0,1 1 1,-1-1-1,0 1 0,1 0 0,-1 0 0,0 0 1,0 1-1,0-1 0,0 0 0,-1 1 0,1-1 0,-1 1 1,1 0-1,-1-1 0,0 1 0,0 0 0,0 0 1,-1 0-1,1-1 0,0 7 0,15 120 989,-11-83-363,19 91 0,-24-136-668,0 0 0,-1 0 1,1 1-1,0-1 0,-1 0 0,1 0 1,0 0-1,-1 0 0,0 1 0,1-1 1,-1 0-1,0 0 0,1 0 0,-1 0 1,0-1-1,0 1 0,0 0 0,0 0 1,0 0-1,0-1 0,0 1 0,0 0 1,0-1-1,0 1 0,0-1 1,0 1-1,-1-1 0,-1 1 0,-51 17-201,32-11 63,-385 145-707,405-158 931,0 0-1,1 0 1,0-1-1,0 1 1,1 0-1,-1-1 1,2 1-1,0-9 1,-1 5-80,12-444-99,-19 430-2152,-4 3-1812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07.306"/>
    </inkml:context>
    <inkml:brush xml:id="br0">
      <inkml:brushProperty name="width" value="0.05" units="cm"/>
      <inkml:brushProperty name="height" value="0.05" units="cm"/>
      <inkml:brushProperty name="color" value="#008C3A"/>
    </inkml:brush>
  </inkml:definitions>
  <inkml:trace contextRef="#ctx0" brushRef="#br0">1 97 512,'0'0'7924,"3"-3"-7100,6-4-616,1 0 1,0 0-1,0 1 0,1 0 0,-1 1 0,1 0 0,0 1 1,1 0-1,15-2 0,113-19 946,-116 22-1051,-9 0-63,1 0-1,0 2 1,0 0 0,0 0 0,0 2 0,26 3 0,-40-3-55,-1 0 0,0-1 0,0 1 1,1 0-1,-1 0 0,0 0 0,0 0 0,0 0 1,0 0-1,0 0 0,0 0 0,0 0 0,0 0 0,0 1 1,-1-1-1,1 0 0,0 1 0,-1-1 0,1 0 1,-1 1-1,0-1 0,1 1 0,-1-1 0,0 3 1,1 42-197,-1-33 248,-12 686 1694,12-699-1750,-14 2 65,-72 8 10,-99-3 0,183-7-62,0 0 1,1-1-1,-1 1 1,0-1-1,0 0 1,0 1-1,1-1 1,-1 0 0,0 0-1,1 0 1,-1 0-1,1 0 1,-1-1-1,1 1 1,0 0-1,-1-1 1,1 1-1,0-1 1,0 1-1,0-1 1,0 1-1,0-1 1,0 0-1,1 0 1,-1 1-1,1-1 1,-1 0-1,1 0 1,-1 0-1,1 0 1,0 1-1,0-4 1,-2-11-137,1 0 1,3-30-1,-2 25 41,4-157-206,0 61 1098,-13-144 0,6 252-922,2 9-90,0 0 1,1-1-1,-1 1 1,1 0 0,-1-1-1,0 1 1,1 0-1,-1 0 1,0 0-1,1 0 1,-1-1 0,0 1-1,1 0 1,-1 0-1,0 0 1,1 0 0,-1 1-1,0-1 1,1 0-1,-1 0 1,0 0-1,1 0 1,-1 1 0,0-1-1,1 0 1,-2 1-1,-12 7-4754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08.325"/>
    </inkml:context>
    <inkml:brush xml:id="br0">
      <inkml:brushProperty name="width" value="0.05" units="cm"/>
      <inkml:brushProperty name="height" value="0.05" units="cm"/>
      <inkml:brushProperty name="color" value="#008C3A"/>
    </inkml:brush>
  </inkml:definitions>
  <inkml:trace contextRef="#ctx0" brushRef="#br0">49 23 3986,'23'-1'944,"101"-6"91,183-7 1756,-306 13-2792,1 1-1,-1 0 1,0 0 0,0 0 0,1 0-1,-1 0 1,0 0 0,0 1 0,1-1-1,-1 0 1,0 1 0,0-1 0,0 1-1,0-1 1,1 1 0,-1-1 0,0 1-1,0 0 1,0 0 0,0-1 0,0 1-1,-1 0 1,1 0 0,0 0 0,1 2-1,1 29-163,-4-16 256,1 513 3065,0-528-3145,-1 0 0,1 1-1,-1-1 1,1 0-1,-1 0 1,0 0-1,1 0 1,-1 0-1,0 0 1,0 0 0,0 0-1,0-1 1,0 1-1,0 0 1,0 0-1,0-1 1,0 1 0,0-1-1,0 1 1,0-1-1,-1 1 1,1-1-1,-2 1 1,-34 7 47,34-7-47,-102 15 127,54-9-202,0 1 0,1 3-1,1 2 1,-63 25-1,112-38 78,0 0-1,0 0 0,-1 0 1,1 0-1,0 0 1,0 0-1,0 0 1,-1 1-1,1-1 0,0 0 1,0 0-1,0 0 1,0 0-1,-1 0 1,1 0-1,0 0 1,0 0-1,0 0 0,-1 0 1,1 0-1,0 0 1,0 0-1,0 0 1,-1-1-1,1 1 0,0 0 1,0 0-1,0 0 1,-1 0-1,1 0 1,0 0-1,0 0 0,0 0 1,0-1-1,0 1 1,-1 0-1,1 0 1,0 0-1,0 0 1,0-1-1,0 1 0,0 0 1,0-1-1,0-13 265,13-33-187,-2 11-62,-3-15-111,-3-1-1,-2 0 1,-2 0 0,-7-59 0,1 84 133,-1 1 0,-2-1 0,-13-34 0,-14-46 134,29 122-10925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09.419"/>
    </inkml:context>
    <inkml:brush xml:id="br0">
      <inkml:brushProperty name="width" value="0.05" units="cm"/>
      <inkml:brushProperty name="height" value="0.05" units="cm"/>
      <inkml:brushProperty name="color" value="#008C3A"/>
    </inkml:brush>
  </inkml:definitions>
  <inkml:trace contextRef="#ctx0" brushRef="#br0">143 17 4162,'0'0'2897,"18"-2"-2481,25-2-164,-4-1 190,-1 2 0,1 1 0,65 6 0,-99-3-433,0 0 0,0 1 1,0-1-1,0 1 0,0 1 0,-1-1 1,1 0-1,-1 1 0,1 0 0,-1 0 0,0 1 1,0-1-1,0 1 0,4 5 0,-2-1 14,-1-1-1,0 1 0,-1 1 1,1-1-1,-2 1 1,1-1-1,3 14 0,-1 6 129,-1 1-1,-1 0 1,-2 0-1,-1 31 1,-13 191 2687,12-205-2515,1-35-300,0 0-1,-2 0 1,1 0 0,-1 0-1,-1 0 1,-3 12-1,4-20-9,0 0 1,-1 0-1,1 0 0,-1 0 1,0-1-1,0 1 0,0 0 1,0-1-1,0 1 0,0-1 1,-1 0-1,1 0 0,-1 0 1,0 0-1,1 0 0,-1-1 1,0 1-1,0-1 0,0 0 1,0 0-1,-1 0 0,1 0 1,0 0-1,0-1 0,-5 1 1,-331 44-335,334-44 331,1 0-1,0-1 0,-1 1 1,1-1-1,-1 0 0,1 0 1,-1 0-1,-5-1 0,8 0-11,0 0 1,1 0-1,-1 0 0,1 0 0,-1 0 1,1-1-1,-1 1 0,1 0 0,0-1 1,0 1-1,0-1 0,-1 1 0,2-1 1,-1 1-1,0-1 0,0 0 0,0 1 1,1-1-1,-1 0 0,1 0 0,-1-3 1,-8-35-135,3 0-1,1-1 1,0-60 0,3 48 243,-10-72 0,5 91-17,2-1 0,2 0 0,1-69 0,3 101-57,0 0 0,0-1 0,0 1 0,0 0 0,1 0-1,-1 0 1,1 0 0,0 0 0,0 0 0,4-5 0,-4 6-312,0 0-1,-1 0 1,1 0 0,-1-1 0,1 1 0,-1-1-1,0 1 1,0-1 0,0 0 0,0 1-1,0-1 1,0-4 0,-3 1-2672,-10-3-2254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0.560"/>
    </inkml:context>
    <inkml:brush xml:id="br0">
      <inkml:brushProperty name="width" value="0.05" units="cm"/>
      <inkml:brushProperty name="height" value="0.05" units="cm"/>
      <inkml:brushProperty name="color" value="#008C3A"/>
    </inkml:brush>
  </inkml:definitions>
  <inkml:trace contextRef="#ctx0" brushRef="#br0">2 55 1921,'0'0'6518,"-1"-5"-5497,1 4-955,0 0-1,0 0 1,0-1 0,0 1-1,0 0 1,0 0-1,0-1 1,0 1-1,1 0 1,-1 0 0,0-1-1,1 1 1,-1 0-1,1 0 1,-1 0-1,1 0 1,0-1 0,0 1-1,-1 0 1,3-1-1,-1 0 24,1 0-1,0 1 0,0-1 0,0 1 1,0 0-1,0 0 0,0 0 0,1 0 1,4 0-1,20-3 35,1 0-1,-1 2 1,1 2 0,0 0 0,39 6-1,-62-5-125,-1 0 0,1 1 0,0-1 0,-1 1 1,1 0-1,-1 1 0,1-1 0,-1 1 0,0 0 0,0 0 0,0 1 0,-1-1 0,1 1 0,-1 0 0,0 1 0,0-1 0,0 1 0,-1-1 0,6 11 0,-4-4-8,-1 0-1,0 0 1,-1 1-1,0-1 1,-1 1-1,0 0 1,-1 0-1,0 23 1,2 105 381,7-1 1,41 205 0,-51-342-365,1 0 0,-1 0 0,0-1 0,1 1 0,-1 0 0,0 0 0,0 0 0,0 0 0,-1 0 0,1 0 0,0 0 0,-1 0 0,1 0 0,-1 0 0,0 0 0,1 0 0,-1-1 0,0 1 0,0 0 0,0-1 0,-1 1 0,1 0 0,0-1 0,-3 3 0,-1-1-16,-1 0 0,1 0 0,-1 0 0,0 0 0,0-1 0,-8 2 1,-6 3-56,-18 6 60,-10 5-35,-1-2 0,-73 14 0,121-30 79,1 0 1,-1 0 0,0 0 0,1 0-1,-1 0 1,1-1 0,-1 1-1,0 0 1,1 0 0,-1 0-1,1-1 1,-1 1 0,1 0-1,-1-1 1,1 1 0,-1 0-1,1-1 1,-1 1 0,1-1-1,-1 1 1,1-1 0,0 1 0,-1-1-1,1 1 1,0-1 0,-1 1-1,1-1 1,0 0 0,-8-27 250,4-31-42,32-498 915,-27 549-1172,-1 2-5,1 0 1,-1 0-1,1 0 1,1 1-1,-1-1 1,1 0-1,0 1 1,0-1-1,4-6 1,0 12-4784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2.181"/>
    </inkml:context>
    <inkml:brush xml:id="br0">
      <inkml:brushProperty name="width" value="0.05" units="cm"/>
      <inkml:brushProperty name="height" value="0.05" units="cm"/>
      <inkml:brushProperty name="color" value="#008C3A"/>
    </inkml:brush>
  </inkml:definitions>
  <inkml:trace contextRef="#ctx0" brushRef="#br0">8 103 4578,'0'0'2372,"17"-12"-2279,58-38-74,-62 43 82,0 1 0,1 0-1,-1 1 1,1 1 0,0 0 0,0 1 0,0 1-1,1 0 1,-1 1 0,1 0 0,-1 1 0,1 1-1,15 3 1,-27-4-84,-1 1-1,1 0 0,-1 0 1,0 0-1,1 1 1,-1-1-1,0 0 1,0 1-1,1 0 0,-1-1 1,-1 1-1,1 0 1,0 0-1,0 0 1,-1 0-1,1 0 0,-1 1 1,0-1-1,3 5 1,19 50 572,-22-53-530,7 26 447,-1 0 0,-2 0 0,-1 0 0,-1 56 0,-3-56-318,2 1-1,0-1 1,3 1-1,14 55 1,-19-85-188,1 1 0,0 0-1,-1 0 1,1 0 0,-1 1 0,1-1 0,-1 0-1,0 0 1,0 0 0,0 0 0,0 0 0,0 0-1,-1 0 1,1 0 0,-1 0 0,1 0 0,-1 0 0,0 0-1,0 0 1,1 0 0,-2 0 0,1 0 0,0-1-1,0 1 1,0 0 0,-1-1 0,-1 2 0,-3 2-27,-1 0 0,0-1 1,0 0-1,0 0 0,-15 4 0,7-1 14,-142 51-327,-23 9 157,180-66 151,0-1 0,0 0-1,-1 0 1,1 0 0,0 0-1,-1 0 1,1 0 0,0 0 0,-1 0-1,1 0 1,0 0 0,0 0-1,-1 0 1,1 0 0,0 0 0,-1 0-1,1 0 1,0 0 0,-1 0-1,1 0 1,0 0 0,-1 0-1,1 0 1,0-1 0,0 1 0,-1 0-1,1 0 1,0 0 0,0-1-1,-1 1 1,1 0 0,0 0-1,0-1 1,0 1 0,-1 0 0,1 0-1,0-1 1,0 1 0,0 0-1,0 0 1,0-1 0,-1 0 0,-1-22-1293,10-41-1354,-5 42 1279,0-20-1337,-3-2 50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2.539"/>
    </inkml:context>
    <inkml:brush xml:id="br0">
      <inkml:brushProperty name="width" value="0.05" units="cm"/>
      <inkml:brushProperty name="height" value="0.05" units="cm"/>
      <inkml:brushProperty name="color" value="#008C3A"/>
    </inkml:brush>
  </inkml:definitions>
  <inkml:trace contextRef="#ctx0" brushRef="#br0">3 51 176,'0'0'5715,"-2"-51"-5139,2 59-688,0 18 112,0 5 48,0 10-16,0 2 96,0 0-128,0 0-304,0-6-1089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3.137"/>
    </inkml:context>
    <inkml:brush xml:id="br0">
      <inkml:brushProperty name="width" value="0.05" units="cm"/>
      <inkml:brushProperty name="height" value="0.05" units="cm"/>
      <inkml:brushProperty name="color" value="#CC0066"/>
    </inkml:brush>
  </inkml:definitions>
  <inkml:trace contextRef="#ctx0" brushRef="#br0">1 95 10341,'0'0'6515,"66"2"-6243,-16-8 576,8-5-207,0 0-609,-2 2 32,-6-1 32,-7 5-96,-6-3-433,-12 3-1055,-8-3-1314,-13-1-1536,-4-6-3153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3.290"/>
    </inkml:context>
    <inkml:brush xml:id="br0">
      <inkml:brushProperty name="width" value="0.05" units="cm"/>
      <inkml:brushProperty name="height" value="0.05" units="cm"/>
      <inkml:brushProperty name="color" value="#008C3A"/>
    </inkml:brush>
  </inkml:definitions>
  <inkml:trace contextRef="#ctx0" brushRef="#br0">0 97 6819,'0'0'1633,"20"-9"-1502,28-10 86,1 1 0,52-11 0,-67 22 95,0 1 0,69-3 0,-103 9-317,1 1 0,0-1 0,-1 0-1,1 1 1,0-1 0,-1 1 0,1-1 0,-1 1 0,1-1 0,0 1 0,-1-1-1,0 1 1,1-1 0,-1 1 0,1 0 0,-1-1 0,0 1 0,1 0 0,-1-1-1,0 1 1,0 0 0,1 0 0,-1-1 0,0 1 0,0 0 0,0 0 0,0-1-1,0 2 1,1 29-27,0-25 32,0 72 252,8 105 442,-6-158-541,1 0 1,1 0-1,1 0 1,2-1 0,11 28-1,-15-45-145,-1 1 0,0 0-1,-1 1 1,0-1 0,0 0-1,0 1 1,-1-1 0,-1 16-1,0-22-15,0-1 0,-1 1 0,0-1 0,1 0 0,-1 1 0,0-1 0,1 0 0,-1 1-1,0-1 1,0 0 0,0 0 0,0 0 0,0 0 0,0 0 0,-1 0 0,1 0-1,0 0 1,0 0 0,-1-1 0,1 1 0,-3 0 0,-37 15-219,33-14 203,-44 15-469,-1-4 0,0-1 0,-92 8 0,144-20 449,0 0-1,0 0 0,0 0 0,0 0 0,0 0 0,0 0 1,0-1-1,0 1 0,0 0 0,0 0 0,0-1 1,0 1-1,0-1 0,0 1 0,0-1 0,0 1 0,1-1 1,-1 1-1,0-1 0,0 0 0,1 0 0,-1 1 0,0-1 1,1 0-1,-1 0 0,1 0 0,-1 0 0,1 1 1,-1-1-1,1 0 0,-1 0 0,1 0 0,0 0 0,0 0 1,0 0-1,-1-1 0,3-45-3138,-1 32 2182,3-13-2473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3.632"/>
    </inkml:context>
    <inkml:brush xml:id="br0">
      <inkml:brushProperty name="width" value="0.05" units="cm"/>
      <inkml:brushProperty name="height" value="0.05" units="cm"/>
      <inkml:brushProperty name="color" value="#008C3A"/>
    </inkml:brush>
  </inkml:definitions>
  <inkml:trace contextRef="#ctx0" brushRef="#br0">71 53 1681,'0'0'3970,"-5"-10"-3488,-13-28-185,18 38-295,0-1 0,-1 1 0,1 0 0,0 0 0,0-1 0,0 1 1,0 0-1,-1 0 0,1 0 0,0-1 0,0 1 0,0 0 0,-1 0 1,1 0-1,0 0 0,0-1 0,-1 1 0,1 0 0,0 0 0,0 0 1,-1 0-1,1 0 0,0 0 0,-1 0 0,1 0 0,0 0 0,0 0 1,-1 0-1,1 0 0,0 0 0,-1 0 0,1 0 0,0 0 0,0 0 0,-1 0 1,1 0-1,0 1 0,0-1 0,-1 0 0,1 0 0,0 0 0,0 0 1,0 0-1,-1 1 0,1-1 0,0 0 0,0 0 0,0 1 0,-1-1 1,1 0-1,0 0 0,0 0 0,0 1 0,0-1 0,0 0 0,0 1 1,0-1-1,0 0 0,-1 0 0,1 1 0,0-1 0,0 0 0,0 0 1,0 1-1,0-1 0,1 0 0,-1 1 0,0-1 0,0 1 0,-7 24 31,7-23-15,-11 59 810,2 1 1,4-1 0,2 1-1,8 100 1,-3-149-1317,0 0 1,1 0 0,0 0-1,1-1 1,0 1-1,8 13 1,-4-14-5177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4.836"/>
    </inkml:context>
    <inkml:brush xml:id="br0">
      <inkml:brushProperty name="width" value="0.05" units="cm"/>
      <inkml:brushProperty name="height" value="0.05" units="cm"/>
      <inkml:brushProperty name="color" value="#008C3A"/>
    </inkml:brush>
  </inkml:definitions>
  <inkml:trace contextRef="#ctx0" brushRef="#br0">0 90 5042,'0'0'3127,"18"-4"-2479,23-6-389,178-39 831,-162 39-1028,-1 2 0,67 0-1,-121 10-76,0 1 0,0 0-1,-1-1 1,1 1 0,-1 0-1,1 0 1,-1 0 0,0 0-1,0 0 1,0 0 0,-1 0-1,1 0 1,-1 5 0,2 0-11,49 233 824,-6-22 712,-44-217-1495,0 0 0,-1 0 1,1 0-1,-1 0 0,1 0 0,-1 0 0,0 0 0,0 0 1,0 0-1,0 0 0,0 0 0,0 0 0,-1 0 0,1 0 1,-1 0-1,1 0 0,-1 0 0,0 0 0,0-1 1,0 1-1,0 0 0,0 0 0,0-1 0,-2 3 0,-1-1-38,0-1 0,-1 1 0,1-1 0,-1 0 0,1 0 0,-1-1 0,0 1-1,-5 0 1,-2 1-52,-290 73-2037,150-40 2084,152-36 25,-1 0 0,1 0 0,-1-1 0,0 1 0,1 0 0,-1 0 0,1 0 0,-1 0 0,1-1 0,-1 1 0,1 0 0,-1-1 0,1 1 0,-1 0 0,1-1 0,0 1 0,-1 0 0,1-1 0,-1 1 0,1-1 0,0 1 0,0-1 0,-1 1 0,1-1 0,0 1 0,0-1 0,-1 1 0,1-1 0,0 1 0,0-1 0,0 1 0,0-1 0,0 1-1,0-1 1,0 0 0,0 1 0,0-1 0,0 1 0,0-2 0,0-31-211,1 23 181,-1-36-739,-1-1-1,-3 1 0,-2-1 1,-14-57-1,10 66 1267,1 0-1,2-1 1,1 0-1,0-48 1,13 61-2210,-1 9-394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5.902"/>
    </inkml:context>
    <inkml:brush xml:id="br0">
      <inkml:brushProperty name="width" value="0.05" units="cm"/>
      <inkml:brushProperty name="height" value="0.05" units="cm"/>
      <inkml:brushProperty name="color" value="#008C3A"/>
    </inkml:brush>
  </inkml:definitions>
  <inkml:trace contextRef="#ctx0" brushRef="#br0">0 189 3201,'0'0'497,"21"-9"268,-8 4-639,153-58 1176,-157 61-1136,15-5 143,0 1 0,1 1 1,0 0-1,31 0 0,-53 49-52,55 441 3379,-52-453-3524,-2-11-33,-1 0 0,1 31 0,-6-50-126,0-1 0,0 0-1,0 0 1,0 1 0,0-1-1,-1-1 1,1 1-1,0 0 1,-1 0 0,1-1-1,-1 0 1,-3 1 0,1 0-18,3-1 43,-72 16-261,0-4-1,-110 4 1,181-57 1337,18-280-617,-2 152 444,-9 99 117,20-118-1,-22 183-923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6.958"/>
    </inkml:context>
    <inkml:brush xml:id="br0">
      <inkml:brushProperty name="width" value="0.05" units="cm"/>
      <inkml:brushProperty name="height" value="0.05" units="cm"/>
      <inkml:brushProperty name="color" value="#008C3A"/>
    </inkml:brush>
  </inkml:definitions>
  <inkml:trace contextRef="#ctx0" brushRef="#br0">0 140 4626,'0'0'4143,"11"0"-3374,384-4 1186,-394 5-1965,0-1-1,0 1 1,0-1-1,0 1 1,0-1-1,0 1 1,-1-1 0,1 1-1,0 0 1,0 0-1,-1-1 1,1 1-1,0 0 1,-1 0-1,1 0 1,-1 0-1,1 0 1,-1 0-1,0-1 1,1 1 0,-1 0-1,0 0 1,0 0-1,0 0 1,1 1-1,-1-1 1,0 0-1,0 0 1,-1 2-1,1 43-96,0-32 115,0 19 33,0 16 35,-6 58 0,4-92-22,-1 1-1,0-1 0,-1 0 0,-1 0 0,0 0 0,-1-1 1,-1 0-1,-8 14 0,11-24-47,1 0-1,-1 0 1,0 0 0,0 0-1,-1-1 1,1 0 0,-1 0-1,0 0 1,0 0 0,0-1-1,0 0 1,-6 2 0,-71 18-278,66-18 246,-3 1-12,6-2 105,0 0 0,0 0 0,-22 0 693,32-54-276,-3 0 0,-18-78 0,20 109-458,-10-38-219,8 41 163,1-2 0,1 1 0,0-1-1,2 1 1,0-1 0,1 0 0,1 0 0,4-34 0,-1 46-102,-1-1 0,2 0 0,-1 1 1,1 0-1,5-7 0,-5 7-443,-1 1-1,1 0 1,-1-1-1,0 0 1,0 0-1,-1 0 1,2-9-1,-2-5-3300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17.992"/>
    </inkml:context>
    <inkml:brush xml:id="br0">
      <inkml:brushProperty name="width" value="0.05" units="cm"/>
      <inkml:brushProperty name="height" value="0.05" units="cm"/>
      <inkml:brushProperty name="color" value="#008C3A"/>
    </inkml:brush>
  </inkml:definitions>
  <inkml:trace contextRef="#ctx0" brushRef="#br0">0 74 5298,'0'0'1425,"22"-5"-1043,50-10 91,1 4 0,86-1 0,-148 12-437,6-1 10,0 1 0,0 1 0,31 6 0,-42-5-44,0 0 0,1 1 0,-1-1 0,0 1 0,0 0 0,-1 1 0,1 0 0,-1-1 0,0 2 0,0-1 0,0 1 0,0-1 0,4 7 0,6 9 133,-1 1 1,-1 0-1,-1 1 0,-1 1 1,-1 0-1,-1 0 0,-1 1 1,-1 0-1,-1 0 1,-1 1-1,-1-1 0,-2 1 1,0 0-1,-2 36 0,-1-58-125,0 0-1,0 0 0,-1 0 1,1 0-1,0 0 0,-1-1 1,0 1-1,1 0 0,-1-1 1,0 0-1,-1 1 0,1-1 1,0 0-1,-1 0 0,1 0 0,-1 0 1,1-1-1,-6 3 0,-56 25 88,60-27-96,-52 19-12,3-2-24,1 2 1,-58 33-1,109-52 355,-5-36 342,-16-32-1338,-34-73-1,34 90 549,2-1 0,2-1 0,-14-63 0,29 89 411,1-1 1,2-42-1,1 30-372,2 32-2486,0-1-680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3"/>
    </inkml:context>
    <inkml:brush xml:id="br0">
      <inkml:brushProperty name="width" value="0.05" units="cm"/>
      <inkml:brushProperty name="height" value="0.05" units="cm"/>
      <inkml:brushProperty name="color" value="#33CCFF"/>
    </inkml:brush>
  </inkml:definitions>
  <inkml:trace contextRef="#ctx0" brushRef="#br0">25 162 6339,'21'4'176,"44"7"1206,108 2 0,-153-12-1283,-14-1-30,1 1 0,-1-1 0,1 0 1,-1-1-1,1 0 0,6-1 0,-12 1-5,1 1 0,-1-1 0,1 0 0,-1 0 0,1 1 0,-1-1-1,0 0 1,0 0 0,1 0 0,-1 0 0,0-1 0,0 1 0,0 0 0,0 0-1,0-1 1,0 1 0,-1 0 0,1-1 0,0 1 0,-1-1 0,1 1 0,-1-1 0,1 1-1,-1-1 1,0 1 0,0-1 0,0 0 0,0 1 0,0-4 0,0 1-81,1-1 1,-2 0-1,1 0 0,0 0 1,-1 0-1,0 1 1,0-1-1,0 0 0,-1 1 1,0-1-1,0 1 1,0 0-1,0-1 0,-1 1 1,1 0-1,-1 0 1,0 1-1,0-1 0,0 0 1,-1 1-1,0 0 1,1 0-1,-1 0 0,0 0 1,0 1-1,-5-3 1,-5-1-74,1 0 0,-1 1 1,0 0-1,0 1 1,0 1-1,0 0 1,-1 1-1,-21-1 0,27 3 79,1-1 0,-1 2 0,0-1 0,1 1 0,-1 0 0,0 1-1,1 0 1,0 0 0,-1 1 0,1 0 0,0 1 0,0 0-1,1 0 1,-1 0 0,-9 8 0,15-9 15,-1-1-1,1 0 1,0 1 0,0-1-1,0 1 1,0 0 0,0 0-1,0 0 1,1 0 0,-1 0-1,1 0 1,0 0 0,0 0-1,0 0 1,0 1 0,1-1-1,-1 0 1,1 1 0,0-1-1,0 0 1,0 1-1,1-1 1,-1 0 0,1 1-1,-1-1 1,1 0 0,0 1-1,1-1 1,-1 0 0,0 0-1,1 0 1,0 0 0,0-1-1,-1 1 1,2 0 0,-1-1-1,0 1 1,0-1 0,1 0-1,0 1 1,-1-1 0,1 0-1,0-1 1,0 1 0,5 2-1,2-1-436,1 0-1,-1 0 1,1-1-1,0 0 0,15 0 1,18-2-3318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3.375"/>
    </inkml:context>
    <inkml:brush xml:id="br0">
      <inkml:brushProperty name="width" value="0.05" units="cm"/>
      <inkml:brushProperty name="height" value="0.05" units="cm"/>
      <inkml:brushProperty name="color" value="#33CCFF"/>
    </inkml:brush>
  </inkml:definitions>
  <inkml:trace contextRef="#ctx0" brushRef="#br0">33 166 7267,'0'0'801,"23"8"402,33 10-575,94 17 0,-115-31-20,50-2-1,-75-2-504,-8 0-86,-1 0 0,1 0 0,-1 0 0,0 0 0,1-1-1,-1 1 1,1-1 0,-1 1 0,0-1 0,1 0 0,-1 1-1,0-1 1,1 0 0,-1 0 0,0 0 0,0 0 0,0 0-1,0 0 1,0 0 0,0 0 0,0 0 0,1-3 0,0 1-44,0-1 1,-1 0 0,1 0 0,-1-1 0,0 1 0,0 0-1,0 0 1,0-5 0,0 2-192,-1 0 1,0 0-1,0 0 0,0 0 0,-1 1 1,0-1-1,-1 0 0,1 1 0,-1-1 0,-4-9 1,1 9 106,0 1 0,-1 0 0,0 0 0,0 0 0,0 1 0,0-1 0,-1 1 0,0 1 0,0 0 0,0 0 0,-1 0 0,1 1 0,-1 0 0,0 0 0,0 1 0,-15-3 0,-7 0 158,0 2 0,-1 1-1,-35 2 1,60 0-17,-1 1 0,0-1 0,1 2 0,-1-1 0,0 1 0,1 0 0,0 0 0,0 1 0,-1 0 0,1 0 0,1 0 0,-1 1 0,0 0 0,1 0 0,-6 6 0,8-7 1,0 0 0,0 0 0,1 1 0,-1-1 0,1 1 0,0 0-1,0 0 1,0 0 0,0 0 0,1 0 0,-1 0 0,1 0-1,0 0 1,1 1 0,-1-1 0,1 0 0,0 1 0,0-1-1,0 0 1,0 1 0,1-1 0,-1 0 0,1 0 0,3 9 0,-2-10-53,-1-1 0,1 1 0,0 0 0,-1 0 1,1-1-1,1 1 0,-1-1 0,0 1 0,0-1 1,1 0-1,0 0 0,-1 0 0,1-1 0,0 1 1,0 0-1,5 1 0,51 13-2748,-7-10-3243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3.750"/>
    </inkml:context>
    <inkml:brush xml:id="br0">
      <inkml:brushProperty name="width" value="0.05" units="cm"/>
      <inkml:brushProperty name="height" value="0.05" units="cm"/>
      <inkml:brushProperty name="color" value="#33CCFF"/>
    </inkml:brush>
  </inkml:definitions>
  <inkml:trace contextRef="#ctx0" brushRef="#br0">80 209 9845,'0'0'325,"21"6"507,43 11 51,0-3-1,1-3 1,67 2-1,-108-12-767,-14 0-78,0 0 0,0-1 0,1 0 0,17-4 0,-26 4-33,0-1 0,0 1-1,0-1 1,0 1 0,0-1-1,0 0 1,-1 0 0,1 0 0,0 0-1,-1-1 1,1 1 0,-1 0-1,1-1 1,-1 1 0,1-1-1,-1 1 1,0-1 0,0 1-1,0-1 1,0 0 0,0 0-1,0 0 1,0 0 0,-1 1-1,1-1 1,-1 0 0,1 0-1,-1 0 1,0-3 0,1 0-152,-1-1 0,0 0 0,0 0 0,-1 0 0,0 1 0,0-1 0,0 0 0,0 1 0,-1-1 0,0 1 0,-1-1 0,1 1 0,-1 0 0,-3-6 0,0 4-81,-1-1 0,1 0 0,-1 1 0,0 0 0,-1 1 0,0 0 0,-15-9 0,3 4 22,0 0 1,-1 2-1,-1 1 0,1 0 1,-2 2-1,-37-6 0,42 9 206,0 1-1,-1 1 1,1 1-1,-1 0 0,1 2 1,-1 0-1,-27 7 1,41-8 3,0 1 0,-1-1 1,1 1-1,0 0 0,0 0 1,1 1-1,-1 0 0,0 0 0,1 0 1,0 0-1,-1 0 0,1 1 1,1 0-1,-1 0 0,1 0 0,-1 0 1,1 1-1,0-1 0,0 1 0,1 0 1,0-1-1,0 1 0,0 0 1,0 1-1,1-1 0,-1 0 0,1 0 1,1 1-1,-1 9 0,1-13-55,0 0-1,-1 0 0,1-1 1,0 1-1,1 0 1,-1-1-1,0 1 0,0 0 1,1-1-1,-1 1 0,1 0 1,-1-1-1,1 1 0,0-1 1,0 1-1,0-1 1,0 1-1,0-1 0,0 0 1,0 1-1,0-1 0,0 0 1,0 0-1,1 0 0,-1 0 1,1 0-1,-1 0 1,2 1-1,33 10-2048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4.139"/>
    </inkml:context>
    <inkml:brush xml:id="br0">
      <inkml:brushProperty name="width" value="0.05" units="cm"/>
      <inkml:brushProperty name="height" value="0.05" units="cm"/>
      <inkml:brushProperty name="color" value="#33CCFF"/>
    </inkml:brush>
  </inkml:definitions>
  <inkml:trace contextRef="#ctx0" brushRef="#br0">45 153 9396,'23'4'-66,"380"33"2605,-402-37-2539,0 0 0,0-1 0,1 1 0,-1-1 0,0 0-1,0 1 1,1-1 0,-1 0 0,0 0 0,0 1-1,0-1 1,0 0 0,0 0 0,0 0 0,0 0-1,0 0 1,-1-1 0,1 1 0,0 0 0,-1 0 0,1-1-1,-1 1 1,1 0 0,-1 0 0,1-1 0,-1 1-1,0 0 1,0-1 0,0 1 0,0-1 0,0 1-1,0 0 1,0-1 0,0 1 0,0 0 0,-1-3 0,0-1-89,1 0 0,-1 0 0,0 0 0,0 0 0,0 0 0,-1 0 0,0 0 0,0 0 0,-3-5 0,-3 1-19,1 1 0,-2 0 0,1 1 0,-1 0 0,-1 1 1,1 0-1,-1 0 0,0 1 0,0 0 0,-1 0 0,1 1 0,-1 1 0,-20-4 0,11 3-70,-1 1-1,1 0 0,-1 2 1,0 1-1,1 0 0,-37 6 1,44-3 220,1 1 1,0 0 0,1 0 0,-1 2-1,1-1 1,-14 10 0,22-14-36,0 1 1,0 0-1,-1 0 1,2 0-1,-1 0 1,0 0-1,0 1 1,1-1-1,-1 1 1,1 0-1,0-1 1,0 1-1,0 0 1,0 1-1,1-1 1,-1 0-1,1 0 1,0 1-1,0-1 1,0 1-1,0-1 1,0 1-1,1-1 1,0 1-1,-1-1 1,2 6-1,-1-8-48,1 1 0,0-1 0,0 0 0,0 1-1,0-1 1,0 0 0,1 0 0,-1 0 0,0 0-1,0 0 1,1 0 0,-1 0 0,0 0 0,1 0-1,-1-1 1,1 1 0,-1-1 0,1 1 0,0-1-1,-1 1 1,1-1 0,-1 0 0,1 0 0,0 0-1,-1 0 1,3 0 0,-1 0-117,35 1-2339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3.478"/>
    </inkml:context>
    <inkml:brush xml:id="br0">
      <inkml:brushProperty name="width" value="0.05" units="cm"/>
      <inkml:brushProperty name="height" value="0.05" units="cm"/>
      <inkml:brushProperty name="color" value="#CC0066"/>
    </inkml:brush>
  </inkml:definitions>
  <inkml:trace contextRef="#ctx0" brushRef="#br0">3 0 12054,'0'0'144,"-2"144"1296,14-86-63,5-1-801,2-1-400,-1-7-160,3-8-16,2-6-192,2-9-1489,1-14-1584,-1-12-561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4.658"/>
    </inkml:context>
    <inkml:brush xml:id="br0">
      <inkml:brushProperty name="width" value="0.05" units="cm"/>
      <inkml:brushProperty name="height" value="0.05" units="cm"/>
      <inkml:brushProperty name="color" value="#33CCFF"/>
    </inkml:brush>
  </inkml:definitions>
  <inkml:trace contextRef="#ctx0" brushRef="#br0">307 218 5587,'0'0'4338,"11"-1"-4130,20 2-117,-17 0 76,1-1 0,0 0 1,0-1-1,0-1 0,20-4 0,-32 5-191,1 0-1,0-1 0,-1 1 1,0-1-1,1 1 1,-1-1-1,0 0 0,0 0 1,0-1-1,0 1 1,0-1-1,0 1 0,-1-1 1,1 0-1,-1 0 1,0 0-1,0 0 0,0-1 1,0 1-1,0 0 0,-1-1 1,0 1-1,0-1 1,0 0-1,0 1 0,0-1 1,0-7-1,-1 7-22,1 0 0,-1 1 0,0-1 0,0 1-1,-1-1 1,1 0 0,-1 1 0,1-1 0,-1 1 0,0-1 0,-1 1-1,1-1 1,-1 1 0,1 0 0,-1 0 0,-2-4 0,0 3 23,0 1 0,0-1 1,-1 1-1,1 0 0,-1 0 1,1 0-1,-1 0 0,0 1 1,0 0-1,-8-3 0,-20-3 176,0 1-1,-1 1 0,1 2 1,-1 1-1,0 2 0,-51 4 0,76-2-114,0 0 0,1 0 0,-1 1-1,1 0 1,-1 0 0,1 1-1,0 0 1,0 1 0,0-1-1,0 2 1,1-1 0,-1 1 0,-11 10-1,16-12-4,-1 1 0,1 0 0,-1 0 0,1 0 0,0 0 0,1 0 0,-1 1 0,1-1 0,0 1 0,0 0 0,0 0 0,1-1 0,0 1 0,0 0 0,0 0 0,0 0-1,1 0 1,0 0 0,0 1 0,0-1 0,1 0 0,-1 0 0,1 0 0,0 0 0,3 5 0,-3-6 2,1-1 0,0 1 0,0-1 1,0 1-1,0-1 0,0 0 0,1 0 0,-1 0 0,1-1 0,0 1 0,0-1 1,0 1-1,0-1 0,1 0 0,-1 0 0,0 0 0,1-1 0,-1 1 0,1-1 1,0 0-1,0 0 0,5 1 0,10 1 56,0-1 0,1 0-1,24-2 1,-28 0-33,-12 0-90,-1 0 1,1 0-1,-1 0 0,1-1 1,-1 1-1,1-1 1,-1 0-1,1 0 1,-1 0-1,1 0 0,-1-1 1,0 1-1,0-1 1,0 0-1,0 0 1,0 0-1,0 0 1,0 0-1,-1-1 0,1 0 1,-1 1-1,0-1 1,1 0-1,-2 0 1,1 0-1,0 0 0,0 0 1,-1-1-1,0 1 1,1 0-1,-1-1 1,-1 1-1,1-1 1,0 1-1,-1-1 0,0 0 1,0 1-1,0-4 1,0 4-76,0 1 0,-1 0 1,1-1-1,-1 1 0,0 0 1,0-1-1,0 1 0,0 0 0,0 0 1,0 0-1,0 0 0,0 0 1,-1 0-1,1 0 0,-1 0 1,0 1-1,0-1 0,1 1 0,-1-1 1,-3-1-1,-45-20-2682,45 21 2442,-47-15-4382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5.286"/>
    </inkml:context>
    <inkml:brush xml:id="br0">
      <inkml:brushProperty name="width" value="0.05" units="cm"/>
      <inkml:brushProperty name="height" value="0.05" units="cm"/>
      <inkml:brushProperty name="color" value="#33CCFF"/>
    </inkml:brush>
  </inkml:definitions>
  <inkml:trace contextRef="#ctx0" brushRef="#br0">179 141 224,'0'0'9556,"18"4"-7781,-7-2-1547,11 3 135,1 0-1,0-2 1,-1-1 0,39 0-1,-55-3-315,-1 1-1,1-1 0,0 0 1,-1-1-1,1 1 1,-1-1-1,0 0 0,1 0 1,-1-1-1,0 0 1,7-4-1,-9 4-44,-1 0-1,1 1 1,-1-1-1,1 0 1,-1 0 0,0-1-1,0 1 1,0 0-1,0-1 1,-1 1 0,0-1-1,1 0 1,-1 1-1,-1-1 1,1 0 0,0 0-1,-1 0 1,0 1 0,0-6-1,0 6-76,-1 1 1,1-1-1,-1 1 0,0-1 0,0 1 0,0-1 1,0 1-1,0-1 0,-1 1 0,1 0 1,-1 0-1,1 0 0,-1 0 0,0 0 0,0 0 1,0 0-1,0 0 0,0 1 0,0-1 0,0 1 1,-1 0-1,1-1 0,0 1 0,-1 0 1,1 0-1,-1 1 0,1-1 0,-5 0 0,-6-3-299,-1 2-1,-1-1 1,1 2-1,-15-1 0,0 2 221,0 0-1,0 2 0,-56 11 1,76-11 202,1 0 0,-1 1 1,1 0-1,0 0 0,0 0 1,0 1-1,0 1 0,1-1 0,0 1 1,0 0-1,0 1 0,0 0 1,1 0-1,0 0 0,0 1 1,1 0-1,-8 13 0,11-18-34,1 0 1,-1 0-1,1 1 0,0-1 0,0 0 1,0 1-1,0-1 0,0 0 1,1 1-1,-1-1 0,1 1 0,-1 0 1,1-1-1,0 1 0,0-1 0,0 1 1,0 0-1,1-1 0,-1 1 1,1-1-1,-1 1 0,1-1 0,0 0 1,0 1-1,0-1 0,0 0 1,1 1-1,-1-1 0,1 0 0,-1 0 1,1 0-1,0 0 0,0 0 0,-1-1 1,1 1-1,1 0 0,-1-1 1,2 2-1,6 1-207,0 1 1,1-2-1,-1 1 0,1-2 1,-1 1-1,1-1 0,21 0 1,27-1-2511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5.661"/>
    </inkml:context>
    <inkml:brush xml:id="br0">
      <inkml:brushProperty name="width" value="0.05" units="cm"/>
      <inkml:brushProperty name="height" value="0.05" units="cm"/>
      <inkml:brushProperty name="color" value="#33CCFF"/>
    </inkml:brush>
  </inkml:definitions>
  <inkml:trace contextRef="#ctx0" brushRef="#br0">1 86 5378,'0'0'5184,"22"14"-3666,2 3-1198,-14-9-189,1 0 0,0-1-1,1 0 1,0-1 0,0 0 0,0-1-1,1 0 1,-1-1 0,26 5 0,-3-3 97,0-2 0,1-2 1,-1-1-1,47-5 0,-79 4-240,-1-1 0,0 1 0,1-1 0,-1 0 0,0 0 0,0 0 0,0 0 0,1 0 0,-1-1 0,0 1 0,-1-1 0,1 1 0,0-1 0,0 0 0,-1 1 0,1-1 0,-1 0 0,1 0 0,-1 0 0,0 0 0,0-1-1,0 1 1,0 0 0,0 0 0,0-1 0,-1 1 0,1 0 0,-1-1 0,0 1 0,0 0 0,0-4 0,1 2-136,-1 0 0,0 0 0,0-1 1,-1 1-1,1 0 0,-1 0 0,0 0 0,0 1 0,0-1 1,0 0-1,-1 0 0,0 1 0,0-1 0,0 0 0,0 1 0,0 0 1,-6-6-1,-2 1-81,-1 1 1,-1 1 0,1 0 0,-1 0-1,0 2 1,0-1 0,-1 1 0,1 1-1,-1 0 1,-26-2 0,23 3 234,-1 2-1,0-1 1,0 2 0,1 0-1,-1 1 1,0 1 0,1 1-1,-18 5 1,26-5 30,0-1 1,0 1 0,0 1-1,1 0 1,0 0-1,-1 0 1,2 1-1,-1 0 1,-9 11-1,14-14-29,0-1 0,-1 1 0,1 0 0,0 0-1,1 0 1,-1 0 0,1 1 0,-1-1 0,1 0-1,0 1 1,0-1 0,0 1 0,1-1 0,-1 1 0,1-1-1,0 1 1,0 0 0,0-1 0,0 1 0,1-1 0,-1 1-1,1-1 1,0 1 0,0-1 0,0 1 0,3 4 0,-2-6-98,-1 1 1,1-1 0,0 0 0,0 0-1,0 0 1,0 0 0,1 0 0,-1-1 0,1 1-1,3 1 1,39 15-2135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6.022"/>
    </inkml:context>
    <inkml:brush xml:id="br0">
      <inkml:brushProperty name="width" value="0.05" units="cm"/>
      <inkml:brushProperty name="height" value="0.05" units="cm"/>
      <inkml:brushProperty name="color" value="#33CCFF"/>
    </inkml:brush>
  </inkml:definitions>
  <inkml:trace contextRef="#ctx0" brushRef="#br0">77 195 11029,'0'0'1905,"18"3"-507,56 7-220,142 1 0,-212-11-1226,0 0 1,0-1 0,-1 0 0,1 1 0,0-1 0,-1 0 0,1-1-1,-1 1 1,1-1 0,-1 1 0,0-1 0,1 0 0,-1 0 0,0-1-1,0 1 1,-1 0 0,1-1 0,0 0 0,-1 0 0,1 0 0,-1 0-1,0 0 1,0 0 0,-1-1 0,1 1 0,0 0 0,-1-1-1,0 0 1,0 1 0,0-1 0,0 0 0,-1 1 0,1-1 0,-1 0-1,0 0 1,0 1 0,-1-1 0,1 0 0,-1 0 0,1 1 0,-1-1-1,-1 0 1,1 1 0,0-1 0,-1 1 0,1 0 0,-1-1-1,0 1 1,0 0 0,-1 0 0,1 0 0,-1 0 0,1 1 0,-5-4-1,-4-2-213,0 1-1,0 0 0,0 1 0,-1 0 1,0 1-1,0 0 0,0 1 0,-1 1 0,1 0 1,-14-2-1,3 2 137,0 1-1,0 1 1,0 1 0,-42 5 0,58-4 168,1 1 1,-1-1-1,0 1 0,1 0 1,-1 1-1,1-1 0,0 1 1,0 1-1,0-1 0,0 1 1,1 0-1,-1 0 0,1 1 1,0-1-1,1 1 0,-1 0 1,1 1-1,0-1 1,0 1-1,0 0 0,1 0 1,0 0-1,0 0 0,0 0 1,1 1-1,0-1 0,0 1 1,1 0-1,0 0 0,0-1 1,0 9-1,2-12-66,-1-1 0,0 1 0,1-1-1,-1 1 1,1-1 0,-1 1 0,1-1 0,0 0 0,0 1-1,1-1 1,-1 0 0,0 0 0,1 0 0,-1 0 0,1 0-1,-1 0 1,1 0 0,0-1 0,0 1 0,0-1-1,0 1 1,4 1 0,3 1-430,-1 0 0,1-1 0,-1 0-1,1-1 1,11 2 0,40 5-4509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6.368"/>
    </inkml:context>
    <inkml:brush xml:id="br0">
      <inkml:brushProperty name="width" value="0.05" units="cm"/>
      <inkml:brushProperty name="height" value="0.05" units="cm"/>
      <inkml:brushProperty name="color" value="#33CCFF"/>
    </inkml:brush>
  </inkml:definitions>
  <inkml:trace contextRef="#ctx0" brushRef="#br0">188 172 10005,'0'0'3198,"24"2"-1311,196 7 330,-199-8-2027,-13 0-142,0-1-1,0 0 1,0 0-1,0-1 0,11-2 1,-18 3-38,1-1 0,-1 1-1,1-1 1,-1 0 0,1 0 0,-1 1 0,1-1-1,-1 0 1,0 0 0,1 0 0,-1 0 0,0-1-1,0 1 1,0 0 0,0 0 0,0-1-1,0 1 1,0 0 0,0-1 0,-1 1 0,1-1-1,0 0 1,-1 1 0,1-1 0,-1 1 0,0-1-1,0 0 1,1 1 0,-1-1 0,-1-3 0,2 1-79,-1 0 1,0 0-1,0 0 1,0 0-1,-1 0 1,1 0-1,-1 0 1,0 0-1,-1 0 1,1 0-1,0 1 1,-1-1-1,0 0 1,0 1-1,0-1 1,0 1 0,-1 0-1,1 0 1,-1-1-1,0 2 1,0-1-1,0 0 1,0 1-1,0-1 1,-1 1-1,1 0 1,-1 0-1,0 0 1,-6-2-1,-7-3-121,0 1 0,0 0 0,0 2 0,-1 0 0,-31-3 0,-93 2-174,132 5 369,-2 0-22,-1 1-1,0 0 1,1 1-1,-1 0 1,1 1-1,-1 1 1,-17 7 0,26-9 19,-1 0 1,1 0 0,0 0 0,0 1 0,0-1 0,0 1 0,0 0 0,1 0 0,-1 1 0,1-1 0,0 1 0,0-1 0,0 1-1,0 0 1,1 0 0,0 1 0,0-1 0,0 0 0,0 1 0,1-1 0,-1 1 0,1-1 0,0 6 0,0-8-58,1 0 0,0 0 1,0 0-1,0 0 0,0-1 1,1 1-1,-1 0 0,1 0 1,-1 0-1,1 0 0,-1 0 1,1-1-1,0 1 0,0 0 1,0-1-1,0 1 0,0 0 1,0-1-1,0 0 0,1 1 1,-1-1-1,3 3 0,0-2-398,1 0 0,-1 1 0,0-1 0,1-1-1,-1 1 1,1-1 0,-1 1 0,6-1 0,39 5-7265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6.712"/>
    </inkml:context>
    <inkml:brush xml:id="br0">
      <inkml:brushProperty name="width" value="0.05" units="cm"/>
      <inkml:brushProperty name="height" value="0.05" units="cm"/>
      <inkml:brushProperty name="color" value="#33CCFF"/>
    </inkml:brush>
  </inkml:definitions>
  <inkml:trace contextRef="#ctx0" brushRef="#br0">172 186 10709,'0'0'3156,"18"0"-2113,12 2-680,83-1 229,-104-1-567,-1 0 0,0-1 0,0 0 0,0-1-1,0 0 1,0 0 0,0-1 0,0 0 0,-1 0 0,1 0 0,9-7 0,-15 7-83,1 0 1,-1 1-1,0-1 1,0 0-1,0 0 0,0 0 1,0 0-1,-1-1 1,1 1-1,-1 0 0,0-1 1,0 1-1,0-1 0,0 1 1,-1-1-1,1 1 1,-1-1-1,0 1 0,0-1 1,0 1-1,-1-1 1,1 0-1,-1 1 0,0-1 1,0 1-1,0 0 0,-1-1 1,1 1-1,-1 0 1,1 0-1,-1 0 0,0 0 1,-1 0-1,1 0 1,0 0-1,-1 1 0,1-1 1,-1 1-1,0 0 0,0 0 1,0 0-1,0 0 1,0 0-1,0 1 0,-1-1 1,-4-1-1,-9-2 84,-1 1-1,1 1 1,-1 0-1,0 1 1,0 1-1,0 1 1,0 0 0,0 1-1,0 1 1,0 1-1,1 1 1,-1 0-1,1 1 1,0 1-1,0 1 1,1 0 0,-1 1-1,-18 13 1,28-16 16,1 1-1,1-1 1,-1 1 0,1 0 0,0 0 0,-6 11-1,10-16-70,0 0 0,1 0 0,-1 0 0,0 0 0,0 1 0,1-1 0,-1 0 0,1 0 1,-1 1-1,1-1 0,-1 0 0,1 0 0,0 1 0,0-1 0,-1 0 0,1 1 0,0-1 0,0 0 0,0 1 0,1-1 0,-1 0 0,0 1 0,0-1 0,1 0 0,-1 1 0,1-1 0,-1 0 0,1 0 0,0 1 0,-1-1 0,1 0 0,0 0 0,0 0 0,0 0 0,0 0 0,0 0 0,0 0 0,0 0 0,0-1 0,0 1 0,0 0 0,0-1 0,0 1 0,1 0 0,-1-1 0,2 1 0,32 4-2340,9-5-945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7.275"/>
    </inkml:context>
    <inkml:brush xml:id="br0">
      <inkml:brushProperty name="width" value="0.05" units="cm"/>
      <inkml:brushProperty name="height" value="0.05" units="cm"/>
      <inkml:brushProperty name="color" value="#33CCFF"/>
    </inkml:brush>
  </inkml:definitions>
  <inkml:trace contextRef="#ctx0" brushRef="#br0">147 80 5507,'0'0'3225,"20"13"-1435,67 44-277,-72-49-1349,-1-1 0,1 0 0,1-1 1,-1 0-1,1-1 0,0-1 0,0-1 0,0 0 0,1-1 1,-1-1-1,0 0 0,22-3 0,-20 2 34,-15 0-197,0 0 0,-1-1 0,1 1 0,0-1 0,0 0 1,-1 0-1,1 0 0,-1 0 0,1 0 0,-1 0 0,1-1 1,-1 1-1,0-1 0,0 0 0,0 0 0,0 1 0,0-2 1,0 1-1,0 0 0,-1 0 0,1 0 0,-1-1 0,1 1 1,-1-1-1,0 1 0,0-1 0,0 1 0,0-1 0,-1 0 1,1-3-1,0 2-163,0 0 1,0 0 0,-1 0-1,0 0 1,0 0-1,0 0 1,0 0-1,0 0 1,-1 0 0,0 0-1,0 1 1,0-1-1,0 0 1,-1 0 0,1 1-1,-1-1 1,0 1-1,0-1 1,-1 1-1,-4-6 1,-1 2 12,-1 1 0,-1 0 0,1 0 1,-1 1-1,0 0 0,0 1 0,0 0 0,0 0 0,-1 1 1,0 1-1,-20-3 0,-7 2 80,-77 4 0,100-1 40,-1 2-1,1-1 1,0 2-1,0 0 1,0 1-1,1 1 1,-1 0-1,1 0 1,0 2-1,1 0 1,0 0-1,0 1 1,0 1-1,-17 15 1,28-22-113,1-1 0,0 1 0,-1 0 0,1 0-1,0 0 1,0 0 0,0 0 0,0-1 0,0 2 0,1-1 0,-1 0 0,1 0 0,-1 0 0,1 0 0,0 0 0,-1 4 0,1 8-2376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7.757"/>
    </inkml:context>
    <inkml:brush xml:id="br0">
      <inkml:brushProperty name="width" value="0.05" units="cm"/>
      <inkml:brushProperty name="height" value="0.05" units="cm"/>
      <inkml:brushProperty name="color" value="#33CCFF"/>
    </inkml:brush>
  </inkml:definitions>
  <inkml:trace contextRef="#ctx0" brushRef="#br0">147 115 6755,'0'0'6035,"15"7"-5053,-6-3-800,0 1-67,1-1 1,-1 0-1,1 0 1,-1-1-1,1 0 1,0-1-1,0 0 0,0-1 1,12 1-1,0-2 32,4 0 23,1 0 1,28-6-1,-47 5-162,0 0 1,-1-1-1,1-1 0,-1 1 0,0-1 0,0 0 0,0-1 0,0 1 0,0-1 0,-1-1 0,11-8 0,-16 12-45,1 0 0,-1 0 0,0-1 0,0 1 1,0 0-1,0 0 0,0 0 0,0-1 0,0 1 0,0 0 0,0-1 0,-1 1 0,1-1 0,-1 1 0,1-1 0,-1 1 0,1-1 0,-1 0 0,0 1 0,0-1 0,0 1 0,0-1 0,0 0 0,0 1 0,0-1 1,0 0-1,-1 1 0,1-1 0,-1 1 0,1-1 0,-1 1 0,0-1 0,1 1 0,-1 0 0,0-1 0,0 1 0,0 0 0,0-1 0,0 1 0,-2-2 0,-2-1-117,0 0 0,0 1 0,0 0-1,0 0 1,0 0 0,-1 0 0,1 1-1,-1 0 1,-8-2 0,-18-2-7,-1 2 1,0 1-1,0 2 1,0 1-1,-60 8 1,74-5 230,-1 1 0,1 1 0,-19 8 0,31-11-3,0 1 1,0 0-1,0 0 1,1 1 0,-1 0-1,1 0 1,0 0-1,0 1 1,1 0 0,-1 0-1,-5 8 1,10-11-49,-1 0-1,1 0 1,-1 0 0,1 0 0,0 0 0,0 1-1,0-1 1,0 1 0,1-1 0,-1 0 0,0 1-1,1-1 1,0 1 0,0-1 0,0 1 0,0-1-1,0 1 1,0 2 0,1-3-13,0 0 0,0 0 0,0 0 0,0 0 0,0-1 1,0 1-1,1 0 0,-1-1 0,1 1 0,-1-1 0,1 0 0,-1 1 0,1-1 0,0 0 1,-1 0-1,1 0 0,3 1 0,4 2-550,1-1 0,-1-1 0,1 1 0,0-2 0,0 1 0,0-1 0,12-1 0,2 0-2710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8.211"/>
    </inkml:context>
    <inkml:brush xml:id="br0">
      <inkml:brushProperty name="width" value="0.05" units="cm"/>
      <inkml:brushProperty name="height" value="0.05" units="cm"/>
      <inkml:brushProperty name="color" value="#33CCFF"/>
    </inkml:brush>
  </inkml:definitions>
  <inkml:trace contextRef="#ctx0" brushRef="#br0">172 143 5603,'0'0'5261,"10"7"-3994,1 0-978,0 0 0,1-2-1,-1 1 1,1-1 0,0-1 0,1 0 0,-1-1 0,1 0 0,0-1-1,15 1 1,-22-3-274,8 1 81,1 0 1,-1-1 0,0-1 0,1 0 0,20-4 0,-32 4-138,0 0-1,0-1 1,1 1-1,-1 0 1,0-1 0,0 0-1,0 1 1,0-1-1,-1-1 1,1 1-1,-1 0 1,1-1 0,-1 1-1,0-1 1,1 1-1,-1-1 1,-1 0-1,1 0 1,0 0 0,-1 0-1,1-1 1,-1 1-1,0 0 1,0 0-1,-1-1 1,1 1 0,-1-1-1,1-4 1,-1 5-100,1 0-1,-1 0 1,0 0 0,0-1 0,0 1 0,-1 0 0,1 0 0,-1 0-1,0 0 1,1 0 0,-1-1 0,-1 1 0,1 1 0,0-1 0,-1 0-1,0 0 1,1 0 0,-1 1 0,0-1 0,0 1 0,-1 0 0,-3-4-1,-2 1-28,0 1-1,1 0 0,-2 0 0,1 1 0,0 0 1,0 1-1,-13-3 0,-12-1 171,0 1 0,-1 2 0,1 1 0,0 2 0,-1 1 0,-39 7 0,63-6 53,0 0 0,1 2 0,-1-1 0,0 1 1,1 0-1,0 1 0,-13 9 0,20-13-31,-1 1 1,1-1-1,-1 1 1,1 0-1,0 0 1,0 0-1,0 0 0,0 0 1,0 0-1,0 1 1,1-1-1,-1 1 1,1-1-1,-1 1 0,1 0 1,0-1-1,0 1 1,0 0-1,1 0 1,-1 0-1,0 0 1,1 0-1,0-1 0,0 1 1,0 0-1,0 0 1,0 0-1,1 0 1,-1 0-1,2 3 0,0-4-12,0 0-1,0 0 1,0 0-1,0 0 1,0 0-1,0 0 1,1-1-1,-1 1 1,0-1-1,1 0 1,0 1-1,-1-1 0,1 0 1,0-1-1,-1 1 1,1 0-1,0-1 1,0 0-1,-1 1 1,1-1-1,4-1 1,61 0-2412,-40-4-596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8.633"/>
    </inkml:context>
    <inkml:brush xml:id="br0">
      <inkml:brushProperty name="width" value="0.05" units="cm"/>
      <inkml:brushProperty name="height" value="0.05" units="cm"/>
      <inkml:brushProperty name="color" value="#33CCFF"/>
    </inkml:brush>
  </inkml:definitions>
  <inkml:trace contextRef="#ctx0" brushRef="#br0">40 195 2801,'0'0'9311,"12"7"-7886,0-1-1179,-1 0 1,1-1-1,0 0 1,0-1-1,0 0 1,1-1-1,-1 0 1,1-1-1,13 0 1,-11-2-114,-1 0 1,1-1-1,-1 0 1,0-1-1,0-1 1,1 0-1,17-8 0,-28 9-200,1 0 0,-1 0 0,0-1 0,1 0 0,-1 0 0,-1 0 0,1 0-1,0-1 1,-1 1 0,0-1 0,0 0 0,0 0 0,0 0 0,0 0 0,-1-1 0,0 1-1,0-1 1,0 1 0,-1-1 0,1 0 0,-1 0 0,0 0 0,0 0 0,-1 0-1,0-7 1,1 9-79,-1-1-1,0 1 0,0-1 1,0 0-1,-1 1 0,0-1 1,1 1-1,-1-1 0,0 1 0,0 0 1,-1-1-1,1 1 0,-1 0 1,0 0-1,0 0 0,0 0 1,0 0-1,-4-4 0,0 2 66,1 1-1,-1 1 1,0-1-1,0 1 1,0 0 0,0 0-1,-1 1 1,1 0-1,-8-2 1,-1 1 59,-1-1 1,1 2-1,-1 0 1,0 1-1,1 0 1,-1 2-1,0 0 1,1 0 0,-1 2-1,-19 4 1,29-5 2,0 0 1,1 0 0,-1 0 0,1 0 0,-1 1-1,1 0 1,0 0 0,0 1 0,0-1 0,0 1 0,1 0-1,0 0 1,-1 1 0,2-1 0,-1 1 0,0 0-1,1 0 1,0 0 0,0 1 0,1-1 0,-1 0-1,1 1 1,0 0 0,1 0 0,-1 0 0,1-1 0,0 1-1,1 0 1,-1 9 0,2-13-117,-1 1 1,0-1-1,1 0 0,0 0 0,-1 0 1,1 0-1,0 0 0,0 0 0,0 0 1,0 0-1,1-1 0,-1 1 1,0 0-1,1-1 0,-1 1 0,1-1 1,0 1-1,-1-1 0,1 0 0,0 0 1,0 1-1,0-1 0,0-1 1,0 1-1,0 0 0,0 0 0,4 0 1,21 6-3177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3.804"/>
    </inkml:context>
    <inkml:brush xml:id="br0">
      <inkml:brushProperty name="width" value="0.05" units="cm"/>
      <inkml:brushProperty name="height" value="0.05" units="cm"/>
      <inkml:brushProperty name="color" value="#CC0066"/>
    </inkml:brush>
  </inkml:definitions>
  <inkml:trace contextRef="#ctx0" brushRef="#br0">1 264 9556,'0'0'7204,"124"-6"-6708,-81 1-432,1-1-48,-5 4-16,-8-3-608,-10 3-289,-6-2-1248,-9-2-656,-6-5-1201</inkml:trace>
  <inkml:trace contextRef="#ctx0" brushRef="#br0" timeOffset="1">135 1 10885,'0'0'352,"-6"106"1009,6-54 752,0 4-1249,15-4-576,3-5-224,1-8-48,0-9-16,5-8-880,-3-9-1473,-2-13-801,-5 0-1808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9.069"/>
    </inkml:context>
    <inkml:brush xml:id="br0">
      <inkml:brushProperty name="width" value="0.05" units="cm"/>
      <inkml:brushProperty name="height" value="0.05" units="cm"/>
      <inkml:brushProperty name="color" value="#33CCFF"/>
    </inkml:brush>
  </inkml:definitions>
  <inkml:trace contextRef="#ctx0" brushRef="#br0">17 156 6947,'0'0'390,"23"0"325,32 1 193,0-3 0,110-18 0,-152 18-861,-1-2 1,0 0 0,0 0 0,14-9 0,-24 13-34,0-1-1,-1 0 1,1 1-1,-1-1 1,1 0-1,-1 0 1,0 0-1,1 0 1,-1 0-1,0 0 1,0 0-1,1 0 1,-1-1-1,0 1 1,0 0-1,0-1 1,-1 1 0,1-1-1,0 1 1,-1-1-1,1 1 1,0-1-1,-1 0 1,0 1-1,1-1 1,-1 0-1,0 1 1,0-1-1,0 0 1,0 1-1,0-1 1,0 0-1,-1 1 1,1-1 0,0 0-1,-1 1 1,0-1-1,1 1 1,-1-1-1,0 1 1,1-1-1,-1 1 1,0-1-1,0 1 1,-2-2-1,-2-1-49,0 0-1,0 1 0,0-1 0,0 1 0,-1 0 1,1 1-1,-1-1 0,0 1 0,0 0 0,0 0 1,0 1-1,0 0 0,-7-1 0,-86-4-365,98 6 399,-1 0-6,-18-1-65,-1 1 1,1 0-1,-1 2 1,-39 8-1,56-9 70,0 1 0,0-1-1,0 0 1,0 1 0,0 0 0,0 0 0,1 0-1,-1 1 1,1-1 0,-1 1 0,1 0 0,0 0 0,0 0-1,0 0 1,0 0 0,1 1 0,-1-1 0,1 1-1,0 0 1,0-1 0,0 1 0,0 0 0,1 0-1,0 1 1,0-1 0,0 0 0,0 0 0,1 0-1,-1 1 1,1 5 0,1-7-66,-1 0-1,0 0 1,1 1 0,0-1-1,0 0 1,0 0 0,0 0-1,1 0 1,-1 0 0,1 0 0,-1 0-1,1 0 1,0-1 0,0 1-1,1-1 1,-1 1 0,0-1-1,1 0 1,0 0 0,-1 0-1,1 0 1,0 0 0,0-1-1,0 1 1,0-1 0,0 0-1,5 2 1,35 11-2793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9.474"/>
    </inkml:context>
    <inkml:brush xml:id="br0">
      <inkml:brushProperty name="width" value="0.05" units="cm"/>
      <inkml:brushProperty name="height" value="0.05" units="cm"/>
      <inkml:brushProperty name="color" value="#33CCFF"/>
    </inkml:brush>
  </inkml:definitions>
  <inkml:trace contextRef="#ctx0" brushRef="#br0">1 214 6067,'0'0'979,"18"1"-520,16 1-352,108 4 1736,-118-5-1643,-1-2 1,1-1 0,-1-1-1,25-6 1,-42 8-104,1-2-1,-1 1 1,0-1-1,0 1 1,-1-2 0,1 1-1,0-1 1,-1 1-1,0-1 1,0-1-1,5-4 1,-8 6-72,0 1-1,-1-1 1,1 0 0,0 1 0,-1-1-1,1 0 1,-1 0 0,0 0-1,0 0 1,0 0 0,-1 0 0,1 0-1,-1-1 1,1 1 0,-1 0-1,0 0 1,0 0 0,-1 0 0,1-1-1,-1 1 1,1 0 0,-1 0-1,0 0 1,-2-5 0,0 3-117,0 1-1,0-1 1,0 1 0,-1 0-1,1 0 1,-1 0 0,0 0-1,0 1 1,0 0 0,-1 0 0,1 0-1,-1 0 1,0 1 0,-7-3-1,-1-1-118,-1 1-1,-1 0 1,-28-5 0,33 9 235,-1-1 1,1 2 0,0-1 0,-1 1 0,1 1 0,-1 0 0,1 0-1,0 1 1,-1 1 0,1-1 0,0 2 0,1-1 0,-15 8-1,18-7 33,1-1-1,0 1 0,0 0 0,0 1 1,1-1-1,-1 1 0,1 0 0,0 0 0,0 0 1,1 0-1,-1 1 0,1 0 0,0-1 0,1 1 1,0 0-1,0 0 0,0 1 0,0-1 0,1 0 1,0 1-1,1-1 0,-1 13 0,1-16-54,1 0-1,-1 0 1,1 0 0,-1-1-1,1 1 1,0 0-1,0 0 1,0-1 0,0 1-1,1-1 1,-1 1-1,1-1 1,-1 0-1,1 1 1,0-1 0,0 0-1,0 0 1,0 0-1,0 0 1,0-1-1,1 1 1,-1-1 0,0 1-1,1-1 1,0 0-1,-1 0 1,1 0-1,0 0 1,-1 0 0,6 0-1,8 2-733,1 0 0,0-1 0,32-1 1,-40-1 69,47 0-4129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29.848"/>
    </inkml:context>
    <inkml:brush xml:id="br0">
      <inkml:brushProperty name="width" value="0.05" units="cm"/>
      <inkml:brushProperty name="height" value="0.05" units="cm"/>
      <inkml:brushProperty name="color" value="#33CCFF"/>
    </inkml:brush>
  </inkml:definitions>
  <inkml:trace contextRef="#ctx0" brushRef="#br0">29 185 5811,'0'0'2716,"18"2"-1684,55 6 770,0-3-1,118-7 1,-186 2-1853,0-1 0,0 0 0,0 0 0,-1-1 0,1 0 0,-1 1 0,1-2 0,-1 1 0,0 0 0,0-1 0,0 0 0,0 0 0,0 0-1,0 0 1,-1-1 0,0 1 0,1-1 0,-1 0 0,-1 0 0,1 0 0,-1 0 0,1-1 0,-1 1 0,0 0 0,-1-1 0,1 0 0,-1 1 0,0-1 0,0 0 0,-1 0 0,1 0 0,-1 0 0,0 0-1,0 1 1,-1-1 0,-1-8 0,1 11-45,0-1 1,0 1-1,0-1 0,-1 1 0,1-1 0,-1 1 0,1 0 1,-1 0-1,0-1 0,0 2 0,0-1 0,0 0 0,-1 0 0,1 0 1,0 1-1,-1 0 0,1-1 0,-1 1 0,1 0 0,-1 0 0,-4-1 1,-61-11-526,39 9 513,-1 2 0,1 1 0,-1 1 0,-40 6 0,60-4 175,0 0 0,0 0 1,0 1-1,1 0 0,-1 0 0,1 1 1,-1 1-1,1-1 0,1 1 0,-1 1 1,1 0-1,0 0 0,0 1 0,0 0 1,1 0-1,-8 11 0,13-15 30,-1 1 0,1 0 0,0 0-1,0-1 1,0 2 0,1-1 0,0 0 0,-1 0 0,1 0 0,1 1 0,-1-1-1,1 0 1,0 9 0,0-10-90,0-1 1,1 0-1,-1 0 0,1 1 1,-1-1-1,1 0 0,0 0 0,0 0 1,0 1-1,0-1 0,0 0 1,1-1-1,-1 1 0,1 0 0,-1 0 1,1-1-1,0 1 0,-1 0 0,1-1 1,0 0-1,0 1 0,0-1 1,0 0-1,0 0 0,0 0 0,4 1 1,8 1-527,0-1 1,0 0 0,0-1 0,24 0 0,-35-1 337,53 0-4507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0.193"/>
    </inkml:context>
    <inkml:brush xml:id="br0">
      <inkml:brushProperty name="width" value="0.05" units="cm"/>
      <inkml:brushProperty name="height" value="0.05" units="cm"/>
      <inkml:brushProperty name="color" value="#33CCFF"/>
    </inkml:brush>
  </inkml:definitions>
  <inkml:trace contextRef="#ctx0" brushRef="#br0">91 218 9941,'0'0'442,"20"1"684,19 1-410,-5 2-318,-1-3-1,1 0 0,0-2 1,65-11-1,-94 10-436,0 1 1,0-1-1,0 0 0,-1 0 1,1 0-1,-1-1 0,1 1 1,-1-1-1,0 0 0,0 0 1,0-1-1,0 1 0,-1-1 1,1 0-1,-1 0 0,0 0 1,0-1-1,-1 1 1,1-1-1,-1 1 0,0-1 1,0 0-1,0 0 0,-1 0 1,0 0-1,0 0 0,0 0 1,-1 0-1,1 0 0,-1 0 1,0 0-1,-1 0 1,1-1-1,-3-6 0,1 8-35,0 1 0,0 0 0,0 0-1,-1 0 1,1 0 0,-1 0 0,0 1-1,0-1 1,0 1 0,0 0 0,0 0 0,-1 0-1,1 0 1,0 0 0,-1 1 0,0-1 0,1 1-1,-7-1 1,-73-14-487,79 15 505,-26-3-69,0 2 0,0 1 1,-39 3-1,58-1 140,0 0 1,0 1-1,0 0 0,1 1 1,-1 0-1,1 1 1,0 0-1,0 0 0,0 1 1,0 1-1,1 0 0,-12 10 1,3 7-1566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0.929"/>
    </inkml:context>
    <inkml:brush xml:id="br0">
      <inkml:brushProperty name="width" value="0.05" units="cm"/>
      <inkml:brushProperty name="height" value="0.05" units="cm"/>
      <inkml:brushProperty name="color" value="#33CCFF"/>
    </inkml:brush>
  </inkml:definitions>
  <inkml:trace contextRef="#ctx0" brushRef="#br0">82 180 1393,'0'0'8035,"-5"-1"-6855,-11-4-355,25 9 106,35 11-334,-29-12-503,-1 0 1,1-1-1,0 0 1,0-1 0,0 0-1,0-2 1,-1 0-1,22-4 1,-32 5-179,0-1 0,1 0 0,-1-1 0,0 1 1,0-1-1,0 0 0,0 0 0,0 0 0,0 0 0,-1-1 0,1 0 0,-1 1 1,0-1-1,0-1 0,0 1 0,0 0 0,0-1 0,0 1 0,-1-1 0,0 0 0,0 0 1,0 0-1,0 0 0,-1 0 0,1 0 0,-1 0 0,0-1 0,-1 1 0,1 0 1,-1-1-1,0-7 0,1 8-31,-1 1 0,0 0 0,-1-1-1,1 1 1,0-1 0,-1 1 0,0 0 0,0-1 0,0 1 0,0 0 0,-1 0 0,1 0 0,-1 0 0,0 0 0,1 0-1,-5-4 1,2 4 93,0 0 0,0 0 0,0 1 0,0-1 0,0 1-1,-1 0 1,0 0 0,1 1 0,-1-1 0,0 1 0,-7-1-1,-4-1 72,0 1-1,0 0 1,0 2-1,0 0 1,0 0-1,0 2 0,0 0 1,1 0-1,-17 6 1,27-7-20,-1 1 0,1 0 0,0 0 0,0 1 0,0-1 0,0 1 1,0 0-1,1 0 0,-1 1 0,1-1 0,0 1 0,0 0 0,0 0 0,0 0 1,1 1-1,0-1 0,0 1 0,0 0 0,0 0 0,1 0 0,0 0 0,0 0 1,0 1-1,1-1 0,0 1 0,0-1 0,0 1 0,1-1 0,-1 7 0,1-10-32,0 0-1,0 1 1,0-1 0,0 0-1,1 0 1,-1 1-1,0-1 1,1 0-1,0 0 1,-1 0-1,1 0 1,0 0 0,0 0-1,0 0 1,0 0-1,1 0 1,-1 0-1,0-1 1,1 1 0,0 0-1,-1-1 1,1 1-1,0-1 1,2 2-1,2-1-183,-1 0-1,1 0 1,0 0-1,0-1 0,-1 0 1,1 0-1,0-1 1,9 0-1,34 0-2602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1.447"/>
    </inkml:context>
    <inkml:brush xml:id="br0">
      <inkml:brushProperty name="width" value="0.05" units="cm"/>
      <inkml:brushProperty name="height" value="0.05" units="cm"/>
      <inkml:brushProperty name="color" value="#33CCFF"/>
    </inkml:brush>
  </inkml:definitions>
  <inkml:trace contextRef="#ctx0" brushRef="#br0">97 252 4610,'0'0'3703,"11"3"-3084,12 3-244,1-1 0,-1-2-1,1 0 1,0-2 0,25-1 0,-33-1-319,-1 0 0,0-1 1,0-1-1,0 0 0,0-1 1,-1 0-1,1-1 0,-1-1 1,25-14-1,-36 19-53,-1-1 1,1 0-1,0 0 0,-1 0 1,1 0-1,-1-1 1,0 1-1,0-1 0,0 1 1,0-1-1,0 0 0,0 0 1,-1 0-1,1 0 0,-1 0 1,0 0-1,0 0 1,0 0-1,0 0 0,-1-1 1,1 1-1,-1 0 0,0-1 1,0 1-1,0 0 0,0-1 1,-1 1-1,1 0 0,-1 0 1,0-1-1,-2-4 1,0 2-79,0 0 0,0 0 0,0 0 1,-1 0-1,0 0 0,-1 0 0,1 1 0,-1 0 1,0 0-1,0 1 0,-1-1 0,1 1 1,-12-6-1,-1 1 16,-1 1 1,-1 2-1,1 0 0,-1 0 0,0 2 1,0 1-1,0 0 0,0 1 1,0 2-1,-1 0 0,-20 3 1,34-2 58,-1 1 0,0-1 0,1 2 0,-1-1 1,1 1-1,0 0 0,0 1 0,0 0 1,0 0-1,1 0 0,0 1 0,-1 0 0,2 0 1,-1 0-1,1 1 0,-1 0 0,1 0 0,-5 10 1,7-12-2,0 0 0,1 0 1,0 1-1,0-1 0,0 0 1,0 1-1,1 0 0,0-1 1,0 1-1,0 0 1,0 0-1,1 0 0,0-1 1,0 1-1,0 0 0,0 0 1,1 0-1,0 0 0,0-1 1,0 1-1,1 0 0,0-1 1,0 1-1,0-1 0,0 0 1,0 0-1,1 0 1,0 0-1,0 0 0,5 5 1,1 0-223,0-1 0,1-1 0,0 0 1,0 0-1,16 7 0,19 5-2666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2.024"/>
    </inkml:context>
    <inkml:brush xml:id="br0">
      <inkml:brushProperty name="width" value="0.05" units="cm"/>
      <inkml:brushProperty name="height" value="0.05" units="cm"/>
      <inkml:brushProperty name="color" value="#33CCFF"/>
    </inkml:brush>
  </inkml:definitions>
  <inkml:trace contextRef="#ctx0" brushRef="#br0">173 343 2657,'0'0'6734,"7"15"-5910,27 47-122,-32-61-661,0 1 0,0 0 1,0 0-1,0-1 0,0 0 0,0 1 0,0-1 1,0 0-1,1 0 0,-1 0 0,0 0 0,1 0 1,-1-1-1,1 1 0,-1-1 0,1 1 1,0-1-1,-1 0 0,1 0 0,-1 0 0,1 0 1,4-2-1,6 1 38,2 2-49,0-1 1,0-1-1,-1 0 0,1-1 0,0-1 1,-1 0-1,0-1 0,0-1 0,0 0 0,0-1 1,-1 0-1,0-1 0,0 0 0,0-1 1,-1-1-1,-1 0 0,21-20 0,-26 23-132,-1-1 0,0 0 0,0 1 0,-1-2 0,1 1-1,-2 0 1,1-1 0,-1 0 0,0 0 0,-1 0-1,1 0 1,1-16 0,-4 18 28,1 0-1,-1 1 0,0-1 1,-1 0-1,1 1 1,-1-1-1,0 0 0,0 1 1,-1-1-1,0 1 1,0 0-1,0-1 1,-1 1-1,1 0 0,-1 0 1,0 1-1,-1-1 1,1 1-1,-9-8 0,-3-1 73,-2 1 0,1 1-1,-1 1 1,-1 0 0,0 2-1,-1 0 1,1 0 0,-1 2-1,-1 0 1,1 2-1,-1 0 1,0 1 0,-36-1-1,42 4 25,0 1-1,1 0 1,-1 1-1,0 0 0,0 1 1,1 1-1,0 0 1,0 1-1,-15 7 1,19-7-2,0 0 1,1 1 0,0 0 0,0 0 0,1 1-1,0 0 1,0 0 0,0 0 0,1 1-1,0 0 1,1 0 0,-1 1 0,-6 16 0,10-21-91,0 1 0,0 0 1,0 0-1,0-1 0,1 1 1,0 1-1,0-1 0,0 0 1,1 0-1,0 0 0,0 0 1,0 0-1,0 0 0,1 1 1,0-1-1,0 0 1,0 0-1,1 0 0,0 0 1,0-1-1,0 1 0,0 0 1,1-1-1,-1 0 0,1 1 1,1-1-1,-1 0 0,0-1 1,1 1-1,0 0 0,0-1 1,0 0-1,0 0 0,0 0 1,1-1-1,6 4 0,31 14-2179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2.645"/>
    </inkml:context>
    <inkml:brush xml:id="br0">
      <inkml:brushProperty name="width" value="0.05" units="cm"/>
      <inkml:brushProperty name="height" value="0.05" units="cm"/>
      <inkml:brushProperty name="color" value="#33CCFF"/>
    </inkml:brush>
  </inkml:definitions>
  <inkml:trace contextRef="#ctx0" brushRef="#br0">69 73 1713,'0'0'6557,"3"8"-5521,-2-4-902,1 1 1,1-1-1,-1 0 1,0 1-1,1-1 0,0 0 1,0-1-1,0 1 1,1 0-1,-1-1 1,1 0-1,0 0 1,0 0-1,0 0 1,0-1-1,0 1 1,0-1-1,1 0 1,-1 0-1,1-1 1,0 1-1,-1-1 1,1 0-1,0-1 1,0 1-1,8-1 1,-4 1-65,-1-1 1,1 0 0,-1-1 0,1 1 0,-1-2 0,0 1 0,1-1-1,9-4 1,-15 5-123,-1-1 1,1 1-1,0-1 0,-1 0 0,1 0 0,-1 0 0,0 0 0,0 0 0,0 0 0,0-1 1,0 1-1,0-1 0,-1 1 0,1-1 0,-1 0 0,0 1 0,1-1 0,-1 0 1,0 0-1,-1 0 0,1 0 0,-1 0 0,1 0 0,-1 0 0,0 0 0,0-4 1,0 4-131,0 0 1,0 0 0,0 1 0,0-1-1,-1 0 1,1 1 0,-1-1 0,0 0-1,0 1 1,1-1 0,-2 1 0,1-1-1,0 1 1,0 0 0,-1-1 0,0 1-1,1 0 1,-5-4 0,3 4 112,-1-1 0,0 1 1,0 0-1,-1 0 0,1 1 0,0-1 1,0 1-1,-1 0 0,1 0 0,-1 0 1,-4 0-1,-1 0 71,0 1 0,1-1 0,-1 1 0,1 1 0,-1 0-1,0 0 1,1 1 0,0 0 0,-1 1 0,1 0 0,0 0 0,0 1 0,-15 9 0,17-8-146,0 0-1,1 0 1,0 1 0,0 0 0,1 0-1,0 0 1,0 0 0,0 1 0,1 0 0,-1 0-1,2 1 1,-1-1 0,1 1 0,0-1-1,1 1 1,-3 15 0,1 15-2583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3.025"/>
    </inkml:context>
    <inkml:brush xml:id="br0">
      <inkml:brushProperty name="width" value="0.05" units="cm"/>
      <inkml:brushProperty name="height" value="0.05" units="cm"/>
      <inkml:brushProperty name="color" value="#33CCFF"/>
    </inkml:brush>
  </inkml:definitions>
  <inkml:trace contextRef="#ctx0" brushRef="#br0">0 149 3265,'0'0'3378,"23"4"-1951,24 5-966,0-2 0,57 1-1,-94-8-443,1 0 0,-1-1 0,0 0 0,0 0 0,0-1-1,0-1 1,-1 1 0,15-7 0,-21 7-64,0 0-1,1 0 1,-1 0-1,0 0 1,0-1 0,-1 1-1,1-1 1,0 0-1,-1 0 1,1 0 0,-1 0-1,0 0 1,0-1 0,-1 1-1,1 0 1,-1-1-1,1 0 1,-1 1 0,0-1-1,0 0 1,-1 0-1,1 1 1,-1-1 0,0 0-1,0-4 1,0 5-36,0 0 0,0 1 0,0-1 0,0 1 1,0-1-1,-1 0 0,0 1 0,1-1 0,-1 1 0,0 0 1,0-1-1,0 1 0,0 0 0,-1-1 0,1 1 0,-1 0 1,1 0-1,-1 0 0,0 0 0,0 0 0,0 1 0,-4-4 1,1 2 8,-1 1 0,1 0 1,-1 0-1,0 0 1,0 1-1,1 0 0,-1 0 1,0 0-1,-7 1 1,-6-1 68,1 1 0,-1 1 1,1 0-1,-1 1 0,1 1 0,-22 7 1,36-9 32,0 0-1,0 0 1,1 1 0,-1-1 0,0 1-1,1 0 1,-1 0 0,1 0 0,0 0 0,0 1-1,0-1 1,0 1 0,0 0 0,0 0 0,1 0-1,-1 0 1,1 0 0,0 0 0,0 1-1,0-1 1,1 1 0,-1 0 0,1-1 0,0 1-1,0 0 1,0 0 0,0 0 0,1 0-1,-1 0 1,1 0 0,0 0 0,0 0 0,1 0-1,-1-1 1,1 1 0,1 4 0,-1-6-84,0 0 0,0 0 0,0 0 0,0 0 0,0 0 0,1 0 0,-1 0 0,0-1 0,1 1-1,0 0 1,-1-1 0,1 1 0,0-1 0,0 0 0,0 0 0,0 0 0,0 0 0,0 0 0,0 0 0,0 0 0,0 0 0,0-1 0,1 1 0,3-1 0,37 6-3108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3.401"/>
    </inkml:context>
    <inkml:brush xml:id="br0">
      <inkml:brushProperty name="width" value="0.05" units="cm"/>
      <inkml:brushProperty name="height" value="0.05" units="cm"/>
      <inkml:brushProperty name="color" value="#33CCFF"/>
    </inkml:brush>
  </inkml:definitions>
  <inkml:trace contextRef="#ctx0" brushRef="#br0">0 161 8724,'0'0'339,"25"6"280,24 6 157,1-1 0,90 6 1,-126-17-780,-2 1 95,-1-1 0,1 0 0,-1-1 0,1 0 0,-1 0 0,15-5 0,-23 5-76,0-1 1,0 1-1,0-1 1,0 1-1,-1-1 0,1 0 1,-1 0-1,0 0 0,1-1 1,-1 1-1,0 0 0,0-1 1,0 1-1,0-1 0,-1 0 1,1 0-1,-1 0 0,0 0 1,0 1-1,0-2 1,0 1-1,0 0 0,0 0 1,-1 0-1,0 0 0,0 0 1,0-5-1,1 2-87,-1 1 0,0 0 1,0-1-1,-1 1 0,1-1 0,-1 1 1,0 0-1,-1-1 0,1 1 0,-1 0 1,0 0-1,-4-7 0,3 8-2,0 1 1,0-1-1,0 1 0,-1 0 0,1 0 1,-1 1-1,0-1 0,0 1 0,0-1 1,0 1-1,0 1 0,0-1 1,-1 0-1,1 1 0,-8-1 0,-1-1-12,0 1-1,0 0 0,0 1 0,0 1 1,0 0-1,0 1 0,0 0 0,0 1 1,-21 5-1,28-5-35,0 0 1,1 0-1,-1 0 0,1 0 1,0 1-1,0 0 0,0 0 1,0 1-1,0-1 0,1 1 1,0 0-1,-1 0 0,1 0 0,1 1 1,-1 0-1,1-1 0,0 1 1,0 0-1,0 1 0,0-1 1,1 0-1,0 1 0,-2 9 1,1 10-3503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4.165"/>
    </inkml:context>
    <inkml:brush xml:id="br0">
      <inkml:brushProperty name="width" value="0.05" units="cm"/>
      <inkml:brushProperty name="height" value="0.05" units="cm"/>
      <inkml:brushProperty name="color" value="#CC0066"/>
    </inkml:brush>
  </inkml:definitions>
  <inkml:trace contextRef="#ctx0" brushRef="#br0">1 165 6835,'0'0'9204,"120"-13"-8643,-70 3 239,-1 1-784,-3 0 0,-7 1-16,-8 1-288,-8 1-593,-6-1-1328,-9-3-816,-8-1-1249</inkml:trace>
  <inkml:trace contextRef="#ctx0" brushRef="#br0" timeOffset="1">125 1 5619,'0'0'5954,"-16"130"-4273,16-80-672,14 8-673,7-2-336,2-4-288,-5-3-2306,-10-10-1343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3.775"/>
    </inkml:context>
    <inkml:brush xml:id="br0">
      <inkml:brushProperty name="width" value="0.05" units="cm"/>
      <inkml:brushProperty name="height" value="0.05" units="cm"/>
      <inkml:brushProperty name="color" value="#33CCFF"/>
    </inkml:brush>
  </inkml:definitions>
  <inkml:trace contextRef="#ctx0" brushRef="#br0">1 201 10565,'0'0'459,"21"1"290,2 1-610,22 2-44,70-4 0,-111 0-103,0-1 0,0 1 0,0-1 0,0 0 0,0 0 0,0 0 0,0 0 0,0-1 0,-1 1 0,1-1 0,0 0 0,-1 0 0,0 0 0,1-1 0,-1 1 0,0-1 0,0 0 0,0 0 0,-1 0 0,1 0 0,2-6 0,-2 3-148,0-1-1,-1 1 1,0-1 0,0 0-1,0 0 1,-1 0 0,-1 1-1,1-2 1,-1 1 0,0 0-1,-2-12 1,2 16 80,-1-1 0,-1 1 0,1 0 0,0-1 0,-1 1 0,0 0 1,0 0-1,0 0 0,0 0 0,0 0 0,0 0 0,-1 0 0,0 1 0,1 0 0,-1-1 0,0 1 0,0 0 0,0 0 0,0 0 1,-1 1-1,1-1 0,0 1 0,-1 0 0,1 0 0,-1 0 0,1 0 0,-1 1 0,-6-1 0,4 0 152,0 0-1,0 0 1,0 1-1,-1 0 1,1 0-1,0 1 1,0 0-1,0 0 1,0 0 0,0 1-1,1 0 1,-1 0-1,0 0 1,1 1-1,-1-1 1,-8 7-1,10-5 5,1-1-1,-1 1 1,1 0-1,0 0 1,0 0 0,0 0-1,1 1 1,-1-1-1,1 1 1,0-1-1,0 1 1,1 0 0,0 0-1,-1 0 1,2 0-1,-2 9 1,2-13-86,1 0 0,-1 0 0,0 0 1,0-1-1,1 1 0,-1 0 0,1 0 1,-1-1-1,1 1 0,-1 0 0,1 0 1,-1-1-1,1 1 0,0-1 0,-1 1 0,1-1 1,0 1-1,-1-1 0,1 1 0,0-1 1,0 1-1,-1-1 0,1 0 0,0 0 1,0 1-1,0-1 0,0 0 0,-1 0 0,1 0 1,0 0-1,1 0 0,36 1-898,-27-1 307,37 0-2375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4.199"/>
    </inkml:context>
    <inkml:brush xml:id="br0">
      <inkml:brushProperty name="width" value="0.05" units="cm"/>
      <inkml:brushProperty name="height" value="0.05" units="cm"/>
      <inkml:brushProperty name="color" value="#33CCFF"/>
    </inkml:brush>
  </inkml:definitions>
  <inkml:trace contextRef="#ctx0" brushRef="#br0">52 145 5122,'0'0'2930,"18"11"-2519,59 31 181,-71-39-530,-1-1 1,1 0 0,-1 0-1,1 0 1,0-1 0,0 0-1,0 0 1,0 0-1,0-1 1,0 0 0,0 0-1,0 0 1,0-1 0,-1 0-1,1 0 1,0-1-1,8-2 1,-11 2-30,0 1 0,0-1 1,0 0-1,0 0 0,0 0 0,0 0 0,-1-1 1,1 1-1,-1-1 0,0 0 0,1 1 0,-1-1 1,0 0-1,-1 0 0,1 0 0,0-1 0,-1 1 0,0 0 1,0-1-1,0 1 0,0-1 0,0 1 0,-1-1 1,1 1-1,-1-5 0,0 4-52,0 0 0,0-1 1,-1 1-1,0 0 0,1 0 0,-1 0 0,-1 0 0,1 0 1,0 0-1,-1 0 0,0 0 0,0 0 0,0 1 0,-1-1 1,1 1-1,-4-5 0,1 4-22,-1-1 0,0 1 0,0-1 0,0 1 0,0 1 0,-1 0 1,0-1-1,-12-3 0,6 3 4,0 1 1,0-1-1,0 2 1,-1 0-1,1 1 1,-27 0-1,35 1-132,1 0 0,-1 1 0,1-1 0,-1 1 0,1 0 0,-1 0 0,1 1 0,0-1 0,-1 1 0,1 0 0,0 0 0,0 0 0,1 1 0,-1-1 0,0 1 0,1 0 0,-1 0 0,1 0 0,0 1 0,0-1 0,0 1 0,1-1 0,-4 7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4.669"/>
    </inkml:context>
    <inkml:brush xml:id="br0">
      <inkml:brushProperty name="width" value="0.05" units="cm"/>
      <inkml:brushProperty name="height" value="0.05" units="cm"/>
      <inkml:brushProperty name="color" value="#33CCFF"/>
    </inkml:brush>
  </inkml:definitions>
  <inkml:trace contextRef="#ctx0" brushRef="#br0">168 135 5683,'0'0'2788,"6"2"-2327,16 5 86,-1-2 0,1-1 0,-1 0 0,1-2 0,38 0 0,-57-2-530,0-1 1,0 0 0,-1 0 0,1 0-1,0 0 1,-1 0 0,1-1 0,-1 1-1,0-1 1,1 1 0,-1-1 0,0 0-1,0 0 1,0 0 0,0 0 0,0-1-1,0 1 1,-1 0 0,1-1 0,-1 1-1,0-1 1,1 1 0,-1-1 0,0 0-1,-1 0 1,2-4 0,-1 4-88,0 0 1,0 0-1,0 0 1,-1 0 0,1 0-1,-1 0 1,0 0-1,0 0 1,0 0-1,0 0 1,-1 0 0,1 0-1,-1 0 1,0 0-1,1 0 1,-1 0 0,-1 0-1,1 0 1,0 1-1,-1-1 1,1 0-1,-1 1 1,0-1 0,0 1-1,-2-3 1,-4 1-40,-1 0 1,1 0-1,-1 1 1,0 0 0,0 1-1,0 0 1,0 0-1,0 1 1,-9-1 0,1 1 9,1 1 0,-1 0-1,1 2 1,-22 3 0,28-2 87,-1 0 1,1 0-1,0 1 0,1 1 0,-1-1 0,1 2 1,-1-1-1,2 1 0,-1 1 0,1-1 0,-12 13 1,15-13 18,-1 0 1,1 0-1,0 1 1,1 0-1,0 0 1,0 0-1,0 0 1,1 1-1,0 0 1,0 0-1,1-1 1,0 1-1,0 1 1,1-1-1,0 11 1,1-16-95,0-1 0,0 0 0,1 0 1,-1 0-1,1 1 0,0-1 0,-1 0 0,1 0 1,0 0-1,0 0 0,0 0 0,1 0 0,-1-1 1,0 1-1,1 0 0,-1 0 0,1-1 0,-1 1 1,1-1-1,0 0 0,0 1 0,0-1 0,0 0 1,0 0-1,2 1 0,12 6-3742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5.011"/>
    </inkml:context>
    <inkml:brush xml:id="br0">
      <inkml:brushProperty name="width" value="0.05" units="cm"/>
      <inkml:brushProperty name="height" value="0.05" units="cm"/>
      <inkml:brushProperty name="color" value="#33CCFF"/>
    </inkml:brush>
  </inkml:definitions>
  <inkml:trace contextRef="#ctx0" brushRef="#br0">1 217 6787,'0'0'2652,"23"11"-1697,75 33-496,-90-40-417,-1-2-1,1 1 1,-1-1 0,1 0 0,0 0-1,0-1 1,0 0 0,0-1-1,0 0 1,14-1 0,5-1 17,-19 2-87,-1-1 0,0 1 0,1-2 0,-1 1 0,0-1 0,0 0 0,0-1 0,0 1 0,-1-2 0,1 1 0,-1-1 0,0 1 0,1-2 0,-2 1 0,1-1 1,0 0-1,-1 0 0,0 0 0,0-1 0,-1 0 0,0 0 0,0 0 0,0 0 0,-1-1 0,1 1 0,-2-1 0,1 0 0,-1 0 0,0 0 0,0 0 0,-1 0 1,0-1-1,0 1 0,-1 0 0,0-8 0,0 10-33,-1 1 1,0 0-1,0-1 1,0 1-1,0 0 1,-1 0 0,1 0-1,-1 0 1,0 0-1,-1 0 1,1 1-1,0-1 1,-1 0-1,0 1 1,0 0-1,0 0 1,0 0 0,-1 0-1,1 0 1,-1 1-1,1 0 1,-1-1-1,0 1 1,0 1-1,0-1 1,0 0-1,-1 1 1,-3-1 0,-7-2-10,1 0 1,-1 2 0,0-1-1,1 2 1,-1 0 0,0 1-1,-17 1 1,25 0 76,1 1 1,0-1-1,0 1 0,0 0 0,0 0 1,1 1-1,-8 4 0,11-6-86,-1 1 1,0-1-1,1 1 0,0 0 0,-1 0 1,1 0-1,0 0 0,0 0 0,0 0 1,0 1-1,0-1 0,1 1 0,-1-1 1,1 1-1,0 0 0,-2 4 0,3-4-2199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5.433"/>
    </inkml:context>
    <inkml:brush xml:id="br0">
      <inkml:brushProperty name="width" value="0.05" units="cm"/>
      <inkml:brushProperty name="height" value="0.05" units="cm"/>
      <inkml:brushProperty name="color" value="#33CCFF"/>
    </inkml:brush>
  </inkml:definitions>
  <inkml:trace contextRef="#ctx0" brushRef="#br0">131 91 2081,'0'0'4055,"6"13"-3463,21 41-69,-25-52-472,-1 0-1,1 0 0,0-1 0,0 1 0,0-1 1,0 1-1,0-1 0,0 0 0,1 0 0,-1 0 1,0 0-1,1 0 0,-1-1 0,0 1 0,1-1 1,-1 1-1,1-1 0,-1 0 0,4 0 1,39-5 633,-42 4-652,0 0 1,-1 0-1,1 0 0,-1-1 0,1 1 1,-1-1-1,0 0 0,0 1 0,0-1 1,0 0-1,0 0 0,0-1 0,0 1 1,-1 0-1,1-1 0,-1 1 1,1-1-1,-1 1 0,0-1 0,0 1 1,0-1-1,-1 0 0,1 0 0,0-3 1,1-3-52,-1 1 1,0 0 0,-1-1 0,1 1 0,-2 0 0,1-1 0,-3-9 0,2 15 8,0 1 0,-1-1 1,0 1-1,1-1 0,-1 1 1,0 0-1,0 0 0,0 0 0,0 0 1,-1 0-1,1 0 0,-1 0 1,1 1-1,-1-1 0,1 1 1,-1 0-1,0 0 0,0 0 0,1 0 1,-1 0-1,0 1 0,0-1 1,0 1-1,0 0 0,-5 0 1,-2-1 20,0 0 1,0 1-1,0 1 1,0 0 0,0 0-1,-15 4 1,16-1 5,1 0 0,-1 0 0,1 1 1,1 0-1,-1 0 0,1 1 0,-1 0 0,2 0 0,-1 1 0,1 0 0,0 0 1,-8 13-1,8-11-290,0 1 1,0-1-1,1 1 1,1 1-1,0-1 1,0 0-1,1 1 1,0 0-1,1 0 1,-1 13-1,2 0-3262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5.807"/>
    </inkml:context>
    <inkml:brush xml:id="br0">
      <inkml:brushProperty name="width" value="0.05" units="cm"/>
      <inkml:brushProperty name="height" value="0.05" units="cm"/>
      <inkml:brushProperty name="color" value="#33CCFF"/>
    </inkml:brush>
  </inkml:definitions>
  <inkml:trace contextRef="#ctx0" brushRef="#br0">187 190 2993,'0'0'5163,"11"16"-3909,40 49 85,-46-62-1279,-1 0-1,1 0 1,0 0 0,0 0 0,1-1 0,-1 1-1,0-1 1,1-1 0,-1 1 0,1-1-1,0 0 1,0 0 0,-1-1 0,1 0 0,0 0-1,0 0 1,9-2 0,6 1 40,-9 2 48,0-1-1,0-1 1,0 0-1,0 0 0,0-2 1,0 1-1,13-5 0,-22 5-116,1 0 0,-1 0 0,0 0 0,0 0-1,1-1 1,-1 1 0,-1-1 0,1 0 0,0 0-1,-1 0 1,1 0 0,-1 0 0,0 0 0,0-1-1,0 1 1,0-1 0,-1 1 0,0-1-1,1 0 1,-1 0 0,-1 1 0,1-1 0,0 0-1,-1 0 1,0-7 0,0 4-70,0 0-1,0 0 1,0 0-1,-1 0 1,0 0-1,-1 0 1,1 0 0,-1 0-1,-1 1 1,1-1-1,-1 1 1,0 0-1,0 0 1,-1 0 0,0 0-1,0 0 1,-1 1-1,1-1 1,-1 1 0,0 1-1,-1-1 1,1 1-1,-1 0 1,0 0-1,0 0 1,-7-3 0,4 2-35,-1 0 1,1 1 0,-1 0-1,0 1 1,0 0 0,0 0 0,0 1-1,-1 0 1,1 1 0,0 0-1,-1 1 1,1 0 0,-1 0 0,1 1-1,-1 1 1,1 0 0,-18 6-1,14-3 31,0 1-1,1 1 1,0 0-1,0 1 1,1 0 0,-1 1-1,2 0 1,0 1-1,0 0 1,1 1-1,-18 24 1,11-11-1178,-25 48 1,20-26-1432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6.215"/>
    </inkml:context>
    <inkml:brush xml:id="br0">
      <inkml:brushProperty name="width" value="0.05" units="cm"/>
      <inkml:brushProperty name="height" value="0.05" units="cm"/>
      <inkml:brushProperty name="color" value="#33CCFF"/>
    </inkml:brush>
  </inkml:definitions>
  <inkml:trace contextRef="#ctx0" brushRef="#br0">0 172 4866,'0'0'3178,"21"4"-1658,41 4-650,70 1 0,-121-9-733,0 0-1,0-1 1,0-1 0,0 1-1,0-2 1,0 0 0,0 0-1,-1-1 1,0 0 0,19-10-1,-24 11-104,-1-1-1,1 1 1,-1-1-1,0 0 1,1 0-1,-2 0 1,1-1-1,0 0 1,-1 1-1,0-1 1,0 0-1,-1-1 1,1 1-1,-1 0 1,0-1-1,0 1 1,-1-1-1,0 0 1,0 1-1,0-1 1,-1 0-1,0-6 1,0 10-59,0 0 0,-1 0 1,1 0-1,-1 1 1,0-1-1,0 0 0,0 0 1,0 1-1,0-1 1,0 0-1,0 1 1,0-1-1,-1 1 0,1 0 1,0-1-1,-1 1 1,0 0-1,1 0 0,-1 0 1,1 0-1,-1 0 1,0 0-1,0 0 0,0 1 1,0-1-1,1 1 1,-1-1-1,0 1 1,0 0-1,0-1 0,0 1 1,-3 0-1,-12-1-134,1 1 0,-29 2 0,37-2 41,4 1 74,0 0 0,0 0 1,0 0-1,0 0 0,0 1 0,0-1 0,1 1 1,-1 0-1,1 0 0,-1 0 0,1 1 1,-1-1-1,1 1 0,0 0 0,0 0 0,1 0 1,-1 0-1,1 1 0,-1-1 0,1 1 1,0-1-1,0 1 0,1 0 0,-1 0 0,1-1 1,0 1-1,0 0 0,0 1 0,0-1 1,1 0-1,-1 0 0,1 0 0,0 0 1,0 0-1,1 0 0,-1 0 0,3 7 0,8 8-1861,13-5-1327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6.576"/>
    </inkml:context>
    <inkml:brush xml:id="br0">
      <inkml:brushProperty name="width" value="0.05" units="cm"/>
      <inkml:brushProperty name="height" value="0.05" units="cm"/>
      <inkml:brushProperty name="color" value="#33CCFF"/>
    </inkml:brush>
  </inkml:definitions>
  <inkml:trace contextRef="#ctx0" brushRef="#br0">40 341 8148,'0'0'2684,"21"2"-1404,1 0-969,11 1-106,1 0 0,-1-3 0,35-3 0,-60 2-195,0 0-1,0-1 0,0 0 0,-1-1 0,1 1 0,-1-2 0,0 1 1,0-1-1,0 0 0,0 0 0,0-1 0,-1 0 0,0 0 0,0-1 1,0 1-1,-1-1 0,0-1 0,0 1 0,-1-1 0,1 1 0,-1-1 1,-1-1-1,1 1 0,-1 0 0,-1-1 0,1 0 0,-1 1 1,-1-1-1,1 0 0,-1 0 0,-1 0 0,1 0 0,-2 0 0,0-12 1,-1 13-79,0 1 1,0 0 0,-1 0-1,0 0 1,0 1 0,0-1-1,-1 0 1,0 1 0,0 0-1,0 0 1,-1 0 0,1 1 0,-1 0-1,0 0 1,-9-6 0,4 3 13,1 1 1,-1 1 0,0 0-1,0 0 1,-1 1 0,0 0-1,1 1 1,-15-3-1,14 4 52,0 1-1,-1 0 0,1 1 1,0 0-1,0 0 0,0 1 0,0 1 1,0 0-1,-12 4 0,16-3-199,0 0 0,0 1 0,1-1 0,-1 2 0,1-1 1,0 1-1,0-1 0,0 2 0,0-1 0,1 1 0,0 0 0,1 0 0,-1 0 0,-3 7 0,-7 16-1934,6-4-1168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6.921"/>
    </inkml:context>
    <inkml:brush xml:id="br0">
      <inkml:brushProperty name="width" value="0.05" units="cm"/>
      <inkml:brushProperty name="height" value="0.05" units="cm"/>
      <inkml:brushProperty name="color" value="#33CCFF"/>
    </inkml:brush>
  </inkml:definitions>
  <inkml:trace contextRef="#ctx0" brushRef="#br0">13 213 2209,'0'0'3876,"20"3"-2475,-2-1-1030,9 2 465,1-1 1,50-2-1,-71-1-764,0-1 0,1 1 0,-1-1-1,1-1 1,-1 0 0,0 0 0,0 0 0,0-1-1,0 0 1,0 0 0,-1 0 0,1-1 0,-1 0-1,0-1 1,0 1 0,0-1 0,6-7 0,-10 10-67,0-1 1,-1 1 0,1 0 0,0-1 0,-1 0 0,1 1-1,-1-1 1,0 0 0,0 1 0,0-1 0,0 0-1,0 0 1,-1 0 0,1 0 0,-1 0 0,0 0-1,0 0 1,0 0 0,0 0 0,-1 0 0,1 0 0,-1 0-1,1 0 1,-1 0 0,0 1 0,0-1 0,-1 0-1,1 0 1,-1 1 0,1-1 0,-1 1 0,0-1-1,1 1 1,-1 0 0,-1 0 0,1 0 0,0 0 0,0 0-1,-1 0 1,1 0 0,-5-1 0,-5-4-46,0 0-1,-1 1 1,0 0 0,0 1 0,0 1 0,-1 0-1,-20-3 1,-91-2-2516,82 5-1747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7.625"/>
    </inkml:context>
    <inkml:brush xml:id="br0">
      <inkml:brushProperty name="width" value="0.05" units="cm"/>
      <inkml:brushProperty name="height" value="0.05" units="cm"/>
      <inkml:brushProperty name="color" value="#33CCFF"/>
    </inkml:brush>
  </inkml:definitions>
  <inkml:trace contextRef="#ctx0" brushRef="#br0">99 196 3089,'0'0'6323,"17"0"-5245,13 1 1,-10 0-639,0-1 1,0-1-1,0 0 0,0-2 1,31-7-1,-46 8-477,-1 1 0,1-1 0,-1 0 0,1-1 0,-1 1 0,0-1 0,0 0 0,0 0 0,0 0 0,-1 0 0,1-1 0,-1 0 0,0 1 0,0-1-1,0 0 1,0-1 0,-1 1 0,1 0 0,-1-1 0,-1 1 0,1-1 0,0 0 0,-1 1 0,0-1 0,0 0 0,-1 0 0,1 0 0,-1-6 0,0 9-47,1-1 1,-1 1-1,0 0 1,0-1-1,0 1 1,-1-1-1,1 1 1,0-1-1,-1 1 1,0 0 0,1-1-1,-1 1 1,0 0-1,0 0 1,0 0-1,0 0 1,-1 0-1,1 0 1,-1 0-1,1 0 1,-1 0-1,0 0 1,0 1 0,1-1-1,-4-1 1,-1 1 23,0-1-1,0 1 1,0 1 0,0-1 0,-1 1 0,1 1 0,-1-1 0,-10 1 0,-1 0 47,1 0-1,0 2 1,0 0-1,0 1 1,0 0 0,0 2-1,1 0 1,-22 10-1,30-12 1,1 0 0,0 1-1,1 0 1,-1 1 0,1-1 0,0 1-1,0 0 1,0 1 0,0 0-1,1-1 1,0 2 0,1-1-1,-1 1 1,1-1 0,0 1-1,1 0 1,0 1 0,0-1 0,0 0-1,-2 15 1,4-17-132,0-1 0,1 0 0,-1 1 1,1-1-1,0 1 0,0-1 0,1 0 0,-1 1 0,1-1 1,0 1-1,0-1 0,1 0 0,-1 0 0,1 0 0,0 0 1,0 0-1,0 0 0,0 0 0,1-1 0,0 1 1,0-1-1,0 1 0,0-1 0,0 0 0,0 0 0,1-1 1,7 5-1,22 14-3281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5.102"/>
    </inkml:context>
    <inkml:brush xml:id="br0">
      <inkml:brushProperty name="width" value="0.05" units="cm"/>
      <inkml:brushProperty name="height" value="0.05" units="cm"/>
      <inkml:brushProperty name="color" value="#CC0066"/>
    </inkml:brush>
  </inkml:definitions>
  <inkml:trace contextRef="#ctx0" brushRef="#br0">61 655 8036,'0'0'7187,"4"0"-6886,6-1-125,0 0-1,1-2 1,-1 1-1,0-1 1,0 0-1,-1-1 1,1-1-1,-1 1 1,0-1-1,0-1 1,0 0-1,11-9 1,-10 7-125,-1 0 1,0-1 0,0 0-1,0 0 1,-1-1 0,0 0-1,-1-1 1,-1 0-1,1 0 1,4-13 0,-8 18-80,-1-1 0,0 1 1,-1-1-1,0 0 1,0 1-1,0-1 0,-1 0 1,0 0-1,0 0 1,-2-13-1,1 17-35,-1-1 0,1 1-1,0-1 1,-1 1 0,0 0 0,1-1 0,-1 1 0,-1 0-1,1 0 1,0 0 0,-1 1 0,1-1 0,-1 1 0,0-1 0,0 1-1,0 0 1,0 0 0,0 0 0,-1 0 0,-5-2 0,-11-2-105,-1 1 0,0 1-1,-1 0 1,1 2 0,-1 0 0,0 2 0,-29 2 0,49-2 162,0 0 1,1 0-1,-1 0 0,0 0 1,0 0-1,0 0 0,0 1 0,0-1 1,1 1-1,-1 0 0,0-1 1,0 1-1,1 0 0,-1 0 1,1 0-1,-1 0 0,0 0 0,1 0 1,0 0-1,-1 1 0,1-1 1,0 1-1,0-1 0,0 1 1,-1-1-1,2 1 0,-1-1 0,0 1 1,0 0-1,0 0 0,1-1 1,-1 1-1,1 0 0,0 0 0,-1 0 1,1 2-1,0-1-7,0 0 1,1 0-1,-1 0 1,1 0-1,0 0 0,0 0 1,0 0-1,0 0 1,0 0-1,1-1 0,-1 1 1,1-1-1,-1 1 1,1-1-1,0 1 0,0-1 1,0 0-1,1 0 1,-1 0-1,0 0 0,6 3 1,3 0 15,1 0 1,0 0 0,0-1-1,1 0 1,-1-1-1,1-1 1,-1 0-1,1 0 1,0-2-1,0 1 1,0-2 0,0 1-1,-1-2 1,15-3-1,0-1-68,-1-2 0,-1 0 0,0-2 1,0-1-1,38-22 0,-62 32 59,0 0 1,0 0 0,0 0-1,1 0 1,-1 1-1,1-1 1,-1 0 0,0 1-1,1-1 1,-1 1 0,1-1-1,-1 1 1,1 0 0,-1-1-1,1 1 1,0 0-1,-1 0 1,1 0 0,-1 1-1,1-1 1,-1 0 0,1 0-1,-1 1 1,1-1-1,-1 1 1,1-1 0,-1 1-1,0 0 1,1 0 0,-1 0-1,0-1 1,1 1 0,-1 0-1,0 0 1,0 1-1,0-1 1,0 0 0,1 1-1,10 9 90,7 2 28,-9-14-15,-9-1-98,0-1 0,0 1 0,-1-1-1,1 0 1,-1 1 0,1-1 0,-1 0 0,0 1-1,0-1 1,-1-3 0,1-2-45,0-119-312,0 127 369,1-1 0,-1 1 0,0-1 0,1 1-1,-1-1 1,0 1 0,1-1 0,-1 1 0,1 0 0,-1-1-1,1 1 1,-1 0 0,1-1 0,-1 1 0,1 0 0,-1 0 0,1-1-1,-1 1 1,1 0 0,-1 0 0,1 0 0,0 0 0,-1 0-1,1 0 1,-1 0 0,1 0 0,-1 0 0,2 0 0,24 0-16,-20 1 71,102 10 585,-67-6-525,44 1-1,-58-5-69,-19 0-50,-1-1-1,1 1 0,-1-1 1,1-1-1,-1 0 0,1 0 1,8-2-1,-15 2-2,0 1-1,-1 0 1,1-1 0,0 1 0,0 0 0,-1-1 0,1 1-1,0-1 1,-1 0 0,1 1 0,-1-1 0,1 1-1,-1-1 1,1 0 0,-1 1 0,1-1 0,-1 0 0,1 0-1,-1 1 1,0-1 0,0 0 0,1 0 0,-1 0-1,0 0 1,0 1 0,0-1 0,0 0 0,0 0 0,0 0-1,0 0 1,0 1 0,0-1 0,0 0 0,0 0-1,-1 0 1,1 0 0,0 1 0,-1-1 0,1 0 0,0 0-1,-1 1 1,1-1 0,-1 0 0,-24-29 38,-22-4 207,30 23-213,0-1-1,1 0 0,1-1 1,0-1-1,0-1 0,-18-24 0,26 25-1277,6 4-2783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8.063"/>
    </inkml:context>
    <inkml:brush xml:id="br0">
      <inkml:brushProperty name="width" value="0.05" units="cm"/>
      <inkml:brushProperty name="height" value="0.05" units="cm"/>
      <inkml:brushProperty name="color" value="#33CCFF"/>
    </inkml:brush>
  </inkml:definitions>
  <inkml:trace contextRef="#ctx0" brushRef="#br0">0 109 5234,'0'0'4026,"23"5"-2863,21 4-840,1-2 0,68 2 0,-104-9-219,0 0 1,-1-1-1,1 1 1,0-2-1,-1 1 1,1-1-1,14-5 1,-21 6-91,1-1 1,-1 1 0,1-1-1,-1 0 1,0 0 0,0 0-1,0 0 1,0 0 0,0 0 0,0 0-1,0-1 1,-1 1 0,1-1-1,-1 1 1,0-1 0,1 1-1,-1-1 1,0 0 0,-1 0 0,1 0-1,0 1 1,-1-1 0,0 0-1,0 0 1,0 0 0,0-3-1,0 4-49,0 0 0,0 0 0,-1 0-1,1 0 1,0 0 0,-1 0-1,0 0 1,1 0 0,-1 0-1,0 0 1,0 1 0,0-1-1,0 0 1,0 1 0,0-1 0,-1 0-1,1 1 1,0 0 0,-1-1-1,1 1 1,-4-2 0,0 0-3,1 1 1,-1 0 0,0 0-1,0 0 1,0 0-1,0 1 1,0 0 0,-8-1-1,1 1 24,1 1-1,-1 0 1,1 0-1,0 1 0,-1 0 1,1 1-1,-21 7 1,27-7 16,-1 1 1,1 0 0,-1 0-1,1 1 1,0 0 0,1 0 0,-1 0-1,1 0 1,-1 1 0,1 0 0,1-1-1,-1 2 1,1-1 0,-1 0 0,2 1-1,-1-1 1,0 1 0,1 0-1,-2 9 1,3-11-9,0 0-1,0 1 1,1-1-1,-1 0 1,1 1-1,0-1 1,0 0-1,1 1 1,-1-1-1,1 0 1,0 1-1,0-1 1,1 0-1,-1 0 1,1 0-1,0 0 1,0 0-1,0 0 1,0-1 0,1 1-1,-1-1 1,1 1-1,0-1 1,0 0-1,1 0 1,-1 0-1,0-1 1,6 4-1,0-1-658,1 0 1,-1-1-1,1 0 0,0-1 0,20 4 1,6-2-4208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8.641"/>
    </inkml:context>
    <inkml:brush xml:id="br0">
      <inkml:brushProperty name="width" value="0.05" units="cm"/>
      <inkml:brushProperty name="height" value="0.05" units="cm"/>
      <inkml:brushProperty name="color" value="#33CCFF"/>
    </inkml:brush>
  </inkml:definitions>
  <inkml:trace contextRef="#ctx0" brushRef="#br0">46 99 4818,'0'0'6238,"18"13"-5363,59 39-144,-71-48-635,0-1 0,0 0 0,1-1 0,-1 1-1,1-1 1,-1 0 0,1-1 0,0 1 0,0-2 0,0 1 0,0-1 0,0 0 0,0 0 0,10-2 0,11 0 188,-21 2-245,0-1 1,0 0-1,0-1 0,0 0 0,0 0 0,0 0 0,-1-1 0,1 0 1,-1 0-1,0 0 0,0-1 0,0 0 0,8-8 0,-11 10-63,0 0 1,0-1-1,-1 1 0,0-1 0,1 0 0,-1 0 0,0 0 0,0 0 1,0 0-1,-1 0 0,1 0 0,-1-1 0,0 1 0,0 0 0,0-1 0,0 1 1,0-1-1,-1 1 0,0-1 0,1 0 0,-1 1 0,-1-1 0,1 1 1,0-1-1,-1 0 0,0 1 0,0-1 0,-2-5 0,1 6-38,0 0-1,-1 0 1,1 1 0,-1-1-1,1 1 1,-1-1 0,0 1-1,1 0 1,-1 0-1,-1 0 1,1 1 0,0-1-1,0 1 1,0 0 0,-1-1-1,1 2 1,-1-1-1,1 0 1,-6 0 0,-74-3-414,71 4 358,-4 0 104,0 1-1,1 0 0,-1 2 1,0 0-1,1 1 0,0 0 1,-26 11-1,35-12-7,0 0 0,0 0 0,0 0 0,1 1 0,-1 0 0,1 0 0,0 0 0,0 0 1,1 1-1,-1 0 0,1 0 0,0 0 0,0 1 0,1 0 0,-1-1 0,1 1 0,0 0 0,1 0 0,0 1 0,0-1 0,-1 7 0,2-12-51,1 0 0,-1 0 0,1 0 0,0 0 0,-1 0 0,1 1 0,0-1 0,0 0 0,0 0 0,0 0 0,0 0 0,0 0 0,0 0 0,0 0 0,1 0 0,-1 0 0,0 0 0,1 0 0,-1 0 0,0 0 0,1 0 0,-1 0 0,1 0 0,0 0 0,-1 0 0,1 0 0,0 0 0,-1-1 0,1 1 0,0 0 0,0-1 0,0 1 0,0 0 0,0-1 0,0 1 0,0-1 0,0 1 0,0-1 0,0 0 0,0 1 0,0-1 0,0 0 0,0 0 0,0 0 0,0 0 0,0 0 0,0 0 0,0 0 0,2 0 0,29 0-3003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9.234"/>
    </inkml:context>
    <inkml:brush xml:id="br0">
      <inkml:brushProperty name="width" value="0.05" units="cm"/>
      <inkml:brushProperty name="height" value="0.05" units="cm"/>
      <inkml:brushProperty name="color" value="#33CCFF"/>
    </inkml:brush>
  </inkml:definitions>
  <inkml:trace contextRef="#ctx0" brushRef="#br0">134 131 3362,'0'0'4927,"4"7"-3838,-2-3-952,1 1 1,0-1-1,0 0 0,0 0 1,1 0-1,0-1 1,-1 1-1,1-1 1,0 0-1,1 0 1,-1 0-1,0-1 1,1 1-1,0-1 0,-1 0 1,1-1-1,0 1 1,0-1-1,0 0 1,0 0-1,0 0 1,9-1-1,-7 1-77,0-1 0,1 0 0,-1 0 0,1-1 0,-1 0 0,1 0-1,-1-1 1,0 0 0,0 0 0,8-4 0,-12 4-84,0 0 0,0 0 0,-1 0 0,1-1 0,-1 1-1,1-1 1,-1 1 0,0-1 0,0 0 0,0 0 0,0 0 0,-1 0 0,1 0-1,-1 0 1,0-1 0,0 1 0,0 0 0,0-1 0,-1 1 0,1-1 0,-1 1-1,0-1 1,0 1 0,0-4 0,0 3-94,0 1 1,0-1-1,0 0 0,-1 0 0,1 1 0,-1-1 1,0 0-1,0 1 0,-1-1 0,1 1 1,0 0-1,-1-1 0,0 1 0,0 0 1,0 0-1,0 0 0,-5-5 0,2 4 11,-1 0 0,1 1-1,-1 0 1,0-1-1,0 2 1,0-1 0,0 1-1,0 0 1,-11-2 0,6 1 53,1 1 0,-1 1 1,0-1-1,0 2 0,0-1 0,0 2 1,0-1-1,0 2 0,0-1 1,0 1-1,1 1 0,-1 0 1,-16 7-1,20-6 84,0 0 0,1 0 0,-1 1 0,1 0 0,0 0 1,0 0-1,0 1 0,1 0 0,-1 0 0,2 0 0,-1 1 0,1-1 0,0 1 1,0 0-1,1 1 0,0-1 0,0 1 0,1-1 0,-3 12 0,3-11 27,0 0-1,1 0 1,0 0-1,1 0 0,-1 0 1,2 0-1,-1 0 1,1 0-1,2 12 0,-1-16-36,-1 0 0,1 0-1,0-1 1,0 1 0,0-1-1,0 1 1,1-1 0,-1 0-1,1 0 1,0 0-1,0 0 1,0 0 0,0-1-1,0 0 1,1 1 0,-1-1-1,1 0 1,-1-1-1,1 1 1,6 1 0,4 1-353,1 0 0,0-1 1,-1-1-1,1-1 1,28 0-1,-9-1-3642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39.703"/>
    </inkml:context>
    <inkml:brush xml:id="br0">
      <inkml:brushProperty name="width" value="0.05" units="cm"/>
      <inkml:brushProperty name="height" value="0.05" units="cm"/>
      <inkml:brushProperty name="color" value="#33CCFF"/>
    </inkml:brush>
  </inkml:definitions>
  <inkml:trace contextRef="#ctx0" brushRef="#br0">26 116 7379,'0'0'3538,"16"13"-2852,55 41-334,-66-51-282,0-1 1,0 1 0,0-1-1,1 0 1,-1 0-1,1-1 1,-1 1 0,1-1-1,0-1 1,0 1-1,-1-1 1,1 0 0,0 0-1,-1 0 1,1-1-1,8-2 1,-3 2-39,-8 0-22,0 0 0,0-1 0,0 1 0,0-1 0,0 1 0,0-1 0,0 0-1,0 0 1,-1 0 0,1 0 0,-1-1 0,0 1 0,1-1 0,-1 1 0,0-1-1,-1 0 1,1 0 0,0 0 0,-1 0 0,0 0 0,1 0 0,-1 0 0,0 0-1,0-6 1,0 5-122,0 0 0,0 0-1,0 0 1,-1 0-1,1 0 1,-1-1 0,0 1-1,0 0 1,-1 0-1,1 0 1,-1 0 0,0-1-1,0 1 1,-1 0-1,1 1 1,-1-1 0,0 0-1,1 0 1,-5-5-1,-1 4-11,0 0-1,-1 0 0,1 0 0,-1 1 0,0 0 0,0 1 0,0 0 0,0 0 0,-1 0 0,1 1 0,-1 1 0,0-1 0,1 1 0,-1 1 0,0 0 0,-14 1 0,16 0 159,1 0 0,-1 0 0,1 0-1,-1 1 1,1 0 0,0 0 0,-1 1-1,1-1 1,1 1 0,-9 6 0,11-7-34,0 0 1,0 1 0,0 0-1,1 0 1,-1 0 0,1 0 0,0 0-1,0 0 1,0 1 0,0-1-1,0 0 1,1 1 0,-1 0-1,1-1 1,0 1 0,0 0 0,0 0-1,1 5 1,-1-1-121,0-1 0,1 1 0,0 0 0,1 0 0,0-1 0,0 1 0,0 0 0,1-1 0,1 1 0,2 7 0,-2-9-304,0-1-1,0 0 0,1 0 1,-1-1-1,1 1 1,0-1-1,0 0 1,9 7-1,18 9-3689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40.185"/>
    </inkml:context>
    <inkml:brush xml:id="br0">
      <inkml:brushProperty name="width" value="0.05" units="cm"/>
      <inkml:brushProperty name="height" value="0.05" units="cm"/>
      <inkml:brushProperty name="color" value="#33CCFF"/>
    </inkml:brush>
  </inkml:definitions>
  <inkml:trace contextRef="#ctx0" brushRef="#br0">1 219 368,'0'0'9791,"23"4"-8750,78 15-316,-91-17-593,0-1-1,0-1 0,0 1 1,0-1-1,0-1 0,0 0 1,-1 0-1,1-1 0,0-1 0,0 1 1,-1-2-1,0 1 0,1-1 1,10-7-1,-15 8-97,0 0 1,0-1-1,-1 1 1,1-1-1,-1-1 0,0 1 1,0 0-1,-1-1 1,1 0-1,-1 0 0,0 0 1,0 0-1,0-1 1,-1 1-1,0-1 1,0 1-1,0-1 0,-1 0 1,0 0-1,0 1 1,0-12-1,-1 15-74,0-1 1,0 0-1,0 0 1,0 1-1,0-1 0,-1 0 1,1 0-1,-1 1 1,0-1-1,0 0 0,0 1 1,0-1-1,0 1 0,0-1 1,-1 1-1,1 0 1,-1 0-1,0 0 0,1-1 1,-1 1-1,0 1 1,0-1-1,-1 0 0,1 0 1,0 1-1,-1 0 0,1-1 1,0 1-1,-1 0 1,0 0-1,1 0 0,-5-1 1,-10-4-31,0 1 0,-1 1 0,1 0-1,-1 1 1,0 1 0,0 0 0,0 2 0,0 0 0,-1 1 0,-19 4 0,34-4 56,1 0 0,-1 0 1,0 1-1,0 0 1,1-1-1,-1 2 0,1-1 1,0 0-1,0 1 0,0-1 1,0 1-1,0 0 0,0 0 1,0 0-1,1 0 0,0 0 1,0 1-1,0-1 1,0 1-1,-2 6 0,2-5-54,0 1-1,0 0 0,1 0 0,0 0 1,0 0-1,0 0 0,1 1 1,0-1-1,0 0 0,1 0 0,-1 0 1,2 0-1,1 7 0,-1-10-238,0 1 0,0-1 0,0 0 0,1 0 0,-1 0 0,1 0 0,0 0 0,0-1 0,0 1-1,1-1 1,-1 0 0,0 0 0,1 0 0,-1 0 0,1 0 0,0-1 0,0 0 0,-1 0 0,8 1 0,18 3-4509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4:53:40.702"/>
    </inkml:context>
    <inkml:brush xml:id="br0">
      <inkml:brushProperty name="width" value="0.05" units="cm"/>
      <inkml:brushProperty name="height" value="0.05" units="cm"/>
      <inkml:brushProperty name="color" value="#33CCFF"/>
    </inkml:brush>
  </inkml:definitions>
  <inkml:trace contextRef="#ctx0" brushRef="#br0">1 96 5939,'0'0'3617,"19"-1"-1722,63-4-738,-78 5-1095,0-1 0,0 0 0,0 1-1,0-1 1,0 0 0,0-1 0,0 1 0,-1-1-1,1 0 1,0 0 0,4-3 0,-7 4-14,0 0 0,0 0 1,0 0-1,0 0 0,0 0 1,0 0-1,-1 0 0,1 0 1,0 0-1,-1 0 0,1-1 1,-1 1-1,1 0 0,-1-1 1,0 1-1,1 0 0,-1-1 1,0 1-1,0 0 0,0-1 1,0 1-1,0-2 0,-1 0-29,0 1-1,0 0 1,0-1-1,0 1 1,0 0-1,-1 0 1,1 0 0,-1 0-1,1 0 1,-1 0-1,0 0 1,0 1-1,0-1 1,0 0-1,0 1 1,0 0-1,0-1 1,0 1-1,-1 0 1,1 0-1,0 0 1,-1 0 0,1 1-1,-1-1 1,1 1-1,-1 0 1,-3-1-1,4 1 9,1 0-1,-1 0 0,0 0 1,0 0-1,0 0 1,1 0-1,-1 0 0,0 0 1,0 1-1,1-1 1,-1 1-1,0-1 1,1 1-1,-1 0 0,1 0 1,-1 0-1,1 0 1,-1 0-1,1 0 0,-1 0 1,1 0-1,0 0 1,0 1-1,0-1 1,0 1-1,0-1 0,0 1 1,0-1-1,0 1 1,0-1-1,1 1 0,-1 0 1,0-1-1,1 1 1,0 0-1,-1-1 0,1 1 1,0 0-1,0 0 1,0 0-1,0-1 1,0 1-1,0 0 0,1 0 1,-1-1-1,1 1 1,-1 0-1,1-1 0,1 4 1,-2-5-27,1 1 1,-1 0-1,1 0 0,-1 0 1,1 0-1,-1-1 0,1 1 1,0 0-1,-1 0 0,1-1 1,0 1-1,0-1 0,0 1 1,-1 0-1,1-1 1,0 0-1,0 1 0,0-1 1,0 1-1,0-1 0,0 0 1,0 0-1,0 0 0,0 1 1,1-1-1,16 0-4075,-16 0 2399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39.624"/>
    </inkml:context>
    <inkml:brush xml:id="br0">
      <inkml:brushProperty name="width" value="0.05" units="cm"/>
      <inkml:brushProperty name="height" value="0.05" units="cm"/>
      <inkml:brushProperty name="color" value="#004F8B"/>
    </inkml:brush>
  </inkml:definitions>
  <inkml:trace contextRef="#ctx0" brushRef="#br0">0 388 48,'0'-6'10970,"1"-22"-10343,0 24-615,1 0-1,-1 0 0,1 0 1,0 0-1,0 0 0,1 0 1,-1 1-1,1-1 0,0 1 1,-1-1-1,6-3 0,43-35 115,-31 27-108,228-161 660,-157 116-488,-78 51-1917,-20 6-1687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0.092"/>
    </inkml:context>
    <inkml:brush xml:id="br0">
      <inkml:brushProperty name="width" value="0.05" units="cm"/>
      <inkml:brushProperty name="height" value="0.05" units="cm"/>
      <inkml:brushProperty name="color" value="#004F8B"/>
    </inkml:brush>
  </inkml:definitions>
  <inkml:trace contextRef="#ctx0" brushRef="#br0">1 15 3762,'0'0'2780,"9"-2"-2476,36-5 529,0 3 0,83 2 1,-124 2-823,-1 0 1,1 0-1,-1 1 0,1-1 1,-1 1-1,1 0 1,-1 0-1,0 0 1,1 0-1,-1 1 1,0 0-1,0-1 0,0 1 1,0 0-1,0 0 1,0 0-1,-1 1 1,1-1-1,-1 1 1,0-1-1,1 1 1,-1 0-1,0 0 0,-1 0 1,1 0-1,0 0 1,-1 0-1,0 1 1,0-1-1,0 0 1,0 1-1,0-1 1,-1 1-1,1 6 0,-1-2 6,0 0-1,-1 0 1,1 0-1,-1 0 1,-1 0-1,0 0 1,0-1-1,0 1 1,-1-1-1,0 1 1,-1-1-1,0 0 1,0 0-1,-8 10 1,-43 41 447,50-49-1259,1-9-1313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6.240"/>
    </inkml:context>
    <inkml:brush xml:id="br0">
      <inkml:brushProperty name="width" value="0.05" units="cm"/>
      <inkml:brushProperty name="height" value="0.05" units="cm"/>
      <inkml:brushProperty name="color" value="#004F8B"/>
    </inkml:brush>
  </inkml:definitions>
  <inkml:trace contextRef="#ctx0" brushRef="#br0">106 493 1745,'0'0'7947,"0"-21"-4985,6 14-2861,1 0 0,0 0 0,0 1 1,1 0-1,10-6 0,16-14 52,-22 16-89,0-1 0,-1-1 0,-1 0 0,0-1 0,12-19 0,-17 23-36,-1 0 0,0 0-1,-1 0 1,0 0 0,0-1-1,-1 1 1,0-1 0,-1 0-1,0 1 1,0-12-1,-2 8-35,-1 1-1,0-1 0,0 1 1,-2 0-1,1 0 0,-2 0 1,1 0-1,-2 1 0,1 0 1,-2 0-1,1 0 0,-1 1 1,-1 0-1,0 0 0,-11-10 1,18 19-5,1 1 1,-1-1 0,0 1 0,0 0-1,1-1 1,-1 1 0,0 0 0,0-1-1,1 1 1,-1 0 0,0 0-1,0 0 1,1 0 0,-1 0 0,0 0-1,0 0 1,0 0 0,1 0-1,-1 0 1,0 0 0,0 0 0,0 0-1,1 1 1,-1-1 0,0 0 0,0 1-1,1-1 1,-1 0 0,0 1-1,1-1 1,-1 1 0,0-1 0,1 1-1,-1 0 1,1-1 0,-1 1-1,1-1 1,-1 1 0,1 0 0,0-1-1,-1 1 1,1 0 0,0 0 0,-1-1-1,1 1 1,0 0 0,0 0-1,0 1 1,-2 0-3,-17 29-63,2 1-1,1 0 0,1 1 0,-17 61 0,-26 145 98,55-222-25,-4 15 9,2 0 0,1 0 1,2 0-1,3 60 0,-1-90-1,1 0-1,-1 1 1,1-1 0,-1 0 0,1 1 0,0-1-1,0 0 1,0 0 0,0 0 0,0 0-1,0 0 1,1 0 0,-1 0 0,1 0-1,-1 0 1,1 0 0,0-1 0,0 1 0,0-1-1,0 1 1,0-1 0,0 0 0,0 0-1,0 0 1,0 0 0,1 0 0,1 0-1,6 2 18,1-1 0,-1-1-1,0 0 1,20-1 0,-27 0-15,-1 0 3,0-1 0,0 1 1,1-1-1,-1 0 0,0 0 0,0 0 1,0 0-1,0 0 0,0 0 1,0-1-1,0 1 0,0-1 0,0 1 1,-1-1-1,1 0 0,-1 1 1,1-1-1,-1 0 0,0 0 1,1 0-1,-1 0 0,0 0 0,-1-1 1,1 1-1,0 0 0,0 0 1,-1-1-1,1-3 0,2-6-104,-1-1-1,0 0 0,-1-23 1,-1 30 3,-1 0 0,1 0 0,-2 0 0,1 1 1,-1-1-1,0 0 0,0 0 0,0 1 0,-1 0 0,0-1 0,0 1 0,0 0 1,-1 0-1,0 0 0,0 1 0,0 0 0,0-1 0,-1 1 0,1 1 0,-1-1 1,0 1-1,0 0 0,-1 0 0,1 0 0,0 1 0,-1-1 0,0 1 0,0 1 1,1-1-1,-1 1 0,-12-1 0,17 2 102,0 3-18,1 0 0,0 0 0,0-1 0,0 1 0,0 0 0,0 0 0,1 0 0,-1 0 0,1 0 0,0-1 0,0 1 0,0 0 1,0-1-1,0 1 0,0 0 0,1-1 0,-1 0 0,1 1 0,0-1 0,0 0 0,0 0 0,0 0 0,0 0 0,0 0 0,0 0 0,1-1 0,-1 1 0,1-1 0,-1 1 0,1-1 0,0 0 0,-1 0 1,1 0-1,0-1 0,0 1 0,5 0 0,2 2 49,0-1 1,1 0-1,0-1 1,-1 0-1,1-1 1,0 0-1,-1 0 1,1-1-1,0-1 1,-1 0-1,1 0 1,-1-1-1,18-7 1,-22 7-16,0-1 0,1 0 1,-1 0-1,0 0 0,-1 0 1,1-1-1,-1 0 0,0 0 1,0-1-1,-1 1 0,1-1 1,-1 0-1,-1-1 0,1 1 1,-1 0-1,0-1 0,0 0 1,-1 0-1,0 0 1,0 0-1,1-9 0,1-15-17,-1 0 0,-1 0-1,-4-49 1,2 70 10,-1 1-1,0 0 1,-1-1-1,0 1 1,0 0-1,-1 1 0,-1-1 1,1 0-1,-1 1 1,-1-1-1,1 1 1,-1 1-1,-1-1 1,0 1-1,0 0 1,-9-9-1,14 15-19,0 0 0,0 0 0,1 0 0,-1 1 0,0-1 0,0 0-1,0 1 1,0-1 0,0 1 0,0-1 0,0 1 0,0-1 0,-1 1 0,1 0 0,0 0 0,0-1 0,0 1-1,0 0 1,0 0 0,-1 0 0,1 0 0,0 0 0,0 1 0,0-1 0,0 0 0,0 0 0,0 1 0,-1-1 0,1 1-1,0-1 1,0 1 0,0-1 0,0 1 0,0 0 0,1-1 0,-1 1 0,0 0 0,0 0 0,0 0 0,1-1 0,-1 1-1,0 0 1,1 0 0,-1 0 0,1 0 0,-1 0 0,1 1 0,-1-1 0,1 1 0,-4 8-45,1 0 0,0 0 1,1 0-1,-1 13 0,2-20 76,-3 44 83,3 64 1,2-60 1,-1-41-55,0 1 1,1 0 0,0-1-1,1 1 1,1-1 0,0 1 0,0-1-1,0 0 1,2 0 0,6 12-1,-8-17-81,0 0 0,1-1 0,-1 1 0,1-1 0,0 0 0,0 0-1,0 0 1,1 0 0,-1-1 0,1 0 0,0 0 0,0 0 0,0 0 0,0-1-1,1 0 1,-1 0 0,1 0 0,-1-1 0,1 0 0,10 1 0,47-2-3315,-29-3-434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6.634"/>
    </inkml:context>
    <inkml:brush xml:id="br0">
      <inkml:brushProperty name="width" value="0.05" units="cm"/>
      <inkml:brushProperty name="height" value="0.05" units="cm"/>
      <inkml:brushProperty name="color" value="#004F8B"/>
    </inkml:brush>
  </inkml:definitions>
  <inkml:trace contextRef="#ctx0" brushRef="#br0">181 38 6275,'0'0'6261,"-3"-4"-5954,0 1-316,-1 0-1,1 0 0,0 0 1,0 1-1,-1 0 1,0 0-1,1-1 0,-1 2 1,0-1-1,0 0 1,0 1-1,0 0 0,0 0 1,-5-1-1,-66-1-849,53 4 616,21-1 230,0 0 0,0 1-1,0-1 1,0 0 0,0 1 0,0-1-1,0 1 1,0 0 0,0-1-1,0 1 1,0 0 0,1 0 0,-1-1-1,0 1 1,0 0 0,1 0-1,-1 0 1,0 0 0,1 0 0,-1 0-1,1 0 1,0 0 0,-1 0-1,1 0 1,0 0 0,-1 0-1,1 0 1,0 0 0,0 1 0,0-1-1,0 0 1,0 0 0,0 0-1,0 0 1,1 0 0,-1 0 0,0 0-1,1 2 1,0 1 16,-1 0-1,1 0 1,0-1 0,0 1 0,0 0-1,1-1 1,-1 1 0,1-1 0,0 1-1,0-1 1,2 3 0,5 1 21,-1-1 1,1-1 0,1 0-1,-1 0 1,1-1-1,0 0 1,0 0-1,0-1 1,0-1 0,1 0-1,-1 0 1,1-1-1,17 0 1,-28-1-27,1-1 0,0 1 0,-1-1 1,1 1-1,0-1 0,-1 1 0,1-1 0,-1 0 1,1 1-1,-1-1 0,0 0 0,1 1 0,-1-1 1,0 0-1,1 1 0,-1-1 0,0 0 0,0 0 1,1 0-1,-1 1 0,0-1 0,0 0 0,0 0 1,0 1-1,0-1 0,0 0 0,0 0 0,-1 0 0,1 1 1,0-1-1,-1-1 0,1 0-7,-1-4 14,-1 0-1,1 0 0,-1 0 1,-1 0-1,1 0 0,-1 0 1,0 1-1,0-1 0,-1 1 1,1 0-1,-7-7 0,4 5 235,6 6 73,0 4-448,0-1 1,1 1-1,0 0 0,0-1 0,0 1 0,0 0 0,0-1 1,0 0-1,1 1 0,2 3 0,13 17-1894,0-4-1204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5.588"/>
    </inkml:context>
    <inkml:brush xml:id="br0">
      <inkml:brushProperty name="width" value="0.05" units="cm"/>
      <inkml:brushProperty name="height" value="0.05" units="cm"/>
      <inkml:brushProperty name="color" value="#CC0066"/>
    </inkml:brush>
  </inkml:definitions>
  <inkml:trace contextRef="#ctx0" brushRef="#br0">0 222 8388,'0'0'4405,"18"-10"-2162,-4 3-1910,2-1-133,-1 1 1,0-2-1,-1 0 1,0-1-1,0 0 1,-1-1 0,14-16-1,-26 27-190,0-1 0,-1 1 0,1-1 0,-1 1 0,1-1-1,-1 1 1,1-1 0,-1 0 0,0 1 0,1-1 0,-1 0 0,0 0 0,1 1 0,-1-1 0,0 0-1,0 0 1,0 1 0,0-1 0,0 0 0,0 0 0,0 1 0,0-1 0,0 0 0,0 0 0,0 1-1,0-1 1,0 0 0,-1 0 0,1 1 0,0-1 0,-1 0 0,1 1 0,0-1 0,-1 0 0,0 0-1,-1 0-16,0 0-1,0 0 1,0 0-1,0 0 1,0 0-1,0 1 1,0-1-1,0 1 1,0-1-1,-1 1 1,1 0-1,-3 0 1,-3-1-30,0 2 0,-1-1 0,1 1 0,0 0 0,0 1 0,-13 4 0,19-6 29,1 1 0,-1 0 1,1 0-1,-1 0 0,1-1 0,0 1 0,-1 1 1,1-1-1,0 0 0,-1 0 0,1 0 0,0 1 1,0-1-1,0 0 0,0 1 0,0-1 0,1 1 1,-1-1-1,0 1 0,1 0 0,-1-1 0,1 1 1,-1 0-1,1-1 0,0 1 0,0 0 0,0-1 1,0 1-1,0 0 0,0 0 0,0-1 0,1 1 0,-1 0 1,0-1-1,1 1 0,0-1 0,1 4 0,0-1-8,0 0 1,1 0-1,0 0 0,0 0 0,0 0 0,0 0 0,1-1 0,-1 0 0,1 0 0,0 0 0,0 0 0,5 3 0,7 1 66,1 0-1,0-1 1,0-1 0,1 0-1,0-1 1,23 1 0,110 1 16,-128-6-59,-21 0 2,-1 0-1,1-1 1,0 1-1,-1 0 1,1 0-1,-1-1 1,1 1-1,0-1 0,-1 1 1,1-1-1,-1 0 1,1 0-1,-1 1 1,0-1-1,1 0 1,-1 0-1,0 0 0,1-1 1,-1 1-1,0 0 1,2-3-1,-1 1-10,-1-1-1,1 1 0,-1-1 0,0 1 1,0-1-1,0 0 0,0 0 1,0 1-1,-1-7 0,1 0-85,-2 1 0,1-1 0,-1 1-1,-1-1 1,1 1 0,-2-1 0,-4-13-1,3 14-52,0 0-1,0 0 0,-1 0 1,0 0-1,0 0 0,-1 1 1,0 0-1,-13-12 0,33 46 1308,-8-20-1295,1 0-1,0 0 1,1-1-1,-1 0 1,1-1-1,0 1 1,1-1-1,-1-1 1,14 5-1,-5-4-1156,-1-1 1,1-1-1,-1 0 0,24-1 1,8-1-3464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6.965"/>
    </inkml:context>
    <inkml:brush xml:id="br0">
      <inkml:brushProperty name="width" value="0.05" units="cm"/>
      <inkml:brushProperty name="height" value="0.05" units="cm"/>
      <inkml:brushProperty name="color" value="#004F8B"/>
    </inkml:brush>
  </inkml:definitions>
  <inkml:trace contextRef="#ctx0" brushRef="#br0">1 150 8548,'81'-107'344,"-65"85"-13,-2 43 464,75 98-802,-77-106 16,0 0 1,1 0 0,0-1 0,1-1 0,1 0-1,21 12 1,-36-23 32,0 0-1,0 1 0,1-1 0,-1 0 1,0 0-1,1 0 0,-1 0 0,0 0 1,0 1-1,1-1 0,-1 0 0,0 0 1,1 0-1,-1 0 0,0 0 0,0 0 1,1 0-1,-1 0 0,0 0 1,1 0-1,-1 0 0,0 0 0,1 0 1,-1 0-1,0-1 0,0 1 0,1 0 1,-1 0-1,0 0 0,0 0 0,1 0 1,-1-1-1,0 1 0,0 0 0,1 0 1,-1 0-1,0-1 0,0 1 1,0 0-1,0 0 0,1-1 0,-1 1 1,0-1-1,1-18 681,-9-24-469,3 27-382,-16-67 760,20 75-1021,0 1 0,0-1 0,1 0 0,0 0-1,0 0 1,1 1 0,-1-1 0,4-12 0,3 10-4029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7.294"/>
    </inkml:context>
    <inkml:brush xml:id="br0">
      <inkml:brushProperty name="width" value="0.05" units="cm"/>
      <inkml:brushProperty name="height" value="0.05" units="cm"/>
      <inkml:brushProperty name="color" value="#004F8B"/>
    </inkml:brush>
  </inkml:definitions>
  <inkml:trace contextRef="#ctx0" brushRef="#br0">56 119 6147,'0'0'5408,"20"0"-4691,6 1-568,-13 1-64,0-2 0,0 0 0,0 0 0,0-1 0,18-4 0,-29 5-71,0 0-1,0-1 1,1 1-1,-1-1 1,0 1 0,0-1-1,0 0 1,0 0-1,0 0 1,0 0-1,0 0 1,0 0 0,-1-1-1,1 1 1,0-1-1,2-2 1,-4 3-1,1 0-1,-1 0 1,1-1 0,-1 1 0,1 0 0,-1 0 0,0 0-1,0 0 1,0-1 0,0 1 0,0 0 0,0 0-1,0-1 1,0 1 0,0 0 0,-1 0 0,1 0 0,0 0-1,-1-1 1,1 1 0,-2-2 0,0-1-61,-1 0 1,0-1-1,-1 1 0,1 1 1,-1-1-1,1 0 0,-1 1 1,0 0-1,-1 0 0,1 0 1,0 0-1,-7-2 1,-3 0-45,-1 1 1,-1 0 0,1 1 0,-1 0 0,1 2 0,-1 0 0,-24 1 0,38 0 140,1 1 0,-1-1 0,1 0 0,0 0 1,-1 1-1,1-1 0,0 1 0,-1-1 0,1 1 0,0 0 0,0 0 0,-1-1 0,1 1 0,0 0 0,0 0 0,0 0 0,0 0 0,0 0 0,0 0 0,0 1 1,1-1-1,-1 0 0,0 0 0,1 1 0,-1-1 0,0 0 0,1 1 0,0-1 0,-1 0 0,1 1 0,0-1 0,0 1 0,0 2 0,-1-2-54,1 1 0,0-1 0,0 1-1,0-1 1,1 0 0,-1 1 0,0-1-1,1 1 1,0-1 0,-1 0 0,1 1-1,0-1 1,0 0 0,1 0 0,-1 0-1,0 0 1,1 0 0,-1 0 0,1 0 0,1 1-1,2 0-384,0 0-1,0 0 0,0-1 0,0 0 1,0 0-1,1 0 0,-1-1 1,8 1-1,14 0-2624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7.656"/>
    </inkml:context>
    <inkml:brush xml:id="br0">
      <inkml:brushProperty name="width" value="0.05" units="cm"/>
      <inkml:brushProperty name="height" value="0.05" units="cm"/>
      <inkml:brushProperty name="color" value="#004F8B"/>
    </inkml:brush>
  </inkml:definitions>
  <inkml:trace contextRef="#ctx0" brushRef="#br0">3 230 7684,'0'0'6008,"0"-8"-5920,-1 6-64,0-38-147,1 38 109,-1 1 1,1 0-1,0-1 1,1 1-1,-1 0 0,0-1 1,0 1-1,0 0 1,1 0-1,-1-1 1,1 1-1,-1 0 1,1 0-1,-1-1 1,1 1-1,0 0 1,0 0-1,-1 0 1,1 0-1,0 0 1,0 0-1,0 0 1,0 1-1,0-1 1,0 0-1,0 0 1,0 1-1,3-2 1,18 1 86,1 0 0,0 2 0,44 6 1,29 1 1079,-102-42 1445,4 31-2746,-19-71-139,16 50-2419,4-1-3597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8.046"/>
    </inkml:context>
    <inkml:brush xml:id="br0">
      <inkml:brushProperty name="width" value="0.05" units="cm"/>
      <inkml:brushProperty name="height" value="0.05" units="cm"/>
      <inkml:brushProperty name="color" value="#004F8B"/>
    </inkml:brush>
  </inkml:definitions>
  <inkml:trace contextRef="#ctx0" brushRef="#br0">1 64 4322,'0'0'6238,"8"6"-5147,64 41 574,-63-42-1461,-1-1-1,1 0 1,-1-1-1,1 0 1,0 0 0,0-1-1,1 0 1,15 1-1,-24-7-140,0-1 0,0 1 0,0 0 0,-1-1 0,1 1 0,-1-1 0,0 1 0,0-1 0,-1-4 0,1 2-44,-1 4-41,1 0 1,0 0-1,-1 0 1,0 0-1,0 0 1,0 0-1,0 0 1,0 0-1,-1 0 1,1 1-1,-1-1 1,0 1-1,0-1 1,0 1-1,0-1 1,0 1-1,0 0 1,-1 0-1,1 0 1,-4-2-1,-49-24-947,44 23 573,51 24-188,68 35 1631,-58-20-2324,-11 6-3365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8.408"/>
    </inkml:context>
    <inkml:brush xml:id="br0">
      <inkml:brushProperty name="width" value="0.05" units="cm"/>
      <inkml:brushProperty name="height" value="0.05" units="cm"/>
      <inkml:brushProperty name="color" value="#004F8B"/>
    </inkml:brush>
  </inkml:definitions>
  <inkml:trace contextRef="#ctx0" brushRef="#br0">0 177 13398,'0'0'1009</inkml:trace>
  <inkml:trace contextRef="#ctx0" brushRef="#br0" timeOffset="1">199 0 11669,'0'0'1361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49.257"/>
    </inkml:context>
    <inkml:brush xml:id="br0">
      <inkml:brushProperty name="width" value="0.05" units="cm"/>
      <inkml:brushProperty name="height" value="0.05" units="cm"/>
      <inkml:brushProperty name="color" value="#004F8B"/>
    </inkml:brush>
  </inkml:definitions>
  <inkml:trace contextRef="#ctx0" brushRef="#br0">174 0 10741,'0'0'-838,"5"17"297,74 252 575,-68-245-5,-9-20-24,0 0 1,-1 0-1,1 0 0,-1 0 1,0 0-1,0 0 1,1 7-1,-2-11 1,-21-1-508,-1-2 0,-36-7 1,37 5 335,0 1 1,-38-1 0,38 4 475,16 0-126,-1 0 0,1 1 0,0 0 0,-1 0 0,1 0 0,0 1 0,0-1 0,-6 3 0,10 0-153,0 0-1,0 0 1,1 0-1,-1 0 1,1 0 0,0 0-1,0 0 1,0 0-1,0 0 1,1 0 0,-1 0-1,1 0 1,-1 0-1,1 0 1,0 0 0,3 4-1,1 1 39,1 0-1,1 0 1,-1-1 0,1 0-1,0 0 1,1-1-1,0 1 1,0-2-1,0 1 1,1-1 0,0 0-1,0-1 1,11 4-1,-3-2 108,0 0-1,1-1 0,0-1 1,0-1-1,0 0 1,25 0-1,-38-3 43,1 0 1,0 0-1,-1-1 1,1 1-1,-1-1 1,1-1-1,-1 1 1,0-1-1,1 0 1,-1 0-1,0 0 1,5-4-1,-7 4-127,0 0 1,-1-1-1,0 1 1,1-1-1,-1 0 0,0 0 1,0 0-1,0 0 1,-1 0-1,1 0 0,-1 0 1,0 0-1,1-1 1,-2 1-1,1-1 0,0 1 1,-1-1-1,1 1 1,-1-1-1,0-5 0,0 4-111,0 0 35,0 0 1,0 0-1,0 0 0,-1 0 1,0 0-1,0 0 1,-2-4-1,3 7-75,-1 1 0,0-1-1,0 1 1,0 0 0,0 0 0,0-1 0,0 1-1,0 0 1,0 0 0,-1 0 0,1 0-1,0 0 1,-1 1 0,1-1 0,0 0-1,-1 1 1,1-1 0,-1 1 0,1-1 0,-1 1-1,0 0 1,1-1 0,-1 1 0,1 0-1,-1 0 1,-2 1 0,7 22-2078,-3-20 2140,0-1 0,0 0 0,0 0 0,0 0 0,0 0 0,1 1-1,-1-1 1,1 0 0,0 0 0,-1 0 0,1 0 0,2 3 0,3 5 37,1-1 0,0-1 0,1 1 0,-1-1 0,2 0 1,-1-1-1,1 0 0,0 0 0,1-1 0,-1 0 0,1 0 0,0-1 0,1-1 0,-1 0 0,1 0 0,0-1 1,0-1-1,0 1 0,16 0 0,-25-4-34,0 1-1,0-1 1,0 1 0,0-1 0,1 0 0,-1 0 0,-1 0 0,1 0-1,0-1 1,0 1 0,0 0 0,-1-1 0,1 1 0,0-1-1,-1 0 1,1 1 0,-1-1 0,0 0 0,0 0 0,0 0 0,0 0-1,1-3 1,24-60-608,-15 32-474,-8 25 869,1 0-1,0 0 1,1 0-1,-1 0 1,2 1 0,-1 0-1,11-11 1,-12 15 360,0 0 0,0 0 0,0 0-1,1 1 1,-1 0 0,0 0 0,1 0 0,0 0 0,-1 1 0,1 0 0,0 0 0,0 0-1,0 0 1,0 1 0,6 0 0,-3 0 14,0 0 0,-1 1-1,1 0 1,-1 0 0,1 1 0,-1 0-1,0 0 1,0 1 0,0 0 0,8 4-1,-12-5-122,0 0-1,0 0 0,0 1 1,0-1-1,0 1 0,-1-1 0,1 1 1,-1 0-1,1 0 0,-1 0 1,0 1-1,0-1 0,-1 0 0,1 1 1,-1-1-1,1 1 0,-1-1 1,0 1-1,-1 0 0,1-1 0,0 1 1,-1 6-1,-1-5-85,1-1-1,-1 1 1,0 0-1,-1-1 1,1 1-1,-1-1 1,0 0-1,0 1 1,0-1 0,-1 0-1,0 0 1,1-1-1,-1 1 1,-1 0-1,1-1 1,0 0-1,-7 5 1,-9 6-1422,0 0 0,-26 14 0,30-20-54,-16 8-1408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2.604"/>
    </inkml:context>
    <inkml:brush xml:id="br0">
      <inkml:brushProperty name="width" value="0.05" units="cm"/>
      <inkml:brushProperty name="height" value="0.05" units="cm"/>
      <inkml:brushProperty name="color" value="#004F8B"/>
    </inkml:brush>
  </inkml:definitions>
  <inkml:trace contextRef="#ctx0" brushRef="#br0">0 10 6403,'0'0'7844,"2"-8"-7556,0 8-288,1-2 64,-1 2-160,0 0-1425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2.949"/>
    </inkml:context>
    <inkml:brush xml:id="br0">
      <inkml:brushProperty name="width" value="0.05" units="cm"/>
      <inkml:brushProperty name="height" value="0.05" units="cm"/>
      <inkml:brushProperty name="color" value="#004F8B"/>
    </inkml:brush>
  </inkml:definitions>
  <inkml:trace contextRef="#ctx0" brushRef="#br0">1 1 8772,'0'0'2769,"18"9"-5314,-16 0-1953</inkml:trace>
  <inkml:trace contextRef="#ctx0" brushRef="#br0" timeOffset="1">7 374 7363,'0'0'5299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3.276"/>
    </inkml:context>
    <inkml:brush xml:id="br0">
      <inkml:brushProperty name="width" value="0.05" units="cm"/>
      <inkml:brushProperty name="height" value="0.05" units="cm"/>
      <inkml:brushProperty name="color" value="#004F8B"/>
    </inkml:brush>
  </inkml:definitions>
  <inkml:trace contextRef="#ctx0" brushRef="#br0">31 1 13750,'0'0'3282,"-14"2"-6244,-3-2-2384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3.606"/>
    </inkml:context>
    <inkml:brush xml:id="br0">
      <inkml:brushProperty name="width" value="0.05" units="cm"/>
      <inkml:brushProperty name="height" value="0.05" units="cm"/>
      <inkml:brushProperty name="color" value="#004F8B"/>
    </inkml:brush>
  </inkml:definitions>
  <inkml:trace contextRef="#ctx0" brushRef="#br0">361 96 11381,'0'0'5379,"-21"0"-8037,9-8-3392</inkml:trace>
  <inkml:trace contextRef="#ctx0" brushRef="#br0" timeOffset="1">1 122 8500,'0'0'7251,"4"-24"-11189,14 3-3393</inkml:trace>
  <inkml:trace contextRef="#ctx0" brushRef="#br0" timeOffset="2">380 23 11957,'0'0'4435,"95"-22"-9990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2:30.271"/>
    </inkml:context>
    <inkml:brush xml:id="br0">
      <inkml:brushProperty name="width" value="0.05" units="cm"/>
      <inkml:brushProperty name="height" value="0.05" units="cm"/>
      <inkml:brushProperty name="color" value="#33CCFF"/>
    </inkml:brush>
  </inkml:definitions>
  <inkml:trace contextRef="#ctx0" brushRef="#br0">0 33 2353,'0'0'4733,"14"-5"-4029,15-2 101,1 0-1,0 2 0,59-3 1,-85 8-749,0 0-1,1 0 1,-1 0 0,0 1 0,0-1 0,0 1-1,1 0 1,-1 0 0,0 1 0,0-1 0,-1 1 0,1 0-1,4 3 1,-6-3-23,1 0 0,-1 0 0,0 1 0,-1-1 0,1 1 0,0-1 0,-1 1 0,0 0 0,1 0 0,-1 0 0,0 0 0,0 0 0,-1 0 0,1 0 0,-1 0 0,1 0-1,-1 0 1,0 0 0,0 4 0,0 1 46,-1-1 0,1 1 0,-1-1-1,0 1 1,-1-1 0,0 0 0,0 1-1,-6 11 1,1-5-302,-1-1 0,-1 0 0,-15 16-1,3-2-1651,-5 1-1135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5.990"/>
    </inkml:context>
    <inkml:brush xml:id="br0">
      <inkml:brushProperty name="width" value="0.05" units="cm"/>
      <inkml:brushProperty name="height" value="0.05" units="cm"/>
      <inkml:brushProperty name="color" value="#CC0066"/>
    </inkml:brush>
  </inkml:definitions>
  <inkml:trace contextRef="#ctx0" brushRef="#br0">245 105 6499,'0'0'5101,"-9"-17"-3113,-32-48-1129,39 63-836,0 0 0,0 0 0,-1 0 0,1 0 0,-1 1 0,1-1 0,-1 1 0,0-1 0,1 1 0,-1 0 0,0 0 0,0 0 0,0 0 0,0 1 0,0-1 0,0 1 0,-4 0 0,-42 5 32,44-3-66,0 0-1,0 1 1,0-1 0,0 1-1,0 0 1,0 0-1,1 0 1,-1 1-1,1 0 1,0-1 0,0 2-1,0-1 1,1 0-1,0 1 1,0-1 0,0 1-1,0 0 1,0 0-1,1 0 1,0 1 0,-2 9-1,2-10 1,0 1-1,1 0 0,0 0 1,0 0-1,0 0 1,1 0-1,0 0 1,0 1-1,1-1 1,-1 0-1,1 0 1,1 0-1,-1 0 0,1-1 1,0 1-1,0 0 1,1-1-1,0 1 1,0-1-1,4 7 1,11 5 219,0-1 0,2 0 0,-1-2 0,2 0 0,31 16 0,-27-16 17,-1 0 0,0 2 0,41 36 0,-59-46-223,0 1 1,0-1 0,-1 1-1,0 1 1,0-1 0,-1 1-1,1 0 1,-2 0-1,1 0 1,-1 0 0,-1 1-1,1-1 1,-1 1 0,-1 0-1,0 0 1,1 16 0,-2-23 4,0-1 0,0 1 1,0 0-1,0 0 1,-1 0-1,1-1 1,0 1-1,-1 0 0,1 0 1,-1-1-1,0 1 1,1 0-1,-1-1 0,0 1 1,0-1-1,0 1 1,0-1-1,-1 1 1,1-1-1,0 0 0,0 1 1,-1-1-1,1 0 1,-1 0-1,1 0 0,-1 0 1,0 0-1,1-1 1,-1 1-1,0 0 0,1-1 1,-1 1-1,0-1 1,0 0-1,1 1 1,-1-1-1,0 0 0,0 0 1,0 0-1,0 0 1,1-1-1,-1 1 0,0 0 1,0-1-1,1 1 1,-1-1-1,0 0 1,1 1-1,-1-1 0,0 0 1,1 0-1,-1 0 1,1 0-1,0-1 0,-1 1 1,1 0-1,0 0 1,0-1-1,-1 1 1,1-1-1,0 1 0,1-1 1,-1 1-1,0-1 1,0 0-1,1 0 0,-2-2 1,-2-11-15,-1-1 0,2 1-1,0-1 1,1 0 0,0 0 0,1-1 0,1 1 0,1 0 0,0 0 0,1 0 0,1 0-1,0 0 1,2 0 0,-1 1 0,2 0 0,0 0 0,14-25 0,-16 33 66,1 1 0,0 0 1,0 0-1,0 1 0,0 0 1,1 0-1,0 0 0,0 0 0,1 1 1,-1 0-1,1 0 0,10-3 1,-2 2-95,0 1 1,1 0 0,-1 2 0,30-2 0,-38 3-226,29-4-2424,-35 5 2420,0-1 0,0 1 1,0-1-1,0 1 0,0-1 0,0 0 0,0 1 0,-1-1 0,1 0 0,0 0 0,0 1 0,0-1 0,-1 0 1,1 0-1,0 0 0,-1 0 0,1-1 0,1-17-4704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3.952"/>
    </inkml:context>
    <inkml:brush xml:id="br0">
      <inkml:brushProperty name="width" value="0.05" units="cm"/>
      <inkml:brushProperty name="height" value="0.05" units="cm"/>
      <inkml:brushProperty name="color" value="#004F8B"/>
    </inkml:brush>
  </inkml:definitions>
  <inkml:trace contextRef="#ctx0" brushRef="#br0">1 125 14038,'0'0'0</inkml:trace>
  <inkml:trace contextRef="#ctx0" brushRef="#br0" timeOffset="1">359 0 13702,'0'0'3474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4.316"/>
    </inkml:context>
    <inkml:brush xml:id="br0">
      <inkml:brushProperty name="width" value="0.05" units="cm"/>
      <inkml:brushProperty name="height" value="0.05" units="cm"/>
      <inkml:brushProperty name="color" value="#004F8B"/>
    </inkml:brush>
  </inkml:definitions>
  <inkml:trace contextRef="#ctx0" brushRef="#br0">579 84 14759,'-11'-11'768,"3"0"-736,2-4-32,2-2-1056,-9-1-2722</inkml:trace>
  <inkml:trace contextRef="#ctx0" brushRef="#br0" timeOffset="1">1 0 576,'0'0'12758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4.659"/>
    </inkml:context>
    <inkml:brush xml:id="br0">
      <inkml:brushProperty name="width" value="0.05" units="cm"/>
      <inkml:brushProperty name="height" value="0.05" units="cm"/>
      <inkml:brushProperty name="color" value="#004F8B"/>
    </inkml:brush>
  </inkml:definitions>
  <inkml:trace contextRef="#ctx0" brushRef="#br0">40 265 12662,'-40'-153'0,"40"131"-1585,0-6-48,4-5-960</inkml:trace>
  <inkml:trace contextRef="#ctx0" brushRef="#br0" timeOffset="1">96 1 13334,'0'0'0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7.608"/>
    </inkml:context>
    <inkml:brush xml:id="br0">
      <inkml:brushProperty name="width" value="0.05" units="cm"/>
      <inkml:brushProperty name="height" value="0.05" units="cm"/>
      <inkml:brushProperty name="color" value="#004F8B"/>
    </inkml:brush>
  </inkml:definitions>
  <inkml:trace contextRef="#ctx0" brushRef="#br0">228 12 816,'0'0'5779,"-19"-2"-4925,-5-1-597,-88-3 1289,110 6-1503,-1 0-1,1 0 0,0 0 1,0 1-1,-1-1 0,1 1 1,0 0-1,0-1 0,0 1 1,0 0-1,0 0 0,0 1 1,0-1-1,0 0 0,0 0 1,0 1-1,1-1 0,-4 5 1,2-2 36,0 0 1,1 0 0,-1 1 0,1 0 0,0-1 0,0 1 0,0 0 0,0 6 0,-2 7 300,1 1 0,2 1 0,-1 25 0,2-37-326,1-1-1,-1 1 0,1 0 1,0-1-1,1 1 0,0-1 1,0 0-1,1 1 0,0-1 0,0 0 1,0 0-1,1-1 0,0 1 1,0-1-1,1 0 0,0 0 1,7 7-1,-5-7-56,0-1-1,1 1 1,0-1 0,0 0-1,0-1 1,1 0 0,0-1-1,-1 1 1,1-2 0,0 1-1,0-1 1,1-1 0,-1 1-1,10-1 1,-7 0-313,-1-1 0,1 0 1,-1-1-1,1 0 0,-1-1 0,1 0 0,19-7 1,20-19-3210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8.190"/>
    </inkml:context>
    <inkml:brush xml:id="br0">
      <inkml:brushProperty name="width" value="0.05" units="cm"/>
      <inkml:brushProperty name="height" value="0.05" units="cm"/>
      <inkml:brushProperty name="color" value="#004F8B"/>
    </inkml:brush>
  </inkml:definitions>
  <inkml:trace contextRef="#ctx0" brushRef="#br0">0 1 8212,'0'0'1331,"8"19"-1206,27 69 420,90 163-1,-124-249-544,0 0-1,1-1 1,-1 1 0,0 0-1,0-1 1,1 1 0,-1-1 0,1 1-1,0-1 1,-1 0 0,1 1-1,2 0 1,-3-2 6,-1 0 0,1 0 0,-1 1 0,1-1 1,0 0-1,-1 0 0,1 0 0,-1-1 0,1 1 0,-1 0 0,1 0 0,-1 0 0,1 0 0,-1 0 0,1-1 0,-1 1 1,1 0-1,-1 0 0,1-1 0,-1 1 0,0 0 0,1-1 0,-1 1 0,1 0 0,-1-1 0,0 1 0,1-1 0,-1 1 1,0-1-1,1 0 0,2-6 79,0 0 0,0-1 0,-1 1 0,0-1 0,1-10 0,7-21-30,-8 37-55,1 3-15,-1 1 0,1-1 1,-1 1-1,1 0 0,-1 0 1,0 0-1,0 0 0,0 0 1,0 0-1,3 4 0,3 3 118,-4-5-57,0-1-1,1 0 1,-1 0 0,1-1-1,0 1 1,0-1 0,0 0 0,0 0-1,0-1 1,0 1 0,0-1-1,1 0 1,-1-1 0,10 1 0,-14-1-28,-1-1 0,1 1 0,0-1 0,0 1 0,0-1 0,0 1 0,0-1 0,0 1 0,-1-1 0,1 0 0,0 0 0,0 1 0,-1-1 0,1 0 0,0 0 0,-1 0 0,1 0 1,-1 0-1,0 0 0,1 1 0,-1-1 0,1 0 0,-1-2 0,9-32-97,-6 22 82,0 5-85,-1-1 1,-1 0-1,0 0 1,1-15-1,9 32 255,16 37 177,-16-25-219,0 0 1,2-1-1,0-1 1,1 0-1,1-1 1,19 17-1,-29-29-341,40 28-65,-43-32-313,1 1 0,0-1 0,-1 0 0,1 0 0,0 0 0,0 0 0,-1 0 0,1-1 0,4 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8.578"/>
    </inkml:context>
    <inkml:brush xml:id="br0">
      <inkml:brushProperty name="width" value="0.05" units="cm"/>
      <inkml:brushProperty name="height" value="0.05" units="cm"/>
      <inkml:brushProperty name="color" value="#004F8B"/>
    </inkml:brush>
  </inkml:definitions>
  <inkml:trace contextRef="#ctx0" brushRef="#br0">0 0 6723,'0'0'5363,"35"28"-10950,-16-6-320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9.359"/>
    </inkml:context>
    <inkml:brush xml:id="br0">
      <inkml:brushProperty name="width" value="0.05" units="cm"/>
      <inkml:brushProperty name="height" value="0.05" units="cm"/>
      <inkml:brushProperty name="color" value="#004F8B"/>
    </inkml:brush>
  </inkml:definitions>
  <inkml:trace contextRef="#ctx0" brushRef="#br0">0 157 416,'0'0'5018,"2"6"-4495,-1-4-396,-1 0 0,1 1 0,-1-1-1,1 0 1,0 1 0,0-1-1,0 0 1,0 0 0,1 0 0,-1 0-1,4 3 938,11-96 1161,-9-10-297,-6 102-1937,1 0-1,0-1 0,0 1 1,0 0-1,-1 0 1,1 1-1,0-1 0,-1 0 1,1 0-1,-1 1 0,0-1 1,3 4-1,4 8 51,1-1 0,1 0 0,-1 0 1,2-1-1,15 14 0,-20-21-21,0 0 1,0 0-1,0-1 1,1 1-1,-1-1 1,1-1-1,-1 1 1,1-1-1,0 0 1,0-1-1,0 0 1,0 0-1,12 0 1,-18-7 55,0 0 1,0 0-1,-1 0 1,0 0 0,0-11-1,0 12-15,-1-14 1237,9 48-769,-2-19-528,-1-1-1,2 0 1,-1 0-1,1 0 1,0-1 0,1 0-1,0 0 1,0-1-1,0 0 1,1 0-1,0-1 1,1-1-1,-1 1 1,12 3-1,-20-8 8,0-1-1,1 1 0,-1-1 0,1 1 0,-1-1 1,1 0-1,-1 1 0,1-1 0,-1 0 0,1 0 1,-1 0-1,1-1 0,-1 1 0,0 0 0,1 0 1,-1-1-1,1 1 0,-1-1 0,1 1 1,-1-1-1,0 0 0,3-1 0,-2 0-4,0 0-1,-1 0 1,1 0 0,-1 0-1,1 0 1,-1-1 0,0 1-1,0 0 1,0-1 0,0 1-1,0-1 1,0-3 0,2-11 38,-1 1 1,-1-1-1,-1-26 1,0 24 490,2 20-558,0-1 0,0 0-1,0 1 1,0 0 0,0-1-1,0 1 1,0 0 0,0 0-1,0 0 1,0 0 0,0 1-1,-1-1 1,1 0 0,0 1-1,-1-1 1,3 4 0,-2-3 12,0 0-1,0 0 1,0 0 0,0-1 0,0 1 0,1 0-1,-1-1 1,0 1 0,1-1 0,0 0 0,-1 0-1,4 1 1,53 0-73,-49-3 79,1 1 1,-1 0-1,0 1 0,0 0 0,18 4 1,-8 1 30,1 0 1,0-2 0,0 0-1,0-2 1,0 0 0,0-1-1,27-3 1,-47 2-16,1-1-1,0 0 0,0 0 1,0 0-1,-1 0 0,1 0 1,0 0-1,-1 0 0,1 0 1,-1-1-1,1 1 0,-1-1 1,0 1-1,0-1 0,1 0 1,-1 1-1,0-1 0,0 0 1,-1 0-1,1 0 0,0 1 1,-1-1-1,1 0 0,-1 0 1,1-4-1,-1 4-1,1 0 1,-1 0 0,1-1-1,-1 1 1,0 0-1,0-1 1,0 1-1,0 0 1,-1 0-1,1-1 1,-1 1 0,1 0-1,-1 0 1,0-1-1,0 1 1,0 0-1,0 0 1,0 0-1,0 0 1,0 0 0,-1 0-1,-2-2 1,-7-1-24,1 0 0,-1 1 0,0 0 0,-1 1 0,1 1-1,0 0 1,-1 0 0,1 1 0,-1 0 0,0 1 0,-12 2 0,14-2 54,8 0-73,1 0 1,-1 0 0,1 0-1,-1 1 1,1-1 0,-1 0-1,1 1 1,0 0 0,-1-1-1,1 1 1,0 0 0,-1-1-1,1 1 1,0 0 0,0 0-1,0 0 1,0 0 0,-1 0-1,2 0 1,-1 0 0,0 1-1,0-1 1,0 0 0,0 0-1,1 1 1,-1-1 0,1 1-1,-1-1 1,1 0 0,-1 1-1,1-1 1,0 1 0,0-1-1,0 1 1,0-1 0,0 1-1,0-1 1,0 1 0,0-1-1,0 1 1,1-1 0,-1 1-1,1-1 1,-1 0 0,1 1-1,-1-1 1,1 0 0,0 1 0,0-1-1,0 0 1,0 0 0,0 0-1,0 1 1,0-1 0,0 0-1,0 0 1,0-1 0,0 1-1,1 0 1,-1 0 0,2 0-1,15 2-4027,-7-3-3255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7:59.687"/>
    </inkml:context>
    <inkml:brush xml:id="br0">
      <inkml:brushProperty name="width" value="0.05" units="cm"/>
      <inkml:brushProperty name="height" value="0.05" units="cm"/>
      <inkml:brushProperty name="color" value="#004F8B"/>
    </inkml:brush>
  </inkml:definitions>
  <inkml:trace contextRef="#ctx0" brushRef="#br0">1 24 960,'0'0'14007,"91"-13"-17817,-46 2-4130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0.063"/>
    </inkml:context>
    <inkml:brush xml:id="br0">
      <inkml:brushProperty name="width" value="0.05" units="cm"/>
      <inkml:brushProperty name="height" value="0.05" units="cm"/>
      <inkml:brushProperty name="color" value="#004F8B"/>
    </inkml:brush>
  </inkml:definitions>
  <inkml:trace contextRef="#ctx0" brushRef="#br0">0 1 8836,'0'0'5074,"19"139"-4769,-5-71-177,5 2 560,-3-2-656,-1-9 32,-1-7-16,-1-9-48,-3-7-80,-6-10-1025,0-8-847,-4-12-434</inkml:trace>
  <inkml:trace contextRef="#ctx0" brushRef="#br0" timeOffset="1">27 392 9716,'0'0'1585,"151"0"-3682,-99 0-4626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0.408"/>
    </inkml:context>
    <inkml:brush xml:id="br0">
      <inkml:brushProperty name="width" value="0.05" units="cm"/>
      <inkml:brushProperty name="height" value="0.05" units="cm"/>
      <inkml:brushProperty name="color" value="#004F8B"/>
    </inkml:brush>
  </inkml:definitions>
  <inkml:trace contextRef="#ctx0" brushRef="#br0">194 51 2017,'0'0'14233,"0"-4"-13547,0 3-662,-1-1 0,1 1 0,0-1 1,0 1-1,-1-1 0,1 1 0,0-1 0,-1 1 1,0-1-1,1 1 0,-1 0 0,0-1 1,0 1-1,0 0 0,0-1 0,0 1 0,0 0 1,0 0-1,0 0 0,0 0 0,0 0 0,-2-1 1,-1 0-29,0 0 0,0 0 0,-1 1 0,1-1 0,0 1 0,-1 0 0,-7-1-1,-5 0-94,1 2 0,-1-1 0,-26 5 0,41-4 89,0 1 1,0-1 0,0 1-1,0 0 1,0 0 0,0-1-1,0 1 1,0 1 0,1-1-1,-1 0 1,0 0 0,1 1-1,-1-1 1,1 1 0,-1-1-1,1 1 1,0 0 0,0-1-1,-1 1 1,1 0 0,1 0-1,-1 0 1,0 0 0,0 0-1,1 0 1,-1 0 0,1 0-1,-1 0 1,1 4 0,0-3-3,-1 0 1,1 0 0,0 0 0,0 0-1,1-1 1,-1 1 0,1 0-1,-1 0 1,1 0 0,0-1 0,0 1-1,0 0 1,0-1 0,1 1 0,-1-1-1,1 1 1,-1-1 0,1 0-1,0 1 1,0-1 0,4 3 0,-1-1 4,1-1 0,0 0 0,0 0 0,0 0 0,0-1 0,1 0 0,-1 0 0,1 0 0,-1-1 0,1 0 0,-1 0 0,1-1 0,0 0 0,9-1 1,-15 0-8,1 0 1,-1 0 0,0 0-1,0 0 1,1 0 0,-1 0 0,0 0-1,0-1 1,0 1 0,0 0-1,0-1 1,0 1 0,-1-1 0,1 1-1,0-1 1,-1 1 0,1-1-1,-1 1 1,0-1 0,1 0 0,-1 1-1,0-1 1,0-3 0,0-47-578,0 39 327,-3-7 59,2 12 516,4 9 1295,4 5-2055,1 0 0,-1 0 0,1 0 0,0-1 0,0 0 0,1-1 0,0 0 0,-1 0 0,11 2 0,26 8-3915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6.365"/>
    </inkml:context>
    <inkml:brush xml:id="br0">
      <inkml:brushProperty name="width" value="0.05" units="cm"/>
      <inkml:brushProperty name="height" value="0.05" units="cm"/>
      <inkml:brushProperty name="color" value="#CC0066"/>
    </inkml:brush>
  </inkml:definitions>
  <inkml:trace contextRef="#ctx0" brushRef="#br0">1 1 11957,'0'0'465,"76"28"-12679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0.752"/>
    </inkml:context>
    <inkml:brush xml:id="br0">
      <inkml:brushProperty name="width" value="0.05" units="cm"/>
      <inkml:brushProperty name="height" value="0.05" units="cm"/>
      <inkml:brushProperty name="color" value="#004F8B"/>
    </inkml:brush>
  </inkml:definitions>
  <inkml:trace contextRef="#ctx0" brushRef="#br0">268 76 6659,'0'0'9114,"-15"-12"-8682,-52-34-259,64 43-171,-1 1-1,0 0 1,1 0 0,-1 1-1,0-1 1,0 1 0,-1-1-1,1 1 1,0 1-1,0-1 1,0 1 0,-1-1-1,1 1 1,0 0-1,0 1 1,-5 0 0,-10 0-51,15 0 24,-1-1 0,1 1 0,0 0 0,-1 1 1,1-1-1,0 1 0,0 0 0,0 0 0,0 0 0,0 0 1,0 1-1,1 0 0,-1-1 0,1 1 0,0 0 0,0 1 1,0-1-1,0 1 0,0-1 0,-3 8 0,4-8 23,0-1 0,1 1 0,0 0 0,-1 0 0,1 0-1,0-1 1,0 1 0,1 0 0,-1 0 0,1 0 0,-1 0 0,1 0 0,0 1-1,0-1 1,0 0 0,1 0 0,-1 0 0,1 0 0,-1 0 0,1 0 0,0 0-1,0-1 1,1 1 0,-1 0 0,1 0 0,-1-1 0,1 1 0,0-1 0,0 1-1,0-1 1,4 4 0,1-1 1,1 1 0,0-1-1,1-1 1,-1 0 0,1 0-1,0-1 1,-1 0 0,2 0-1,-1-1 1,13 2 0,13-1-787,50 0 0,-74-3 404,-4 0-185,0 0-1,0 0 1,0 0-1,0-1 1,0 0-1,0 0 1,0-1-1,0 0 1,-1 0-1,13-6 1,10-18-5247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1.099"/>
    </inkml:context>
    <inkml:brush xml:id="br0">
      <inkml:brushProperty name="width" value="0.05" units="cm"/>
      <inkml:brushProperty name="height" value="0.05" units="cm"/>
      <inkml:brushProperty name="color" value="#004F8B"/>
    </inkml:brush>
  </inkml:definitions>
  <inkml:trace contextRef="#ctx0" brushRef="#br0">1 0 6995,'0'0'4352,"3"17"-4184,18 75 226,58 154 1,-62-210-1187,-5-8-5600,-11-37 6469,-1-1 1,1 1 0,1 0-1,0 1 1,0-1 0,1 0-1,0 0 1,6-11-1,-8 17 235,0 0-1,1 0 0,0 0 0,-1 0 0,1 1 0,0-1 0,1 1 0,-1-1 0,0 1 0,1 0 1,-1 0-1,1 0 0,-1 0 0,1 0 0,0 1 0,0-1 0,0 1 0,0 0 0,0 0 1,0 0-1,0 0 0,0 0 0,1 1 0,-1 0 0,0-1 0,0 1 0,6 1 0,-4 1-227,-1 0 0,1 1 0,-1-1 0,0 1 0,1 0-1,-1 0 1,-1 1 0,1-1 0,0 1 0,-1 0 0,0 0 0,4 5-1,13 14-76,20 10-691,-10-20-3472,-16-11-1300</inkml:trace>
  <inkml:trace contextRef="#ctx0" brushRef="#br0" timeOffset="1">357 43 5202,'0'0'10005,"48"19"-14407,-19 0-3810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1.458"/>
    </inkml:context>
    <inkml:brush xml:id="br0">
      <inkml:brushProperty name="width" value="0.05" units="cm"/>
      <inkml:brushProperty name="height" value="0.05" units="cm"/>
      <inkml:brushProperty name="color" value="#004F8B"/>
    </inkml:brush>
  </inkml:definitions>
  <inkml:trace contextRef="#ctx0" brushRef="#br0">162 72 7860,'0'0'8916,"1"-10"-8663,3-29-15,-4 38-245,0 0 0,0 0 1,0 0-1,0 0 0,-1 0 1,1 0-1,0 1 0,0-1 1,-1 0-1,1 0 1,-1 0-1,1 0 0,-1 1 1,1-1-1,-1 0 0,0 1 1,1-1-1,-1 0 1,0 1-1,1-1 0,-1 1 1,0-1-1,0 1 0,1-1 1,-1 1-1,0 0 0,0-1 1,0 1-1,0 0 1,0 0-1,-1-1 0,-31 0-618,27 1 395,-10 0-220,8-1 220,0 1-1,-1 0 1,1 1 0,-1 0 0,1 0 0,-9 3-1,16-4 210,-1 1 0,1 0 0,-1-1 0,1 1-1,-1 0 1,1 0 0,0 0 0,-1 0 0,1 0-1,0 0 1,0 0 0,0 1 0,0-1 0,0 0-1,0 1 1,0-1 0,0 0 0,1 1-1,-1-1 1,0 1 0,1 0 0,-1-1 0,1 1-1,0-1 1,0 1 0,-1 0 0,1-1 0,0 1-1,0 0 1,0-1 0,1 1 0,-1-1 0,0 1-1,1 0 1,-1-1 0,1 1 0,0 2-1,1-1 50,0 1-1,-1 0 0,1-1 1,1 0-1,-1 1 0,0-1 1,1 0-1,0 0 0,-1 0 1,1-1-1,0 1 0,6 3 1,49 30 849,-27-18-250,-20-12-470,-1 0-15,0 1-1,0 0 1,13 13 0,-20-17-133,-1-1-1,1 1 1,-1 0-1,0 0 1,0 0 0,0 0-1,-1 1 1,1-1-1,-1 0 1,1 1-1,-1-1 1,0 1-1,-1-1 1,1 1 0,-1-1-1,1 6 1,-2-8 4,0 1 0,0-1 1,1 0-1,-1 1 0,0-1 1,0 0-1,-1 0 0,1 0 1,0 1-1,0-1 1,-1-1-1,1 1 0,0 0 1,-1 0-1,1 0 0,-1-1 1,1 1-1,-1-1 0,1 1 1,-1-1-1,1 1 0,-1-1 1,0 0-1,1 0 0,-1 0 1,1 0-1,-1 0 0,0 0 1,-1-1-1,0 2 26,-1-1 1,1 0-1,-1 0 0,1-1 1,0 1-1,-1-1 0,1 1 0,0-1 1,-1 0-1,1 0 0,0 0 1,0-1-1,0 1 0,-4-3 0,6 1-76,-1 1-1,1 0 0,-1 0 1,1-1-1,0 1 0,0-1 0,0 1 1,0-1-1,0 1 0,1-1 0,-1 1 1,1-1-1,0 0 0,0 1 0,0-1 1,0 0-1,0 1 0,0-1 1,1 0-1,-1 1 0,3-5 0,-2 3-394,1-1 0,0 1 0,0 1 1,0-1-1,0 0 0,1 0 0,-1 1 0,1-1 0,0 1 0,0 0 0,0 0 0,5-3 0,22-15-5579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2.085"/>
    </inkml:context>
    <inkml:brush xml:id="br0">
      <inkml:brushProperty name="width" value="0.05" units="cm"/>
      <inkml:brushProperty name="height" value="0.05" units="cm"/>
      <inkml:brushProperty name="color" value="#004F8B"/>
    </inkml:brush>
  </inkml:definitions>
  <inkml:trace contextRef="#ctx0" brushRef="#br0">0 261 2593,'0'0'10176,"0"8"-7343,0-159-2049,1 154-809,-1-1 0,1 1 1,0-1-1,0 1 0,0-1 0,1 0 0,-1 0 0,1 0 0,-1 0 0,1 0 1,-1 0-1,1 0 0,0 0 0,0 0 0,4 2 0,34 23 122,-39-26-100,11 6-11,1-1 0,0 0-1,0-1 1,1-1 0,-1 0 0,1 0-1,0-1 1,0-1 0,0-1 0,0 0 0,27-1-1,-39-1 10,0 1-1,0-1 0,-1 0 0,1 1 1,0-1-1,0 0 0,-1 0 1,1 0-1,0 0 0,-1-1 0,1 1 1,-1 0-1,0 0 0,1-1 1,-1 1-1,0-1 0,0 0 0,0 1 1,0-1-1,0 0 0,0 1 1,-1-1-1,1 0 0,0 0 0,-1 0 1,1 0-1,-1 0 0,0 0 1,0 0-1,0 1 0,0-4 0,1-12 97,0 0-1,-3-27 0,1 27-50,-7-19 656,7 33-223,4 10-331,0-1-228,0 2 75,1-1 1,0 0-1,1-1 0,0 1 1,0-1-1,0 0 1,1 0-1,-1 0 0,2-1 1,-1 0-1,0 0 1,1 0-1,0-1 0,0 0 1,10 4-1,-3-2 19,0-1-1,0 0 1,0-1-1,0-1 1,1 0-1,-1-1 1,25 1 0,-31-3 17,-1-1 0,1 0 0,0-1 0,-1 0 1,1 0-1,-1 0 0,0-1 0,0 0 0,0 0 1,0-1-1,0 0 0,-1 0 0,1-1 0,8-8 1,-12 10-8,1 0-1,-1-1 1,1 0 0,-1 1 0,0-1 0,-1-1 0,1 1-1,-1 0 1,1 0 0,-1-1 0,-1 1 0,1-1 0,-1 0 0,1 0-1,-1 1 1,-1-1 0,1 0 0,-1 0 0,0 0 0,0 0-1,0 0 1,-1 0 0,1 0 0,-3-5 0,3 9 2,-1 0 1,0-1-1,0 1 1,0 0-1,0 0 0,0 0 1,0 0-1,0 0 1,0 0-1,0 0 0,0 0 1,0 1-1,-1-1 1,1 0-1,0 1 1,-1-1-1,1 1 0,0-1 1,-1 1-1,1 0 1,-1-1-1,1 1 0,0 0 1,-1 0-1,1 0 1,-1 0-1,1 0 1,-1 1-1,1-1 0,0 0 1,-1 1-1,1-1 1,0 1-1,-1-1 0,1 1 1,0-1-1,-1 1 1,1 0-1,0 0 1,0 0-1,0 0 0,0 0 1,0 0-1,0 0 1,-1 1-1,-1 3-7,0 0 0,1-1 1,0 1-1,0 0 0,0 0 0,1 0 1,-1 0-1,1 1 0,0-1 0,1 0 1,-1 0-1,1 1 0,0-1 0,1 0 1,-1 1-1,1-1 0,0 0 0,0 0 1,1 0-1,2 6 0,-1-4-48,1 0-1,0 0 1,1 0-1,-1-1 0,1 0 1,1 0-1,-1 0 1,1-1-1,0 1 1,0-2-1,1 1 0,10 6 1,5 1-1384,0-1-1,31 10 1,-16-10-3405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02.568"/>
    </inkml:context>
    <inkml:brush xml:id="br0">
      <inkml:brushProperty name="width" value="0.05" units="cm"/>
      <inkml:brushProperty name="height" value="0.05" units="cm"/>
      <inkml:brushProperty name="color" value="#004F8B"/>
    </inkml:brush>
  </inkml:definitions>
  <inkml:trace contextRef="#ctx0" brushRef="#br0">1 1 6995,'0'0'7236,"178"7"-6196,-101-7-544,-7 0-480,-14-5 128,-21 5-288,-20 0-1857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1.785"/>
    </inkml:context>
    <inkml:brush xml:id="br0">
      <inkml:brushProperty name="width" value="0.05" units="cm"/>
      <inkml:brushProperty name="height" value="0.05" units="cm"/>
      <inkml:brushProperty name="color" value="#004F8B"/>
    </inkml:brush>
  </inkml:definitions>
  <inkml:trace contextRef="#ctx0" brushRef="#br0">1 1 1121,'0'0'6293,"0"18"-5805,6 156 2433,-4-146-2569,2-1 0,0 1 0,2 0-1,1-1 1,11 28 0,-15-51-725,0 0-993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2.209"/>
    </inkml:context>
    <inkml:brush xml:id="br0">
      <inkml:brushProperty name="width" value="0.05" units="cm"/>
      <inkml:brushProperty name="height" value="0.05" units="cm"/>
      <inkml:brushProperty name="color" value="#004F8B"/>
    </inkml:brush>
  </inkml:definitions>
  <inkml:trace contextRef="#ctx0" brushRef="#br0">1 7 7459,'0'0'969,"17"-2"-22,1 1-650,88-3 698,-95 5-922,-1 0-1,1 0 0,-1 1 1,1 0-1,-1 0 1,0 2-1,0-1 1,-1 1-1,11 6 1,-13-6-68,0 0 0,0 1 0,0 0 0,-1 0 0,0 1 1,0-1-1,0 2 0,-1-1 0,0 0 0,0 1 0,-1 0 0,0 0 0,0 0 1,0 1-1,-1 0 0,0-1 0,-1 1 0,0 0 0,0 0 0,0 0 0,-1 1 1,0-1-1,-1 0 0,0 0 0,0 1 0,-1-1 0,0 0 0,0 0 0,-1 0 0,0 0 1,-1 0-1,0 0 0,0-1 0,0 1 0,-1-1 0,-4 7 0,0-2-95,-1-1 0,0-1 0,0 0 0,-1 0 0,-18 14 0,22-19 19,0-2 0,-1 1-1,1-1 1,-1 0 0,1 0 0,-1 0 0,0-1 0,0 0 0,0-1 0,0 0 0,0 0 0,-11 0 0,17-1 56,0 0 0,0-1 1,0 1-1,0 0 1,0-1-1,0 1 1,0-1-1,1 1 0,-1-1 1,0 1-1,0-1 1,0 0-1,1 1 1,-1-1-1,0 0 0,1 0 1,-1 1-1,1-1 1,-1 0-1,1 0 1,-1 0-1,1 0 0,-1 0 1,1 0-1,0 0 1,0 0-1,-1 0 1,1 0-1,0 0 0,0 0 1,0 0-1,0-2 1,1-41-120,0 36 50,0 0 81,1 1 0,-1-1 0,2 1-1,-1 0 1,1 0 0,0 0 0,1 0 0,-1 1 0,1-1 0,1 1 0,-1 0 0,1 0 0,0 0 0,6-5 0,-6 7 107,0-1-1,-1 1 1,1 0-1,0 1 1,1-1 0,-1 1-1,1 0 1,-1 0 0,1 0-1,0 1 1,0 0-1,0 0 1,1 1 0,-1 0-1,0 0 1,0 0 0,10 1-1,-13 0-75,0 1 0,0 0 0,-1 0 0,1 1 1,0-1-1,0 0 0,-1 1 0,1 0 0,-1 0 0,1-1 0,-1 1 0,4 5 0,29 36 158,-7-10-630,-2-15-3409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2.540"/>
    </inkml:context>
    <inkml:brush xml:id="br0">
      <inkml:brushProperty name="width" value="0.05" units="cm"/>
      <inkml:brushProperty name="height" value="0.05" units="cm"/>
      <inkml:brushProperty name="color" value="#004F8B"/>
    </inkml:brush>
  </inkml:definitions>
  <inkml:trace contextRef="#ctx0" brushRef="#br0">1 0 5683,'0'0'2449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2.875"/>
    </inkml:context>
    <inkml:brush xml:id="br0">
      <inkml:brushProperty name="width" value="0.05" units="cm"/>
      <inkml:brushProperty name="height" value="0.05" units="cm"/>
      <inkml:brushProperty name="color" value="#004F8B"/>
    </inkml:brush>
  </inkml:definitions>
  <inkml:trace contextRef="#ctx0" brushRef="#br0">1 169 368,'92'9'11252,"-64"-8"-10128,0 0-1,55-8 1,-81 7-1103,0 0 0,1 0 0,-1 0 0,0-1 1,0 1-1,0-1 0,0 0 0,0 1 0,0-1 0,0 0 0,0 0 0,0 0 1,0-1-1,-1 1 0,1 0 0,0-1 0,-1 1 0,1-1 0,-1 1 1,1-1-1,-1 0 0,0 1 0,0-1 0,0 0 0,0 0 0,0 0 0,0 0 1,0 0-1,-1 0 0,1 0 0,-1 0 0,1 0 0,-1-1 0,0 1 0,0 0 1,0 0-1,0 0 0,0 0 0,-1 0 0,1-1 0,-1 1 0,1 0 1,-2-2-1,0-2-66,0 1 1,0-1-1,-1 0 0,0 1 1,0 0-1,0 0 1,-1 0-1,0 0 1,0 0-1,0 1 1,0 0-1,-1 0 0,1 0 1,-8-4-1,4 4-31,-1 0-1,0 0 1,0 1 0,0 0-1,0 0 1,-1 1-1,1 0 1,-1 1 0,1 0-1,-1 1 1,0 0-1,1 0 1,-19 4-1,25-3 92,1 0 0,0 1-1,0-1 1,-1 1-1,1 0 1,0 0-1,1 0 1,-1 0 0,0 0-1,1 0 1,-1 0-1,1 0 1,-1 1-1,1-1 1,0 1-1,0-1 1,-1 3 0,1-3-10,1 0 0,-1 0 1,1-1-1,-1 1 1,1 0-1,-1 0 0,1-1 1,0 1-1,0 0 1,0 0-1,0 0 1,0-1-1,0 1 0,0 0 1,1 0-1,-1 0 1,1-1-1,-1 1 0,1 0 1,0-1-1,0 1 1,0 0-1,0-1 0,0 1 1,0-1-1,2 3 1,2-2-279,0 1 0,1-1 1,0 0-1,-1-1 0,1 1 1,0-1-1,-1 0 0,1-1 1,8 1-1,25-1-3283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3.239"/>
    </inkml:context>
    <inkml:brush xml:id="br0">
      <inkml:brushProperty name="width" value="0.05" units="cm"/>
      <inkml:brushProperty name="height" value="0.05" units="cm"/>
      <inkml:brushProperty name="color" value="#004F8B"/>
    </inkml:brush>
  </inkml:definitions>
  <inkml:trace contextRef="#ctx0" brushRef="#br0">23 380 9012,'0'0'5747,"21"-12"-4862,5-1-757,12-7 99,-1 0 0,42-33 0,-76 50-205,1 0 0,0-1 0,-1 1 0,0-1 0,0 0 0,0 0 1,0-1-1,-1 1 0,1 0 0,-1-1 0,0 1 0,0-1 0,2-9 0,-2-1-26,0 0 0,-1 0-1,-1-19 1,0 19-85,0 11 23,-1-1 1,0 1 0,0 0-1,0 0 1,0 0 0,0 0 0,-1 0-1,0 0 1,1 0 0,-1 1-1,-1-1 1,1 0 0,-1 1 0,1 0-1,-1 0 1,0-1 0,0 2-1,0-1 1,-1 0 0,1 1 0,-1-1-1,1 1 1,-1 0 0,0 0-1,0 1 1,0-1 0,-6-1 0,1 0-15,0 1 1,0 0-1,1 0 1,-1 1 0,0 0-1,-1 1 1,1 0 0,0 0-1,0 1 1,0 0-1,0 0 1,-12 5 0,17-4 73,-1 1 0,1-1-1,0 1 1,0 0 0,0 0 0,1 1 0,-1-1 0,1 1 0,-1 0 0,1 0 0,0 0 0,1 0 0,-1 1 0,1-1 0,0 1 0,0-1 0,0 1 0,1 0 0,-1 0-1,1 0 1,1 0 0,-1 0 0,1 0 0,-1 5 0,0 5 42,1 1 0,0 0-1,1-1 1,1 1 0,0-1 0,7 25-1,0-19 119,0-1 1,2-1-1,0 0 0,1 0 0,1-1 0,1 0 0,0-1 0,30 26 0,-24-23 2,0 1 0,-2 0 0,0 2 0,26 44 0,-40-58-159,0 0 0,0 0 0,-1 0 0,-1 1 0,1-1 1,-1 1-1,-1 0 0,0-1 0,0 1 0,-1 0 0,-1 0 0,1 0 1,-1-1-1,-5 18 0,5-23-30,0 1 1,-1-1 0,0 1-1,0-1 1,0 1 0,-1-1-1,0 0 1,1 0 0,-1 0-1,-1-1 1,1 1 0,0-1-1,-1 1 1,0-1 0,0 0-1,0-1 1,0 1-1,0-1 1,0 1 0,-1-1-1,1-1 1,-1 1 0,0-1-1,1 1 1,-1-1 0,0-1-1,0 1 1,0-1 0,1 1-1,-10-2 1,12 0 11,0 1 0,0-1-1,0 0 1,0 1 0,0-1 0,0 0 0,1 0-1,-1-1 1,0 1 0,1 0 0,-1 0 0,0-1 0,1 1-1,0-1 1,-1 0 0,1 1 0,0-1 0,0 0 0,0 0-1,0 0 1,0 1 0,0-1 0,1 0 0,-1 0 0,0 0-1,1 0 1,0-1 0,-1 1 0,1 0 0,0-3-1,-1-11-315,0-1 0,2-27 0,-1 40 252,2-14 36,2 1 0,0 0 0,0-1-1,2 2 1,0-1 0,1 0 0,1 1 0,0 1-1,1-1 1,1 1 0,0 1 0,1 0 0,1 0-1,0 1 1,20-16 0,-31 27 104,0 1 0,0 0 0,0 0 0,0 0-1,0 0 1,1 0 0,-1 0 0,0 0 0,1 1 0,-1-1 0,0 0 0,1 1-1,-1-1 1,1 1 0,-1-1 0,1 1 0,-1 0 0,1 0 0,-1-1 0,1 1-1,-1 0 1,1 0 0,-1 1 0,1-1 0,-1 0 0,1 0 0,-1 1-1,1-1 1,-1 1 0,1-1 0,-1 1 0,0 0 0,1 0 0,-1-1 0,0 1-1,0 0 1,1 0 0,1 3 0,2 3-59,0 1 0,0 0 0,0 0 0,-1 0 0,5 16 0,11 19-533,-9-33-3947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6.693"/>
    </inkml:context>
    <inkml:brush xml:id="br0">
      <inkml:brushProperty name="width" value="0.05" units="cm"/>
      <inkml:brushProperty name="height" value="0.05" units="cm"/>
      <inkml:brushProperty name="color" value="#CC0066"/>
    </inkml:brush>
  </inkml:definitions>
  <inkml:trace contextRef="#ctx0" brushRef="#br0">0 206 592,'0'0'11854,"21"-3"-9061,4-1-2185,-1 0 1,1-2-1,-1-1 0,0-1 0,35-16 1,-47 18-461,-1-1 0,1 0 0,-2-1 1,19-15-1,-27 21-143,-1 1 0,0-1 1,0 1-1,1-1 0,-1 1 0,0-1 1,0 0-1,-1 1 0,1-1 0,0 0 0,0 0 1,-1 1-1,1-1 0,-1 0 0,0 0 1,0 0-1,1-3 0,-2 4-38,1-1-1,-1 0 0,0 0 1,0 0-1,0 0 1,0 0-1,0 0 1,0 1-1,0-1 0,-1 1 1,1-1-1,0 1 1,-1-1-1,1 1 1,-1 0-1,0-1 1,1 1-1,-1 0 0,0 0 1,-2-1-1,-8-3-219,-1-1 0,1 2 0,-1 0 1,0 0-1,0 1 0,0 1 0,-1 0 0,1 1 0,0 0 0,-21 2 0,31-1 270,1 1 1,0 0-1,-1-1 1,1 1-1,-1 0 1,1 0-1,0 0 0,0 0 1,0 1-1,0-1 1,0 1-1,0-1 1,0 1-1,0 0 1,0-1-1,1 1 1,-1 0-1,1 0 0,-1 0 1,1 1-1,0-1 1,0 0-1,0 0 1,0 1-1,0-1 1,0 1-1,1-1 1,-1 0-1,1 1 1,0-1-1,0 1 0,0-1 1,0 3-1,-1 1 53,1-1-1,0 1 1,0-1-1,1 1 1,0-1-1,0 1 1,0-1-1,0 1 0,1-1 1,0 0-1,0 0 1,0 0-1,1 0 1,5 7-1,0-5-266,0-1 1,1 0-1,0 0 0,0-1 1,0 0-1,1-1 0,0 0 0,0-1 1,0 0-1,0 0 0,0-1 1,1 0-1,-1-1 0,13 0 0,42 0-4079</inkml:trace>
  <inkml:trace contextRef="#ctx0" brushRef="#br0" timeOffset="1">630 105 14279,'0'0'1072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3.604"/>
    </inkml:context>
    <inkml:brush xml:id="br0">
      <inkml:brushProperty name="width" value="0.05" units="cm"/>
      <inkml:brushProperty name="height" value="0.05" units="cm"/>
      <inkml:brushProperty name="color" value="#004F8B"/>
    </inkml:brush>
  </inkml:definitions>
  <inkml:trace contextRef="#ctx0" brushRef="#br0">1 1 6547,'0'0'7961,"0"0"-7922,1 1 0,0 0 0,0 0 0,0 0-1,-1-1 1,1 1 0,0 0 0,-1 0 0,1 0 0,-1 0 0,1 0 0,-1 0 0,0 0-1,1 0 1,-1 1 0,0-1 0,0 0 0,0 0 0,0 0 0,0 0 0,0 0 0,0 0-1,0 0 1,0 1 0,-1 0 0,8 74 544,4 1 0,24 93-1,9-33-2725,-44-147-5279,0-14 2185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14.076"/>
    </inkml:context>
    <inkml:brush xml:id="br0">
      <inkml:brushProperty name="width" value="0.05" units="cm"/>
      <inkml:brushProperty name="height" value="0.05" units="cm"/>
      <inkml:brushProperty name="color" value="#004F8B"/>
    </inkml:brush>
  </inkml:definitions>
  <inkml:trace contextRef="#ctx0" brushRef="#br0">0 58 6195,'0'0'6774,"13"16"-6358,-1 3-340,-7-10-51,1-1 0,0 0 0,0 0 0,0 0 0,1-1 0,10 8 0,-16-14 12,-1-38-541,-1 20 294,1 7 96,0 1 0,0 0 0,1 0 0,0-1 0,2-11-1,-2 19 163,0 0-1,-1 0 0,1 0 1,0 1-1,0-1 0,0 0 0,0 0 1,0 1-1,0-1 0,1 1 0,-1-1 1,1 1-1,-1-1 0,1 1 0,-1 0 1,1 0-1,0 0 0,-1 0 0,1 0 1,0 0-1,0 0 0,0 1 1,0-1-1,-1 0 0,1 1 0,0 0 1,0-1-1,0 1 0,0 0 0,3 0 1,-3 1-5,0-1 0,0 1 0,1 0 0,-1-1 0,0 1 0,0 0 0,0 0 0,-1 0 0,1 1 0,0-1 0,0 0 0,-1 1-1,1-1 1,0 1 0,-1-1 0,1 1 0,-1 0 0,2 3 0,23 40 508,-21-36-243,12 28 108,-11-23-315,1 0-1,0 0 1,16 22 0,-22-35-105,0-1 1,-1 1-1,1-1 0,-1 0 1,1 0-1,0 1 0,-1-1 0,1 0 1,0 0-1,-1 0 0,1 0 0,0 0 1,-1 0-1,1 0 0,0 0 1,0 0-1,-1 0 0,1 0 0,0 0 1,-1 0-1,1 0 0,0-1 1,-1 1-1,1 0 0,-1-1 0,1 1 1,0 0-1,-1-1 0,1 1 0,-1-1 1,1 1-1,-1-1 0,1 1 1,-1-1-1,1 1 0,-1-1 0,1-1 1,21-25 49,-19 23-50,14-21 156,-5 8-213,0 0 1,21-22 0,-31 37 144,0-1-1,1 0 1,0 1-1,0-1 1,-1 1 0,1 0-1,1 0 1,-1 0-1,0 1 1,0-1 0,1 1-1,-1-1 1,1 1-1,-1 0 1,1 1 0,-1-1-1,1 0 1,0 1-1,-1 0 1,6 0 0,-5 3 101,1-1 1,-1 1 0,0 0 0,0 0 0,0 0 0,0 1 0,0-1 0,-1 1 0,1 0 0,-1 0 0,0 0 0,3 7 0,12 12 297,4-2-426,17 17 42,-26-13-3614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0.485"/>
    </inkml:context>
    <inkml:brush xml:id="br0">
      <inkml:brushProperty name="width" value="0.05" units="cm"/>
      <inkml:brushProperty name="height" value="0.05" units="cm"/>
      <inkml:brushProperty name="color" value="#004F8B"/>
    </inkml:brush>
  </inkml:definitions>
  <inkml:trace contextRef="#ctx0" brushRef="#br0">178 1 5619,'0'0'2435,"-19"0"-2024,-64 0-197,80 0-170,-1 0 1,0 0-1,0 0 1,0 0-1,1 1 1,-1-1-1,0 1 1,1 0-1,-1 0 1,1 1-1,-1-1 1,1 1-1,-1-1 1,1 1-1,-6 5 1,8-6-21,-1 1 1,1 0 0,0 0-1,0-1 1,0 1-1,0 0 1,0 0 0,0 0-1,1 0 1,-1 0-1,1 0 1,-1 0 0,1 0-1,0 1 1,0-1-1,0 0 1,0 0 0,0 0-1,0 0 1,1 2-1,1 5 100,1 0 0,0-1-1,0 0 1,1 1 0,0-1-1,0-1 1,1 1 0,0-1-1,10 11 1,20 15 466,14 16-203,-46-46-371,-1 0 0,1 0-1,-1 1 1,0-1 0,0 1 0,-1 0-1,1-1 1,-1 1 0,1 0 0,-1 0-1,0 0 1,-1 0 0,1 7 0,-1-9-5,-1 0 0,0 0 1,0 1-1,0-1 0,0 0 1,0 0-1,0 0 0,-1 0 1,1 0-1,-1 0 1,1 0-1,-1-1 0,0 1 1,1 0-1,-1-1 0,0 0 1,0 1-1,0-1 0,-1 0 1,1 0-1,0 0 0,0 0 1,0 0-1,-1-1 0,1 1 1,-1-1-1,1 1 1,-3-1-1,-10 3 95,0-1 1,0 0-1,-17-1 1,31-1-85,0 0 1,0 1 0,0-1-1,0 0 1,0 0 0,0-1-1,-1 1 1,1 0 0,0 0-1,0 0 1,0-1 0,0 1-1,0 0 1,0-1-1,0 1 1,0-1 0,0 0-1,1 1 1,-1-1 0,0 0-1,0 1 1,-1-3 0,2 3-13,0-1 1,-1 0 0,1 0-1,0 0 1,0 0 0,0 0-1,0 0 1,0 0 0,0 0 0,0 0-1,1 0 1,-1 0 0,0 0-1,0 0 1,1 0 0,-1 0-1,1 0 1,-1 1 0,2-3-1,1-2 4,1 1-1,-1-1 1,1 1-1,0 0 1,0 0 0,1 0-1,7-5 1,20-8 96,0 3 0,1 0 1,54-14-1,47-19 305,-131 46-356,-1-1-1,0 1 1,1 0-1,-1-1 1,0 1-1,0-1 1,0 1-1,0-1 1,0 0-1,0 0 1,-1 0 0,1 0-1,-1 0 1,1-1-1,-1 1 1,0 0-1,0-1 1,0 1-1,0-1 1,0 1-1,0-1 1,-1 1-1,1-1 1,-1 0-1,0 1 1,0-1 0,0 1-1,0-1 1,0 0-1,-1-4 1,0 4-63,0-1-1,0 1 1,0 0 0,-1-1 0,1 1 0,-1 0-1,1 0 1,-1 0 0,0 0 0,0 1 0,-1-1-1,1 0 1,0 1 0,-1-1 0,0 1 0,1 0-1,-1 0 1,0 0 0,0 0 0,0 1 0,-1-1-1,-3-1 1,-4 1-45,-1 0-1,1 1 0,-1 0 0,-16 1 1,17 0 46,9 0 11,1 1-1,0-1 0,-1 1 0,1-1 0,-1 1 1,1 0-1,0-1 0,0 1 0,-1 0 1,1 0-1,0 0 0,0 0 0,0 0 0,0 0 1,0 0-1,0 0 0,0 0 0,1 1 0,-1-1 1,0 0-1,1 1 0,-1-1 0,1 0 0,-1 1 1,1-1-1,-1 1 0,1-1 0,0 1 1,0 1-1,-4 45 256,4-47-265,0 2 14,0 0 0,0 0-1,1-1 1,-1 1 0,1 0 0,-1 0-1,1 0 1,0 0 0,0 0 0,1-1-1,-1 1 1,0 0 0,1-1 0,0 0-1,-1 1 1,1-1 0,4 4 0,-2-2-51,1-1 1,-1 0 0,1-1-1,-1 1 1,1-1 0,0 0-1,0 0 1,0 0-1,8 1 1,9 1-1205,0-2-1,0 0 1,41-3-1,-53 1 217,54-3-5363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1.357"/>
    </inkml:context>
    <inkml:brush xml:id="br0">
      <inkml:brushProperty name="width" value="0.05" units="cm"/>
      <inkml:brushProperty name="height" value="0.05" units="cm"/>
      <inkml:brushProperty name="color" value="#004F8B"/>
    </inkml:brush>
  </inkml:definitions>
  <inkml:trace contextRef="#ctx0" brushRef="#br0">237 39 12854,'0'0'469,"-18"-2"1162,-4-2-1092,3 1-133,0 1 1,0 0-1,0 1 1,-22 2-1,38 0-410,-1 0-1,1 0 1,-1 0 0,1 0-1,0 0 1,0 1-1,-1-1 1,1 1-1,0 0 1,0 0-1,1 0 1,-1 1 0,0-1-1,1 1 1,-1-1-1,1 1 1,0 0-1,0 0 1,0 0-1,0 0 1,0 0 0,1 0-1,-1 0 1,-1 7-1,0-1-9,1 1 0,0-1 0,0 1 0,0-1 0,2 1 0,-1-1 0,1 1 0,1 11 0,0-17 17,1-1 1,-1 1 0,0 0-1,1-1 1,0 1-1,0-1 1,0 0-1,0 0 1,1 0 0,-1 0-1,1 0 1,0 0-1,0 0 1,0-1-1,0 0 1,0 1 0,0-1-1,1 0 1,-1-1-1,1 1 1,-1-1-1,1 1 1,0-1-1,-1 0 1,7 1 0,9 2 17,1-1 1,0 0-1,30 0 1,-29-2 45,47 0 38,-66-1-102,1 0 1,0 0-1,-1-1 0,1 1 0,0-1 0,-1 1 0,1-1 0,-1 0 0,1 0 0,-1 0 0,1-1 1,-1 1-1,0 0 0,0-1 0,1 0 0,-1 1 0,0-1 0,-1 0 0,4-3 0,-4 2 15,0 0 0,0 0-1,0-1 1,-1 1 0,1 0-1,-1 0 1,0-1-1,0 1 1,0 0 0,-1-6-1,1 8-13,0 0 0,0 0-1,0 0 1,0-1 0,0 1-1,0 0 1,0 0-1,-1 0 1,1 0 0,-1 0-1,1 0 1,-1 0 0,1 0-1,-1 0 1,1 0 0,-1 0-1,0 0 1,0 0 0,1 0-1,-1 0 1,0 0-1,0 1 1,0-1 0,0 0-1,0 1 1,0-1 0,0 1-1,0-1 1,0 1 0,-2-1-1,3 1 136,1 14-459,0-9 311,0 0-1,1 0 1,0 0 0,0 0-1,1 0 1,-1 0 0,1-1 0,0 1-1,0-1 1,1 0 0,-1 0 0,1 0-1,0-1 1,0 1 0,0-1 0,0 0-1,1 0 1,-1 0 0,1-1-1,8 4 1,0 0-21,1-1-1,-1 0 1,1-1-1,0-1 1,0 0-1,24 2 1,-22-4 33,-3 0-11,0-1 1,1 0-1,-1 0 1,24-5-1,-34 5 30,-1-1 0,1 1 1,-1-1-1,0 0 0,1 0 0,-1 0 0,0 0 0,0 0 1,1-1-1,-1 1 0,0-1 0,-1 1 0,1-1 0,0 0 1,0 0-1,-1 0 0,1 0 0,-1 0 0,1 0 1,-1 0-1,0 0 0,0 0 0,0-1 0,0 1 0,0 0 1,-1-1-1,1 1 0,-1-1 0,1 1 0,-1-1 0,0-4 1,0 5-2,1-1-1,-1 0 1,0 1 0,0-1 0,0 0 0,0 1 0,-1-1 0,1 1 0,-1-1 0,0 0 0,1 1 0,-1-1-1,0 1 1,0 0 0,-1-1 0,1 1 0,0 0 0,-1 0 0,0 0 0,1 0 0,-1 0 0,0 0 0,0 0-1,0 0 1,0 1 0,0-1 0,-1 1 0,1-1 0,0 1 0,-1 0 0,1 0 0,-1 0 0,1 0 0,-1 1-1,1-1 1,-1 1 0,0 0 0,1-1 0,-1 1 0,1 0 0,-1 0 0,-3 1 0,4-1-36,0 1 0,0-1 0,0 0 0,0 1 0,1-1 0,-1 1 0,0 0 0,0 0 0,1-1 0,-1 1 0,0 0 1,1 1-1,-1-1 0,1 0 0,-1 0 0,1 1 0,0-1 0,0 0 0,-1 1 0,1 0 0,0-1 0,0 1 0,1 0 0,-1-1 0,0 1 0,0 0 1,1 0-1,-1 0 0,1-1 0,0 1 0,-1 0 0,1 0 0,0 0 0,0 0 0,0 0 0,0 0 0,1 0 0,0 2 0,-1 0 3,0 0 0,0 0 0,1 0-1,0-1 1,0 1 0,0 0 0,0 0-1,1-1 1,-1 1 0,1-1 0,0 1 0,0-1-1,0 0 1,0 1 0,1-1 0,-1-1-1,1 1 1,0 0 0,3 2 0,4 0-64,0-1 1,0 0-1,0 0 0,0-1 1,0-1-1,0 0 1,1 0-1,-1-1 1,1 0-1,0-1 0,-1 0 1,1-1-1,-1 0 1,1-1-1,-1 0 1,14-4-1,-16 3-13,-1 1 0,0-1 0,0-1 0,0 1-1,-1-1 1,1-1 0,-1 1 0,0-1 0,0 0 0,0 0 0,-1-1-1,0 0 1,0 0 0,0 0 0,-1 0 0,0-1 0,0 0 0,-1 0-1,0 0 1,0 0 0,0 0 0,2-15 0,-1 2 80,-2 0 0,1-30 0,-3 42 77,0 1 0,-1-1-1,0 0 1,0 1 0,-1-1 0,0 0-1,0 1 1,-1 0 0,-4-10 0,7 17-15,0 0 0,0 0 1,0 0-1,0 0 0,0 0 0,0 0 1,0 0-1,0 0 0,0 1 0,0-1 1,-1 0-1,1 0 0,0 0 0,0 0 1,0 0-1,0 0 0,0 0 0,0 0 1,0 0-1,0 0 0,0 0 0,0 1 1,0-1-1,0 0 0,-1 0 0,1 0 1,0 0-1,0 0 0,0 0 0,0 0 1,0 0-1,0 0 0,0 0 0,0 0 1,0 0-1,-1 0 0,1 0 0,0 0 1,0 0-1,0 0 0,0 0 0,0 0 1,0 0-1,0 0 0,0 0 0,-1 0 1,1 0-1,0 0 0,0-1 0,2 23 295,10 28-586,-3-32 212,1 0 0,1-2 0,1 1 0,0-1 0,1-1 0,0 0 0,16 12 0,29 24-3880,-46-39 80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1.702"/>
    </inkml:context>
    <inkml:brush xml:id="br0">
      <inkml:brushProperty name="width" value="0.05" units="cm"/>
      <inkml:brushProperty name="height" value="0.05" units="cm"/>
      <inkml:brushProperty name="color" value="#004F8B"/>
    </inkml:brush>
  </inkml:definitions>
  <inkml:trace contextRef="#ctx0" brushRef="#br0">0 77 864,'0'0'19017,"54"-39"-20217,-15 26-1250,1 1-2080,-7-1-3265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2.031"/>
    </inkml:context>
    <inkml:brush xml:id="br0">
      <inkml:brushProperty name="width" value="0.05" units="cm"/>
      <inkml:brushProperty name="height" value="0.05" units="cm"/>
      <inkml:brushProperty name="color" value="#004F8B"/>
    </inkml:brush>
  </inkml:definitions>
  <inkml:trace contextRef="#ctx0" brushRef="#br0">14 178 10981,'0'0'6342,"19"-5"-5369,-4 2-901,59-16 727,-67 17-718,1-1 0,-1 0-1,0 0 1,0-1 0,0 0 0,0 0-1,-1-1 1,1 0 0,5-6-1,-10 10-60,0-1 0,-1 0 0,1 0 0,-1 0 0,1 0-1,-1 0 1,0-1 0,1 1 0,-1 0 0,0-1 0,-1 1-1,1 0 1,0-1 0,-1 1 0,1-1 0,-1 1 0,0-1-1,0 1 1,0-1 0,0 0 0,0 1 0,-1-1 0,1 1-1,-1 0 1,-1-5 0,1 4-58,-1 0 0,0 1 0,0-1 0,0 1 1,0 0-1,0-1 0,0 1 0,0 0 0,-1 0 0,1 0 0,-1 1 0,0-1 0,1 1 0,-1-1 0,0 1 0,0 0 0,0 0 1,0 0-1,-6-1 0,1 1-53,-1-1 0,0 1 0,0 1 0,0-1 1,0 2-1,0-1 0,0 1 0,0 1 0,-12 2 1,18-2 84,-1-1 0,1 0 0,0 1 0,0-1 0,0 1 0,0 0 0,1 0 0,-1 0 0,0 0 0,1 1 0,-1-1 0,1 1 0,0-1 0,0 1 0,0 0 0,0 0 0,1 0 0,-1 0 0,1 0 0,0 0 0,-1 0 0,1 1 0,1-1 0,-1 0 0,0 1 0,1-1 1,0 6-1,-1-3-270,1-1 1,0 0-1,0 1 0,1-1 1,-1 1-1,3 7 1,-2-11-255,0 0 0,0 0 1,0 0-1,0 0 0,0 0 1,1 0-1,-1 0 0,1 0 0,-1-1 1,4 3-1,14 11-9379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2.892"/>
    </inkml:context>
    <inkml:brush xml:id="br0">
      <inkml:brushProperty name="width" value="0.05" units="cm"/>
      <inkml:brushProperty name="height" value="0.05" units="cm"/>
      <inkml:brushProperty name="color" value="#004F8B"/>
    </inkml:brush>
  </inkml:definitions>
  <inkml:trace contextRef="#ctx0" brushRef="#br0">0 285 14343,'0'0'1208,"19"-6"-162,24-8-444,155-54 31,-194 66-633,0 0 0,0 0 0,0-1 0,-1 0 0,1 0 0,-1 0 0,0 0 0,0 0 0,0-1 0,0 1 0,0-1 0,-1 0 0,1 0 0,-1 0 0,0 0 0,-1 0 0,1 0 0,-1-1 0,2-6 0,-1 2 0,-1-1 0,0 0 0,0 0 0,-1 0 0,0 0 0,-1 1 0,0-1 0,-3-10 0,-3 0 1223,2 16-384,1 13-462,-7 48-402,7-43 18,1 0 0,1 0-1,-2 26 1,4-36 7,-1 49 88,3-1-1,11 68 0,1-13 213,-4 0 1,-6 162 0,-5-172-382,-15-99-3264,-26-34-5575,41 35 8620,-25-27-7042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3.237"/>
    </inkml:context>
    <inkml:brush xml:id="br0">
      <inkml:brushProperty name="width" value="0.05" units="cm"/>
      <inkml:brushProperty name="height" value="0.05" units="cm"/>
      <inkml:brushProperty name="color" value="#004F8B"/>
    </inkml:brush>
  </inkml:definitions>
  <inkml:trace contextRef="#ctx0" brushRef="#br0">1 176 9236,'0'0'9813,"68"-77"-9573,-29 55-240,1 1-80,3 5-48,-4 1-1985,-1 2-2321,-7 1-4066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3.580"/>
    </inkml:context>
    <inkml:brush xml:id="br0">
      <inkml:brushProperty name="width" value="0.05" units="cm"/>
      <inkml:brushProperty name="height" value="0.05" units="cm"/>
      <inkml:brushProperty name="color" value="#004F8B"/>
    </inkml:brush>
  </inkml:definitions>
  <inkml:trace contextRef="#ctx0" brushRef="#br0">318 100 10741,'0'0'4602,"-16"-15"-4471,-52-46-110,62 58-29,-1 0 0,1 0 0,0 0 0,-1 0 0,0 1 0,1 0 0,-1 1 0,0-1 0,0 1 0,0 1 0,0-1 0,0 1 0,0 0 0,0 1 0,0 0 0,0 0 0,-11 3 0,12-2 0,1 0 1,-1 0-1,1 0 1,0 1-1,-1 0 1,1 0-1,0 0 0,1 1 1,-1-1-1,1 1 1,-1 0-1,1 0 1,0 1-1,1-1 0,-1 1 1,1 0-1,0 0 1,0 0-1,0 0 1,1 1-1,0-1 0,0 1 1,0-1-1,1 1 1,0 0-1,0 0 1,0 0-1,1-1 0,0 1 1,1 10-1,-1-13 18,1 0-1,0 0 1,0-1 0,0 1-1,0 0 1,1 0 0,-1-1-1,1 1 1,-1-1-1,1 0 1,0 1 0,0-1-1,0 0 1,0 0 0,0 0-1,1 0 1,-1 0-1,1-1 1,-1 1 0,1-1-1,0 0 1,-1 0 0,1 0-1,0 0 1,0 0-1,0 0 1,5 0 0,10 2 21,0-1 0,0 0 0,22-1 0,-34-1-30,-1 0-38,-1 0-1,0 0 1,0 0-1,1-1 1,-1 1-1,0-1 1,0 0 0,0 0-1,0-1 1,0 1-1,0-1 1,0 0-1,0 0 1,0 0-1,-1-1 1,5-3 0,-5 2-70,0 0 1,0 1 0,-1-1 0,0-1 0,1 1 0,-2 0 0,1 0 0,0-1 0,-1 1 0,0-1 0,0 0 0,0 1 0,-1-1-1,0-8 1,2-3-180,-1 9 228,-1 0 1,1 1 0,-1-1 0,-1 1 0,1-1-1,-1 1 1,-2-12 0,3 35 2898,1 16-3249,1-28 114,1 0-1,-1-1 0,1 1 1,0-1-1,1 0 1,-1 0-1,1 0 1,-1 0-1,1 0 0,0-1 1,8 5-1,27 10-4259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3.939"/>
    </inkml:context>
    <inkml:brush xml:id="br0">
      <inkml:brushProperty name="width" value="0.05" units="cm"/>
      <inkml:brushProperty name="height" value="0.05" units="cm"/>
      <inkml:brushProperty name="color" value="#004F8B"/>
    </inkml:brush>
  </inkml:definitions>
  <inkml:trace contextRef="#ctx0" brushRef="#br0">307 101 8212,'0'0'8820,"-18"-15"-8596,-57-46-131,70 58-96,1 0-1,0 0 1,-1 1-1,1 0 1,-1 0-1,0 0 1,0 0-1,0 0 1,0 1-1,0 0 1,0 0-1,0 1 1,0-1-1,0 1 1,-1 0-1,1 1 1,-7 0-1,-10 1-90,18-2 80,0 0 0,0 0 0,0 1 1,1 0-1,-1-1 0,0 1 0,1 0 0,-1 1 1,0-1-1,1 1 0,0-1 0,-1 1 0,1 0 0,0 1 1,0-1-1,0 0 0,0 1 0,0-1 0,1 1 1,-1 0-1,-2 5 0,2-3 23,0 0 1,1 0-1,-1 1 1,1 0-1,0-1 1,1 1-1,-1 0 1,1 0 0,0 0-1,1 0 1,-1 0-1,1 0 1,1 6-1,0-8 10,0-1 0,0 0 0,0 0 0,1 0 0,-1 0-1,1 0 1,0 0 0,0-1 0,0 1 0,0-1 0,1 1 0,-1-1 0,0 0-1,1 1 1,0-1 0,-1-1 0,1 1 0,0 0 0,0-1 0,0 1 0,0-1-1,0 0 1,1 0 0,-1 0 0,0-1 0,6 2 0,9 1-35,1 0 1,0-1 0,25 0-1,-28-2-190,-1 0-297,-1 0 0,1-1 0,16-3 0,-26 3-52,0 0 0,0-1 0,0 0-1,0 0 1,-1 0 0,1 0 0,-1-1-1,0 1 1,1-1 0,-1 0 0,0-1-1,6-6 1,12-21-6406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6:57.035"/>
    </inkml:context>
    <inkml:brush xml:id="br0">
      <inkml:brushProperty name="width" value="0.05" units="cm"/>
      <inkml:brushProperty name="height" value="0.05" units="cm"/>
      <inkml:brushProperty name="color" value="#CC0066"/>
    </inkml:brush>
  </inkml:definitions>
  <inkml:trace contextRef="#ctx0" brushRef="#br0">57 1 5635,'0'0'5218,"-48"143"-5186,44-50-32,0 2-2465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4.767"/>
    </inkml:context>
    <inkml:brush xml:id="br0">
      <inkml:brushProperty name="width" value="0.05" units="cm"/>
      <inkml:brushProperty name="height" value="0.05" units="cm"/>
      <inkml:brushProperty name="color" value="#004F8B"/>
    </inkml:brush>
  </inkml:definitions>
  <inkml:trace contextRef="#ctx0" brushRef="#br0">1 1 3522,'0'0'7019,"-1"17"-6235,2 22 217,2-1-1,1 1 1,11 47-1,5-1-578,27 85-1500,-41-167-174,3-12 956,5-15 628,-12 22-413,0-2 132,-1 0-1,2 0 1,-1 1 0,0-1 0,1 0-1,-1 1 1,1 0 0,0 0-1,0 0 1,0 0 0,1 0-1,-1 1 1,1-1 0,-1 1-1,1 0 1,0 0 0,0 1 0,0-1-1,0 1 1,0-1 0,0 1-1,0 1 1,1-1 0,-1 0-1,0 1 1,1 0 0,-1 0-1,6 1 1,61 1 259,-38 0-266,-1-1 0,0-2 0,41-6 0,-69 7 22,-1-1 1,1 0-1,-1 1 0,1-1 1,-1 0-1,0-1 1,1 1-1,-1-1 0,0 1 1,0-1-1,0 0 1,0 0-1,0 0 0,-1-1 1,1 1-1,-1-1 1,1 1-1,-1-1 0,0 0 1,0 0-1,0 0 1,0 0-1,-1 0 1,1 0-1,-1-1 0,0 1 1,0 0-1,0-1 1,0 1-1,0-1 0,-1 1 1,0-1-1,1 0 1,-2 1-1,1-1 0,-1-3 1,1 5-51,0 1 0,0 0 0,0 0 1,-1 0-1,1-1 0,0 1 0,-1 0 0,1 0 1,-1 0-1,1 0 0,-1 0 0,0 0 0,1 0 1,-1 0-1,0 0 0,0 0 0,0 0 0,0 1 1,0-1-1,0 0 0,0 1 0,0-1 0,0 0 1,-1 0-1,-2 0-10,0-1 1,0 0 0,-1 1-1,1 0 1,0 0-1,-1 0 1,-4 1 0,4-1-10,0 1 0,1 0 0,-1 0 0,0 0 0,1 0 0,-1 1 0,0 0 0,1 0 0,-1 0 0,1 1 0,-1-1 0,1 1 0,0 0 0,-6 4 0,7-2 14,1-1-1,-1 1 0,1 0 0,-1 0 1,1 1-1,0-1 0,1 0 0,-1 1 1,1-1-1,0 1 0,0-1 0,0 1 1,1 0-1,0-1 0,0 1 1,0 0-1,0-1 0,1 1 0,-1 0 1,1-1-1,1 1 0,-1-1 0,0 1 1,1-1-1,0 0 0,0 0 0,0 0 1,1 0-1,0 0 0,-1 0 0,1 0 1,0-1-1,1 0 0,-1 1 0,1-1 1,-1 0-1,1-1 0,8 5 1,1-2-23,0-1 0,0 0 0,0-1 0,1 0 0,-1-1 0,1-1 0,0 0 0,0-1 1,-1 0-1,21-4 0,-32 4 15,1-1 0,-1 1 1,1-1-1,-1 1 0,1-1 1,-1 0-1,0 0 0,0 0 0,1-1 1,-1 1-1,0-1 0,0 1 1,0-1-1,0 1 0,-1-1 0,1 0 1,0 0-1,-1 0 0,1 0 1,-1 0-1,1 0 0,-1-1 0,0 1 1,0 0-1,0-1 0,-1 1 1,1 0-1,0-4 0,1-7 52,0 1 0,-1-1 0,-1 0-1,-1-18 1,1 8 24,0 22 145,2 38-347,0-32 121,0-1 0,0 1-1,1 0 1,0-1 0,0 0-1,0 1 1,1-1 0,-1-1-1,1 1 1,0 0 0,0-1-1,0 0 1,0 0 0,1 0-1,-1 0 1,1-1-1,0 0 1,0 0 0,0 0-1,0 0 1,0-1 0,0 0-1,0 0 1,8 0 0,-12-1 0,1-1 0,-2 0 1,1 0-1,0 1 0,0-1 0,0 0 1,0 0-1,0 0 0,-1 0 1,1 0-1,0 0 0,-1 0 0,1-1 1,-1 1-1,1 0 0,-1 0 1,0 0-1,1 0 0,-1-1 1,0 1-1,0-2 0,6-33-330,-5 33 219,-1-2 51,9-33-669,1 31 534,5 20 424,-2 9 34,-10-16-185,0 0 0,0 0 0,0 0 0,1 0 0,0-1 0,0 0 0,1 1 0,-1-2 0,1 1 1,0-1-1,10 8 0,-14-12-63,0 0 0,0 0 0,0 0 0,0 0 0,0 0 0,0-1 0,0 1 0,0 0 0,-1 0 0,1-1 0,0 1 0,0 0 0,0-1 0,0 1 0,-1-1 0,1 1 0,0-1 0,0 1 0,-1-1 0,1 1 0,0-1 0,-1 0 0,1 1 0,-1-1 0,2-1 0,14-25 564,-9 14-391,-1 5-177,0 0 0,1 0 0,0 0-1,0 1 1,0 0 0,1 1 0,0-1-1,0 2 1,11-7 0,-12 9-741,0-1 0,1 2 0,-1-1 0,1 1 0,0 0 0,0 1 0,13-2 1,12 3-6321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5.108"/>
    </inkml:context>
    <inkml:brush xml:id="br0">
      <inkml:brushProperty name="width" value="0.05" units="cm"/>
      <inkml:brushProperty name="height" value="0.05" units="cm"/>
      <inkml:brushProperty name="color" value="#004F8B"/>
    </inkml:brush>
  </inkml:definitions>
  <inkml:trace contextRef="#ctx0" brushRef="#br0">442 3 11429,'0'0'7233,"-18"-1"-7009,-56 0 165,72 1-385,0 0 0,0 0 0,1 1 0,-1-1 0,0 1 0,0-1 0,1 1 0,-1 0-1,1-1 1,-1 1 0,1 0 0,-1 0 0,1 0 0,-1 0 0,1 1 0,0-1 0,0 0-1,-1 0 1,1 1 0,0-1 0,0 1 0,0-1 0,1 1 0,-1 0 0,0-1-1,0 3 1,0 2-1,-1 0 0,2 0 0,-1 0 0,1-1 0,0 12-1,0-8 23,1 2-11,0 0 0,1-1 0,0 1-1,0-1 1,1 0 0,1 0 0,-1 0-1,2 0 1,-1 0 0,9 11 0,14 36 64,-25-54-103,0 1 0,0 0-1,-1 0 1,0 0 0,0 0 0,0 0 0,0 0 0,-1 1 0,1-1 0,-1 0 0,0 0 0,-1 0 0,1 1 0,-1-1 0,1 0 0,-1 0 0,-1 0 0,1 0 0,0 0 0,-1 0-1,0 0 1,0-1 0,0 1 0,0-1 0,-1 1 0,1-1 0,-1 0 0,0 0 0,0 0 0,0 0 0,0 0 0,-1-1 0,1 1 0,-1-1 0,1 0 0,-1 0 0,0 0-1,-7 1 1,-7 4-571,0-2-1,-1 0 1,0-1-1,1-1 1,-1-1-1,0 0 1,-27-2-1,-20-7-2940,-9-19-1930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5.465"/>
    </inkml:context>
    <inkml:brush xml:id="br0">
      <inkml:brushProperty name="width" value="0.05" units="cm"/>
      <inkml:brushProperty name="height" value="0.05" units="cm"/>
      <inkml:brushProperty name="color" value="#004F8B"/>
    </inkml:brush>
  </inkml:definitions>
  <inkml:trace contextRef="#ctx0" brushRef="#br0">0 88 12310,'0'0'7075,"46"-30"-7107,33 17-160,22 2-961,5-4-2592,-9-4-5732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5.999"/>
    </inkml:context>
    <inkml:brush xml:id="br0">
      <inkml:brushProperty name="width" value="0.05" units="cm"/>
      <inkml:brushProperty name="height" value="0.05" units="cm"/>
      <inkml:brushProperty name="color" value="#004F8B"/>
    </inkml:brush>
  </inkml:definitions>
  <inkml:trace contextRef="#ctx0" brushRef="#br0">18 377 8212,'0'0'541,"0"19"-210,2 109 1502,-2-128-1636,0-8 1690,-17-221-967,16 211-995,0 13 79,1 0 0,0 0 1,0 0-1,0 0 0,0 0 1,2-8-1,-1 13 0,-1-1 0,1 0 0,-1 0 0,1 1 0,-1-1 0,1 0 0,-1 0 1,1 1-1,-1-1 0,1 1 0,0-1 0,0 0 0,-1 1 0,1-1 0,0 1 0,0 0 0,-1-1 0,1 1 0,0 0 0,0-1 0,0 1 0,0 0 0,0 0 0,-1 0 0,1 0 1,0 0-1,0 0 0,0 0 0,0 0 0,0 0 0,0 0 0,0 0 0,-1 0 0,1 1 0,0-1 0,0 0 0,0 1 0,0-1 0,-1 1 0,1-1 0,1 2 0,16 7-33,0 2-1,0 0 1,-2 1-1,1 1 1,14 15-1,31 23 338,-37-33-260,0-2 0,31 15-1,-48-26-12,1-1 0,0-1 0,0 0 0,0 0 0,0-1 0,0 0 0,1-1 0,-1 1 0,1-2 0,18 0 0,-27-1-11,0 0-1,1 0 1,-1-1-1,0 1 1,0 0-1,0 0 1,0-1-1,0 1 1,0-1-1,0 1 1,0-1-1,-1 1 1,1-1-1,-1 1 1,1-1-1,-1 0 1,1 1-1,-1-1 1,0 0 0,0 1-1,0-1 1,0 0-1,0 1 1,0-1-1,-1-2 1,-2-49 74,-2 30-12,-1 0 0,0 0 0,-2 1 0,-11-24 0,7 20 6,2-1-1,-8-32 0,15 49-396,1-1 0,1 1 0,-1-1-1,2 1 1,-1-1 0,3-17-1,1 19-3831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6.328"/>
    </inkml:context>
    <inkml:brush xml:id="br0">
      <inkml:brushProperty name="width" value="0.05" units="cm"/>
      <inkml:brushProperty name="height" value="0.05" units="cm"/>
      <inkml:brushProperty name="color" value="#004F8B"/>
    </inkml:brush>
  </inkml:definitions>
  <inkml:trace contextRef="#ctx0" brushRef="#br0">56 156 8900,'0'0'4378,"18"2"-2142,-15-1-2141,42 4 725,0-1 0,1-2 0,55-4 0,-100 2-815,1-1 1,0 1 0,0 0-1,0-1 1,-1 0 0,1 1 0,0-1-1,-1 0 1,1 0 0,0 1-1,-1-1 1,1-1 0,-1 1-1,0 0 1,1 0 0,-1 0 0,0-1-1,0 1 1,0-1 0,0 1-1,0-1 1,0 1 0,0-1-1,0 0 1,0 1 0,-1-1-1,1 0 1,-1 0 0,1 1 0,-1-1-1,0 0 1,0 0 0,0 0-1,0-2 1,0 1-7,0-1 0,-1 1 0,0 0-1,1-1 1,-1 1 0,0 0 0,-1 0 0,1 0 0,0-1 0,-1 1-1,0 1 1,0-1 0,0 0 0,0 0 0,0 1 0,0-1 0,-4-2-1,-8-4-154,-1 0-1,1 2 0,-1 0 0,-1 0 0,1 2 0,-1 0 1,0 0-1,0 2 0,-1 0 0,1 1 0,-1 0 0,1 1 1,-27 3-1,40-2 144,-1 1 1,0 0 0,1 0-1,-1 0 1,1 0-1,-1 0 1,1 1 0,0 0-1,0-1 1,-1 1 0,1 0-1,1 1 1,-1-1-1,0 1 1,0-1 0,1 1-1,0 0 1,-1 0 0,1 0-1,0 0 1,0 0-1,1 0 1,-1 0 0,1 1-1,-1-1 1,1 1 0,0-1-1,-1 7 1,2-7-28,-1 1 0,0-1 1,1 1-1,0 0 0,-1-1 1,2 1-1,-1-1 0,0 1 1,1 0-1,-1-1 0,1 1 1,0-1-1,0 0 0,1 1 0,-1-1 1,1 0-1,-1 1 0,1-1 1,0 0-1,0 0 0,1-1 1,-1 1-1,0 0 0,1-1 0,0 1 1,-1-1-1,1 0 0,6 3 1,40 10-2208,7-11-1488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6.740"/>
    </inkml:context>
    <inkml:brush xml:id="br0">
      <inkml:brushProperty name="width" value="0.05" units="cm"/>
      <inkml:brushProperty name="height" value="0.05" units="cm"/>
      <inkml:brushProperty name="color" value="#004F8B"/>
    </inkml:brush>
  </inkml:definitions>
  <inkml:trace contextRef="#ctx0" brushRef="#br0">134 0 11349,'0'0'2273,"9"20"-2099,-2-7-128,55 133 751,49 125 859,-111-271-1650,0 1 0,0-1-1,0 0 1,0 0-1,1 0 1,-1 1 0,0-1-1,0 0 1,0 0 0,0 1-1,0-1 1,-1 0-1,1 0 1,0 0 0,0 1-1,0-1 1,0 0-1,0 0 1,0 0 0,0 1-1,0-1 1,0 0-1,0 0 1,-1 0 0,1 1-1,0-1 1,0 0-1,0 0 1,0 0 0,-1 0-1,1 0 1,0 1-1,0-1 1,0 0 0,-1 0-1,1 0 1,0 0 0,0 0-1,0 0 1,-1 0-1,1 0 1,0 0 0,0 0-1,0 0 1,-1 0-1,1 0 1,0 0 0,-19-1-111,-18-8-657,9-1 9,0 2 0,-1 1 0,0 1-1,0 1 1,0 2 0,-36 0 0,63 3 857,1 1 0,-1 0 0,1-1 0,-1 1 0,1 0 0,0 0 0,0 0 0,-1 0 1,1 0-1,0 0 0,0 0 0,0 1 0,0-1 0,0 0 0,1 1 0,-1-1 0,0 0 0,0 1 0,1-1 0,-1 1 0,1-1 0,-1 1 0,1-1 0,0 1 0,0-1 0,0 1 0,0 0 0,0-1 0,0 3 1,0 2 276,-1 1 1,1-1 0,1 0 0,-1 0 0,1 0 0,4 12 0,-3-14-298,1 1 1,-1-1-1,1 0 1,1 0-1,-1-1 1,0 1-1,1-1 1,0 1-1,0-1 1,0 0-1,0-1 1,0 1-1,0-1 1,1 1-1,0-1 0,-1-1 1,1 1-1,8 1 1,5 2 39,0-2-1,0 0 1,33 0-1,-47-3-134,88-3-327,-83 2-271,0-1 0,1 0 0,-1-1 1,12-5-1,23-14-5338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27.099"/>
    </inkml:context>
    <inkml:brush xml:id="br0">
      <inkml:brushProperty name="width" value="0.05" units="cm"/>
      <inkml:brushProperty name="height" value="0.05" units="cm"/>
      <inkml:brushProperty name="color" value="#004F8B"/>
    </inkml:brush>
  </inkml:definitions>
  <inkml:trace contextRef="#ctx0" brushRef="#br0">1 1 272,'0'0'18136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37.762"/>
    </inkml:context>
    <inkml:brush xml:id="br0">
      <inkml:brushProperty name="width" value="0.05" units="cm"/>
      <inkml:brushProperty name="height" value="0.05" units="cm"/>
      <inkml:brushProperty name="color" value="#004F8B"/>
    </inkml:brush>
  </inkml:definitions>
  <inkml:trace contextRef="#ctx0" brushRef="#br0">1 1 256,'0'0'2511,"0"19"-308,0 153 1746,10-50-804,-2-122-530,26-11-2546,-16 5-73,-1 1-1,1 1 0,0 1 1,1 1-1,-1 0 1,0 1-1,27 3 1,-14-2 93,-25 0-81,1 0 0,-1 1 0,0-1 0,0 1-1,0 0 1,0 1 0,0 0 0,0 0-1,0 0 1,-1 0 0,1 1 0,-1 0 0,0 0-1,0 1 1,0-1 0,0 1 0,0 0-1,-1 1 1,8 8 0,-8-6 8,0-1 0,0 1-1,-1 0 1,1 0 0,-2 0 0,1 1-1,-1-1 1,0 1 0,-1-1 0,1 1 0,-2 0-1,1 0 1,-1-1 0,0 1 0,-2 11 0,0-12 3,0 0 1,0-1 0,-1 1 0,1-1 0,-2 0 0,1 0 0,-1 0 0,0 0-1,0-1 1,0 0 0,-1 0 0,0 0 0,0 0 0,0 0 0,0-1-1,-1 0 1,-11 6 0,-4 2 34,0-1 0,-1 0 0,-41 12 0,50-19 11,-1 0-1,1-1 0,-1-1 1,0 0-1,0-1 0,0 0 1,-20-3-1,33 2-60,0-1-1,1 0 1,-1 1 0,0-1-1,1 0 1,-1 0 0,0 0-1,1 0 1,-1 0-1,1 0 1,-1 1 0,1-1-1,0 0 1,-1 0 0,1 0-1,0 0 1,0-1-1,0 1 1,0 0 0,0 0-1,0 0 1,0 0 0,0 0-1,0-2 1,4-28-1127,25-17-4885,-11 22-1489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38.121"/>
    </inkml:context>
    <inkml:brush xml:id="br0">
      <inkml:brushProperty name="width" value="0.05" units="cm"/>
      <inkml:brushProperty name="height" value="0.05" units="cm"/>
      <inkml:brushProperty name="color" value="#004F8B"/>
    </inkml:brush>
  </inkml:definitions>
  <inkml:trace contextRef="#ctx0" brushRef="#br0">299 6 4930,'0'0'6958,"-2"-6"-6824,-5 17-188,-1 1 1,2-1 0,-1 1 0,-6 17-1,-6 12 166,-38 64 699,21-41-283,2 1 0,2 2 1,-36 117-1,65-174-793,1-1-1,0 1 1,1-1 0,0 14 0,1-43-9646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38.810"/>
    </inkml:context>
    <inkml:brush xml:id="br0">
      <inkml:brushProperty name="width" value="0.05" units="cm"/>
      <inkml:brushProperty name="height" value="0.05" units="cm"/>
      <inkml:brushProperty name="color" value="#004F8B"/>
    </inkml:brush>
  </inkml:definitions>
  <inkml:trace contextRef="#ctx0" brushRef="#br0">9 0 2097,'0'0'6774,"-8"0"-419,410 11-4637,-353-10-1550,-49 0-1412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18:44.530"/>
    </inkml:context>
    <inkml:brush xml:id="br0">
      <inkml:brushProperty name="width" value="0.05" units="cm"/>
      <inkml:brushProperty name="height" value="0.05" units="cm"/>
      <inkml:brushProperty name="color" value="#66CC00"/>
    </inkml:brush>
  </inkml:definitions>
  <inkml:trace contextRef="#ctx0" brushRef="#br0">1498 1970 1072,'0'0'7425,"-6"21"-6518,-6 1-672,0-2 0,-2 0 0,-1-1 0,0 0 0,-1-1 0,-1-1 0,-1 0-1,-37 27 1,28-26-69,0-1-1,-1-1 0,-1-1 0,-1-2 1,0 0-1,-37 9 0,25-14 135,1-2 0,-1-1-1,0-3 1,-43-2 0,60 0-166,12 0-50,0-1-1,0-1 1,1 0 0,-1 0 0,1-1-1,-1-1 1,1 0 0,0-1 0,-20-11 0,14 5 37,0-1 1,1 0 0,1-1 0,0-1-1,-18-22 1,-6-12 130,3-2 0,-60-108 0,-151-325-60,225 428-210,3 0 0,1-2 1,4 0-1,2-1 1,2-1-1,3 0 0,3 0 1,2 0-1,9-109 1,-2 140 14,1 0-1,1 1 1,1 0 0,2 0 0,0 0 0,2 2 0,18-32 0,-4 12-10,3 2 1,1 0-1,38-40 1,-42 57 3,0 0 0,2 2 0,1 2 0,0 0 0,2 2 0,0 1 0,40-18-1,-28 18-17,1 2 0,0 2 0,0 1 0,2 3 0,55-7 0,-60 13 7,0 2 0,0 1-1,0 3 1,49 6 0,-71-3 11,0 1 0,0 1 0,0 1 0,-1 0 0,0 1 0,0 1 0,-1 1 0,0 0 0,17 15 0,21 21-26,51 56 0,-79-76 48,5 7-11,0 1-1,-2 2 1,-2 0-1,35 64 1,20 37 9,-48-85 30,-2 1 0,-3 2 0,-2 1 0,20 63 0,-29-62 2,-2 0 0,-3 1-1,-2 1 1,5 110 0,-15-133-23,0 7 39,-1 1 1,-2-1-1,-2 0 0,-2 0 0,-21 78 1,13-79-14,-2-1 0,-2-1 0,-1-1 1,-3 0-1,-35 49 0,43-70-21,-1 0-1,-1 0 1,-1-2-1,-1 0 0,0-1 1,-1 0-1,0-2 1,-1 0-1,-1-2 1,0 0-1,-37 14 1,10-11 22,0-2 0,-1-2 1,-1-2-1,1-2 0,-1-3 1,0-2-1,-69-6 1,105 3-38,0-1 1,0 0-1,0-1 1,1-1-1,0 0 1,0 0 0,-19-12-1,-87-61 70,75 47-74,22 17-11,1-2-1,1 0 0,0-1 0,1-1 1,1-1-1,0 0 0,2-1 1,0-1-1,1-1 0,2 0 0,0-1 1,1-1-1,-16-46 0,-76-298 92,46 103-137,49 204 29,3 1-1,1-91 1,6 134 16,2-1 0,0 0 0,1 1 1,0 0-1,2 0 0,0 0 0,13-24 0,69-111-53,-55 100 58,-18 28-7,1 1 0,1 0 0,1 1-1,0 2 1,2 0 0,34-27-1,-41 37-14,1 0 0,0 2 0,0-1-1,1 2 1,0 0 0,1 0 0,-1 2-1,1 0 1,0 0 0,1 2 0,-1 0 0,21-1-1,-10 4 1,0 0 0,0 2 0,0 1 0,-1 1-1,1 1 1,-1 1 0,0 2 0,0 0 0,-1 2-1,0 1 1,-1 1 0,43 27 0,-38-17-15,-1 0 0,-1 2 0,-2 1 0,37 45 1,78 125-127,-76-101 263,-36-55-99,-2 1 0,-1 2 0,-3 1 0,-1 0-1,-3 2 1,-1 0 0,-2 1 0,-2 0 0,-3 1-1,-1 1 1,-3 0 0,2 68 0,-8-110 0,1 19 3,-1 1 0,-1-1 1,-1 0-1,-1 0 0,-1 0 1,-2 0-1,-15 45 0,0-28 32,-1-1 0,-3-1 0,-1-1 0,-2-1 0,-1-1 1,-2-2-1,-54 48 0,64-64 2,0-2 0,-2 0 0,0-1 0,-40 20 0,46-29-11,1 0 0,-1-1 0,0-1 0,0 0 0,-1-1 0,1-1 0,-1-1 0,-23 0-1,3-1-2,-1-1 0,1-2 0,0-2 0,0-2 0,0-1 0,-37-13-1,36 7-28,2-2-1,0-2 1,0-1-1,-62-43 1,76 43-39,1-1 0,0 0 0,1-2 0,1-1 0,2 0 0,0-1 0,-22-38 0,-3-22-168,4-2-1,-42-137 1,58 155 162,11 34-7,1-2-1,2 1 0,2-1 1,1 0-1,2-1 0,1 1 0,2-1 1,6-58-1,-2 74 44,1 1 0,2 0 1,0 0-1,0 0 0,2 1 0,1 0 0,0 0 1,1 1-1,1 0 0,0 1 0,1 0 0,1 1 1,23-22-1,5 1-25,2 2 1,2 1-1,80-44 1,-46 29 47,-33 19-27,63-29 1,-91 51 0,-1 0-1,1 1 1,0 1-1,0 0 1,0 2-1,1 0 1,30 0-1,-34 3 2,0 1 0,0 0-1,-1 2 1,1-1 0,-1 2-1,0 0 1,0 1 0,0 0-1,0 1 1,-1 0 0,20 14-1,17 12-7,-1 2-1,-2 2 0,65 64 0,109 147-127,-180-197 136,-2 2-1,-3 2 0,-2 2 1,31 68-1,-53-96-6,-1 1-1,-1 1 1,-1 0-1,-2 0 1,0 0-1,-3 1 1,0 0-1,-2 0 1,-2 0-1,-5 58 1,0-67-313,0-1 1,-1 1 0,-1-1-1,-1-1 1,-1 0-1,-1 0 1,-20 30 0,-1-4-2111,-69 76 0,13-33-3118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39.421"/>
    </inkml:context>
    <inkml:brush xml:id="br0">
      <inkml:brushProperty name="width" value="0.05" units="cm"/>
      <inkml:brushProperty name="height" value="0.05" units="cm"/>
      <inkml:brushProperty name="color" value="#004F8B"/>
    </inkml:brush>
  </inkml:definitions>
  <inkml:trace contextRef="#ctx0" brushRef="#br0">10 94 8820,'0'0'2980,"2"14"-2278,9 132 2897,-13-187-3885,-7-43 1,3 43 286,0-46 0,35 92-51,108 47 312,-14-3 71,-94-41-285,-19-6-47,0 0 0,-1 1 0,1 0 0,-1 1 0,0 0 0,0 0 0,0 1 0,-1 0-1,1 0 1,6 8 0,-14-12-10,0 0-1,-1 0 1,1 0-1,0 0 0,-1 0 1,1 0-1,-1 0 1,0 0-1,1 0 0,-1 1 1,0-1-1,0 0 1,0 0-1,0 0 0,0 1 1,0-1-1,0 0 0,0 0 1,0 0-1,-1 1 1,1-1-1,0 0 0,-1 0 1,1 0-1,-1 0 1,1 0-1,-1 0 0,0 0 1,1 0-1,-1 0 1,0 0-1,0 0 0,0 0 1,0 0-1,0 0 1,0-1-1,0 1 0,-1 1 1,-45 24 262,43-24-228,-69 29-1042,22-21-6407,34-10-174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0.372"/>
    </inkml:context>
    <inkml:brush xml:id="br0">
      <inkml:brushProperty name="width" value="0.05" units="cm"/>
      <inkml:brushProperty name="height" value="0.05" units="cm"/>
      <inkml:brushProperty name="color" value="#004F8B"/>
    </inkml:brush>
  </inkml:definitions>
  <inkml:trace contextRef="#ctx0" brushRef="#br0">298 113 1281,'0'0'9380,"-7"-15"-8662,-24-48-329,28 60-366,1 0-1,-1 0 0,0 1 1,0-1-1,-1 1 1,1-1-1,0 1 1,-1 0-1,0 0 1,1 0-1,-1 1 1,0 0-1,0-1 1,0 1-1,0 0 1,0 1-1,0-1 1,0 1-1,0 0 1,0 0-1,0 0 1,0 0-1,-5 2 0,-3-2 34,5 0-55,3 0-15,1 0 1,-1-1-1,0 2 0,0-1 1,1 0-1,-1 1 1,0 0-1,0 0 0,-4 2 1,7-2 9,0 0-1,0 0 1,0 0 0,0 0 0,0 1 0,0-1-1,1 0 1,-1 0 0,1 1 0,-1-1 0,1 0-1,-1 1 1,1-1 0,0 1 0,0-1 0,-1 0-1,1 1 1,0-1 0,0 1 0,1-1-1,-1 1 1,0-1 0,0 1 0,1-1 0,-1 0-1,1 1 1,-1-1 0,1 0 0,1 3 0,0 1 55,0 1 1,1-1 0,0 0 0,0 0 0,1 0 0,0 0 0,-1-1 0,1 1 0,1-1 0,-1 0 0,8 5 0,63 40 1035,-29-21-684,-39-23-376,-1 0 0,0 0 1,0 0-1,0 1 1,5 6-1,-10-11-27,0 0 0,0 0 0,0 0 0,0 0 0,-1 1 0,1-1 0,-1 0 0,1 0 0,-1 0 0,1 0 0,-1 1 0,1-1 0,-1 0 0,0 1 0,0-1 0,0 0 0,0 0 0,0 1 0,0-1 0,0 0 0,0 1 1,0-1-1,-1 0 0,1 0 0,0 1 0,-1-1 0,1 0 0,-1 0 0,0 0 0,1 1 0,-1-1 0,0 0 0,0 0 0,0 0 0,1 0 0,-1 0 0,0-1 0,0 1 0,0 0 0,0 0 0,-1-1 0,0 2 0,-10 4 35,-1 0 0,1-1 0,-1 0 1,0-1-1,0 0 0,-1-1 0,-24 3 0,-102 0 239,139-6-302,0 0 1,-1 0 0,1 0-1,0 1 1,-1-2-1,1 1 1,0 0-1,-1 0 1,1 0-1,0-1 1,-1 1 0,1-1-1,0 1 1,-1-1-1,1 1 1,0-1-1,0 0 1,0 1-1,0-1 1,0 0 0,0 0-1,0 0 1,0 0-1,0 0 1,0 0-1,0 0 1,0 0-1,1-1 1,-1 1 0,0 0-1,1 0 1,-1-1-1,1 1 1,0 0-1,-1 0 1,1-1-1,0 1 1,0-1 0,0 1-1,0 0 1,0-1-1,0 1 1,0 0-1,0-1 1,0 1 0,1 0-1,-1-1 1,2-1-1,0-5-429,0 2 0,1-1 0,0 0 0,1 1 0,-1-1 0,1 1 0,1 0-1,4-6 1,35-32-6458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0.762"/>
    </inkml:context>
    <inkml:brush xml:id="br0">
      <inkml:brushProperty name="width" value="0.05" units="cm"/>
      <inkml:brushProperty name="height" value="0.05" units="cm"/>
      <inkml:brushProperty name="color" value="#004F8B"/>
    </inkml:brush>
  </inkml:definitions>
  <inkml:trace contextRef="#ctx0" brushRef="#br0">1 1 9604,'0'0'2033,"0"17"-1923,1 64 399,21 139 1,-7-146-342,-7-36-679,0 2-1,2 65 1,-24-166-583,14 53 1132,-1 0 0,2 1 0,-1-1 0,1 0 0,0 1 0,1-1 0,0 1 0,0-1 0,1 1 0,4-9-1,-6 13 85,1 0 0,0 0 0,0 1 0,1-1-1,-1 1 1,1-1 0,-1 1 0,1 0 0,0 0-1,-1 0 1,1 0 0,0 1 0,0-1-1,0 1 1,1 0 0,-1 0 0,0 0 0,0 0-1,1 0 1,-1 1 0,1-1 0,-1 1 0,0 0-1,1 0 1,-1 0 0,4 1 0,-4 0-60,0 0 0,0 0 1,0 0-1,0 0 0,0 0 0,0 1 1,0-1-1,0 1 0,0 0 1,-1 0-1,1 0 0,-1 0 1,0 0-1,1 0 0,1 3 0,31 45 241,-23-31-63,12 18-241,21 30 85,-9-32-3451,-29-33-976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1.138"/>
    </inkml:context>
    <inkml:brush xml:id="br0">
      <inkml:brushProperty name="width" value="0.05" units="cm"/>
      <inkml:brushProperty name="height" value="0.05" units="cm"/>
      <inkml:brushProperty name="color" value="#004F8B"/>
    </inkml:brush>
  </inkml:definitions>
  <inkml:trace contextRef="#ctx0" brushRef="#br0">0 2 7155,'0'0'7972,"79"-2"-20282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2.017"/>
    </inkml:context>
    <inkml:brush xml:id="br0">
      <inkml:brushProperty name="width" value="0.05" units="cm"/>
      <inkml:brushProperty name="height" value="0.05" units="cm"/>
      <inkml:brushProperty name="color" value="#004F8B"/>
    </inkml:brush>
  </inkml:definitions>
  <inkml:trace contextRef="#ctx0" brushRef="#br0">73 529 4338,'0'0'9284,"0"4"-7154,0-6-1162,-3-16-817,-1 0 1,-1 0 0,0 1 0,-14-31 0,10 30-146,2-1 0,1 0 1,-8-37-1,13 51 10,2 9-86,0 0 1,0-1-1,0 1 0,0 0 1,1-1-1,0 1 0,-1-1 1,1 0-1,0 0 0,1 1 1,-1-1-1,0-1 0,1 1 1,0 0-1,5 4 0,50 36-71,-57-42 124,8 5-43,0-1-1,0 0 1,1-1-1,-1 0 1,1 0-1,0-1 1,0-1-1,1 1 1,-1-2-1,0 1 0,1-1 1,13-1-1,-23 0 58,0-1 0,0 1 0,-1 0 0,1-1 0,0 1-1,0-1 1,0 1 0,0-1 0,0 1 0,0-1 0,-1 0 0,1 0-1,0 1 1,0-1 0,-1 0 0,1 0 0,-1 0 0,1 1-1,-1-1 1,1 0 0,-1 0 0,1 0 0,-1 0 0,0 0-1,1 0 1,-1 0 0,0 0 0,0 0 0,0 0 0,0 0 0,0 0-1,0-1 1,0-44-125,-1 32 11,-7-25-97,8 38 250,0-1 1,-1 1 0,1-1-1,-1 1 1,1 0 0,-1-1-1,0 1 1,0 0 0,0 0-1,1 0 1,-1 0 0,0-1-1,0 1 1,-1 0 0,1 1-1,0-1 1,0 0 0,0 0-1,-1 0 1,1 1 0,0-1-1,-1 1 1,1-1 0,0 1-1,-3-1 396,4 11-550,1-4 111,0 1-1,0 0 0,1 0 0,0 0 0,0-1 1,0 1-1,1-1 0,0 0 0,0 0 0,1 0 1,0 0-1,0 0 0,0-1 0,1 0 0,0 0 1,0 0-1,0 0 0,0-1 0,1 0 0,0 0 1,-1 0-1,10 4 0,-3-2-13,0-1 0,0 1 0,0-2 0,0 0 0,1 0 0,0-1 0,-1 0-1,1-2 1,0 1 0,0-1 0,19-2 0,-30 0 11,0 1-1,0-1 0,0 0 1,0 0-1,0 0 0,0 0 1,0 0-1,0-1 0,-1 1 1,1 0-1,-1-1 1,1 1-1,-1-1 0,1 0 1,-1 0-1,0 1 0,0-1 1,0 0-1,0 0 0,0 0 1,0 0-1,-1 0 1,1 0-1,-1 0 0,1 0 1,-1-1-1,0 1 0,1-3 1,0-5 2,-1-1 0,1 1 1,-2-1-1,-1-16 0,2 27 44,0 0-1,0 1 1,0-1-1,0 0 1,-1 0-1,1 0 1,0 0-1,0 0 1,0 0-1,0 0 1,0 0-1,0 0 1,0 0-1,0 0 1,0 0-1,0 0 1,0 0 0,-1 0-1,1 0 1,0 0-1,0 0 1,0 0-1,0 0 1,0 0-1,0 0 1,0 0-1,0 0 1,0 0-1,0 0 1,-1 0-1,1 0 1,0 0-1,0 0 1,0 0-1,0 0 1,0 0-1,0 0 1,0 0-1,0-1 1,0 1-1,0 0 1,0 0-1,0 0 1,5 14 173,0-11-248,0 1 0,0-2 0,1 1 0,-1 0 0,1-1 0,0 0 0,0 0 0,0-1 1,0 0-1,0 0 0,0 0 0,0-1 0,0 0 0,0 0 0,0 0 0,12-3 0,-17 3 30,0-1 0,0 1-1,0-1 1,0 0 0,0 1-1,0-1 1,0 0 0,-1 1-1,1-1 1,0 0 0,0 0-1,-1 0 1,1 0 0,0 0-1,-1 0 1,1 0 0,-1 0-1,1 0 1,-1 0 0,0 0-1,1 0 1,-1 0 0,0 0-1,0-3 1,3-29-46,-3 30 76,0 3 6,0-1 0,0 1 0,0 0 0,0 0 0,0 0 0,0 0 0,0-1 0,0 1 0,0 0 0,0 0 0,1 0 0,-1 0 0,0 0 0,0 0 0,0-1 0,0 1 0,0 0 0,0 0-1,1 0 1,-1 0 0,0 0 0,0 0 0,0 0 0,0 0 0,1 0 0,-1 0 0,0 0 0,0 0 0,0 0 0,0-1 0,1 1 0,-1 0 0,0 1 0,0-1 0,0 0 0,0 0 0,1 0 0,-1 0-1,0 0 1,0 0 0,0 0 0,0 0 0,1 0 0,-1 0 0,0 0 0,0 0 0,0 0 0,0 0 0,0 1 0,0-1 0,1 0 0,-1 0 0,0 0 0,0 0 0,0 0 0,0 1 0,0-1 0,0 0-1,0 0 1,10 10-406,-1 2 360,0-1 0,0 0 0,1 0 0,1 0 0,0-2 0,18 14 0,-21-18-2,1 0 0,-1-1 0,1 0 0,0 0 1,1-1-1,-1 0 0,1-1 0,-1 0 0,1 0 0,0-1 0,9 0 0,-11 0-53,0-1 0,0 1 0,0-2 0,0 1 0,0-1 0,0 0 0,0-1 0,0 0 0,0 0 0,0-1 0,-1 0 0,0 0 0,1-1 0,-1 0 0,0 0 0,-1 0 0,1-1 0,-1 0-1,0-1 1,0 1 0,-1-1 0,1 0 0,6-10 0,-6 5 22,1 0 0,-1-1 0,-1 1 0,0-1 0,-1 0 0,0-1 0,-1 1 0,0-1 0,-1 0 0,0 1 0,-1-1 0,0 0 0,-3-22 0,2 25 159,-1-1 0,-1 1 1,0 0-1,0 0 0,-1 0 1,0 0-1,-1 0 0,0 1 1,0-1-1,-1 1 0,-1 0 1,1 0-1,-1 1 0,-1 0 1,1 0-1,-2 0 0,-9-8 1,15 15-64,1 0 1,0 1-1,0-1 1,-1 0-1,1 1 1,0-1-1,-1 1 1,1 0-1,0-1 1,-1 1-1,1 0 1,-1 0 0,1 0-1,0 0 1,-1 0-1,1 0 1,-1 0-1,1 0 1,0 1-1,-1-1 1,1 0-1,0 1 1,-1 0-1,1-1 1,0 1 0,-1 0-1,1-1 1,0 1-1,0 0 1,0 0-1,0 0 1,0 0-1,-1 1 1,-29 40-83,30-40 72,-6 11 37,0-1 1,1 1-1,1 0 1,0 1-1,1-1 1,0 1-1,1 0 1,1 0-1,0 0 1,1 0-1,1 1 1,1 23-1,0-29-63,1 0 0,-1 1-1,2-1 1,-1 0 0,2 0-1,-1 0 1,1 0 0,0-1-1,1 1 1,0-1 0,0 0-1,1-1 1,0 1 0,0-1-1,1 0 1,-1-1 0,2 1-1,-1-1 1,14 8 0,-6-6-475,1 0 1,0-1 0,1 0 0,0-1-1,34 7 1,-19-8-2078,1-2-1,44 0 0,-21-3-1398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2.652"/>
    </inkml:context>
    <inkml:brush xml:id="br0">
      <inkml:brushProperty name="width" value="0.05" units="cm"/>
      <inkml:brushProperty name="height" value="0.05" units="cm"/>
      <inkml:brushProperty name="color" value="#004F8B"/>
    </inkml:brush>
  </inkml:definitions>
  <inkml:trace contextRef="#ctx0" brushRef="#br0">280 465 4306,'0'0'13782,"3"-15"-12715,8-48-445,-11 61-611,-1 0 0,1 1-1,-1-1 1,1 0 0,-1 0 0,0 0 0,1 0 0,-1 1-1,0-1 1,0 0 0,0 1 0,0-1 0,-1 1-1,1-1 1,0 1 0,-1 0 0,1-1 0,-1 1-1,1 0 1,-1 0 0,1 0 0,-1 0 0,0 0-1,0 1 1,1-1 0,-1 0 0,0 1 0,0-1-1,0 1 1,0 0 0,0 0 0,-3 0 0,-1-2 3,-13-2-71,0 1 0,0 0 0,-1 2 0,1 0 0,0 1 0,-1 1 0,-35 6 0,52-6 41,1 0 1,-1 0 0,0 0 0,0 0 0,1 0-1,-1 0 1,1 1 0,-1 0 0,1-1 0,0 1-1,0 0 1,0 0 0,0 0 0,0 0 0,0 1-1,0-1 1,1 0 0,-1 1 0,1-1 0,-1 1-1,1 0 1,0-1 0,0 1 0,1 0 0,-1 0-1,0-1 1,1 1 0,0 0 0,-1 0 0,1 0-1,0 0 1,1 0 0,-1 0 0,0-1 0,1 1-1,0 0 1,-1 0 0,1 0 0,0-1 0,1 1-1,-1-1 1,0 1 0,1-1 0,-1 1 0,1-1-1,0 0 1,0 1 0,0-1 0,0 0 0,0 0-1,0-1 1,3 3 0,8 3 3,0-1-1,1 0 1,-1-1-1,25 6 1,-30-9-27,1-1 0,-1 1 0,0-1 0,1-1 1,-1 0-1,1 0 0,-1 0 0,1-1 0,13-3 0,-20 3 18,0-1 1,0 1-1,0 0 0,0-1 1,0 1-1,0-1 0,0 0 1,-1 0-1,1 0 0,-1 0 1,1 0-1,-1 0 0,0 0 1,1 0-1,-1 0 0,0-1 1,-1 1-1,1 0 0,0-1 1,-1 1-1,1-1 0,-1 1 1,1-4-1,1-65-1331,-3 54 836,2 0 566,1 23 258,11 28 167,-7-28-522,-1 0 1,1 0 0,0-1 0,0 1-1,1-1 1,0-1 0,-1 0 0,2 0-1,-1 0 1,0 0 0,1-1-1,15 4 1,-11-4-96,1-1 0,-1 0-1,1-1 1,0 0 0,0-1 0,0 0 0,20-4-1,-28 3-241,0-1-1,-1 1 1,1-1-1,-1 0 0,1 0 1,-1-1-1,0 1 1,1-1-1,-1 0 0,-1 0 1,1 0-1,0 0 1,-1-1-1,1 0 1,-1 0-1,0 0 0,-1 0 1,1 0-1,-1 0 1,1-1-1,-1 1 1,-1-1-1,1 1 0,-1-1 1,1 0-1,0-9 1,6-65-3552,-9 6 4172,0 58 729,-1-10-71,-1 1-1,-1-1 0,-9-31 0,-3 1 4648,17 73-1319,-4 20-3871,1-6-261,0-9 25,1 0 1,2 0-1,0 1 0,1-1 1,2 0-1,0-1 0,1 1 0,2-1 1,9 25-1,11 5-1184,-8-20-3817,-14-26-196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2.982"/>
    </inkml:context>
    <inkml:brush xml:id="br0">
      <inkml:brushProperty name="width" value="0.05" units="cm"/>
      <inkml:brushProperty name="height" value="0.05" units="cm"/>
      <inkml:brushProperty name="color" value="#004F8B"/>
    </inkml:brush>
  </inkml:definitions>
  <inkml:trace contextRef="#ctx0" brushRef="#br0">1 36 13574,'0'0'7652,"93"-24"-11350,-53 16-1088,-5 5-3330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3.323"/>
    </inkml:context>
    <inkml:brush xml:id="br0">
      <inkml:brushProperty name="width" value="0.05" units="cm"/>
      <inkml:brushProperty name="height" value="0.05" units="cm"/>
      <inkml:brushProperty name="color" value="#004F8B"/>
    </inkml:brush>
  </inkml:definitions>
  <inkml:trace contextRef="#ctx0" brushRef="#br0">96 191 6931,'0'0'7150,"19"-4"-5077,59-13-1145,-74 16-896,0 0-1,0 0 1,0-1-1,0 0 0,0 1 1,0-1-1,0-1 0,-1 1 1,1 0-1,-1-1 0,0 0 1,0 0-1,1 0 0,-2 0 1,1 0-1,0-1 0,-1 1 1,0-1-1,1 0 0,-2 0 1,1 1-1,0-1 1,1-6-1,-2 7-47,-1 0 0,1 0 0,-1-1 1,0 1-1,0 0 0,0 0 0,0 0 0,0 0 0,-1 0 1,1 0-1,-1 0 0,0 0 0,0 0 0,0 0 1,-1 0-1,1 1 0,0-1 0,-1 0 0,0 1 0,0-1 1,0 1-1,0 0 0,0-1 0,0 1 0,0 0 1,-1 0-1,-3-2 0,0 1-14,0 0 1,-1 0-1,0 1 1,1 0-1,-1 0 0,0 0 1,0 1-1,0 0 1,0 1-1,0-1 1,0 1-1,0 1 0,0-1 1,0 1-1,0 0 1,0 1-1,0 0 1,0 0-1,0 0 0,1 1 1,-1 0-1,1 0 1,0 1-1,0-1 0,0 2 1,1-1-1,-1 0 1,1 1-1,0 0 1,0 0-1,1 1 0,-1-1 1,-4 10-1,6-11-10,1 1 0,0-1-1,0 1 1,0 0 0,0-1 0,1 1-1,0 0 1,0 0 0,-1 7 0,8 8-3461,8-12-3604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3.729"/>
    </inkml:context>
    <inkml:brush xml:id="br0">
      <inkml:brushProperty name="width" value="0.05" units="cm"/>
      <inkml:brushProperty name="height" value="0.05" units="cm"/>
      <inkml:brushProperty name="color" value="#004F8B"/>
    </inkml:brush>
  </inkml:definitions>
  <inkml:trace contextRef="#ctx0" brushRef="#br0">1 1 13542,'0'0'4994,"4"3"-5042,-2 3-1456,-2 5-2066,0 4-1488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4.061"/>
    </inkml:context>
    <inkml:brush xml:id="br0">
      <inkml:brushProperty name="width" value="0.05" units="cm"/>
      <inkml:brushProperty name="height" value="0.05" units="cm"/>
      <inkml:brushProperty name="color" value="#004F8B"/>
    </inkml:brush>
  </inkml:definitions>
  <inkml:trace contextRef="#ctx0" brushRef="#br0">22 1 6211,'0'0'7939,"-21"102"-7554,21-98-369,0-2-16,2-2-1009,0-24-11252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6.924"/>
    </inkml:context>
    <inkml:brush xml:id="br0">
      <inkml:brushProperty name="width" value="0.05" units="cm"/>
      <inkml:brushProperty name="height" value="0.05" units="cm"/>
      <inkml:brushProperty name="color" value="#004F8B"/>
    </inkml:brush>
  </inkml:definitions>
  <inkml:trace contextRef="#ctx0" brushRef="#br0">3608 13 1601,'0'0'4402,"-9"-1"-3629,-111-4 1584,-4-1-635,-224 17-1,-37 63-1075,84-13-235,154-37-200,-772 162 34,796-151-203,-42 10-295,-294 123 0,98 19 101,351-182 118,0 0-1,1 1 1,-1 1 0,1 0 0,0 0-1,1 0 1,0 1 0,0 1 0,1-1-1,0 1 1,0 0 0,1 1 0,0-1-1,1 1 1,0 1 0,1-1-1,0 1 1,0-1 0,1 1 0,1 0-1,0 0 1,0 0 0,1 1 0,0 11-1,1 15-1,2 1 0,1-1 0,2 0-1,11 42 1,136 568 119,-69-87 481,-65-412-320,20 143 319,58 599 787,-55-352-550,-20 59-102,-4-79-296,8-239-194,3 68-118,-3 79-98,-23-415-1,1 0 0,0 0 0,1 0 0,1 0 0,0-1 0,0 0-1,1 0 1,0 0 0,1 0 0,1-1 0,-1-1 0,1 1 0,16 13 0,-1-2 3,2-2 1,0 0-1,1-1 1,36 18 0,-44-28 1,1 0 1,0 0-1,1-2 1,-1-1-1,1 0 1,21 2 0,127 4-12,-36-3-101,-114-6 106,440 31-807,-328-34 10,157-20 0,142-57 392,-164 27 221,-145 37 158,1 4 0,151 8 0,-26 2 0,23-10 123,339-6 232,-395 13 270,-2 0-3112,-206 3-1631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4.389"/>
    </inkml:context>
    <inkml:brush xml:id="br0">
      <inkml:brushProperty name="width" value="0.05" units="cm"/>
      <inkml:brushProperty name="height" value="0.05" units="cm"/>
      <inkml:brushProperty name="color" value="#004F8B"/>
    </inkml:brush>
  </inkml:definitions>
  <inkml:trace contextRef="#ctx0" brushRef="#br0">0 43 6147,'0'0'12534,"162"0"-11862,-100-6-544,-8 3 96,-4-3-224,-7 2-352,-8 1-913,-6-5-1888,-10-5-2018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4.751"/>
    </inkml:context>
    <inkml:brush xml:id="br0">
      <inkml:brushProperty name="width" value="0.05" units="cm"/>
      <inkml:brushProperty name="height" value="0.05" units="cm"/>
      <inkml:brushProperty name="color" value="#004F8B"/>
    </inkml:brush>
  </inkml:definitions>
  <inkml:trace contextRef="#ctx0" brushRef="#br0">0 149 11861,'0'0'1270,"19"0"534,9 0-1363,1-1 0,-1-2 1,0-1-1,30-8 0,-51 10-397,0-1 1,1 1-1,-1-1 0,0-1 1,-1 1-1,1-1 0,7-6 0,-12 9-35,0-1 0,0 0-1,-1 0 1,1 0 0,0 0-1,-1 0 1,1 0-1,-1 0 1,0 0 0,0-1-1,0 1 1,0-1 0,0 1-1,-1 0 1,1-1 0,-1 0-1,1 1 1,-1-1 0,0 1-1,0-1 1,0 1 0,0-1-1,-1 1 1,1-1-1,-2-2 1,1 3-22,0 0 0,0 0 0,0 0 0,-1 0 0,1 0 1,-1 0-1,1 0 0,-1 1 0,0-1 0,1 1 0,-1-1 0,0 1 0,0 0 0,0 0 0,0 0 0,-1 0 0,1 0 0,0 0 1,0 1-1,0-1 0,-1 1 0,1-1 0,-4 1 0,-58-5-314,61 5 316,-2 1 12,0-1-1,0 1 1,0 0 0,0 0 0,0 1 0,0-1 0,1 1-1,-1 0 1,1 0 0,-1 1 0,1 0 0,0-1-1,0 1 1,0 1 0,0-1 0,0 0 0,1 1 0,0 0-1,-1 0 1,1 0 0,-3 7 0,4-8-81,0 1-1,0 0 1,1-1 0,0 1 0,-1 0-1,1 0 1,1 0 0,-1 0 0,1-1-1,-1 1 1,1 0 0,0 5 0,1-6-210,-1 0 0,1 0 0,0 0 0,0 0 0,0 0 0,0 0 0,1 0 0,-1 0 0,1 0 0,0-1 0,-1 1 0,1 0 0,0-1 0,1 0 0,-1 1 0,3 1 0,22 13-7545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5.095"/>
    </inkml:context>
    <inkml:brush xml:id="br0">
      <inkml:brushProperty name="width" value="0.05" units="cm"/>
      <inkml:brushProperty name="height" value="0.05" units="cm"/>
      <inkml:brushProperty name="color" value="#004F8B"/>
    </inkml:brush>
  </inkml:definitions>
  <inkml:trace contextRef="#ctx0" brushRef="#br0">174 4 9989,'0'0'5295,"-6"-1"-5071,4 0-210,-1 0 0,1 1-1,-1 0 1,0-1-1,1 1 1,-1 0 0,0 0-1,1 1 1,-1-1-1,1 0 1,-1 1 0,1 0-1,-1 0 1,1-1 0,-1 1-1,1 1 1,0-1-1,-1 0 1,-2 3 0,1-1 76,-1 1 0,1 0 1,0 0-1,0 1 1,1-1-1,-1 1 1,1 0-1,0 0 1,-4 8-1,4-7-6,0 1 0,0-1 0,0 1 0,1-1 0,0 1 0,0 0 0,1 0 0,0 0 0,0 0 0,1 0 0,0 0 0,0 0 0,1 0 1,-1 0-1,2 0 0,-1 0 0,1 0 0,0 0 0,0 0 0,1-1 0,0 1 0,0-1 0,0 0 0,1 0 0,0 0 0,0 0 0,1-1 0,-1 1 0,1-1 0,0 0 0,1-1 0,-1 1 0,8 3 0,7 2-240,0 0 0,0-2-1,1-1 1,0 0-1,0-2 1,0 0 0,1-2-1,0 0 1,0-1-1,0-1 1,0-1 0,24-4-1,-42 4-299,0 0-1,-1-1 1,1 0-1,0 0 1,-1 0-1,1 0 1,0 0-1,-1-1 1,1 0-1,-1 0 1,0 0-1,0 0 1,0 0-1,0 0 1,0-1-1,5-5 0,7-21-9291</inkml:trace>
  <inkml:trace contextRef="#ctx0" brushRef="#br0" timeOffset="1">301 103 11349,'0'0'656,"-120"123"2018,80-74-1858,3 3-704,2-2 112,6 1-224,8-3-1040,9-11-2514,5-16-3393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8.373"/>
    </inkml:context>
    <inkml:brush xml:id="br0">
      <inkml:brushProperty name="width" value="0.05" units="cm"/>
      <inkml:brushProperty name="height" value="0.05" units="cm"/>
      <inkml:brushProperty name="color" value="#004F8B"/>
    </inkml:brush>
  </inkml:definitions>
  <inkml:trace contextRef="#ctx0" brushRef="#br0">180 253 1393,'0'0'3431,"3"-4"-3122,-3 4-134,12-17 0,-6 13 4000,-9-8 1453,3 11-5623,0 1 0,0-1 0,0 0 0,0 1 0,0-1 0,0 1 0,0-1 0,0 0 0,0 1 0,0-1 0,0 1 0,-1-1 0,1 0 0,0 1 0,0-1 0,-1 1 0,1-1 0,0 1 0,-1-1 0,1 1 0,0-1 0,-1 1 0,1-1 0,-1 1 0,1 0 0,-1-1 0,1 1 0,-1 0 0,1-1 0,-1 1 0,1 0 0,-1 0 0,0-1 0,1 1 0,-1 0 0,0 0 0,-6-2-40,-1 0 0,1 0 0,-1 1 0,1 0 1,-1 0-1,0 1 0,1 0 0,-1 0 0,-7 2 0,10-1 27,-1 0 0,1 0 0,0 0 0,1 0 0,-1 1 0,0 0 0,0 0 0,1 0 0,-1 1 0,1-1 0,0 1 0,-1 0 0,1 1 0,-3 3 0,3-3 18,1-1 1,1 1 0,-1 0 0,0 0 0,1 0 0,0 0-1,0 0 1,0 1 0,1-1 0,-1 1 0,1-1 0,0 1-1,0-1 1,1 1 0,-1 0 0,1-1 0,0 1 0,1 0-1,-1-1 1,1 1 0,-1 0 0,4 7 0,-2-7-2,0 0 1,1-1 0,0 1-1,0 0 1,0-1 0,0 0-1,1 1 1,0-1-1,0-1 1,0 1 0,0-1-1,0 1 1,1-1 0,-1 0-1,1-1 1,0 1-1,0-1 1,10 3 0,-4-1-58,0-1 0,1 0 0,-1-1 0,1 0 0,-1-1 0,1 0 0,-1-1 0,1-1 0,0 1 0,-1-2 0,18-3 0,-22 3-205,-1-1 1,1 1 0,-1-1-1,0 0 1,0-1-1,0 0 1,0 0-1,0 0 1,-1 0-1,0-1 1,0 0-1,0 0 1,0 0 0,-1-1-1,0 0 1,0 0-1,0 0 1,-1 0-1,0 0 1,2-8-1,1-3-504,-2 0-1,0 0 0,0-1 0,-2 0 1,0-33-1,-4-46 1255,0 20 7245,2 84-7283,0 3-458,-1 28 189,2 0 1,1 1-1,2-1 1,13 53-1,-14-81-150,0 0 0,0 0 0,1-1-1,0 1 1,1-1 0,0 0-1,0-1 1,1 1 0,0-1 0,1 0-1,0 0 1,0-1 0,0 0 0,1 0-1,0-1 1,1 0 0,-1 0-1,1-1 1,0 0 0,0-1 0,1 0-1,11 3 1,-14-4-4,0-1 0,1-1 0,-1 1 0,1-1-1,-1 0 1,1-1 0,14-1 0,-20 1-28,0 0-1,0-1 1,0 1 0,0-1-1,0 0 1,0 0 0,0 1 0,-1-1-1,1-1 1,0 1 0,0 0-1,-1 0 1,1-1 0,-1 1 0,1 0-1,-1-1 1,1 0 0,-1 1-1,0-1 1,0 0 0,0 0 0,0 1-1,0-1 1,0 0 0,-1 0-1,1 0 1,-1 0 0,1 0 0,-1 0-1,0 0 1,1-4 0,0-5-95,0 1 0,0-1 0,-1 0 0,-1 0 0,0 0 0,0 0 1,-4-11-1,4 19 75,0 0 0,0 1 0,-1-1 0,1 0-1,-1 1 1,0-1 0,0 1 0,0 0 0,0-1 0,0 1 0,0 0 0,0 0 0,-1 0 0,1 1 0,-1-1 0,0 0 0,1 1 0,-1 0 0,0 0 0,0 0 0,0 0 0,0 0 0,0 0 0,0 1-1,0-1 1,0 1 0,0 0 0,0 0 0,-4 1 0,6-1 0,0 0 0,-1 1 0,1-1 0,0 0 0,0 1 0,0-1 0,0 1 0,0 0 0,0-1 0,0 1 0,0 0 0,0-1 0,0 1 0,1 0 0,-1 0-1,0 0 1,0 0 0,1 0 0,-1 0 0,1 0 0,-1 0 0,1 0 0,-1 0 0,1 0 0,0 0 0,-1 1 0,1-1 0,0 0 0,0 0 0,0 0 0,0 0 0,0 3 0,1 46-97,0-41 95,-1-3 14,1-1 1,0 0-1,1 0 0,-1 0 1,1 0-1,0 0 0,1 0 0,-1 0 1,1-1-1,0 1 0,0-1 1,0 0-1,0 0 0,1 0 1,0 0-1,0-1 0,0 1 0,0-1 1,0 0-1,1 0 0,-1-1 1,11 5-1,-3-2-3,1 0 1,0 0-1,0-2 1,0 1-1,1-2 1,-1 0-1,26 1 1,-36-4-23,0 1-1,1 0 1,-1-1 0,0 0 0,0 0 0,-1 0 0,1 0 0,0-1 0,0 1 0,0-1 0,-1 1 0,1-1 0,-1 0 0,0 0-1,1 0 1,-1 0 0,0-1 0,0 1 0,0 0 0,0-1 0,-1 0 0,1 1 0,-1-1 0,3-5 0,3-10-380,-1 1-1,0-1 1,3-21 0,1 0-415,-9 34 834,1 0 0,0-1 1,1 1-1,-1 0 1,1 0-1,0 1 0,0-1 1,0 0-1,1 1 1,0 0-1,0 0 0,0 0 1,5-4-1,-6 6 104,0 1-1,0-1 0,0 1 1,0 0-1,0 0 1,0 0-1,0 0 1,1 1-1,-1-1 0,0 1 1,0 0-1,1 0 1,-1 0-1,0 0 1,0 0-1,1 1 1,-1 0-1,0-1 0,0 1 1,0 0-1,0 1 1,0-1-1,0 0 1,5 4-1,-2-1-52,0 1 0,0-1 0,-1 1 0,0 0 0,0 0 0,0 0 0,-1 1 0,1 0 0,-1 0 1,-1 0-1,1 0 0,-1 1 0,0-1 0,0 1 0,-1 0 0,0 0 0,0 0 0,-1 0 0,0 0 0,0 0 0,-1 0 0,0 0 0,0 10 0,-1-12-108,1 1 0,-1-1-1,0 0 1,0 0 0,0 0-1,-1 0 1,0 0 0,0 0-1,0 0 1,0-1-1,-1 1 1,0-1 0,0 0-1,0 1 1,0-1 0,-1-1-1,0 1 1,0 0 0,0-1-1,0 0 1,0 0 0,0 0-1,-1 0 1,0-1 0,1 0-1,-1 0 1,0 0-1,0 0 1,0-1 0,0 0-1,-1 0 1,-6 0 0,5 0-177,-21-3-2184,27 2 2223,0-1 0,0 1 0,0-1 0,1 1 0,-1-1 0,0 0 0,0 1 0,0-1-1,1 0 1,-1 0 0,0 0 0,1 1 0,-1-1 0,1 0 0,-1 0 0,1 0 0,-1 0 0,1 0 0,0 0 0,0 0 0,-1 0 0,1 0 0,0 0 0,0 0-1,0-2 1,-1-30-6294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8.763"/>
    </inkml:context>
    <inkml:brush xml:id="br0">
      <inkml:brushProperty name="width" value="0.05" units="cm"/>
      <inkml:brushProperty name="height" value="0.05" units="cm"/>
      <inkml:brushProperty name="color" value="#004F8B"/>
    </inkml:brush>
  </inkml:definitions>
  <inkml:trace contextRef="#ctx0" brushRef="#br0">185 47 6979,'0'0'3829,"-19"-8"-3520,-59-26-53,76 33-215,0 0 1,0 1-1,0-1 0,0 0 0,0 1 0,-1 0 1,1-1-1,0 1 0,0 0 0,0 0 0,-1 0 0,1 0 1,0 1-1,0-1 0,0 1 0,-1-1 0,1 1 1,0 0-1,0-1 0,0 1 0,0 0 0,0 0 1,0 1-1,1-1 0,-1 0 0,0 1 0,0-1 1,1 1-1,-1-1 0,1 1 0,0 0 0,-1 0 0,1 0 1,0 0-1,-2 3 0,0 3 237,0-1 1,0 1-1,1 0 0,0 0 1,1-1-1,-2 17 0,3-17-184,0 0 0,0 0 0,1-1 0,0 1 0,0 0 0,0 0 0,1 0-1,0-1 1,1 1 0,-1-1 0,1 0 0,0 0 0,1 0 0,0 0 0,6 7 0,-2-4 8,0 0 0,1-1 0,0 0 0,0-1 0,1 0 0,0-1 0,0 0 1,17 8-1,-7-6-306,0-1 1,0-1-1,0 0 1,1-2-1,0 0 1,0-1-1,0-1 1,0-1-1,42-4 1,-59 3-146,-1-1 0,0 0-1,1 0 1,-1 0 0,0 0 0,0 0 0,0-1-1,5-2 1,16-21-4736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9.108"/>
    </inkml:context>
    <inkml:brush xml:id="br0">
      <inkml:brushProperty name="width" value="0.05" units="cm"/>
      <inkml:brushProperty name="height" value="0.05" units="cm"/>
      <inkml:brushProperty name="color" value="#004F8B"/>
    </inkml:brush>
  </inkml:definitions>
  <inkml:trace contextRef="#ctx0" brushRef="#br0">195 0 9188,'0'0'2209,"-91"101"-1360,62-62 1216,4 0-2065,6-2-64,5-3-801,2-12-2128,7-14-2018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49.519"/>
    </inkml:context>
    <inkml:brush xml:id="br0">
      <inkml:brushProperty name="width" value="0.05" units="cm"/>
      <inkml:brushProperty name="height" value="0.05" units="cm"/>
      <inkml:brushProperty name="color" value="#004F8B"/>
    </inkml:brush>
  </inkml:definitions>
  <inkml:trace contextRef="#ctx0" brushRef="#br0">1 12 6739,'0'16'398,"-1"5"-22,2 0-1,0 0 1,1 0 0,1-1 0,1 1 0,0-1 0,2 0 0,1 0 0,16 34 0,-18-46-314,0 0 0,0-1 0,1 0 1,0 0-1,13 12 0,-15-17-44,-1 1 0,1-1 0,-1 0-1,1 0 1,0 0 0,-1 0 0,1-1 0,0 1 0,0-1 0,0 0-1,0 0 1,1-1 0,-1 1 0,0-1 0,5 0 0,-7-1-39,-1 1 1,1-1 0,0 0-1,-1 0 1,1 0 0,-1 0-1,1 0 1,-1 0 0,1-1 0,-1 1-1,0 0 1,0-1 0,1 1-1,-1-1 1,0 1 0,0-1-1,0 0 1,-1 1 0,1-1-1,0 0 1,-1 1 0,1-1-1,-1 0 1,0 0 0,1 0 0,-1 0-1,0 0 1,0-2 0,3-66-1129,-3 59 923,1-25-194,1-36 228,-2 68 565,0 0 1,-1 0 0,0 0-1,0-1 1,0 1 0,0 0-1,-4-6 3600,30 24-3789,-5-1-128,0-1 1,1-1-1,40 15 0,-51-23-15,1 1 0,0-1 1,0-1-1,0 0 0,0-1 0,0 0 0,0 0 0,0-2 1,0 1-1,16-3 0,-25 2-28,0 0 0,0-1 0,0 1 0,0 0 1,0 0-1,-1-1 0,1 1 0,-1-1 0,1 0 0,-1 1 0,1-1 1,-1 0-1,0 0 0,0 0 0,0 0 0,0 0 0,0 0 0,0 0 1,-1 0-1,1 0 0,-1 0 0,1-1 0,-1-3 0,4-55-394,-4 59 353,0-1-9,1 1 0,-1-1-1,-1 1 1,1-1-1,0 1 1,-1-1-1,1 1 1,-1-1-1,1 1 1,-1 0-1,0-1 1,0 1-1,-1 0 1,1-1-1,0 1 1,-2-2-1,1 3 40,0 0-1,0 0 1,0 0-1,0 0 1,1 0-1,-1 0 1,-1 0-1,1 1 1,0-1-1,0 1 1,0 0-1,0 0 1,0-1-1,0 1 1,0 1-1,0-1 1,-1 0-1,1 0 1,0 1-1,-3 0 1,1 1 63,0-1-1,0 1 1,1 0 0,-1 0 0,1 0 0,-1 1-1,1-1 1,0 1 0,0 0 0,0-1-1,0 1 1,1 1 0,-1-1 0,1 0 0,0 1-1,-1-1 1,2 1 0,-1 0 0,0-1 0,-1 6-1,0 1 36,-1 1-1,1 0 1,1-1-1,0 1 1,0 1-1,1 12 1,1-21-147,0 1 0,0-1 0,1 0 0,-1 0 0,1 0 0,0 0 0,0 0 0,0 0 0,0 0 0,1 0 1,-1 0-1,1 0 0,0-1 0,0 1 0,0 0 0,0-1 0,0 0 0,0 0 0,1 1 0,-1-1 0,1 0 0,3 2 0,2 0-543,-1-1 0,0 0 0,1 0 0,0 0 0,-1-1 0,1 0 0,16 2 0,29-3-4514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0.117"/>
    </inkml:context>
    <inkml:brush xml:id="br0">
      <inkml:brushProperty name="width" value="0.05" units="cm"/>
      <inkml:brushProperty name="height" value="0.05" units="cm"/>
      <inkml:brushProperty name="color" value="#004F8B"/>
    </inkml:brush>
  </inkml:definitions>
  <inkml:trace contextRef="#ctx0" brushRef="#br0">267 118 11301,'0'0'6022,"-10"-17"-5601,-32-54-269,40 68-146,-1 0 0,1 1 1,-1 0-1,0-1 0,0 1 0,0 0 0,0 0 0,0 1 0,0-1 1,0 1-1,-1-1 0,1 1 0,0 0 0,-1 0 0,1 1 0,-1-1 0,1 1 1,-1 0-1,0 0 0,1 0 0,-1 0 0,1 0 0,-7 2 0,-7-1-65,12-1 49,1 0 0,-1 0 0,0 1 0,1-1 0,-1 1 0,1 0 0,-1 0 0,1 1 0,0-1 0,-1 1 0,1 0 0,0 0 0,0 1 0,0-1 0,0 1 0,1 0 0,-1 0 0,1 0 0,0 0 0,-1 1 0,2-1 0,-1 1 0,0 0 0,1-1 0,-1 1 0,1 1 0,0-1 0,1 0 0,-3 7 0,2-2 8,1-1-1,-1 0 1,2 0-1,-1 1 1,1-1 0,0 1-1,1-1 1,0 0-1,0 1 1,1-1-1,0 0 1,1 0 0,-1 0-1,2 0 1,-1-1-1,6 9 1,13 17 87,2-1 0,1-1 1,36 33-1,-35-37-4,0 0-1,-2 2 1,39 60 0,-58-80-68,-1 0-1,0 0 0,-1 0 1,4 13-1,-7-20-13,1 0-1,-1-1 0,1 1 0,-1 0 0,1 0 1,-1 0-1,0 0 0,0 0 0,0 0 1,0 0-1,0-1 0,-1 1 0,1 0 0,-1 0 1,1 0-1,-1 0 0,1-1 0,-1 1 1,0 0-1,0 0 0,0-1 0,0 1 0,0-1 1,0 1-1,-1-1 0,1 1 0,0-1 1,-4 2-1,-1 0-30,-1 0-1,1-1 1,-1 0 0,0 0 0,0-1-1,0 0 1,1 0 0,-1-1 0,0 1 0,0-1-1,0-1 1,0 0 0,0 0 0,0 0 0,-12-5-1,13 5-25,1-1-1,-1-1 0,1 1 0,0-1 0,0 0 1,0 0-1,0-1 0,0 1 0,1-1 0,0 0 1,0 0-1,0 0 0,0-1 0,0 0 0,1 1 0,0-1 1,0 0-1,1-1 0,-4-8 0,4 8 40,0 0 0,0-1 0,1 0 0,0 0-1,0 1 1,0-1 0,1 0 0,0 0 0,1 0 0,-1 1-1,1-1 1,1 0 0,-1 1 0,1-1 0,0 1 0,1-1-1,-1 1 1,1 0 0,1 0 0,-1 0 0,1 0 0,0 1 0,0-1-1,0 1 1,1 0 0,0 1 0,0-1 0,0 1 0,1 0-1,0 0 1,7-4 0,18-8-1,1 0 1,1 3-1,0 0 0,62-14 1,-64 19 2,-14 3 72,0 0 1,-1-1-1,1-1 0,-2-1 1,30-18-1,-42 24 7,1 0 0,-1 0 1,0-1-1,0 0 0,0 1 0,0-1 0,0 0 0,0 0 0,-1-1 1,0 1-1,1-1 0,-1 1 0,0-1 0,-1 0 0,1 1 1,-1-1-1,0 0 0,0 0 0,0 0 0,0 0 0,-1 0 0,1 0 1,-1 0-1,0 0 0,0-1 0,-1 1 0,1 0 0,-1 0 1,0 0-1,0 0 0,-2-5 0,1 5-62,-1 0 0,1 0 0,-1 0 0,0 0 0,0 1 1,-1-1-1,1 1 0,-1-1 0,1 1 0,-1 0 0,0 1 0,0-1 0,0 1 0,-9-4 0,5 2 2,-1 1-1,1 1 0,-1-1 0,1 1 0,-1 1 0,0-1 1,-11 1-1,18 1 19,0 0 0,0 0 0,1 1 0,-1-1 0,0 1 0,0-1 0,1 1 0,-1-1 0,0 1 0,1 0 0,-1 0 1,0 0-1,1 0 0,-1 0 0,1 0 0,0 0 0,-1 1 0,1-1 0,0 0 0,-2 3 0,1 1 28,-1-1 0,1 0-1,0 1 1,0 0-1,0-1 1,1 1 0,-2 9-1,1-7 6,1 1 0,0-1 0,1 1 0,0 0 0,0-1 0,1 1 0,-1 0 0,2-1 0,-1 1-1,5 11 1,-2-13-83,0 1-1,1-1 1,0 0-1,0-1 1,0 1 0,1-1-1,0 0 1,0 0-1,0-1 1,0 0-1,1 0 1,0 0-1,-1-1 1,1 0-1,1 0 1,-1-1 0,12 3-1,-1-1-808,-1-1 0,1-1 0,-1 0 0,1-1 0,-1-1 0,31-4 0,-43 4 312,-1-1 1,1 0 0,0-1-1,-1 1 1,1-1 0,8-4-1,19-21-5251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0.475"/>
    </inkml:context>
    <inkml:brush xml:id="br0">
      <inkml:brushProperty name="width" value="0.05" units="cm"/>
      <inkml:brushProperty name="height" value="0.05" units="cm"/>
      <inkml:brushProperty name="color" value="#004F8B"/>
    </inkml:brush>
  </inkml:definitions>
  <inkml:trace contextRef="#ctx0" brushRef="#br0">24 1 8516,'0'0'2102,"-3"16"-629,-16 170 1478,18-154-2927,1 1-1,1-1 0,2 0 1,9 45-1,-4-57-431,-2-18 419,6-27 622,-3 4-287,-6 12-241,1 1 0,1 0 1,0 0-1,0 0 1,0 0-1,1 1 0,0 0 1,1 0-1,-1 1 1,1 0-1,1 0 0,-1 1 1,12-7-1,-11 8-789,0 1-1,1 0 0,-1 0 0,1 1 0,0 0 0,-1 1 1,1 0-1,17 0 0,13 1-5934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0.820"/>
    </inkml:context>
    <inkml:brush xml:id="br0">
      <inkml:brushProperty name="width" value="0.05" units="cm"/>
      <inkml:brushProperty name="height" value="0.05" units="cm"/>
      <inkml:brushProperty name="color" value="#004F8B"/>
    </inkml:brush>
  </inkml:definitions>
  <inkml:trace contextRef="#ctx0" brushRef="#br0">271 94 2657,'0'0'17888,"-1"-8"-17178,0 4-706,1 0 1,-1 1-1,0-1 0,0 0 0,-1 1 1,1-1-1,-1 1 0,0-1 0,1 1 1,-2 0-1,1 0 0,0 0 1,-1 0-1,1 0 0,-1 0 0,0 1 1,0-1-1,0 1 0,0 0 0,0 0 1,0 0-1,-1 0 0,1 1 1,-1-1-1,1 1 0,-1 0 0,0 0 1,1 0-1,-9 0 0,1-2-161,-1 1 0,0 0 0,0 1-1,1 0 1,-1 1 0,0 1 0,0-1 0,-17 5 0,26-4 143,-1 0 1,1 0 0,0 0-1,-1 1 1,1 0 0,0-1-1,0 1 1,0 0 0,0 1-1,0-1 1,0 0 0,1 1-1,-1 0 1,1-1 0,0 1-1,-1 0 1,1 0 0,1 0-1,-1 1 1,0-1 0,1 0-1,0 1 1,-1-1 0,1 1 0,1-1-1,-1 1 1,0-1 0,1 1-1,0 0 1,0-1 0,0 5-1,0-5 16,0 1 0,-1-1 1,1 1-1,1 0 0,-1-1 0,0 1 0,1-1 0,0 1 0,0-1 0,0 1 0,0-1 0,1 0 0,-1 1 1,1-1-1,0 0 0,0 0 0,0 0 0,0 0 0,0-1 0,1 1 0,-1 0 0,1-1 0,0 0 0,0 0 1,-1 0-1,2 0 0,-1 0 0,0 0 0,0-1 0,0 1 0,1-1 0,-1 0 0,1 0 0,-1 0 0,1-1 1,5 1-1,-4 0-129,1 1 0,-1-2 0,1 1 1,0-1-1,-1 1 0,1-2 0,0 1 0,-1-1 1,1 1-1,-1-2 0,1 1 0,-1 0 1,1-1-1,9-5 0,-12 4 65,1 1 0,-1-1 1,0 0-1,0-1 0,0 1 0,-1 0 0,1-1 1,-1 1-1,0-1 0,0 0 0,0 0 1,0 0-1,0 0 0,-1 0 0,0 0 0,0-1 1,0 1-1,-1 0 0,1-9 0,0-27-303,1 5 2835,1 44-2534,0-1 1,0 0-1,0 0 0,1 0 0,1 0 1,-1 0-1,1-1 0,0 0 0,1 0 1,12 12-1,-14-15-389,1 0-1,0 0 1,0-1 0,0 0-1,0 0 1,1 0 0,0 0-1,-1-1 1,1 0 0,9 2-1,20-2-4345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3.774"/>
    </inkml:context>
    <inkml:brush xml:id="br0">
      <inkml:brushProperty name="width" value="0.05" units="cm"/>
      <inkml:brushProperty name="height" value="0.05" units="cm"/>
      <inkml:brushProperty name="color" value="#004F8B"/>
    </inkml:brush>
  </inkml:definitions>
  <inkml:trace contextRef="#ctx0" brushRef="#br0">131 380 1072,'0'0'137,"0"16"-25,0 43 63,0-13 4257,-1-51-4141,0 1-1,0-1 1,0 0-1,-1 1 1,1-1-1,-1 1 1,0 0-1,0 0 1,-5-6-1,-4-12-108,-12-30-81,2-1-1,3 0 1,-17-82 0,34 134-78,1 0 0,0 0 1,0 1-1,-1-1 0,1 0 1,0 0-1,0 1 1,0-1-1,0 0 0,0 0 1,0 0-1,0 1 0,0-1 1,0 0-1,0 0 0,0 1 1,1-1-1,-1 0 1,0 0-1,1 1 0,-1-1 1,0 0-1,1 1 0,-1-1 1,1 0-1,-1 1 0,1-2 1,1 2-14,-1 1 1,0-1 0,0 0-1,0 0 1,0 0 0,0 1-1,0-1 1,0 0-1,0 1 1,0-1 0,0 1-1,0-1 1,0 1 0,0 0-1,0-1 1,-1 1 0,2 1-1,46 49-9,-37-40 145,7 10-25,12 12 155,47 41 0,-68-66-193,0-1 1,1 0-1,0-1 0,0 0 0,0 0 0,1-1 0,0 0 0,0-1 0,0 0 0,16 2 0,-26-6-6,-1 0 0,1 1 0,0-1 0,-1 0 0,1 0 0,0 0 0,-1-1 0,1 1 0,0 0 0,-1 0 0,1 0 0,0 0 0,-1-1-1,1 1 1,0 0 0,-1 0 0,1-1 0,-1 1 0,1-1 0,0 1 0,-1 0 0,1-1 0,-1 1 0,1-1 0,-1 0 0,0 1 0,1-1-1,0 0 1,4-25 1156,-12-33-522,6 55-697,-7-27 157,-1 1 0,-22-50 0,18 48-239,-19-67-1,32 99-108,0 0-1,0 0 1,0-1 0,0 1-1,0 0 1,0 0 0,0-1-1,0 1 1,0 0 0,0 0-1,0-1 1,0 1-1,0 0 1,0 0 0,0-1-1,0 1 1,0 0 0,0 0-1,0 0 1,0-1-1,1 1 1,-1 0 0,3-2-2307,-3 2 2307,0 0 0,0 0-1,1 0 1,-1 0 0,0 0-1,0 0 1,1 0-1,-1 0 1,0 0 0,0 0-1,1 0 1,-1 0 0,0 0-1,0 0 1,1 0-1,-1 0 1,0 0 0,0 0-1,1 0 1,-1 1 0,0-1-1,1 0-177,-1 1 482,14 3-5916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1.430"/>
    </inkml:context>
    <inkml:brush xml:id="br0">
      <inkml:brushProperty name="width" value="0.05" units="cm"/>
      <inkml:brushProperty name="height" value="0.05" units="cm"/>
      <inkml:brushProperty name="color" value="#004F8B"/>
    </inkml:brush>
  </inkml:definitions>
  <inkml:trace contextRef="#ctx0" brushRef="#br0">86 1 6995,'0'0'9010,"-10"15"-8765,0 2-159,0 0 1,1 0-1,1 0 0,0 1 0,1 1 1,1-1-1,1 1 0,-3 26 0,7-42-75,0 13 18,-1 1-1,2-1 1,0 1 0,1-1-1,5 26 1,-5-39-30,0 1 0,0-1 0,0 0 0,1 1 0,-1-1 0,1 0 1,0 0-1,0 0 0,0 0 0,0 0 0,0 0 0,1-1 0,-1 1 1,1-1-1,0 0 0,0 0 0,0 0 0,0 0 0,0 0 0,0 0 1,0-1-1,1 0 0,-1 0 0,1 0 0,-1 0 0,1 0 0,-1 0 1,1-1-1,-1 0 0,1 0 0,4 0 0,-4 0-4,-1-1-1,0 1 0,0-1 1,0 0-1,1 0 0,-1 0 0,0 0 1,0-1-1,-1 1 0,1-1 1,0 0-1,0 0 0,-1 0 1,1 0-1,-1 0 0,0 0 1,1-1-1,-1 1 0,0-1 1,-1 0-1,1 1 0,0-1 1,-1 0-1,1 0 0,-1 0 1,0 0-1,0 0 0,0-1 1,-1 1-1,1-4 0,3-12-317,-1 0-1,-1-1 1,-1-30 0,-1 48 301,0 1 177,-10 37 434,8-17-483,0-1-1,1 0 1,1 1 0,4 32-1,-4-50-97,0 0-1,0 0 0,1 0 0,-1 0 0,0 0 0,1 0 1,-1 0-1,1 0 0,-1 0 0,1 0 0,0-1 0,-1 1 1,1 0-1,0 0 0,-1-1 0,1 1 0,0 0 0,0-1 1,0 1-1,0-1 0,0 1 0,-1-1 0,1 1 0,0-1 1,0 0-1,0 1 0,0-1 0,0 0 0,0 0 0,0 0 1,0 0-1,0 0 0,1 0 0,-1 0 0,0 0 0,0 0 1,0 0-1,0-1 0,0 1 0,0 0 0,1-1 0,2-1 24,-1 1 0,0 0 0,0-1 0,1 0 0,-1 0 0,0 0-1,0 0 1,-1 0 0,1-1 0,3-3 0,31-55-148,-30 48 97,0 0 1,1 1-1,0-1 1,16-16-1,-20 26 47,-1-1 1,2 1-1,-1 0 0,0 0 0,1 0 0,-1 0 1,1 1-1,0 0 0,0 0 0,0 0 1,0 1-1,0 0 0,0-1 0,0 2 0,0-1 1,10 1-1,-10-1 97,1 1 1,-1 0 0,0 1-1,0-1 1,0 1 0,0 0-1,-1 0 1,1 0 0,0 1-1,0 0 1,-1 0-1,1 0 1,-1 0 0,6 4-1,-7-2-47,0-1 0,-1 0-1,1 1 1,-1-1 0,0 1-1,0 0 1,0 0 0,0 0-1,-1 0 1,1 0 0,-1 0-1,0 0 1,0 1 0,-1-1-1,1 0 1,-1 1 0,0 5-1,-1-3-43,1-1-1,-1 1 0,0 0 1,-1-1-1,0 1 0,0-1 1,0 0-1,-1 1 0,0-1 1,0 0-1,0-1 0,-1 1 1,0 0-1,0-1 1,0 0-1,-1 0 0,0 0 1,0-1-1,0 1 0,0-1 1,-1-1-1,1 1 0,-1-1 1,0 0-1,-7 3 0,-3 1-665,0 0-1,-1-1 1,0-1-1,0-1 1,0 0-1,-1-1 1,1-1-1,-31 0 0,20-7-4053,6-16-3279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1.789"/>
    </inkml:context>
    <inkml:brush xml:id="br0">
      <inkml:brushProperty name="width" value="0.05" units="cm"/>
      <inkml:brushProperty name="height" value="0.05" units="cm"/>
      <inkml:brushProperty name="color" value="#004F8B"/>
    </inkml:brush>
  </inkml:definitions>
  <inkml:trace contextRef="#ctx0" brushRef="#br0">0 0 8260,'0'0'8772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3.362"/>
    </inkml:context>
    <inkml:brush xml:id="br0">
      <inkml:brushProperty name="width" value="0.05" units="cm"/>
      <inkml:brushProperty name="height" value="0.05" units="cm"/>
      <inkml:brushProperty name="color" value="#004F8B"/>
    </inkml:brush>
  </inkml:definitions>
  <inkml:trace contextRef="#ctx0" brushRef="#br0">1 342 6931,'21'6'558,"-14"-3"-446,17 4 504,1-1 0,-1 0-1,1-2 1,47 2 0,-45-6-40,8 0-127,0 0 1,60-11 0,-86 10-434,-1-1 0,1 0 0,-1 0 0,0-1 0,0 0 0,0-1-1,0 0 1,-1 0 0,1-1 0,-1 1 0,0-2 0,-1 1 0,1-1 0,-1 0-1,0 0 1,8-12 0,-11 12-24,0 0-1,0 0 1,0 0 0,-1-1-1,0 1 1,-1-1-1,1 1 1,-1-1-1,0 0 1,-1 1 0,0-1-1,0 0 1,0 1-1,-1-1 1,0 0-1,0 1 1,-1-1 0,0 1-1,0-1 1,0 1-1,-1 0 1,0 0 0,-7-11-1,4 7-29,-1-1-1,-1 1 1,0 1-1,0 0 1,0 0 0,-2 0-1,1 1 1,-1 0-1,0 1 1,0 0-1,-1 1 1,-12-6 0,20 11 47,1-1 1,-1 1-1,0 0 1,0 1 0,0-1-1,1 0 1,-1 1 0,0 0-1,0-1 1,0 1-1,0 0 1,0 0 0,0 1-1,0-1 1,-3 2-1,4-1-7,0-1 0,0 1-1,1 1 1,-1-1 0,0 0-1,1 0 1,-1 0-1,1 1 1,0-1 0,-1 1-1,1-1 1,0 1-1,0 0 1,0 0 0,0-1-1,0 1 1,-1 3-1,-1 7-6,0 0 0,1 0-1,1 1 1,0-1 0,1 24 0,0-18 22,-1 52 314,3 1 1,13 72 0,-2-58-20,-3 1 0,-3 165 0,-8-241-299,1-1-1,-2 0 1,1 0-1,-1 0 1,-5 14-1,6-21 5,0 0 1,0 0-1,0 0 1,0 0-1,0 0 0,-1 0 1,1 0-1,0 0 0,-1-1 1,1 1-1,-1 0 1,0-1-1,0 1 0,1-1 1,-1 0-1,0 0 1,0 0-1,0 0 0,0 0 1,-1 0-1,1 0 1,0 0-1,0-1 0,0 1 1,-1-1-1,-3 0 0,5 0 3,0 0 0,0-1 0,-1 1 0,1-1 0,0 0 0,0 1 0,0-1 0,0 0 0,0 0 0,0 1 0,0-1 0,0 0 0,0 0 0,0 0 0,0 0 0,1 0 0,-1-1 0,0 1 0,1 0 0,-1 0-1,1 0 1,-1-1 0,1 1 0,0 0 0,-1 0 0,1-2 0,-8-41 138,7 40-140,-3-30-53,2 1-1,0-1 0,4-34 0,-1 57 9,0 0-1,1 0 1,0 0-1,1 1 1,0-1-1,0 1 1,1 0-1,0 0 1,1 0-1,0 0 1,1 1-1,0 0 1,10-12-1,-14 20 19,0-1-1,0 0 1,1 1-1,-1-1 1,0 1-1,1 0 1,-1 0-1,1 0 1,0 0-1,-1 0 1,1 1-1,0-1 1,-1 1-1,1-1 1,0 1 0,0 0-1,-1 0 1,5 1-1,56 13-82,-21-4 143,-40-10-53,34 4 107,56-2 0,-83-2-84,-1 0 1,0-1-1,0 0 1,0 0-1,1-1 1,-1 0-1,-1-1 1,1 0 0,0 0-1,-1 0 1,1-1-1,-1 0 1,8-6-1,-13 8-11,1 0 0,-1 0 0,1-1 0,-1 1 0,0 0 0,0-1 0,0 0 0,-1 1 0,1-1 0,-1 0 0,1 0 0,-1 0 0,0 0 0,0 0 0,0 0 1,0 0-1,-1 0 0,1 0 0,-1-1 0,0 1 0,0 0 0,0 0 0,0 0 0,0-1 0,-1 1 0,0 0 0,1 0 0,-1 0 0,0 0 0,-1 0 0,-1-4 0,-1 1-142,0 0-1,0 1 1,-1-1 0,0 1 0,0 0 0,0 0-1,0 0 1,-1 1 0,0 0 0,0 0 0,0 0 0,-11-4-1,-3 1-224,1 1 0,-1 1 0,0 0 0,-1 2 0,1 0-1,-1 1 1,-29 2 0,61 1 444,-1 1 0,1 0-1,-1 1 1,18 6 0,14 4 61,-23-9-27,26 6 95,69 25-1,-102-31-187,-1 1-1,0 0 0,-1 1 1,1 0-1,-1 0 0,0 1 0,-1 1 1,1-1-1,-2 2 0,1-1 1,10 15-1,-13-43 258,0 0 0,1 0 0,1 1 0,1 1 0,20-31 0,-21 40-394,0 1 1,1 0-1,0 1 0,1 0 1,0 0-1,0 1 0,0 0 0,1 1 1,-1 0-1,1 1 0,1 0 1,-1 1-1,0 0 0,1 1 0,19-2 1,6 0-3238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3.787"/>
    </inkml:context>
    <inkml:brush xml:id="br0">
      <inkml:brushProperty name="width" value="0.05" units="cm"/>
      <inkml:brushProperty name="height" value="0.05" units="cm"/>
      <inkml:brushProperty name="color" value="#004F8B"/>
    </inkml:brush>
  </inkml:definitions>
  <inkml:trace contextRef="#ctx0" brushRef="#br0">6 229 8516,'0'0'6803,"-1"-7"-6616,-3-34-527,3-62-1,1 101 331,0 1 1,0-1-1,0 1 0,1-1 0,-1 0 0,0 1 0,1-1 0,-1 1 0,1 0 0,-1-1 0,1 1 0,-1-1 0,1 1 0,0 0 0,0-1 0,0 1 0,0 0 0,0 0 0,0 0 0,0 0 0,0 0 0,1 0 0,-1 0 0,0 0 0,1 0 0,-1 1 0,0-1 1,1 0-1,-1 1 0,1-1 0,-1 1 0,1 0 0,-1-1 0,1 1 0,-1 0 0,1 0 0,-1 0 0,1 0 0,-1 0 0,1 0 0,-1 1 0,1-1 0,1 1 0,2 0-25,1 1 0,-1 0 0,0 0 0,0 0 0,0 0 0,0 1-1,0 0 1,-1 0 0,1 0 0,6 7 0,10 14-114,-7-8 221,0 0 1,25 21-1,-36-34-159,0-1 0,0 1-1,1-1 1,-1 0 0,0 0 0,1 0 0,-1-1-1,1 1 1,0-1 0,-1 0 0,1 0-1,0 0 1,0 0 0,0-1 0,0 0 0,0 1-1,-1-1 1,1-1 0,0 1 0,4-1 0,-6 0 3,0 0 0,0-1 0,0 1 1,-1 0-1,1-1 0,0 1 0,-1-1 1,1 0-1,-1 1 0,0-1 0,0 0 1,0 0-1,1 0 0,-2 0 0,1 0 1,0 0-1,0 0 0,-1 0 0,1 0 0,-1 0 1,1 0-1,-1-4 0,3-54-1011,-3 52 1070,0-51 774,0 40 3558,1 23-4435,-1-1 1,1 1 0,0 0 0,0 0 0,1-1 0,-1 1 0,1-1 0,0 0 0,0 1 0,0-1 0,0 0 0,0 0 0,1 0 0,0 0 0,2 2 0,5 4-931,-1-1 1,1 0 0,17 10 0,18 5-3150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4.226"/>
    </inkml:context>
    <inkml:brush xml:id="br0">
      <inkml:brushProperty name="width" value="0.05" units="cm"/>
      <inkml:brushProperty name="height" value="0.05" units="cm"/>
      <inkml:brushProperty name="color" value="#004F8B"/>
    </inkml:brush>
  </inkml:definitions>
  <inkml:trace contextRef="#ctx0" brushRef="#br0">270 120 6499,'0'0'7918,"-3"-17"-7568,-12-49-265,14 64-85,0 0-1,0 0 1,-1 0-1,1 1 0,0-1 1,-1 0-1,1 0 1,-1 1-1,0-1 1,1 1-1,-1 0 1,0-1-1,0 1 1,0 0-1,0 0 1,0 0-1,0 0 1,0 0-1,-4 0 1,-41-4-23,37 5 21,4-1-7,-8 0-5,-1 1 0,1 0 0,-1 1 0,1 0 0,-18 4 0,30-4 11,-1-1 0,1 1 0,0 0 0,-1 0 0,1 0 0,0 0 0,-1 0 0,1 0 0,0 1 0,0-1 0,0 1 0,0-1 0,1 1 0,-1 0 0,0 0 0,1 0 0,-1 0 0,1 0 0,0 0 0,-1 0 0,1 0 0,0 1 0,0-1 0,1 0 0,-1 1 0,0-1 0,1 1 0,-1-1 0,1 1 0,0-1 0,0 1 0,0-1 0,0 1 0,0-1 0,1 0 0,-1 1 0,1-1 0,0 3 0,1-2 15,0 1 1,-1-1 0,1 0-1,0 0 1,0 0 0,1-1-1,-1 1 1,1-1-1,-1 1 1,1-1 0,0 0-1,0 0 1,0 0 0,0 0-1,0 0 1,0-1 0,1 1-1,-1-1 1,0 0-1,4 1 1,9 3 117,0-1 1,32 4-1,45-6 270,-92-2-377,0 0 0,0-1 0,0 1 0,0 0 0,1-1 0,-1 1 0,0-1-1,-1 0 1,1 1 0,0-1 0,0 0 0,0 0 0,0 1 0,0-1 0,-1 0 0,1 0 0,0 0 0,-1 0-1,1 0 1,-1 0 0,1 0 0,-1 0 0,1 0 0,-1 0 0,0 0 0,1 0 0,-1-1 0,0 1 0,0 0 0,0 0-1,0 0 1,0-2 0,-1-48 108,1 37-185,-1 3 114,2 11 2,3 15-270,0-9 168,-1 1 0,1-1 0,1 1 0,-1-1 0,1 0 0,0-1 0,0 1 0,1-1 0,-1 0 0,1 0 0,0-1-1,1 0 1,-1 0 0,1 0 0,0-1 0,0 0 0,8 2 0,2 1-852,1-1 0,0-1 1,0-1-1,1 0 0,33 0 0,-15-3-2419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4.553"/>
    </inkml:context>
    <inkml:brush xml:id="br0">
      <inkml:brushProperty name="width" value="0.05" units="cm"/>
      <inkml:brushProperty name="height" value="0.05" units="cm"/>
      <inkml:brushProperty name="color" value="#004F8B"/>
    </inkml:brush>
  </inkml:definitions>
  <inkml:trace contextRef="#ctx0" brushRef="#br0">37 17 5010,'0'0'8239,"-6"-5"-7055,5 4-1186,0 0 0,0 0 0,0 0 0,0 0 0,0 0 0,-1 0 0,1 1 1,0-1-1,0 0 0,-1 1 0,1-1 0,0 1 0,-1 0 0,1-1 0,-3 1 0,3 0 0,1 0 1,-1 0-1,1 1 0,-1-1 1,1 0-1,0 1 1,-1-1-1,1 0 1,-1 1-1,1-1 1,0 1-1,-1-1 0,1 0 1,0 1-1,-1-1 1,1 1-1,0-1 1,0 1-1,-1-1 0,1 1 1,0-1-1,0 1 1,0-1-1,0 1 1,0 0-1,0-1 0,0 1 1,0 0-1,0 12 32,1 0-1,0-1 0,5 19 0,2 10-98,2-1-1,21 53 0,2-22-6252,-34-74 6064,0-1-1,1 1 1,-1 0-1,1 0 1,0-1-1,0 1 1,0 0 0,1-6-1,0-12 392,-8-23 1032,4 34-560,1 0-1,0-1 0,1 1 1,0 0-1,0-1 0,1 1 1,1-1-1,0 1 1,3-14-1,-2 20-741,1 1 0,-1-1-1,1 1 1,0 0 0,0 0 0,0 0 0,1 0 0,-1 0-1,1 1 1,-1 0 0,1 0 0,0 0 0,0 0 0,0 0 0,0 1-1,5-2 1,22-7-3414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4.881"/>
    </inkml:context>
    <inkml:brush xml:id="br0">
      <inkml:brushProperty name="width" value="0.05" units="cm"/>
      <inkml:brushProperty name="height" value="0.05" units="cm"/>
      <inkml:brushProperty name="color" value="#004F8B"/>
    </inkml:brush>
  </inkml:definitions>
  <inkml:trace contextRef="#ctx0" brushRef="#br0">50 127 6339,'0'0'5213,"21"2"-3220,64 8-795,-82-9-1124,0 0 1,0-1 0,0 0 0,0 0-1,0 0 1,0 0 0,0 0 0,1 0-1,-1-1 1,0 0 0,0 1 0,0-1-1,0-1 1,0 1 0,-1 0 0,1 0-1,0-1 1,-1 0 0,1 0 0,0 1-1,-1-1 1,0-1 0,0 1 0,1 0-1,1-4 1,-3 4-64,0 0 1,0 0-1,-1 0 1,1 0-1,-1 0 0,0 0 1,1 0-1,-1 0 1,0 0-1,0 0 1,0-1-1,0 1 0,-1 0 1,1 0-1,0 0 1,-1 0-1,0 0 0,1 0 1,-1 0-1,0 0 1,0 1-1,0-1 0,0 0 1,-1 0-1,1 1 1,0-1-1,-1 0 1,1 1-1,-1 0 0,-2-2 1,-5-4-42,-1 1 0,0 0 1,-1 1-1,0 0 0,0 0 0,0 1 1,0 1-1,0 0 0,-1 1 1,1 0-1,-1 0 0,0 1 0,-11 1 1,21 0 19,0 0 0,0 1 1,0-1-1,0 0 0,0 1 1,0-1-1,0 1 0,0-1 0,0 1 1,1 0-1,-1 0 0,0 0 1,0 0-1,1 0 0,-1 1 1,1-1-1,-1 0 0,1 1 1,-1-1-1,1 1 0,0-1 1,0 1-1,0 0 0,0-1 1,0 1-1,0 0 0,0 0 0,1 0 1,-2 2-1,1 1-192,0 0 0,1-1 0,-1 1 0,1 0 0,0 0-1,0-1 1,0 1 0,0 0 0,1 0 0,0-1 0,2 8 0,14 17-3990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5.587"/>
    </inkml:context>
    <inkml:brush xml:id="br0">
      <inkml:brushProperty name="width" value="0.05" units="cm"/>
      <inkml:brushProperty name="height" value="0.05" units="cm"/>
      <inkml:brushProperty name="color" value="#004F8B"/>
    </inkml:brush>
  </inkml:definitions>
  <inkml:trace contextRef="#ctx0" brushRef="#br0">295 158 8884,'0'0'5515,"-19"-17"-5443,-59-49-80,74 63-2,0 0 0,0 0 1,-1 1-1,1 0 1,0 0-1,-1 0 0,0 0 1,1 1-1,-1 0 1,0 0-1,0 0 0,0 0 1,0 1-1,0 0 0,0 0 1,0 0-1,0 1 1,-5 0-1,-12 1-26,18-2 27,-1 1 1,0-1 0,1 1-1,-1 0 1,0 1 0,1-1-1,-1 1 1,1-1-1,0 1 1,-1 1 0,1-1-1,-6 6 1,8-7 23,1 0 0,-1 0 1,1 0-1,0 1 0,0-1 1,-1 1-1,1-1 0,0 1 0,0-1 1,1 1-1,-1 0 0,0-1 0,0 1 1,1 0-1,-1 0 0,1 0 1,0-1-1,-1 1 0,1 0 0,0 0 1,0 0-1,0 0 0,0 0 0,1-1 1,-1 1-1,0 0 0,1 0 1,-1 0-1,1-1 0,0 1 0,-1 0 1,1-1-1,0 1 0,0 0 1,0-1-1,2 3 0,3 2 20,0 0-1,0 0 0,1 0 1,-1-1-1,1 0 1,1 0-1,-1-1 1,1 0-1,0 0 1,0 0-1,14 3 1,9 2 125,58 9 0,-49-14-75,63-1 1,-75-3-9,-26 0-32,0 0 0,0 0 0,0 0 0,0 0 0,-1 0 0,1-1 0,0 1 0,0-1 0,0 1 0,0-1 0,0 1 0,-1-1 0,1 0 0,0 0 0,-1 0 0,1 0 0,-1 0 0,1-1 0,-1 1 0,1 0 0,-1-1 0,0 1 0,0-1 0,0 1 0,1-1 0,-2 1 0,1-1 0,0 0 0,1-2 0,0-4 210,-1 0 1,0 1-1,0-1 1,-1 0-1,0 0 1,0-7-1,-1-4-402,6 16 1619,6 9-1444,6 9-472,-9-8 432,0 0 1,0 0-1,1-1 0,0 0 1,0 0-1,1-1 0,0 0 1,0-1-1,0 0 0,0-1 0,13 3 1,2-2-135,0-1 0,1 0 1,40-3-1,-63 0 74,1 0 1,0 0-1,0-1 0,0 1 1,-1-1-1,1 0 0,0 0 0,-1 0 1,1 0-1,-1 0 0,1-1 1,-1 0-1,0 0 0,1 0 1,-1 0-1,0 0 0,0-1 1,3-3-1,-4 3 76,1-2 0,-1 1 0,0 0 0,0 0-1,0-1 1,-1 1 0,1-1 0,-1 1 0,0-1 0,0 0 0,-1 1 0,1-1 0,-2-9 1080,17 26-1540,-10-7 455,-1 0 0,1-1-1,0 0 1,0 0 0,1 0 0,-1-1-1,1 0 1,0 0 0,-1 0 0,1-1-1,0 0 1,12 1 0,8 1 122,54-1 0,-80-3-120,2 0 3,0 0 1,-1-1 0,1 1-1,0 0 1,0-1 0,0 0-1,0 1 1,0-1 0,-1-1-1,1 1 1,0 0 0,-1 0-1,1-1 1,-1 0 0,1 1-1,-1-1 1,0 0 0,0 0-1,0 0 1,0-1-1,0 1 1,0 0 0,0-1-1,-1 1 1,1-1 0,-1 0-1,0 1 1,0-1 0,0 0-1,0 0 1,0-4 0,0 3-38,-1 0 0,1 1 1,-1-1-1,0 0 0,-1 1 0,1-1 1,0 1-1,-1-1 0,0 0 1,0 1-1,0 0 0,0-1 0,-1 1 1,0 0-1,1-1 0,-1 1 1,0 0-1,0 0 0,-1 0 0,1 1 1,0-1-1,-1 0 0,0 1 1,0 0-1,-5-4 0,-8-1-81,1 0-1,-1 1 1,0 1-1,-1 1 1,1 0-1,-1 1 1,0 0-1,0 2 1,0 0-1,-28 2 1,43 0 119,-1-1 0,0 1 1,0 0-1,0 0 0,0 0 0,1 0 1,-1 0-1,0 0 0,1 1 0,-1-1 1,1 1-1,-1 0 0,1 0 1,0 0-1,0 0 0,0 0 0,0 0 1,0 1-1,0-1 0,1 0 0,-3 6 1,3-7-18,0 1 0,0 0 0,0 0 0,1 1 0,-1-1 0,0 0 0,1 0 0,0 0 0,-1 0 0,1 0 0,0 1 0,0-1 0,0 0 0,0 0 0,1 0 0,-1 0 0,1 1 0,-1-1 0,1 0 0,0 0 0,0 0 0,-1 0 0,2 0 0,-1 0 0,0 0 0,0-1 0,0 1 0,1 0 0,-1-1 0,3 3 0,2 0-205,-1-1 0,1 0-1,0 0 1,0 0 0,0-1 0,0 0 0,0 0 0,0 0 0,1-1 0,9 1-1,70 1-4187,-68-3 2984,30 0-3800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6.185"/>
    </inkml:context>
    <inkml:brush xml:id="br0">
      <inkml:brushProperty name="width" value="0.05" units="cm"/>
      <inkml:brushProperty name="height" value="0.05" units="cm"/>
      <inkml:brushProperty name="color" value="#004F8B"/>
    </inkml:brush>
  </inkml:definitions>
  <inkml:trace contextRef="#ctx0" brushRef="#br0">0 28 8324,'0'0'7566,"7"5"-7473,4 3-9,-1 1 0,-1 1 0,0 0 0,0 0 0,-1 1 0,0 0 0,8 15 0,-11-16-271,0-1 0,-1 1 1,0 0-1,-1 0 0,3 11 1,-5-18-297,-1 1-1,1 0 1,-1 0 0,0-1 0,0 1 0,0 0 0,-1 0 0,0 4-1,4-16-183,1-1 0,1 1 0,-1-1-1,1 1 1,1 1 0,0-1 0,0 1-1,0 0 1,14-12 0,-11 11 1053,0 0 0,-1-1 0,0-1 0,0 1 0,9-18 0,-17 27-78,0-1 1,1 0-1,-1 1 1,0-1 0,1 1-1,-1-1 1,1 1-1,-1-1 1,0 1-1,1 0 1,-1-1 0,1 1-1,-1 0 1,1-1-1,-1 1 1,1 0-1,0-1 1,-1 1-1,1 0 1,-1 0 0,1 0-1,0-1 1,-1 1-1,1 0 1,-1 0-1,1 0 1,0 0 0,0 0-1,21 10 1594,18 26-3350,-36-32 2146,4 4-694,0 0 0,0 0 0,-1 1 0,0 0 1,-1 0-1,0 1 0,0 0 0,7 19 0,-11-22-427,0 0 0,-1 1 1,0-1-1,0 0 0,0 11 1,-1-20 103,0 0 321,0 0 0,1-1 0,-1 1 0,0 0 0,1 0 0,0 0 0,-1 0-1,1 0 1,0 0 0,0 0 0,0 1 0,0-1 0,0 0 0,1 0 0,1-2-1,13-12-1,1 1 0,0 0 0,35-23 0,-37 29 162,0-2 0,-1 1 0,0-2-1,-1 0 1,0 0 0,-1-1 0,17-24-1,-28 36-60,0 0 0,0 0 0,0 0-1,-1 0 1,1 0 0,0 0-1,-1 0 1,1 0 0,-1 0 0,1 0-1,-1 0 1,0-1 0,1 1-1,-1 0 1,0 0 0,0 0 0,0 0-1,0-1 1,0 1 0,0 0-1,0 0 1,0-1 0,0 1 0,-1 0-1,1-2 1,-2 3-27,1-1-1,0 1 1,0-1-1,0 1 1,0 0-1,-1 0 1,1-1-1,0 1 1,0 0-1,0 0 1,-1 0-1,1 0 1,0 0-1,0 1 1,-1-1-1,1 0 1,0 0-1,0 1 1,-2 0-1,-6 2 43,1 0 0,-1 1 0,1 0-1,-1 0 1,-8 8 0,11-7-77,0 0 0,1 1 0,0 0 0,0 1 0,1-1 0,0 1 0,0-1-1,0 1 1,-4 14 0,7-18-38,0-1-1,0 1 0,0 0 0,1 0 0,-1 0 0,1 0 1,0-1-1,0 1 0,0 0 0,0 0 0,0 0 0,1 0 1,-1 0-1,1-1 0,0 1 0,0 0 0,0 0 0,0-1 1,0 1-1,1-1 0,-1 1 0,1-1 0,-1 0 1,1 1-1,0-1 0,0 0 0,0 0 0,0 0 0,1 0 1,3 2-1,8 3-430,0-1-1,0-1 1,0 0 0,0 0 0,1-2 0,0 0-1,29 2 1,46-2-4705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6.951"/>
    </inkml:context>
    <inkml:brush xml:id="br0">
      <inkml:brushProperty name="width" value="0.05" units="cm"/>
      <inkml:brushProperty name="height" value="0.05" units="cm"/>
      <inkml:brushProperty name="color" value="#004F8B"/>
    </inkml:brush>
  </inkml:definitions>
  <inkml:trace contextRef="#ctx0" brushRef="#br0">325 1 7235,'0'0'4474,"5"23"-3716,14 61 304,5-1 0,35 85 0,-53-157-1035,-5-8-17,1 0 0,0 0 0,-1 0 0,0 0 0,0 1 0,0-1 0,0 0 0,1 7 0,-16-12 3,-46-17-362,14 2 149,0 3 0,-2 1 0,1 3 0,-1 2-1,-71-4 1,118 12 208,1 0 0,-1 0 1,0 0-1,0 0 0,0 0 0,0 0 0,1 1 0,-1-1 1,0 0-1,0 0 0,0 1 0,1-1 0,-1 0 0,0 1 0,0-1 1,1 1-1,-1-1 0,0 1 0,1-1 0,-1 1 0,1 0 0,-1-1 1,0 1-1,1 0 0,0-1 0,-1 1 0,1 0 0,-1 0 0,1 0 1,0-1-1,0 1 0,-1 0 0,1 0 0,0 0 0,0-1 0,0 1 1,0 0-1,0 0 0,0 0 0,0 0 0,0 0 0,0-1 1,0 1-1,1 0 0,-1 0 0,0 0 0,0-1 0,1 1 0,-1 0 1,1 0-1,0 0 0,0 4-5,1-1 0,0 0 0,0 0 0,1 0 0,-1 0 0,1 0 0,0 0 0,6 5 0,9 4 32,0-1 0,0-1 0,1 0 0,1-2 0,0 0 1,0-1-1,1-1 0,0-1 0,24 4 0,-8-4-40,0-2 0,0-1 0,1-2 0,58-5 0,-74 1 46,-1-1 1,1 0-1,37-14 1,-49 14-92,-1 0-1,1 0 1,-1-1 0,0 0-1,0 0 1,0-1 0,-1-1 0,0 1-1,0-1 1,8-10 0,-14 16-59,-1-1 1,1 0 0,-1 0 0,1 0-1,-1 0 1,1 0 0,-1 0 0,0 0-1,0 0 1,0 0 0,0-1-1,-1 1 1,1 0 0,0-1 0,-1 1-1,0 0 1,0-1 0,1 1-1,-1-1 1,-1 1 0,1 0 0,0-1-1,0 1 1,-1 0 0,0-1 0,1 1-1,-1 0 1,0-1 0,0 1-1,0 0 1,0 0 0,-1 0 0,1 0-1,-1 0 1,1 0 0,-1 0 0,1 1-1,-1-1 1,0 1 0,-4-3-1,-1-1 129,0 2-1,0-1 0,0 1 0,-1 0 0,0 0 0,0 1 0,1 0 1,-1 1-1,0-1 0,-17 1 0,24 1 90,-1 0-1,0 1 0,1-1 1,-1 1-1,1-1 1,-1 1-1,1-1 1,-1 1-1,1 0 1,-1 0-1,1 0 1,-1 0-1,1 0 0,0 0 1,0 0-1,0 1 1,-1-1-1,1 0 1,0 0-1,1 1 1,-1-1-1,0 1 0,0-1 1,0 1-1,1-1 1,-1 1-1,1 0 1,0-1-1,-1 1 1,1 0-1,0-1 1,0 1-1,0 0 0,0-1 1,0 1-1,0 0 1,0-1-1,1 3 1,0 1-72,-1-1 1,0 0-1,1 0 1,0 0-1,0 1 0,0-1 1,1 0-1,0 0 1,-1-1-1,1 1 1,0 0-1,1 0 1,-1-1-1,1 0 1,3 4-1,2-1-207,0-1 0,1-1 0,0 1 0,0-1 0,0-1 0,0 0 0,1 0 0,-1-1 0,12 2 1,48 0-3735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4.101"/>
    </inkml:context>
    <inkml:brush xml:id="br0">
      <inkml:brushProperty name="width" value="0.05" units="cm"/>
      <inkml:brushProperty name="height" value="0.05" units="cm"/>
      <inkml:brushProperty name="color" value="#004F8B"/>
    </inkml:brush>
  </inkml:definitions>
  <inkml:trace contextRef="#ctx0" brushRef="#br0">96 146 4514,'0'0'3490,"44"110"-2178,-36-82-351,0-5-865,-2-7-16,-1-4-80,1-5-256,-4-1-833,-2-19-7171</inkml:trace>
  <inkml:trace contextRef="#ctx0" brushRef="#br0" timeOffset="1">1 1 5939,'0'0'512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7.389"/>
    </inkml:context>
    <inkml:brush xml:id="br0">
      <inkml:brushProperty name="width" value="0.05" units="cm"/>
      <inkml:brushProperty name="height" value="0.05" units="cm"/>
      <inkml:brushProperty name="color" value="#004F8B"/>
    </inkml:brush>
  </inkml:definitions>
  <inkml:trace contextRef="#ctx0" brushRef="#br0">1 1 13366,'0'0'486,"1"21"-273,22 433 1185,-19-451-1963,5-10 274,13-19-42,-8 9-255,-5 9 613,0 0-1,0 0 1,1 1-1,0 0 0,0 1 1,0 0-1,1 1 1,0 0-1,0 0 0,0 1 1,1 1-1,0 0 1,-1 0-1,1 1 0,0 1 1,0 0-1,0 0 1,0 2-1,12 0 0,-22 0 22,0-1-1,0 1 0,0 0 0,0 0 0,0-1 0,0 1 0,0 1 0,-1-1 0,1 0 0,0 0 0,-1 0 0,1 1 0,-1-1 0,1 1 0,-1 0 0,1-1 0,-1 1 0,0 0 0,0 0 0,0-1 0,0 1 0,0 0 0,-1 0 0,1 0 0,0 0 0,-1 0 0,0 1 0,1-1 0,-1 0 0,0 0 1,0 0-1,0 3 0,0 0 6,0 1 0,-1-1 1,1 1-1,-1 0 0,0-1 1,0 1-1,-1-1 0,1 0 1,-1 1-1,-1-1 0,-4 8 1,1-5-25,0-1 0,-1 0 1,0-1-1,0 1 0,0-1 1,-1-1-1,0 1 0,0-2 1,-1 1-1,1-1 0,-1 0 0,-16 4 1,7-3-117,-1 0 1,0-2-1,1 0 1,-1-1-1,-28-1 1,45-1 18,0 0 1,0 0-1,0 0 0,1 0 1,-1-1-1,0 1 1,0 0-1,0-1 0,1 1 1,-1-1-1,0 0 1,0 0-1,1 1 1,-1-1-1,1 0 0,-1-1 1,1 1-1,-1 0 1,1 0-1,-2-3 1,1 2-183,1-1 1,0 0-1,0 1 1,0-1-1,0 0 1,1 0-1,-1 0 1,1 0-1,0 0 1,-1 0-1,2 0 1,-1-4 0,2-27-3629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7.847"/>
    </inkml:context>
    <inkml:brush xml:id="br0">
      <inkml:brushProperty name="width" value="0.05" units="cm"/>
      <inkml:brushProperty name="height" value="0.05" units="cm"/>
      <inkml:brushProperty name="color" value="#004F8B"/>
    </inkml:brush>
  </inkml:definitions>
  <inkml:trace contextRef="#ctx0" brushRef="#br0">0 85 6643,'0'0'4101,"21"0"-1535,5 1-1893,-2 1-89,1-2 0,-1 0 0,38-6 0,-60 6-482,0 0-1,0-1 0,0 0 0,0 1 0,-1-1 1,1 0-1,0 0 0,0 0 0,0 0 1,0 0-1,-1 0 0,1 0 0,-1-1 0,1 1 1,-1 0-1,1-1 0,-1 0 0,0 1 0,0-1 1,1 0-1,-1 1 0,-1-1 0,1 0 0,0 0 1,0 0-1,0-2 0,-1 2-74,0 1 0,0-1 0,0 0 0,0 1 0,-1-1 0,1 1 0,0-1 0,-1 1 0,1-1 0,-1 1 0,0-1 1,1 1-1,-1-1 0,0 1 0,0 0 0,0 0 0,0-1 0,0 1 0,0 0 0,0 0 0,-1 0 0,1 0 0,0 0 0,-1 0 0,1 0 0,0 1 0,-1-1 0,1 0 0,-1 1 0,1-1 0,-1 1 0,1 0 0,-1-1 0,-1 1 0,-3-2-61,-1 1 0,1 0 0,0 0 0,0 0 0,-1 1 0,1 0-1,-1 0 1,1 0 0,0 1 0,0 0 0,-1 0 0,-6 3-1,11-3 27,-1 1 0,0-1 0,1 1 0,0 0 0,-1 0 0,1 0 0,0 0 0,0 0 0,0 1 0,0-1 0,0 1 0,0-1 0,1 1 0,-1-1 0,1 1 0,0 0-1,0 0 1,0 0 0,0 0 0,0 0 0,1 0 0,-1 0 0,1 0 0,0 0 0,0 0 0,0 5 0,1-2 4,-1 0 0,1 0 0,0-1 0,0 1 0,1 0 0,0 0 0,0-1 0,0 0 0,1 1-1,0-1 1,-1 0 0,2 0 0,-1 0 0,1 0 0,0-1 0,0 0 0,0 1 0,0-1 0,1-1 0,-1 1 0,1-1 0,0 0 0,0 0 0,11 4 0,-1 0-98,1-1 0,-1-1 0,1-1 0,0 0-1,0-1 1,0-1 0,31 1 0,-43-3 86,0-1-1,0 1 1,0-1 0,0 0 0,0 0-1,-1 0 1,1 0 0,0 0-1,-1-1 1,1 0 0,-1 0-1,0 0 1,1 0 0,-1-1-1,0 1 1,0-1 0,-1 1-1,1-1 1,0 0 0,-1 0-1,0-1 1,0 1 0,0 0-1,0-1 1,3-6 0,-1-1-67,0-1 1,-1 0 0,0 1-1,-1-1 1,0 0 0,-1 0-1,0-16 649,11 55-827,-8-21-278,1 0 0,-1 0 1,1 0-1,0-1 0,1 0 1,-1 0-1,1 0 0,0 0 1,0-1-1,1 0 0,10 5 0,24 6-4060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8.425"/>
    </inkml:context>
    <inkml:brush xml:id="br0">
      <inkml:brushProperty name="width" value="0.05" units="cm"/>
      <inkml:brushProperty name="height" value="0.05" units="cm"/>
      <inkml:brushProperty name="color" value="#004F8B"/>
    </inkml:brush>
  </inkml:definitions>
  <inkml:trace contextRef="#ctx0" brushRef="#br0">150 108 6419,'0'0'8508,"-1"-17"-7396,-7-51-234,7 67-864,1 0 0,-1-1 1,0 1-1,0 0 0,1-1 0,-1 1 0,0 0 1,0 0-1,-1 0 0,1 0 0,0 0 0,0 0 1,0 0-1,-1 0 0,1 0 0,0 0 0,-1 1 0,1-1 1,-1 1-1,1-1 0,-1 1 0,1-1 0,-1 1 1,1 0-1,-1 0 0,1 0 0,-1 0 0,-2 0 1,1 0-30,-1 0 1,1 0 0,0 1-1,0-1 1,0 1 0,0-1 0,0 1-1,0 0 1,0 1 0,1-1-1,-6 3 1,4 1 6,1-1 0,0 1 0,0 0 0,1 0 0,0 0 0,-1 0 0,2 0 0,-1 1 0,1-1 0,-1 0 0,1 1 0,1-1 0,-1 1-1,1 0 1,1 8 0,-1-1 39,1 1 0,0-1 0,1 0 0,1 0-1,7 22 1,-2-16 37,2-2 0,1 1 0,16 21 0,23 38 64,-46-70-134,-1 1 0,0-1 0,0 1 0,0-1 0,-1 1 0,-1 0 0,1 0 0,-1-1 0,0 10 0,-1-16-16,0 0 0,-1 0 0,1 0 0,-1 0 0,1 0 0,-1 0 0,1 0 0,-1 0 0,1 0-1,-1 0 1,0 0 0,0 0 0,1 0 0,-1-1 0,0 1 0,0 0 0,0-1 0,0 1 0,0 0 0,0-1-1,0 1 1,0-1 0,0 1 0,0-1 0,0 0 0,0 0 0,0 1 0,-1-1 0,1 0 0,0 0-1,0 0 1,-1 0 0,-49 0-619,35 0 207,13 0 398,-1 0 0,1 0 0,-1-1 0,1 1 0,-1-1 0,1 1 0,0-1 0,-1 0 0,1-1 0,0 1 0,0 0 0,-1-1 0,1 0 0,0 0 0,0 0 0,1 0 0,-1 0 0,0-1 0,1 1 0,0-1 0,-1 1 0,1-1 0,0 0 0,0 0 0,1 0 0,-1 0 0,0 0 0,1-1 0,0 1 0,0 0 0,-1-5 0,1 3 32,1 1 0,-1-1 0,1 1 0,0-1 0,0 0 0,1 1 0,-1-1 0,1 0 0,0 1 0,1-1 0,-1 1 0,1-1-1,0 1 1,0 0 0,0 0 0,0 0 0,1 0 0,-1 0 0,1 0 0,0 1 0,0-1 0,1 1 0,4-4 0,7-3 4,0 0-1,0 1 1,0 1-1,1 0 1,1 1-1,30-9 1,3 5 1,52-6 1,-59 11-8,1-2 0,50-15 0,-91 21 45,0 1 0,0 0 1,0-1-1,0 0 0,-1 1 1,1-1-1,0 0 0,-1-1 1,0 1-1,1 0 0,-1-1 1,0 1-1,0-1 0,0 0 1,-1 1-1,1-1 0,-1 0 1,0 0-1,1 0 0,-1 0 1,0-1-1,-1 1 0,1 0 1,-1 0-1,1 0 0,-1-1 1,0 1-1,0 0 0,0 0 1,-1-1-1,1 1 0,-1 0 1,0 0-1,0 0 0,0-1 1,0 1-1,0 0 0,-1 1 1,1-1-1,-1 0 0,0 0 1,0 1-1,0-1 0,0 1 1,0-1-1,-1 1 0,1 0 1,-6-4-1,6 5 36,0 0 0,0-1-1,0 1 1,-1 0 0,1 0 0,-1 1-1,1-1 1,-1 0 0,1 1 0,-1-1-1,1 1 1,-1 0 0,1 0 0,-1 0-1,1 0 1,-1 0 0,1 1 0,-1-1-1,1 1 1,-1 0 0,1-1 0,-1 1-1,1 0 1,0 0 0,0 1-1,-1-1 1,1 0 0,0 1 0,0 0-1,0-1 1,1 1 0,-1 0 0,0 0-1,1 0 1,-2 2 0,1-1-25,0 0-1,0 0 1,1 0-1,-1 0 1,1 0 0,0 0-1,0 1 1,0-1-1,1 0 1,-1 1 0,1-1-1,0 0 1,0 1-1,0-1 1,0 1 0,0-1-1,1 0 1,0 1-1,-1-1 1,1 0 0,0 0-1,1 1 1,-1-1-1,1 0 1,-1 0 0,4 4-1,1 0-262,1 1 1,0-2-1,1 1 0,-1-1 0,1 0 0,1 0 1,9 5-1,-3-3-1194,1-1 1,0 0-1,23 6 0,8-3-3599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8:58.785"/>
    </inkml:context>
    <inkml:brush xml:id="br0">
      <inkml:brushProperty name="width" value="0.05" units="cm"/>
      <inkml:brushProperty name="height" value="0.05" units="cm"/>
      <inkml:brushProperty name="color" value="#004F8B"/>
    </inkml:brush>
  </inkml:definitions>
  <inkml:trace contextRef="#ctx0" brushRef="#br0">0 202 7171,'0'0'8980,"36"-100"-6066,-22 77-1474,7 3-431,6 3 15,6 0-864,0 6-144,2 2-16,-4 5-32,-6 4-576,-4 0-1489,-7 0-560,1 0-689,-3 0-2192</inkml:trace>
  <inkml:trace contextRef="#ctx0" brushRef="#br0" timeOffset="1">535 68 6659,'0'0'2577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0.583"/>
    </inkml:context>
    <inkml:brush xml:id="br0">
      <inkml:brushProperty name="width" value="0.05" units="cm"/>
      <inkml:brushProperty name="height" value="0.05" units="cm"/>
      <inkml:brushProperty name="color" value="#004F8B"/>
    </inkml:brush>
  </inkml:definitions>
  <inkml:trace contextRef="#ctx0" brushRef="#br0">0 127 1072,'2'4'11800,"8"7"-11437,12-3-298,0-2 0,0-1-1,0-1 1,1-1-1,-1 0 1,1-2 0,39-3-1,-27 2-34,-33 0-38,0 0-1,1 0 1,-1-1-1,0 1 1,1 0-1,-1-1 1,0 0-1,0 0 1,1 1-1,-1-1 1,0-1-1,0 1 1,0 0-1,0 0 1,0-1-1,0 1 1,-1-1-1,1 0 1,0 1-1,-1-1 1,0 0-1,1 0 1,-1 0-1,0 0 1,0 0-1,0 0 1,0 0-1,0 0 1,0-1-1,0-1 1,1-5-49,-1 1 1,1-1-1,-2 1 1,1-1-1,-1 0 1,-2-16-1,1 22 32,0 0 0,0 1 0,0-1 0,0 1-1,-1-1 1,1 1 0,-1 0 0,1 0 0,-1 0 0,0 0-1,0 0 1,0 0 0,0 0 0,0 0 0,0 1-1,0-1 1,-1 1 0,1-1 0,-1 1 0,1 0 0,-1 0-1,1 0 1,-1 1 0,0-1 0,1 1 0,-1-1-1,0 1 1,-3 0 0,-9-2-68,-1 1-1,1 1 0,-25 2 1,36-1 92,0-1-1,0 1 1,1 0 0,-1 0 0,0 1 0,1-1-1,-1 1 1,1 0 0,-1 0 0,1 0 0,0 0-1,0 0 1,0 1 0,0 0 0,0-1 0,0 1-1,1 0 1,0 0 0,-1 0 0,1 1-1,0-1 1,0 1 0,1-1 0,-3 7 0,1-1 78,0 1-1,1 0 1,1-1 0,-1 1 0,1 0 0,1 0 0,0-1 0,2 17-1,-2-22-64,1 0-1,0 0 0,0 0 0,0 0 0,1 0 0,-1-1 1,1 1-1,0-1 0,0 1 0,0-1 0,0 0 0,1 1 0,-1-1 1,1-1-1,4 5 0,-1-2 14,1-1 1,-1 0-1,1 0 1,0 0-1,0-1 1,0 0-1,11 3 1,5 0-43,-1-2 0,1 0 1,0-2-1,32 0 0,-38-1-440,0-2 0,0 0 0,0 0 0,-1-2 0,26-6 0,18-18-3105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0.926"/>
    </inkml:context>
    <inkml:brush xml:id="br0">
      <inkml:brushProperty name="width" value="0.05" units="cm"/>
      <inkml:brushProperty name="height" value="0.05" units="cm"/>
      <inkml:brushProperty name="color" value="#004F8B"/>
    </inkml:brush>
  </inkml:definitions>
  <inkml:trace contextRef="#ctx0" brushRef="#br0">1 1 5747,'0'0'4738,"0"117"-2465,2-61-784,2 2-689,4-8-416,3-3 336,3-8-720,-1-6 0,-3-8-48,-2-9-752,-6-4-817,-2-9-1120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1.298"/>
    </inkml:context>
    <inkml:brush xml:id="br0">
      <inkml:brushProperty name="width" value="0.05" units="cm"/>
      <inkml:brushProperty name="height" value="0.05" units="cm"/>
      <inkml:brushProperty name="color" value="#004F8B"/>
    </inkml:brush>
  </inkml:definitions>
  <inkml:trace contextRef="#ctx0" brushRef="#br0">0 3 8084,'0'0'7251,"75"-2"-6435,-38 2-111,3 0-401,-3 0-272,-4 0-32,-8 0-240,-6 0-1313,-7 0-720,-4 0-2721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3.237"/>
    </inkml:context>
    <inkml:brush xml:id="br0">
      <inkml:brushProperty name="width" value="0.05" units="cm"/>
      <inkml:brushProperty name="height" value="0.05" units="cm"/>
      <inkml:brushProperty name="color" value="#004F8B"/>
    </inkml:brush>
  </inkml:definitions>
  <inkml:trace contextRef="#ctx0" brushRef="#br0">288 310 2145,'0'0'6624,"16"-36"-477,-16 33-6115,0 1 1,0-1-1,-1 0 0,1 1 0,-1-1 1,0 1-1,1-1 0,-1 1 0,0-1 1,-1 1-1,1-1 0,0 1 0,-1 0 1,1 0-1,-1-1 0,0 1 0,1 1 1,-1-1-1,-5-3 0,2 1-25,-1 0-1,-1 1 1,1 0-1,0 0 1,-1 0-1,1 1 1,-12-2 0,-10-1-75,0 2 1,-53 0 0,78 3 78,1-1-21,-1 1 1,0 0-1,0 0 0,0 0 0,1 0 1,-1 1-1,0-1 0,0 1 1,1-1-1,-1 1 0,0 0 0,1 0 1,-1 0-1,1 0 0,-1 1 1,1-1-1,0 1 0,-1 0 1,1-1-1,0 1 0,0 0 0,0 0 1,0 0-1,1 0 0,-1 1 1,0-1-1,1 1 0,0-1 0,-1 1 1,1-1-1,0 1 0,1-1 1,-1 1-1,0 0 0,1 0 0,-1-1 1,1 1-1,0 5 0,-1-4 10,0 1-1,1-1 1,0 1-1,0-1 1,0 1-1,0-1 1,1 1-1,-1-1 1,1 1-1,0-1 1,1 0-1,-1 1 1,1-1-1,0 0 1,0 0-1,3 4 1,-2-4 1,1-1 1,-1 0 0,1 0-1,0 0 1,0 0 0,0-1 0,0 0-1,0 1 1,1-2 0,-1 1-1,1 0 1,-1-1 0,1 0-1,0 0 1,6 0 0,0 1-255,0-1-1,0 0 1,0-1 0,0 0 0,0-1 0,0 0-1,-1-1 1,1 0 0,0 0 0,-1-1 0,1-1-1,-1 0 1,11-6 0,-15 7 69,0-1-1,0 0 1,0-1 0,-1 1 0,0-1-1,0 0 1,0-1 0,0 1 0,-1-1 0,0 0-1,0 0 1,0 0 0,-1-1 0,0 1-1,0-1 1,-1 0 0,0 0 0,0 0-1,0 0 1,0-14 0,0 11 297,-1-1 0,-1 1 1,1 0-1,-2-1 0,1 1 1,-2-1-1,1 1 0,-1-1 1,-1 1-1,0 0 0,0 0 1,-1 1-1,0-1 0,-1 1 1,0-1-1,-1 2 0,0-1 1,-13-15-1,19 24-54,0-1-1,-1 1 1,1 0 0,0 0 0,0 0-1,0-1 1,0 1 0,0 0 0,-1 0-1,1 0 1,0 0 0,0 0 0,0-1-1,-1 1 1,1 0 0,0 0-1,0 0 1,0 0 0,-1 0 0,1 0-1,0 0 1,0 0 0,-1 0 0,1 0-1,0 0 1,0 0 0,-1 0 0,1 0-1,0 0 1,0 0 0,0 0 0,-1 0-1,1 0 1,0 0 0,0 0 0,-1 0-1,1 1 1,0-1 0,0 0 0,0 0-1,0 0 1,-1 0 0,1 0 0,0 1-1,0-1 1,0 0 0,-5 16 573,4 28-1113,1-38 768,-1 21-79,1 0 1,2 0 0,1 0 0,1 0-1,8 26 1,-11-47-198,1 1 0,1-1 0,-1 0 1,1 0-1,0 0 0,0-1 0,1 1 0,0-1 0,0 0 0,0 0 0,0 0 0,1 0 0,0-1 1,0 0-1,0 0 0,0 0 0,1-1 0,0 0 0,-1 0 0,1 0 0,0 0 0,0-1 0,1 0 1,-1-1-1,0 1 0,1-1 0,7 0 0,-2 1-36,-1-1 0,1-1 0,-1 0 0,1-1 0,-1 0 0,15-3 0,-23 3 8,0 0 1,-1 0-1,1 0 0,-1-1 1,1 1-1,-1 0 0,1-1 1,-1 0-1,0 1 1,0-1-1,0 0 0,0 0 1,0 0-1,0-1 0,0 1 1,-1 0-1,1-1 0,-1 1 1,0-1-1,0 1 0,0-1 1,0 0-1,0 1 1,0-1-1,-1 0 0,1 0 1,-1 1-1,0-1 0,0 0 1,0-4-1,0-10 33,1 14 23,0-1 0,-1 0 0,0 0 0,0 0 0,0 0 0,0 0 0,-1 0 0,1 0 0,-1 0 0,0 0 0,0 1 0,-1-1 0,1 0 0,-1 1 0,0-1 0,0 1 0,-4-6 445,6 14-503,1 0-1,-1 0 1,1 0-1,0-1 1,0 1-1,0 0 0,1-1 1,-1 1-1,1-1 1,0 0-1,1 1 1,-1-1-1,1 0 1,-1 0-1,1 0 1,1-1-1,-1 1 1,0-1-1,1 0 1,0 1-1,-1-2 0,1 1 1,1 0-1,7 3 1,-2-1 29,1-1 0,0-1 0,0 1-1,0-2 1,1 0 0,-1 0 0,1-1 0,-1 0 0,16-1 0,-24-1-76,1 1 1,-1-1 0,0 0 0,0 0 0,0 0-1,0-1 1,0 1 0,0-1 0,-1 0 0,1 1-1,0-1 1,-1 0 0,1-1 0,-1 1-1,0 0 1,1-1 0,-1 1 0,-1-1 0,1 0-1,0 0 1,-1 1 0,1-1 0,-1 0-1,0 0 1,0-1 0,0 1 0,0 0 0,0-6-1,3-10-874,-1 1-1,-2-1 0,1-28 1162,-2 54 843,0-2-896,0 1 0,1-1 0,-1 0 0,1 0 0,1 0 0,-1 0-1,1 0 1,-1 0 0,1-1 0,1 1 0,-1 0 0,1-1-1,0 0 1,0 1 0,0-1 0,0 0 0,7 5 0,-2-3-347,0 1 1,0-2 0,1 1 0,0-1-1,-1-1 1,2 0 0,-1 0-1,15 4 1,23 2-3045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4.068"/>
    </inkml:context>
    <inkml:brush xml:id="br0">
      <inkml:brushProperty name="width" value="0.05" units="cm"/>
      <inkml:brushProperty name="height" value="0.05" units="cm"/>
      <inkml:brushProperty name="color" value="#004F8B"/>
    </inkml:brush>
  </inkml:definitions>
  <inkml:trace contextRef="#ctx0" brushRef="#br0">225 113 9828,'0'0'4202,"5"-14"-3772,11-44 29,-16 57-453,0 0 1,0 0-1,0 0 1,0-1-1,-1 1 0,1 0 1,0 0-1,-1 0 1,1-1-1,-1 1 1,1 0-1,-1 0 0,0 0 1,1 0-1,-1 0 1,0 0-1,0 0 1,0 0-1,1 1 0,-1-1 1,0 0-1,0 0 1,0 1-1,0-1 1,-1 1-1,1-1 0,0 1 1,0-1-1,-2 0 1,-35-8 180,33 9-143,-4-2 20,0 1 1,-1 0-1,1 1 0,-1 0 0,0 1 1,1 0-1,0 0 0,-1 1 1,-15 4-1,21-4-24,0 0 1,0 0-1,0 0 1,0 0-1,1 1 1,-1-1-1,1 1 1,-1 0-1,1 0 1,0 0-1,0 1 1,0-1-1,0 1 1,1 0-1,0 0 1,-1-1-1,1 2 1,1-1-1,-1 0 1,1 0-1,-1 0 1,0 8-1,0-6-14,1 1 0,0 0 0,1-1-1,-1 1 1,1 0 0,0 0 0,1-1 0,0 1 0,0 0-1,0 0 1,1-1 0,3 9 0,-3-10-10,1-1 0,-1 0 1,1 0-1,1 0 0,-1-1 0,0 1 0,1-1 0,0 1 1,0-1-1,0 0 0,0-1 0,0 1 0,0-1 0,1 0 1,-1 0-1,1 0 0,7 2 0,2-1 10,1 0 0,0-1 0,0 0 0,0-1 0,0 0 0,0-2 0,25-3 0,-38 4-28,1-1-1,0 0 1,-1 0 0,1 0-1,-1 0 1,1 0-1,-1 0 1,0-1 0,1 1-1,-1-1 1,0 0 0,0 0-1,0 0 1,0 0-1,0 0 1,-1 0 0,1 0-1,0 0 1,-1-1-1,0 1 1,0-1 0,2-3-1,-1-1 23,0-1 0,0 0-1,0 0 1,-1 0 0,0 0-1,-1-11 1,20 24 124,-4 7-218,-7-5 114,1 0 0,-1 0-1,1-1 1,0 0 0,0-1 0,1 0-1,0 0 1,0-1 0,0-1 0,0 0-1,1 0 1,13 1 0,-29-12-158,-5-2-470,0 1-1,0 0 1,-1 0 0,-18-11-1,-25-23-478,53 44 1121,0-1 0,1 0 1,-1 0-1,0 0 0,1 0 1,-1 0-1,0 0 1,1 0-1,-1-1 0,0 1 1,0 0-1,1 0 1,-1 0-1,0 0 0,1 0 1,-1 0-1,0 0 0,0-1 1,1 1-1,-1 0 1,0 0-1,0 0 0,0-1 1,1 1-1,-1 0 0,0 0 1,0-1-1,0 1 1,0 0-1,1 0 0,-1-1 1,0 1-1,0 0 1,0 0-1,0-1 0,0 1 1,0 0-1,0-1 0,0 1 1,0 0-1,0 0 1,0-1-1,0 1 0,0 0 1,0-1-1,0 1 1,0 0-1,0-1 0,0 1 1,0 0-1,-1 0 0,1-1 1,0 1-1,0 0 1,0 0-1,0-1 0,-1 1 1,1 0-1,0 0 0,0 0 1,0-1-1,-1 1 1,1 0-1,-1 0 0,26 3 203,4 5-247,1 2 0,-1 1 0,29 15 0,-22-9-205,49 16 0,-82-33 11,0-35 488,0 28-308,-1 1 0,1-1 0,0 1 0,0 0 0,1 0-1,0 0 1,0 0 0,0 1 0,1 0 0,0 0 0,0 0 0,0 0-1,1 1 1,-1 0 0,1 0 0,0 0 0,10-4 0,4 0-990,0 0 1,0 2-1,1 0 0,30-5 1,7 2-3705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5.030"/>
    </inkml:context>
    <inkml:brush xml:id="br0">
      <inkml:brushProperty name="width" value="0.05" units="cm"/>
      <inkml:brushProperty name="height" value="0.05" units="cm"/>
      <inkml:brushProperty name="color" value="#004F8B"/>
    </inkml:brush>
  </inkml:definitions>
  <inkml:trace contextRef="#ctx0" brushRef="#br0">256 23 11605,'0'0'7345,"-1"-8"-6702,-6-7-914,4 34 83,2 34 84,1-35 112,0 0-1,2 0 1,6 33-1,-6-43-38,1-1-1,-1 0 0,1 0 1,1 0-1,-1 0 0,1 0 1,0 0-1,1-1 0,-1 0 1,1 0-1,10 9 1,-35-39-298,7 16 210,1 0 0,-2 1-1,1 0 1,-1 1 0,0 1-1,0 0 1,-1 1 0,0 1-1,1 0 1,-1 1 0,0 0-1,0 1 1,0 1 0,-23 3-1,35-2 169,0 0 0,0 0 0,1 0 0,-1 0 0,0 1 0,1 0 0,-1-1 0,1 1 0,0 0 0,-1 0 0,1 0 0,0 0 0,0 1 0,0-1-1,1 0 1,-1 1 0,1 0 0,-1-1 0,1 1 0,0 0 0,0 0 0,0-1 0,0 1 0,0 0 0,1 0 0,-1 5 0,0-4-19,1-1 0,-1 0 0,1 1 1,0-1-1,0 0 0,0 1 0,1-1 0,-1 0 1,1 1-1,0-1 0,0 0 0,0 0 0,0 1 1,0-1-1,1 0 0,-1 0 0,1-1 0,0 1 1,0 0-1,0 0 0,0-1 0,1 1 0,2 2 1,6 1 30,1 0 0,0-1 0,0 0 0,0-1 1,0 0-1,1-1 0,-1-1 0,18 2 0,12-1 40,50-4-1,-82 1-94,-6 0-29,0 0-1,0-1 1,-1 1-1,1-1 1,-1 1-1,1-1 0,0 0 1,-1-1-1,1 1 1,-1 0-1,0-1 1,0 0-1,1 0 1,-1 0-1,0 0 1,-1-1-1,1 1 1,0-1-1,-1 1 0,1-1 1,-1 0-1,0 0 1,0 0-1,0 0 1,0-1-1,0 1 1,-1-1-1,2-4 1,7-11-282,-6 18 299,1 0 0,-1 0 0,1 0 1,-1 1-1,1 0 0,-1 0 0,1 0 0,-1 1 0,8 1 0,55 13-34,-42-9 96,0 0 0,-1-2 0,43 2 0,-55-5-107,-10-1 81,1 0 0,-1 0 0,0 0 0,0 0 0,1 0 0,-1 0 0,0-1 1,0 1-1,1-1 0,-1 1 0,3-2 0,-4 0-27,0 1-1,0-1 1,0 1 0,0 0-1,0-1 1,-1 0 0,1 1-1,0-1 1,-1 1 0,1-1-1,-1 0 1,0 1 0,0-1-1,0 0 1,0 1 0,0-1-1,0 0 1,0-2 0,-1 1-90,1 0-1,-1 0 1,1 0 0,-1 0 0,0 0 0,0 1 0,0-1 0,-1 0-1,1 0 1,-1 1 0,1-1 0,-1 1 0,0-1 0,0 1 0,0 0 0,-5-4-1,-46-33-1537,23 19 1391,79 37 3177,-6 11-2864,-1 3 0,47 43 1,-88-74-116,0 1 0,0-1 0,0 0 0,0 1 0,-1-1 0,1 0 0,0 0 0,0 1 0,0-1 0,0 0 0,0 0 0,0 0 0,0 0 0,0 0 0,0 0 0,0 0 0,0-1 0,0 1 0,0 0 0,-1-1 0,1 1 0,0 0 0,0-1 0,0 1 0,0-1 0,1 0 0,23-18-388,-20 15 222,28-22-457,-17 11 767,1 2 0,0 0 0,1 1 0,0 1 0,34-15 0,-51 26 83,0 0 0,-1-1 1,1 1-1,0 0 0,0 0 1,0 0-1,0 0 0,0 0 1,0 1-1,0-1 0,0 0 0,0 0 1,0 1-1,-1-1 0,1 0 1,0 1-1,0-1 0,0 1 1,0 0-1,26 25 1151,-9-6-1129,55 27-1148,-65-44-173,0 1-1,0-1 1,0 0-1,14 2 0,13-1-6230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4.474"/>
    </inkml:context>
    <inkml:brush xml:id="br0">
      <inkml:brushProperty name="width" value="0.05" units="cm"/>
      <inkml:brushProperty name="height" value="0.05" units="cm"/>
      <inkml:brushProperty name="color" value="#004F8B"/>
    </inkml:brush>
  </inkml:definitions>
  <inkml:trace contextRef="#ctx0" brushRef="#br0">0 6 4578,'0'0'4720,"0"0"-4673,0 0-1,0 0 1,0-1 0,0 1 0,1 0 0,-1 0 0,0-1 0,0 1 0,0 0 0,0 0 0,0 0 0,0-1 0,0 1 0,0 0 0,1 0 0,-1 0 0,0-1 0,0 1 0,0 0 0,0 0 0,1 0 0,-1 0 0,0-1 0,0 1-1,0 0 1,1 0 0,-1 0 0,0 0 0,0 0 0,1 0 0,-1 0 0,0 0 0,0 0 0,0 0 0,1 0 0,-1 0 0,0 0 0,0 0 0,1 0 0,-1 0 0,0 0 0,0 0 0,1 0 0,-1 0 0,0 0 0,0 0-1,0 0 1,1 0 0,-1 1 0,0-1 0,0 0 0,0 0 0,1 0 0,-1 0 0,0 1 0,0-1 0,0 0 0,0 0 0,0 0 0,1 1 0,-1-1 0,0 0 0,0 0 0,0 1 0,44 107 353,81 189 1158,-99-235-1409,-17-37-7920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5.391"/>
    </inkml:context>
    <inkml:brush xml:id="br0">
      <inkml:brushProperty name="width" value="0.05" units="cm"/>
      <inkml:brushProperty name="height" value="0.05" units="cm"/>
      <inkml:brushProperty name="color" value="#004F8B"/>
    </inkml:brush>
  </inkml:definitions>
  <inkml:trace contextRef="#ctx0" brushRef="#br0">1 121 13110,'0'0'2353,"22"5"-611,-15-4-1662,105 15 774,-97-15-808,1-1 1,-1 0 0,0-1 0,1 0-1,-1-2 1,0 1 0,17-7-1,-22 5-22,1 0-1,-1 0 0,0-1 0,0-1 0,-1 0 0,14-10 1,-19 13-16,-1-1 0,0 1 0,0 0 0,0-1 0,0 0 1,0 0-1,-1 0 0,0 0 0,0 0 0,0 0 1,0 0-1,-1-1 0,1 1 0,-1-1 0,0 1 0,-1-1 1,1 1-1,-1-6 0,0 9 267,13 32 125,-8-21-443,0 0 0,1-1 0,0 0 0,0 0 0,1 0 0,0-1 0,0 0 0,1 0 0,0 0 0,1-1 0,-1-1 0,16 10 0,-17-12-627,0-1-1,1 0 1,-1 0 0,0 0 0,1-1 0,10 2 0,11-2-4925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5.795"/>
    </inkml:context>
    <inkml:brush xml:id="br0">
      <inkml:brushProperty name="width" value="0.05" units="cm"/>
      <inkml:brushProperty name="height" value="0.05" units="cm"/>
      <inkml:brushProperty name="color" value="#004F8B"/>
    </inkml:brush>
  </inkml:definitions>
  <inkml:trace contextRef="#ctx0" brushRef="#br0">0 1 9476,'0'0'833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6.123"/>
    </inkml:context>
    <inkml:brush xml:id="br0">
      <inkml:brushProperty name="width" value="0.05" units="cm"/>
      <inkml:brushProperty name="height" value="0.05" units="cm"/>
      <inkml:brushProperty name="color" value="#004F8B"/>
    </inkml:brush>
  </inkml:definitions>
  <inkml:trace contextRef="#ctx0" brushRef="#br0">15 237 1601,'0'0'16052,"-15"-7"-12362,310 27-5171,-294-20 1467,0-1-1,0 1 0,0-1 0,0 1 1,0-1-1,0 1 0,1-1 0,-1 0 1,-1 1-1,1-1 0,0 0 0,0 0 1,0 0-1,0 0 0,0 0 0,-1 0 1,1 0-1,-1 0 0,1 0 0,0 0 1,-1 0-1,0 0 0,1-1 0,-1 1 1,0 0-1,1 0 0,-1 0 0,0-1 1,0 1-1,0 0 0,0 0 1,0-1-1,0 1 0,-1 0 0,0-2 0,-8-49-67,-9 9-81,-6-18-470,18 19-3736,6 26-1263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6.519"/>
    </inkml:context>
    <inkml:brush xml:id="br0">
      <inkml:brushProperty name="width" value="0.05" units="cm"/>
      <inkml:brushProperty name="height" value="0.05" units="cm"/>
      <inkml:brushProperty name="color" value="#004F8B"/>
    </inkml:brush>
  </inkml:definitions>
  <inkml:trace contextRef="#ctx0" brushRef="#br0">1 371 4466,'0'0'6398,"21"0"-3973,-12 0-2113,16-1 218,0 0 0,0-1 0,-1-2 0,1 0 0,27-10 0,-44 12-459,-1-1 0,1 0 0,-1-1 1,0 0-1,0 0 0,-1 0 0,1-1 0,-1 0 0,0 0 0,8-8 0,-11 8-103,-1 1 0,1 0 0,-1 0 0,0-1-1,0 1 1,0-1 0,-1 0 0,0 0 0,0 1 0,0-1-1,0 0 1,-1 0 0,0 0 0,0 0 0,0 0-1,-1 0 1,1 0 0,-3-6 0,-2-7-93,0 2 0,-1-1 0,-1 1 0,-1 0 0,-1 0 1,0 1-1,0 0 0,-2 1 0,-16-19 0,25 31 155,1 0 0,0 1 0,-1-1-1,1 1 1,-1 0 0,1-1 0,-1 1 0,0 0-1,0 0 1,1 0 0,-1 0 0,0 0 0,0 1-1,0-1 1,0 0 0,0 1 0,0-1 0,0 1-1,0 0 1,0 0 0,-4 0 0,4 1-12,0-1 0,0 1 1,1 0-1,-1 1 0,0-1 0,0 0 1,0 0-1,1 1 0,-1-1 1,1 1-1,-1-1 0,1 1 0,0 0 1,-1-1-1,1 1 0,0 0 1,-1 2-1,-5 12 18,1 0 0,1 0 0,0 0 1,-2 21-1,5-27-17,-12 81 431,4 0 0,4 165 0,2-13-923,3-232 379,-6 38-1446,7-47 1402,-1-1 0,1 0-1,-1 0 1,0 0 0,1 0-1,-1 0 1,0 0 0,0 0 0,1 0-1,-1 0 1,0 0 0,0 0 0,0 0-1,0 0 1,0-1 0,0 1-1,0 0 1,-1-1 0,1 1 0,0-1-1,0 1 1,0-1 0,-1 0-1,1 1 1,0-1 0,0 0 0,-1 0-1,1 0 1,0 0 0,-1 0 0,1 0-1,-2-1 1,1 1 89,1-1-1,-1 0 1,1 0-1,-1 0 1,1 0-1,0 0 1,-1 0-1,1-1 1,0 1-1,0 0 1,0 0 0,0-1-1,0 1 1,0-1-1,0 1 1,0-1-1,1 1 1,-1-1-1,1 0 1,-1 1 0,1-1-1,-1 0 1,1 1-1,0-1 1,0-3-1,-3-49 231,3 50-122,-1-5 91,1 0-1,1 0 0,0 0 1,0 0-1,0 0 1,1 0-1,1 1 0,-1-1 1,2 1-1,-1-1 1,1 1-1,0 0 0,1 0 1,-1 1-1,2-1 1,-1 1-1,1 0 0,0 1 1,0 0-1,1-1 1,0 2-1,0-1 0,0 1 1,1 0-1,0 1 1,0 0-1,0 0 0,14-4 1,8-1-36,1 2 1,51-6 0,-60 11-6,0-1 1,0-1 0,-1 0 0,1-2-1,-1-1 1,-1 0 0,23-12 0,-39 16-67,0 1 0,-1-1 1,1 0-1,-1 0 0,1 0 1,-1-1-1,0 1 0,-1-1 1,1 1-1,-1-1 0,1 0 0,-1 0 1,0 0-1,-1-1 0,1 1 1,-1 0-1,1-1 0,-1 1 1,-1-1-1,1 1 0,-1-1 1,1 1-1,-1-1 0,-1 1 1,1-1-1,-1 1 0,1-1 1,-1 1-1,-1-1 0,1 1 1,-1 0-1,1 0 0,-1-1 0,0 1 1,-1 0-1,1 1 0,-1-1 1,1 0-1,-1 1 0,0-1 1,-1 1-1,1 0 0,0 0 1,-1 0-1,0 1 0,0-1 1,0 1-1,0 0 0,0 0 1,0 0-1,0 1 0,-1-1 0,1 1 1,-7-1-1,6 1-17,0 0 0,0 1 0,-1-1 0,1 1 0,0 0 0,-1 0 0,1 1 0,0 0 0,0 0 0,-1 0 0,1 0 0,0 1 0,0 0 0,1 0 0,-1 0 0,0 1 0,1-1 0,-1 1 0,-5 5 0,5-3 34,1-1 1,1 1-1,-1 0 1,1-1-1,0 2 1,0-1-1,0 0 1,1 1-1,-1-1 1,1 1-1,1-1 1,-1 1-1,1 0 1,0 0-1,0 0 1,1 0-1,0 7 1,0-10-121,1 1 0,-1-1 0,1 1 0,0-1 0,0 0 1,0 0-1,0 0 0,1 1 0,0-1 0,-1-1 0,1 1 0,0 0 1,0 0-1,0-1 0,1 1 0,-1-1 0,1 1 0,-1-1 0,1 0 0,0 0 1,0 0-1,0-1 0,0 1 0,4 1 0,6 3-964,1-1-1,0 0 1,0-1-1,21 3 1,29 2-3557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6.858"/>
    </inkml:context>
    <inkml:brush xml:id="br0">
      <inkml:brushProperty name="width" value="0.05" units="cm"/>
      <inkml:brushProperty name="height" value="0.05" units="cm"/>
      <inkml:brushProperty name="color" value="#004F8B"/>
    </inkml:brush>
  </inkml:definitions>
  <inkml:trace contextRef="#ctx0" brushRef="#br0">151 161 7331,'0'0'9663,"0"-18"-8990,-4-57-350,3 72-319,1 0 1,-1 0 0,1 0 0,-1 0-1,0 0 1,0 1 0,-1-1 0,1 0 0,-1 1-1,1-1 1,-1 1 0,0-1 0,0 1 0,0 0-1,0-1 1,0 1 0,0 0 0,-1 1-1,1-1 1,-1 0 0,1 1 0,-6-3 0,2 2-4,0 0 0,-1 0 0,1 1 1,-1 0-1,0 0 0,1 0 0,-9 1 1,13 0 1,1 0 1,-1 0 0,1 1-1,0-1 1,-1 0 0,1 1 0,-1-1-1,1 1 1,-1-1 0,1 1 0,0 0-1,0 0 1,-1 0 0,1 0-1,0-1 1,0 1 0,0 1 0,0-1-1,0 0 1,0 0 0,0 0-1,-1 3 1,0-1 17,0 1 0,0 1 0,1-1 0,0 0 0,-1 0 0,1 1 0,1-1 0,-1 5 0,0-4-4,1 0 1,-1 0-1,1 0 0,0-1 1,1 1-1,-1 0 0,1 0 1,0-1-1,0 1 1,1 0-1,0-1 0,-1 0 1,1 1-1,1-1 0,4 8 1,0-7-112,1 0 1,0 0-1,0-1 0,0 0 1,1 0-1,-1-1 0,1 0 1,0 0-1,0-1 0,0-1 1,16 2-1,-12-2-793,-1 0-1,1-1 1,0 0 0,0-1-1,0-1 1,0 0 0,24-8-1,3-11-3932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7.186"/>
    </inkml:context>
    <inkml:brush xml:id="br0">
      <inkml:brushProperty name="width" value="0.05" units="cm"/>
      <inkml:brushProperty name="height" value="0.05" units="cm"/>
      <inkml:brushProperty name="color" value="#004F8B"/>
    </inkml:brush>
  </inkml:definitions>
  <inkml:trace contextRef="#ctx0" brushRef="#br0">9 1 5234,'0'0'7839,"-1"20"-5966,-6 394-870,6-389-2823,1-24 772,2-8 74,3-2 820,1-1 0,0 1 1,0 0-1,1 1 0,0-1 1,16-13-1,-17 16 275,0 1 0,1 0 0,-1 0-1,1 1 1,-1 0 0,2 0 0,-1 0 0,0 1 0,0 0-1,13-3 1,-19 6 5,0 0 0,0 0-1,0 0 1,0 0 0,0 0 0,0 0-1,0 0 1,0 1 0,0-1-1,0 0 1,0 1 0,0-1 0,0 1-1,0-1 1,0 1 0,0-1-1,0 1 1,0-1 0,0 1 0,0 0-1,-1 0 1,1 0 0,0-1-1,-1 1 1,1 0 0,0 1 0,14 33 1772,1 5-2686,-15-39 575,0 0 1,0 0-1,0 1 1,0-1 0,0 0-1,0 0 1,0 0-1,1 0 1,-1 0-1,0 0 1,1 0 0,-1 0-1,0-1 1,1 1-1,-1 0 1,1-1-1,-1 1 1,1-1 0,-1 0-1,1 0 1,-1 1-1,3-1 1,12 0-6276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7.542"/>
    </inkml:context>
    <inkml:brush xml:id="br0">
      <inkml:brushProperty name="width" value="0.05" units="cm"/>
      <inkml:brushProperty name="height" value="0.05" units="cm"/>
      <inkml:brushProperty name="color" value="#004F8B"/>
    </inkml:brush>
  </inkml:definitions>
  <inkml:trace contextRef="#ctx0" brushRef="#br0">603 49 13014,'0'0'10517,"0"-28"-11222,-21 28-2848,-8 0-2082,-10 0-3985</inkml:trace>
  <inkml:trace contextRef="#ctx0" brushRef="#br0" timeOffset="1">0 0 6355,'0'0'12822,"108"36"-12822,-56-20-448,2 9-2226,-3-1-1824,-3 0-4834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8.120"/>
    </inkml:context>
    <inkml:brush xml:id="br0">
      <inkml:brushProperty name="width" value="0.05" units="cm"/>
      <inkml:brushProperty name="height" value="0.05" units="cm"/>
      <inkml:brushProperty name="color" value="#004F8B"/>
    </inkml:brush>
  </inkml:definitions>
  <inkml:trace contextRef="#ctx0" brushRef="#br0">0 174 8180,'0'0'3962,"18"0"-1265,-14 0-2541,116-1 2554,-105 0-2624,0-1 0,-1 0 0,1-1 0,-1-1 0,0 0 0,0-1-1,19-9 1,-30 13-76,-1 0 0,0-1 0,0 1 0,0-1-1,0 1 1,0-1 0,-1 0 0,1 0-1,0 0 1,-1 0 0,1 0 0,-1 0 0,0 0-1,0-1 1,0 1 0,0 0 0,0-1 0,0 1-1,0-1 1,-1 1 0,1 0 0,-1-1-1,0 0 1,0 1 0,0-1 0,0 1 0,0-1-1,-1 1 1,1-1 0,-1 1 0,1-1-1,-3-2 1,2 1-19,0 0 0,-1 1 0,0-1 0,0 1 0,0 0 0,0 0 0,0-1 0,-1 1 0,0 1 0,1-1-1,-1 0 1,0 1 0,0-1 0,-1 1 0,1 0 0,0 0 0,-1 0 0,1 1 0,-8-3 0,4 2 26,-1 0 0,1 1 0,-1 0 0,1 1 0,-1 0 0,1 0 0,-1 0 0,0 1 0,1 0 0,0 1 0,-1-1 0,1 1 0,0 1 0,0 0 0,-11 5 0,13-5 1,1 0-1,-1 1 0,1 0 0,-1 0 1,1 0-1,1 0 0,-1 1 0,0-1 1,1 1-1,0 0 0,0 0 0,1 0 1,-1 0-1,1 1 0,0-1 0,1 1 1,-1-1-1,1 1 0,0-1 1,0 13-1,0-13-17,1 0 1,0 1-1,0-1 0,0 1 1,1-1-1,0 1 1,0-1-1,0 0 0,0 1 1,1-1-1,0 0 1,0 0-1,1 0 0,4 7 1,-3-8-33,0 1-1,1-1 1,0 0 0,0 0-1,0 0 1,0-1 0,0 0 0,1 0-1,-1 0 1,1 0 0,0-1 0,10 3-1,1-1-283,0 0 0,0-2-1,0 1 1,0-2 0,0 0 0,0-2-1,1 1 1,-1-2 0,0 0 0,27-8-1,-39 8 405,-1 0 0,1 0-1,-1-1 1,0 0 0,0 1-1,0-1 1,-1-1 0,1 1-1,-1 0 1,1-1 0,-1 0-1,0 0 1,-1 0 0,1 0-1,-1 0 1,1 0 0,-1-1-1,0 1 1,-1-1 0,1 1-1,-1-1 1,0 0-1,0 0 1,-1 0 0,1 1-1,-1-1 1,-1-10 1633,6 42-1820,-3-18 98,1-1 1,0-1-1,1 1 1,0 0 0,0-1-1,0 0 1,1 1-1,0-2 1,0 1-1,1-1 1,0 0-1,8 7 1,-9-9-47,0-1 1,-1 0-1,1 0 1,0-1-1,1 1 1,-1-1-1,0 0 1,1 0-1,-1-1 1,1 0-1,0 0 1,-1 0-1,1-1 1,0 1-1,0-1 0,-1-1 1,1 1-1,0-1 1,7-2-1,-7 1-15,0-1-1,-1 0 1,1 0-1,-1 0 1,0 0-1,0-1 1,0 0-1,0 0 1,-1 0-1,1-1 1,-1 1-1,0-1 1,-1 0-1,1 0 1,-1-1-1,0 1 1,2-7-1,1 0-138,0-1 0,-1 0 0,-1 0 1,0 0-1,-1-1 0,2-22 0,-4 28 1348,1 10-510,4 24-350,7 27-163,-9-44-207,0 0 0,0 0 0,2 0 0,-1-1 0,1 0 0,11 13 0,-13-17-419,-1-1 0,1 0 0,0 1 0,1-1 0,-1-1 0,1 1 0,-1-1 0,1 1 1,0-1-1,0-1 0,0 1 0,0-1 0,0 0 0,8 1 0,24-1-7219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8.461"/>
    </inkml:context>
    <inkml:brush xml:id="br0">
      <inkml:brushProperty name="width" value="0.05" units="cm"/>
      <inkml:brushProperty name="height" value="0.05" units="cm"/>
      <inkml:brushProperty name="color" value="#004F8B"/>
    </inkml:brush>
  </inkml:definitions>
  <inkml:trace contextRef="#ctx0" brushRef="#br0">1 1 9156,'0'0'10597,"31"117"-9845,-6-80-287,4 1-417,4-7 192,2-3-240,-2-7-929,-2-10-1008,-2-9-672,-2-2-1633,-2-6-5186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08.898"/>
    </inkml:context>
    <inkml:brush xml:id="br0">
      <inkml:brushProperty name="width" value="0.05" units="cm"/>
      <inkml:brushProperty name="height" value="0.05" units="cm"/>
      <inkml:brushProperty name="color" value="#004F8B"/>
    </inkml:brush>
  </inkml:definitions>
  <inkml:trace contextRef="#ctx0" brushRef="#br0">321 1 6515,'0'0'5731,"-120"63"-1041,77-31-2449,3-3-1393,5 3-368,6-2-480,2 0-176,9-2-2481,9-13-2977</inkml:trace>
  <inkml:trace contextRef="#ctx0" brushRef="#br0" timeOffset="1">466 245 14231,'0'0'3569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4.833"/>
    </inkml:context>
    <inkml:brush xml:id="br0">
      <inkml:brushProperty name="width" value="0.05" units="cm"/>
      <inkml:brushProperty name="height" value="0.05" units="cm"/>
      <inkml:brushProperty name="color" value="#004F8B"/>
    </inkml:brush>
  </inkml:definitions>
  <inkml:trace contextRef="#ctx0" brushRef="#br0">0 90 7299,'0'0'7060,"79"-35"-6900,-31 18 144,-1 4-256,-3 2 16,-9 3-64,-12 3-240,-9 5-144,-7 0-1617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0.320"/>
    </inkml:context>
    <inkml:brush xml:id="br0">
      <inkml:brushProperty name="width" value="0.05" units="cm"/>
      <inkml:brushProperty name="height" value="0.05" units="cm"/>
      <inkml:brushProperty name="color" value="#004F8B"/>
    </inkml:brush>
  </inkml:definitions>
  <inkml:trace contextRef="#ctx0" brushRef="#br0">2324 639 1617,'0'0'5389,"-6"0"-1255,-23 0-3026,12 3-737,1 0-1,1 1 1,-18 6 0,-34 9 670,-36-5 513,-194 0 0,287-14-1446,1-1 0,0 0 0,0-1 0,0 0 0,0 0 0,0-1 0,1 0 0,-1 0 0,1-1 1,0 0-1,0-1 0,0 0 0,0 0 0,1 0 0,-11-12 0,-4-5 260,2-1 0,1-1 1,-21-33-1,31 43-350,-23-28 341,-3 1-1,-1 1 1,-2 2 0,-47-36-1,3 13-13,-134-78 0,199 129-344,1 1-18,-1 1 0,1 1 1,-1 1-1,0 0 0,-1 1 0,1 1 0,-32-4 0,-9 4-38,-61 3 0,68 1 23,37 1-1,-1 0 0,0 1 0,1 1 1,0 0-1,-1 1 0,1 1 0,1 0 0,-1 0 1,-16 11-1,20-11-21,1 0 0,0 2 0,0-1 1,0 1-1,1 0 0,0 0 0,1 1 1,-1 0-1,1 1 0,1 0 0,0 0 1,0 0-1,-5 12 0,9-16 12,0 0 0,1-1 0,-1 1 0,1 0 0,1 0 0,-1 0 0,0 0 0,1 1-1,0-1 1,0 0 0,1 0 0,0 0 0,-1 0 0,2 0 0,-1 0 0,0 0 0,1-1 0,0 1 0,0 0 0,1-1-1,-1 1 1,1-1 0,0 0 0,0 0 0,0 0 0,8 7 0,7 5 79,1-2-1,1 0 1,0 0 0,35 16-1,-10-5-75,6 5 48,75 49-5,-114-70-12,0 0 1,-1 1-1,0 1 0,0-1 1,-1 2-1,-1 0 0,13 21 1,-19-27 11,0 0 0,0 0 1,-1 0-1,0 1 1,0-1-1,-1 1 0,0-1 1,0 1-1,-1 0 0,1 0 1,-2 10-1,0-12 16,1-1 1,-1 1-1,0-1 0,0 0 0,0 0 1,-1 0-1,1 0 0,-1 0 1,0 0-1,-1 0 0,1 0 0,0-1 1,-1 1-1,0-1 0,0 1 0,0-1 1,0 0-1,-6 3 0,-34 20 80,-1-3 0,-86 32 0,68-31-96,34-11-15,0 2 0,1 0 0,1 2-1,-43 35 1,-88 94-85,138-128 64,10-8-9,-1 0 0,1 1 0,1 0 0,0 0 0,1 1 0,0 0 0,0 0 0,2 1 0,-6 13 0,6-6-68,0 0 1,1 0 0,1 0 0,1 1 0,0 28 0,3-47 107,0 1 1,-1-1-1,1 0 0,0 1 0,0-1 1,1 0-1,-1 0 0,0 0 0,1 0 0,-1 0 1,1 0-1,-1-1 0,1 1 0,0 0 1,0-1-1,0 1 0,0-1 0,0 0 1,0 1-1,3 0 0,46 19-23,-42-19-11,0 0 0,-1-1 0,1 0 0,0 0 0,0-1 0,0 0 0,0-1-1,-1 0 1,1 0 0,0-1 0,-1 0 0,1-1 0,-1 1 0,0-2 0,1 1 0,-2-1 0,1 0 0,0-1 0,13-11-1,-2 1-113,0-1-1,-2-1 0,0 0 0,0-2 1,-2 0-1,16-25 0,-12 16 74,-6 8-59,1 0 1,1 1 0,25-26-1,-33 40 80,0 0-1,0 0 1,0 1 0,1 0-1,0 0 1,0 0-1,11-2 1,-16 5 30,1-1 1,-1 1 0,1 0-1,0 1 1,-1-1 0,1 1-1,0 0 1,-1-1-1,1 2 1,0-1 0,0 0-1,-1 1 1,1-1 0,-1 1-1,1 0 1,0 1-1,-1-1 1,0 0 0,4 3-1,-3-1 15,-1 1 0,0-1-1,-1 1 1,1 0 0,-1 0-1,1 0 1,-1 0 0,0 0-1,-1 0 1,1 0 0,-1 1-1,0-1 1,0 1 0,0-1-1,0 1 1,-1 5 0,-2 76 128,1-79-106,-32 144 71,25-89-78,2-14-1,0 51 0,6-69 2,2 0 1,0 0-1,2-1 1,9 32-1,-10-47-2,-1-6-5,-1-1 0,1-1 1,0 1-1,1 0 0,-1 0 0,1-1 0,1 0 1,-1 1-1,1-1 0,0 0 0,9 8 1,-2-1 30,0-2 1,2 1 0,-1-2-1,1 0 1,1 0-1,20 10 1,-28-17-10,-1-1 0,1 0 1,0 0-1,0-1 0,0 1 0,0-1 0,1-1 0,-1 1 1,0-1-1,0 0 0,0 0 0,1-1 0,-1 0 0,0 0 1,0-1-1,0 1 0,0-1 0,0 0 0,-1-1 0,9-4 1,-3 1-8,0 0 0,0-1 0,-1-1 0,0 0 0,-1 0 0,1-1 0,-1 0 0,-1 0 1,0-1-1,0 0 0,-1-1 0,-1 0 0,1 0 0,-2 0 0,0-1 0,0 1 0,-1-1 0,0 0 1,-1-1-1,2-17 0,11-388-993,-16 415 962,1 1 0,-1-1 0,1 1 0,0-1 0,0 1 1,0 0-1,0-1 0,0 1 0,1 0 0,-1 0 0,1 0 1,0 0-1,-1 0 0,1 0 0,0 0 0,0 1 0,0-1 1,0 1-1,0-1 0,1 1 0,2-1 0,54-24-92,-52 23 103,35-13-36,-20 6 39,1 1 0,0 2 1,47-10-1,-22 14-14,75 5 1,-34 1 9,-76-5 20,0 1 1,-1-2 0,1 0 0,-1 0-1,14-7 1,17-4 16,-37 13-22,54-15 13,118-15 0,-122 27-23,-26 3 36,0-1 0,0-2 0,37-9 0,-67 13-12,4-2-724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2.439"/>
    </inkml:context>
    <inkml:brush xml:id="br0">
      <inkml:brushProperty name="width" value="0.05" units="cm"/>
      <inkml:brushProperty name="height" value="0.05" units="cm"/>
      <inkml:brushProperty name="color" value="#004F8B"/>
    </inkml:brush>
  </inkml:definitions>
  <inkml:trace contextRef="#ctx0" brushRef="#br0">1 41 608,'0'0'1654,"23"-3"6733,-12 3-8858,13 2 899,0 2 1,-1 1-1,0 1 1,0 0-1,0 2 1,37 18-1,20 6-194,-32-17 40,1-2-1,0-3 1,90 8-1,151-10 163,-243-8-303,41-6-32,0-3 1,0-4-1,92-27 0,-29 7 35,191-47 659,-304 75-711,0 2 0,0 2 1,48 4-1,-1-1-95,-64-2 31,0 1 1,0 1 0,-1 1 0,27 7 0,235 48 110,-163-37-1,136 11 431,-97-16-361,-73-10 177,-66-6-365,0 0 1,-1 2-1,1 0 1,0 1-1,-1 1 0,21 8 1,-18-3 3,0 1 0,-1 1 0,0 1 1,-1 0-1,-1 2 0,0 0 0,0 1 1,-2 1-1,0 0 0,-1 1 0,21 30 0,-9-10-1,-5-9 13,-2 2 1,-1-1-1,16 36 1,30 84 35,-53-115-48,-2 0 0,-2 1 0,0 0 0,-3 0 0,-1 1 0,-1 0 0,-2 0 0,-6 50 0,4-79-2,-1 0 1,0-1 0,0 1 0,0-1 0,-1 0-1,0 0 1,0 0 0,-1 0 0,0 0 0,0-1 0,0 1-1,-1-1 1,1 0 0,-1-1 0,0 1 0,-7 4-1,0-1-199,1-1 0,-1 0-1,-1 0 1,1-1 0,-1-1-1,-25 8 1,-7-8-6482,27-5 1670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4.503"/>
    </inkml:context>
    <inkml:brush xml:id="br0">
      <inkml:brushProperty name="width" value="0.05" units="cm"/>
      <inkml:brushProperty name="height" value="0.05" units="cm"/>
      <inkml:brushProperty name="color" value="#004F8B"/>
    </inkml:brush>
  </inkml:definitions>
  <inkml:trace contextRef="#ctx0" brushRef="#br0">2 431 2049,'0'0'2724,"0"-6"-2492,-1-6-624,1-26 4782,0 36-4257,0 1-1,0-1 0,1 1 0,-1-1 1,0 1-1,1-1 0,-1 1 0,1 0 1,0-1-1,-1 1 0,1 0 1,0 0-1,0-1 0,0 1 0,0 0 1,0 0-1,0 0 0,0 0 0,0 0 1,0 0-1,1 0 0,1-1 1,42-12 29,0 1 0,0 2 1,87-10-1,-74 13-96,-3-2 64,70-23 1,-29 6 53,-74 23-163,0 0 0,41 0-1,28-3 102,99-13 283,-123 16-237,86-17 1,-37-4 443,227-41-509,150 17 1401,-457 47-1458,1 1-1,-1 1 1,1 3-1,-1 1 0,58 13 1,-81-14-27,0 1 1,-1 0-1,1 0 1,-1 1 0,0 1-1,0 0 1,-1 1 0,0 0-1,0 1 1,0 0-1,-1 1 1,-1 0 0,1 0-1,-1 1 1,-1 0-1,13 21 1,21 32 37,-23-36 24,27 50 0,-41-62-46,0 0 0,0 0 0,-2 1 1,0-1-1,0 1 0,-2 0 0,0-1 0,0 1 0,-2 0 1,-2 16-1,1-11-37,-2 1 1,0-1 0,-13 34-1,15-51-367,0 0-1,0 0 0,0 0 0,-1-1 1,0 1-1,1-1 0,-1 1 0,-1-1 0,1 0 1,0 0-1,-1-1 0,1 1 0,-1-1 1,-6 3-1,-10 2-3925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6.318"/>
    </inkml:context>
    <inkml:brush xml:id="br0">
      <inkml:brushProperty name="width" value="0.05" units="cm"/>
      <inkml:brushProperty name="height" value="0.05" units="cm"/>
      <inkml:brushProperty name="color" value="#004F8B"/>
    </inkml:brush>
  </inkml:definitions>
  <inkml:trace contextRef="#ctx0" brushRef="#br0">1 73 3458,'0'0'8070,"22"-11"-7488,74-36 106,-91 44-606,0 1 0,1 0 0,-1 0 0,1 1 0,-1-1 0,1 1-1,0 0 1,0 1 0,-1-1 0,10 2 0,-13-1-64,0 0-1,0 1 0,0-1 0,0 1 1,0 0-1,0 0 0,-1 0 0,1 0 1,0 0-1,-1 0 0,1 0 1,0 0-1,-1 1 0,1-1 0,-1 0 1,0 1-1,1 0 0,-1-1 1,0 1-1,1 2 0,1 5 33,0 1 0,-1-1 0,0 1 0,-1-1 0,0 1 0,0 0 0,-1 0 0,-2 17 0,2 0 282,0 170 1725,0-196-2049,0 0 1,0 1-1,0-1 0,0 1 1,0-1-1,0 1 0,1-1 1,-1 0-1,1 1 0,-1-1 1,1 1-1,-1-1 0,1 0 1,0 0-1,0 1 0,0-1 1,-1 0-1,1 0 0,0 0 0,0 0 1,1 0-1,-1 0 0,0 0 1,0 0-1,0-1 0,1 1 1,-1 0-1,0-1 0,1 1 1,-1-1-1,3 1 0,4 0 18,0 0-1,0 0 1,0-1-1,15-1 1,0 0-166,1 0-969,0 0 1,0-2-1,24-6 0,19-7-3751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6.672"/>
    </inkml:context>
    <inkml:brush xml:id="br0">
      <inkml:brushProperty name="width" value="0.05" units="cm"/>
      <inkml:brushProperty name="height" value="0.05" units="cm"/>
      <inkml:brushProperty name="color" value="#004F8B"/>
    </inkml:brush>
  </inkml:definitions>
  <inkml:trace contextRef="#ctx0" brushRef="#br0">228 28 9044,'0'0'2945,"-21"-5"-1429,0 0-1229,1 0-72,0 1-1,-1 0 1,1 2 0,-31-1-1,49 3-204,-1 1 0,1-1-1,0 1 1,-1 0 0,1-1-1,0 1 1,0 0 0,0 0-1,-1 1 1,1-1 0,0 0-1,1 1 1,-1-1 0,0 1-1,0-1 1,0 1-1,1 0 1,-1 0 0,1 0-1,0 0 1,-1 0 0,1 0-1,0 0 1,0 1 0,-1 3-1,1-4-7,0 1 0,0 0 0,1 0 0,-1 0 0,0 0 0,1 0 0,0 0 1,0 0-1,0 0 0,0 1 0,0-1 0,1 0 0,-1 0 0,1 0 0,0 0 0,0-1 0,0 1 0,0 0 0,0 0 0,4 5 0,-1-4 22,1 0 0,0 0 0,0 0-1,0 0 1,0-1 0,0 0 0,1 0 0,0 0 0,-1-1 0,1 0 0,0 0 0,0 0-1,0-1 1,12 1 0,13 1 119,54-2 1,-53-1 1,-31-1-123,0 1 1,-1 0-1,1-1 1,-1 1-1,1 0 1,-1-1-1,1 1 1,-1-1-1,1 1 1,-1-1-1,1 0 1,-1 1-1,0-1 1,1 1-1,-1-1 1,0 0-1,0 1 1,1-1-1,-1 0 1,0 1-1,0-1 1,0 0-1,0 1 1,0-1-1,0 0 1,0 1-1,0-1 1,0 0-1,0 1 1,0-1-1,-1 0 1,1 1-1,0-1 1,0 1-1,-1-1 1,1 0-1,0 1 1,-1-1-1,1 1 1,-1-2-1,-12-27 272,-28-16 568,66 43-2524,3 14-2263,6 6-2000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7.331"/>
    </inkml:context>
    <inkml:brush xml:id="br0">
      <inkml:brushProperty name="width" value="0.05" units="cm"/>
      <inkml:brushProperty name="height" value="0.05" units="cm"/>
      <inkml:brushProperty name="color" value="#004F8B"/>
    </inkml:brush>
  </inkml:definitions>
  <inkml:trace contextRef="#ctx0" brushRef="#br0">46 308 7587,'0'0'6243,"-5"-16"-4380,-6-21-1446,2-1 1,1 0-1,-4-74 1,12 46-640,0 66 187,2 13-485,4-3 516,0 0 0,0 0 0,1 0 0,0-1 0,1 0 0,0 0 0,1-1 0,-1 0 0,1 0 0,1-1 0,0 0 0,11 5-1,-9-5-143,1 0-1,1-2 0,-1 1 1,1-2-1,0 1 1,0-2-1,0 0 0,1-1 1,22 1-1,-27-3 61,-7 0 31,-1 1 1,0-1-1,1 0 0,-1 0 0,1 0 0,-1-1 0,0 1 1,1-1-1,-1 1 0,0-1 0,0 0 0,4-1 0,-5 0 53,0 1-1,0-1 0,0 0 0,0 0 0,0 0 0,-1 0 0,1 0 0,0 0 0,-1 0 0,0 0 1,1 0-1,-1 0 0,0 0 0,0 0 0,0 0 0,-1-4 0,-2-50 88,2 52 60,1 0 1,-1 1 0,0-1 0,0 1-1,0-1 1,-1 1 0,1-1-1,-1 1 1,0-1 0,0 1-1,0 0 1,0 0 0,-4-3 474,7 13-646,0-1 0,0 1-1,1-1 1,0 1-1,0-1 1,1 0 0,-1 0-1,1 0 1,1 0-1,-1 0 1,1 0 0,0-1-1,0 0 1,1 0 0,-1 0-1,1 0 1,0-1-1,0 0 1,1 0 0,-1 0-1,8 3 1,1 1 46,-1-1 0,1 0 0,1-1 0,-1 0 0,1-2 0,0 0 1,0 0-1,20 1 0,-33-4-19,1-1 0,-1 0 0,1 0 0,-1 0 0,1 0 0,0 0 0,-1 0 0,1-1 0,-1 1 0,1-1 0,-1 0 0,1 0 0,-1 0 0,0 0 0,1 0 0,-1-1 0,0 1 0,0-1 0,0 1 0,0-1 0,3-3 0,-3 1-99,1 0 0,-1 0 0,0-1 1,0 1-1,0-1 0,-1 1 0,1-1 0,-1 0 0,-1 0 0,2-9 0,-1 4-45,1-2-156,-1 0 1,0 0-1,-1 0 0,0 0 1,-1 0-1,0 0 0,-4-13 1,6 32 3842,8 36-3475,-3-33 53,-1-1-1,1 1 1,1-1 0,0 0-1,0 0 1,0-1-1,1 0 1,1-1-1,-1 1 1,1-1-1,0-1 1,19 10-1,-16-10-358,-1-1-1,0-1 1,1 0-1,0 0 0,0-1 1,0-1-1,14 1 1,-7-3-2739,-8-4-1525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7.689"/>
    </inkml:context>
    <inkml:brush xml:id="br0">
      <inkml:brushProperty name="width" value="0.05" units="cm"/>
      <inkml:brushProperty name="height" value="0.05" units="cm"/>
      <inkml:brushProperty name="color" value="#004F8B"/>
    </inkml:brush>
  </inkml:definitions>
  <inkml:trace contextRef="#ctx0" brushRef="#br0">0 1 13398,'0'0'3682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8.052"/>
    </inkml:context>
    <inkml:brush xml:id="br0">
      <inkml:brushProperty name="width" value="0.05" units="cm"/>
      <inkml:brushProperty name="height" value="0.05" units="cm"/>
      <inkml:brushProperty name="color" value="#004F8B"/>
    </inkml:brush>
  </inkml:definitions>
  <inkml:trace contextRef="#ctx0" brushRef="#br0">0 392 9508,'0'0'1726,"24"-7"-1019,4-1-467,128-40 292,-131 40-482,0-2 1,-1-1 0,-1-1-1,35-23 1,-55 33-44,0 0 1,0-1-1,0 0 0,0 1 1,-1-1-1,1 0 0,-1 0 1,0 0-1,0 0 1,0-1-1,-1 1 0,1-1 1,-1 1-1,1-1 0,-1 1 1,0-1-1,-1 0 1,1 1-1,-1-1 0,1 0 1,-1 0-1,0 1 0,-1-1 1,1 0-1,-2-6 0,0 4-106,0-1-1,0 1 0,-1 0 0,1 0 0,-2 0 1,1 0-1,-1 1 0,0-1 0,0 1 0,0 0 0,-1 0 1,1 1-1,-10-8 0,3 3 17,-1 1 0,0 0 0,0 1 0,0 0 0,-1 1 0,0 0 0,-1 1 0,1 1 0,-1 0-1,0 0 1,0 2 0,0-1 0,0 2 0,-15 0 0,27 1 149,0 0-1,0 1 1,0-1-1,0 1 0,0-1 1,0 1-1,0 0 1,0-1-1,0 1 1,1 0-1,-1 0 1,0 1-1,0-1 1,1 0-1,-1 1 1,1-1-1,-1 0 0,1 1 1,0 0-1,0-1 1,-2 3-1,1 1 36,-1 0-1,1 0 0,0 1 1,1-1-1,-1 1 0,1-1 1,-1 11-1,1 6 115,0 0 0,2 0 0,4 23 0,-1-18 26,2 0-1,1 0 1,1 0 0,14 29 0,55 104 659,-34-73-310,-23-46-498,-10-23-87,0 0 0,-2 1 0,0 0 1,-1 0-1,-1 1 0,0 0 1,-2 0-1,4 41 0,-9-59-42,1 0 0,0 1 0,-1-1 1,0 0-1,1 0 0,-1 0 0,0 0 0,0 0 0,0 0 0,-1 0 0,1 0 0,0 0 0,-1 0 0,1 0 0,-1-1 0,1 1 1,-1-1-1,0 1 0,0-1 0,0 0 0,0 0 0,0 0 0,0 0 0,0 0 0,0 0 0,0 0 0,0-1 0,0 1 0,-1-1 1,1 1-1,0-1 0,-1 0 0,-3 0 0,3 0 1,-1 1 0,1-1 0,-1 0 0,1-1 0,-1 1 0,1 0 1,0-1-1,-1 0 0,1 0 0,-1 0 0,1 0 0,0 0 0,0-1 0,0 0 0,0 1 1,0-1-1,0 0 0,0-1 0,1 1 0,-1 0 0,1-1 0,-3-3 0,1-1 46,0-1-1,1 0 1,0 0-1,0-1 1,1 1-1,0 0 1,1-1-1,-1 0 1,2 1-1,-1-1 1,1 0-1,1 1 1,-1-1-1,2 0 1,-1 1 0,1-1-1,0 1 1,1 0-1,0 0 1,0 0-1,1 0 1,0 0-1,0 1 1,1-1-1,9-10 1,-9 12 197,1 0 0,0 0 0,0 0-1,1 1 1,-1 0 0,1 1 0,0-1 0,0 1 0,1 1 0,-1-1 0,1 1 0,0 0 0,0 1 0,0 0 0,0 0 0,0 1 0,13-1 0,-7 2-391,0 0 0,0 1 0,16 3 0,17 9-6518,-27-7-1001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8.427"/>
    </inkml:context>
    <inkml:brush xml:id="br0">
      <inkml:brushProperty name="width" value="0.05" units="cm"/>
      <inkml:brushProperty name="height" value="0.05" units="cm"/>
      <inkml:brushProperty name="color" value="#004F8B"/>
    </inkml:brush>
  </inkml:definitions>
  <inkml:trace contextRef="#ctx0" brushRef="#br0">0 0 11701,'0'0'1825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8.772"/>
    </inkml:context>
    <inkml:brush xml:id="br0">
      <inkml:brushProperty name="width" value="0.05" units="cm"/>
      <inkml:brushProperty name="height" value="0.05" units="cm"/>
      <inkml:brushProperty name="color" value="#004F8B"/>
    </inkml:brush>
  </inkml:definitions>
  <inkml:trace contextRef="#ctx0" brushRef="#br0">219 98 11797,'0'0'2996,"-10"-16"-1915,-35-47-849,44 61-215,-1 1 1,1-1-1,-1 1 1,1 0-1,-1-1 1,1 1-1,-1 0 1,0 0-1,1 0 0,-1 0 1,0 0-1,0 0 1,0 1-1,0-1 1,0 1-1,0-1 0,0 1 1,0 0-1,0-1 1,0 1-1,0 0 1,0 0-1,0 1 1,0-1-1,0 0 0,0 1 1,0-1-1,0 1 1,0 0-1,1-1 1,-1 1-1,0 0 0,-2 2 1,-2 1 11,1 0 0,-1 0 1,1 1-1,0-1 0,0 1 0,-6 9 1,3-3 128,1 0 1,1 1 0,0 0 0,0 0-1,1 0 1,1 0 0,-4 16 0,6-24-153,1 0 0,0 0 0,0 1 0,1-1 0,-1 0 0,1 1 1,0-1-1,0 0 0,0 1 0,1-1 0,-1 0 0,1 1 1,0-1-1,1 0 0,-1 0 0,1 0 0,-1 0 0,1 0 1,0 0-1,1-1 0,-1 1 0,1 0 0,-1-1 0,1 0 1,4 4-1,0-2-182,0-1 0,1 0 0,0-1 0,-1 1 0,1-1 0,0-1 0,16 4 0,62 1-5425,-18-7-1290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2:31.254"/>
    </inkml:context>
    <inkml:brush xml:id="br0">
      <inkml:brushProperty name="width" value="0.05" units="cm"/>
      <inkml:brushProperty name="height" value="0.05" units="cm"/>
      <inkml:brushProperty name="color" value="#33CCFF"/>
    </inkml:brush>
  </inkml:definitions>
  <inkml:trace contextRef="#ctx0" brushRef="#br0">299 799 4114,'0'0'5965,"0"9"-3825,-3-20-1937,0 0-1,-1 0 1,0 0 0,-1 1-1,0 0 1,-1 0 0,0 0-1,-9-11 1,-1-3-93,-20-34 11,-10-15-79,-42-89 1,77 137-72,1-1-1,1 0 1,1 0-1,1 0 1,1-1 0,2 0-1,-2-50 1,6 62-1,0 0 0,1 1 0,6-25 0,-6 36 25,-1 0-1,1 0 0,0 1 0,1-1 0,-1 0 0,0 0 0,1 1 0,0-1 0,-1 1 0,1-1 0,3-2 0,-4 4-1,1 0 0,-1 1 0,0-1 0,0 0 0,1 1 0,-1-1 0,1 1 0,-1-1 0,0 1 0,1-1 0,-1 1 0,1 0 0,-1 0 0,1 0 0,-1 0 0,1 0 0,-1 0 0,1 0 0,-1 1 0,0-1 0,1 0 0,-1 1 0,1-1 0,1 2 0,1 0 1,-1 1 0,1 0 0,-1 0-1,0 0 1,0 0 0,0 0 0,-1 1 0,1-1-1,-1 1 1,0 0 0,0-1 0,0 1-1,0 0 1,-1 0 0,2 7 0,16 66 49,-14-52-162,-2 1-1,-1-1 0,0 1 1,-2-1-1,-1 0 0,-8 43 1,1-46-519,5-28 66,3 2 533,0 1-1,0-1 1,0 0 0,1 0-1,0 1 1,0-1-1,0 1 1,0-1 0,3-5-1,1 2 91,0 0-1,0 1 1,0 0 0,1-1-1,0 2 1,0-1-1,0 1 1,1 0 0,-1 0-1,1 1 1,1 0-1,-1 0 1,0 1-1,1 0 1,0 0 0,0 1-1,0 0 1,0 0-1,0 1 1,0 0 0,0 0-1,0 1 1,1 0-1,-1 0 1,0 1 0,0 0-1,9 3 1,-12-3-43,-1 1 1,1 1-1,-1-1 1,1 0-1,-1 1 1,0 0-1,0 0 1,0 1-1,0-1 1,-1 1-1,1 0 1,-1-1-1,0 1 1,0 1-1,-1-1 1,1 0-1,-1 1 1,0 0 0,0-1-1,0 1 1,-1 0-1,1 0 1,0 6-1,1 5 38,0 0-1,-1 1 1,-1-1-1,-1 1 1,-2 31-1,1-44-36,0 1-1,0 0 0,-1 0 1,0-1-1,1 1 0,-1-1 1,-1 1-1,1-1 0,-1 0 1,0 0-1,0 0 0,0 0 1,0-1-1,0 1 1,-1-1-1,-5 5 0,-6 2-728,-1 0 0,0-1 0,-17 8 0,29-16 414,-29 15-3018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8.490"/>
    </inkml:context>
    <inkml:brush xml:id="br0">
      <inkml:brushProperty name="width" value="0.05" units="cm"/>
      <inkml:brushProperty name="height" value="0.05" units="cm"/>
      <inkml:brushProperty name="color" value="#004F8B"/>
    </inkml:brush>
  </inkml:definitions>
  <inkml:trace contextRef="#ctx0" brushRef="#br0">29 293 656,'0'0'3895,"0"7"-2078,-2-26-1473,0-1 0,-8-32 0,6 36-52,0 0 0,2 0-1,0-1 1,0 1-1,2 0 1,2-29 0,-1 41-202,0 1 0,1 0 0,-1-1 0,1 1 0,0 0 0,0 0 0,0 0 0,0 1 0,1-1 0,-1 0 0,1 1 0,0 0 0,-1-1 0,1 1 0,0 0 1,0 1-1,1-1 0,-1 0 0,0 1 0,1 0 0,-1-1 0,0 2 0,1-1 0,5-1 0,8-1-850,1 0 1,0 1-1,25 0 1,-31 2-2405,-5 0-1879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9.129"/>
    </inkml:context>
    <inkml:brush xml:id="br0">
      <inkml:brushProperty name="width" value="0.05" units="cm"/>
      <inkml:brushProperty name="height" value="0.05" units="cm"/>
      <inkml:brushProperty name="color" value="#004F8B"/>
    </inkml:brush>
  </inkml:definitions>
  <inkml:trace contextRef="#ctx0" brushRef="#br0">203 342 10549,'0'0'6811,"-13"-17"-6550,-40-47-109,51 61-152,-1 1-1,0 0 1,1 0-1,-1 0 0,0 1 1,0-1-1,0 1 1,0-1-1,0 1 0,0 0 1,0 0-1,0 1 1,0-1-1,-1 1 0,1-1 1,0 1-1,-1 0 1,1 0-1,0 0 0,0 1 1,-1-1-1,1 1 1,0 0-1,-6 2 0,8-3-2,-2 2-17,0-1 0,-1 1 1,1 1-1,0-1 1,0 0-1,0 1 0,0-1 1,1 1-1,-1 0 0,1 0 1,-1 0-1,1 0 0,0 1 1,0-1-1,1 0 0,-1 1 1,1 0-1,-1-1 0,0 6 1,1-6 12,0-1 1,0 0-1,1 1 0,-1-1 1,1 1-1,-1-1 0,1 1 1,0-1-1,0 1 0,0-1 1,0 1-1,1-1 0,-1 1 1,1-1-1,-1 1 1,1-1-1,0 0 0,0 1 1,0-1-1,0 0 0,0 0 1,1 1-1,-1-1 0,1 0 1,-1 0-1,1 0 0,0-1 1,-1 1-1,4 2 1,6 0-71,-1 0 1,1-1-1,0 0 1,0 0-1,0-2 1,0 1-1,0-1 1,0-1-1,0 0 1,0 0-1,0-1 1,0-1-1,0 0 1,15-4-1,-23 4 86,-1 0-1,0 0 0,0 0 1,0 0-1,0 0 0,0 0 1,0-1-1,-1 1 0,1 0 1,-1-1-1,1 0 0,-1 1 0,0-1 1,0 0-1,0 1 0,-1-1 1,1 0-1,-1 0 0,1 0 1,-1 0-1,0 0 0,0 1 1,0-1-1,0 0 0,-1 0 1,1 0-1,-1 0 0,0 0 1,0 1-1,0-1 0,0 0 1,0 1-1,-2-4 534,5 15-166,1-5-393,1 1 1,0-1-1,0 0 1,0 0-1,0 0 0,1 0 1,-1-1-1,1 0 1,0 0-1,0 0 0,0-1 1,0 1-1,1-1 1,6 1-1,1 1-1323,1-1 0,0 0-1,-1-1 1,26 0 0,-9-2-3604</inkml:trace>
  <inkml:trace contextRef="#ctx0" brushRef="#br0" timeOffset="1">482 4 2673,'0'0'13548,"1"17"-12815,1 12-577,1 1-1,2-1 1,13 46-1,-17-69-141,-1-5-17,0 0 0,0 0-1,0 0 1,0 0 0,0 0-1,0 0 1,1 0-1,-1-1 1,0 1 0,0 0-1,1 0 1,-1 0 0,1 0-1,-1 0 1,1 0-1,-1-1 1,1 1 0,-1 0-1,1 0 1,0-1 0,0 1-1,-1 0 1,1-1-1,0 1 1,0-1 0,0 1-1,1 0 1,1-4 103,-1 1 0,1-1 0,-1 0 0,1 0 0,-1 0 0,0 0 0,-1 0 0,1 0 0,0-1 0,2-6 0,2-3 73,7-8-106,1 1 1,23-27 0,13-6-7237,-30 34-664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29.487"/>
    </inkml:context>
    <inkml:brush xml:id="br0">
      <inkml:brushProperty name="width" value="0.05" units="cm"/>
      <inkml:brushProperty name="height" value="0.05" units="cm"/>
      <inkml:brushProperty name="color" value="#004F8B"/>
    </inkml:brush>
  </inkml:definitions>
  <inkml:trace contextRef="#ctx0" brushRef="#br0">48 179 9444,'0'0'5539,"22"-8"-3421,69-24-1499,-85 30-562,1 0 0,-1-1 0,0 0 0,-1 0-1,1-1 1,0 0 0,-1 0 0,0 0 0,0-1 0,7-8 0,-9 10-38,-1-1 0,0 0 0,0 0 0,-1 0 1,1 0-1,-1 0 0,0 0 0,0 0 0,0 0 1,0 0-1,-1-1 0,0-7 0,0 10-24,-1 0 1,1 1-1,-1-1 0,0 1 0,0-1 0,0 0 1,1 1-1,-1 0 0,0-1 0,-1 1 0,1 0 1,0-1-1,0 1 0,-1 0 0,1 0 0,0 0 1,-1 0-1,1 0 0,-1 0 0,1 1 0,-1-1 1,0 0-1,1 1 0,-1-1 0,0 1 0,1 0 1,-1 0-1,0-1 0,0 1 0,1 0 0,-3 1 0,-5-2-29,1 0 0,-1 1-1,0 1 1,1-1-1,-12 3 1,13 0 49,0-1-1,0 2 1,0-1 0,0 1-1,0-1 1,1 2-1,0-1 1,0 1 0,0 0-1,0 0 1,1 1 0,-7 8-1,6-6-340,0 1-1,0-1 1,1 1-1,0 0 1,0 0-1,1 1 1,0-1 0,-4 19-1,6-10-6196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0.268"/>
    </inkml:context>
    <inkml:brush xml:id="br0">
      <inkml:brushProperty name="width" value="0.05" units="cm"/>
      <inkml:brushProperty name="height" value="0.05" units="cm"/>
      <inkml:brushProperty name="color" value="#004F8B"/>
    </inkml:brush>
  </inkml:definitions>
  <inkml:trace contextRef="#ctx0" brushRef="#br0">253 3 3714,'-98'-2'808,"89"2"-633,0 0 0,0 1 1,0 0-1,0 1 0,1 0 0,-1 0 0,0 1 1,1 0-1,-1 0 0,1 1 0,-13 9 0,18-12-68,0 1-1,1 0 1,-1 0-1,1 0 1,-1 1-1,1-1 1,0 0-1,0 1 1,0 0-1,0-1 1,0 1-1,1 0 0,-1 0 1,1 0-1,0 0 1,0 0-1,0 0 1,0 0-1,1 1 1,-1-1-1,1 0 1,0 0-1,0 1 1,0-1-1,0 0 0,0 0 1,1 1-1,-1-1 1,1 0-1,0 0 1,3 6-1,-1-3 36,1 0 1,0 0-1,1 0 0,0 0 0,0-1 0,0 0 1,0 0-1,1 0 0,0-1 0,0 1 0,0-1 1,0-1-1,1 1 0,-1-1 0,1 0 0,7 1 1,10 4 126,0-1 0,0-1 1,35 3-1,55-4 238,-113-42 435,0-5-24,3 48-897,0-2 1,0 1-1,0 0 1,0-1 0,1 0-1,0 0 1,0 0-1,0-1 1,0 1-1,1-1 1,8 4 0,66 22 604,-2-9-139,-71-18-426,0-1 0,0 0 0,1-1 0,-1 1 0,1-2 0,-1 1 0,0-1 0,13-2-1,-18 1-47,0 1 0,-1-1-1,1 1 1,0-1-1,-1 0 1,0 0-1,1 0 1,-1 1-1,0-1 1,0 0-1,0-1 1,0 1-1,-1 0 1,1 0-1,0 0 1,-1 0-1,1-1 1,-1 1-1,0 0 1,0-1-1,0-2 1,0-1-115,0 0 1,0 0 0,0 0-1,0 0 1,-1 0-1,0 0 1,-3-8-1,1 9 4,0 0-1,-1 0 0,1 0 0,-1 1 1,0 0-1,0 0 0,-1 0 1,1 0-1,-1 0 0,0 1 0,0 0 1,0 0-1,-1 0 0,1 1 1,0 0-1,-1 0 0,0 0 0,-11-2 1,-7 0-299,0 1 0,0 1 0,-30 0 0,50 2 419,-1 0-1,0 1 0,1-1 0,-1 1 1,0 0-1,1 0 0,-1 0 1,1 1-1,-1-1 0,-7 6 0,10-6-11,0 0-1,0 1 1,1-1 0,-1 1-1,0 0 1,1-1-1,0 1 1,-1 0-1,1 0 1,0 0-1,0 0 1,0 0-1,0 0 1,0 0-1,0 0 1,1 1-1,-1-1 1,1 0-1,0 0 1,-1 1-1,1-1 1,0 0-1,0 0 1,1 5 0,0-5-23,-1-1 1,1 1-1,-1 0 1,1 0-1,0-1 1,-1 1 0,1-1-1,0 1 1,0 0-1,0-1 1,0 0 0,1 1-1,-1-1 1,0 0-1,1 1 1,-1-1 0,1 0-1,-1 0 1,1 0-1,-1 0 1,1 0 0,0-1-1,-1 1 1,1 0-1,0-1 1,2 1 0,50 6-2497,-52-7 2298,54 1-5002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0.740"/>
    </inkml:context>
    <inkml:brush xml:id="br0">
      <inkml:brushProperty name="width" value="0.05" units="cm"/>
      <inkml:brushProperty name="height" value="0.05" units="cm"/>
      <inkml:brushProperty name="color" value="#004F8B"/>
    </inkml:brush>
  </inkml:definitions>
  <inkml:trace contextRef="#ctx0" brushRef="#br0">159 0 13478,'0'0'3823,"3"14"-3879,23 64 120,69 144 0,-81-202-221,-14-18-123,-1-12-539,-1 5 681,-1 0 0,1 0 0,-1 1 0,0-1 0,0 1 0,-1-1 0,1 1 0,-1 0 0,0 0 0,0 1 0,0-1 0,0 1 0,-1 0 0,0 0 0,1 0 0,-1 1 0,0-1 0,0 1 0,0 1 0,-6-2 0,-1-1-50,1 1 0,0 1 0,-1 0 0,0 1 0,1 0 0,-1 1 1,0 0-1,-18 3 0,25-2 267,1 0 0,0 1 0,0 0 0,0 0 1,0 0-1,1 0 0,-1 0 0,0 1 0,1 0 0,0 0 0,-1 0 0,1 0 0,0 0 1,1 1-1,-1-1 0,1 1 0,-1 0 0,1 0 0,0 0 0,0 0 0,1 0 1,-3 8-1,1-2 115,1 0 1,0-1 0,0 1 0,1 0-1,0 0 1,1 0 0,0 0 0,1 0-1,2 13 1,-3-21-174,1 0 1,0 0-1,0 0 0,0 0 1,1 0-1,-1 0 0,0 0 1,1 0-1,-1 0 0,1-1 1,0 1-1,-1 0 0,1-1 1,0 0-1,0 1 0,0-1 1,0 0-1,0 0 0,0 0 1,0 0-1,1-1 0,-1 1 1,0-1-1,5 1 0,64 5-45,-51-6-298,20 1-1379,-14 0-3844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1.453"/>
    </inkml:context>
    <inkml:brush xml:id="br0">
      <inkml:brushProperty name="width" value="0.05" units="cm"/>
      <inkml:brushProperty name="height" value="0.05" units="cm"/>
      <inkml:brushProperty name="color" value="#004F8B"/>
    </inkml:brush>
  </inkml:definitions>
  <inkml:trace contextRef="#ctx0" brushRef="#br0">0 334 4930,'0'0'6473,"5"2"-5067,-4-1-1331,0 0 0,0 0 0,0-1 0,0 1 0,0-1 0,0 1 0,1-1 1,-1 0-1,0 1 0,0-1 0,1 0 0,-1 0 0,0 0 0,1 0 0,-1 0 1,0 0-1,0 0 0,1 0 0,-1-1 0,0 1 0,0 0 0,1-1 0,-1 1 1,0-1-1,0 1 0,0-1 0,2-1 0,-1 0 12,0 0-1,0 0 1,1-1-1,-2 1 1,1-1-1,0 0 1,0 0-1,-1 1 1,0-1-1,1 0 1,-1 0-1,1-7 1,4-21-57,-2 0 0,-1 0 1,-1-1-1,-5-55 0,1 9 600,2 77-600,1 1-1,-1-1 0,1 1 0,-1 0 1,1-1-1,0 1 0,-1 0 1,1-1-1,0 1 0,-1 0 0,1 0 1,0 0-1,0 0 0,-1 0 0,1 0 1,0-1-1,-1 2 0,1-1 1,0 0-1,0 0 0,-1 0 0,1 0 1,0 0-1,-1 1 0,1-1 0,0 0 1,-1 0-1,2 1 0,22 8-53,-16-4 43,0 0 0,-1 0 0,0 1 0,0 0 0,0 0 0,-1 1 0,0 0 0,0 0 1,-1 1-1,5 8 0,2 7 23,0 1 0,8 29 0,-10-25 102,21 40 0,-29-65-144,0-1 0,0 0 0,1 0 0,-1 0 0,0 0 0,1 0 0,-1 0 0,1-1 0,0 1 0,-1-1 0,1 0 0,0 0 0,0 0 0,0 0 0,0 0 0,0-1 0,0 1 0,0-1 0,0 0 0,0 0-1,0 0 1,0 0 0,0-1 0,0 1 0,5-2 0,1 0-319,0 0-1,0 0 0,0-1 0,0 0 1,0-1-1,-1 0 0,13-8 1,-13 6-470,1-1 1,-1 0 0,-1-1 0,1 1 0,-1-2 0,-1 1 0,1-1 0,-2 0 0,9-15 0,3-18-2318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1.953"/>
    </inkml:context>
    <inkml:brush xml:id="br0">
      <inkml:brushProperty name="width" value="0.05" units="cm"/>
      <inkml:brushProperty name="height" value="0.05" units="cm"/>
      <inkml:brushProperty name="color" value="#004F8B"/>
    </inkml:brush>
  </inkml:definitions>
  <inkml:trace contextRef="#ctx0" brushRef="#br0">170 32 1873,'0'0'8204,"-3"-5"-6710,-12-21 1899,17 38-2664,13 23-331,1 0 0,24 36 0,12 26 577,-38-67-804,-1 0 1,17 60-1,-33-89-165,1-1-1,0 0 0,0 0 0,0 0 1,0 0-1,-1-1 0,1 1 0,0 0 1,0-1-1,0 0 0,0 1 0,-3-3 1,2 3-75,-40-13-323,-1 2 0,-1 1 0,1 3 0,-79-2 0,123 9 458,0 2-18,1 1-1,0 0 1,0-1-1,0 1 1,0-1-1,1 1 1,-1-1-1,1 1 1,-1-1-1,1 0 1,0 0-1,0 0 0,0 0 1,0 0-1,1 0 1,-1 0-1,0-1 1,1 1-1,-1-1 1,6 2-1,53 22 770,-46-21-762,-1-1-1,0 0 0,1-2 0,-1 1 0,1-2 0,23-1 0,-27-1-498,-1 1-1,1-1 0,20-7 0,-26 7-263,0 0 0,0-1 0,0 1-1,-1-1 1,1 0 0,0 0 0,-1 0-1,6-7 1,4-8-5204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2.627"/>
    </inkml:context>
    <inkml:brush xml:id="br0">
      <inkml:brushProperty name="width" value="0.05" units="cm"/>
      <inkml:brushProperty name="height" value="0.05" units="cm"/>
      <inkml:brushProperty name="color" value="#004F8B"/>
    </inkml:brush>
  </inkml:definitions>
  <inkml:trace contextRef="#ctx0" brushRef="#br0">0 198 4690,'0'0'10762,"19"7"-9742,63 23-247,-76-28-731,0-1-1,-1 0 0,1 0 1,0 0-1,0-1 0,0 0 1,0 0-1,0-1 0,-1 1 1,1-1-1,0 0 0,0-1 1,-1 0-1,1 1 0,-1-2 1,1 1-1,-1-1 0,0 0 1,0 0-1,0 0 1,0 0-1,-1-1 0,7-7 1,-7 8-68,0-1 0,-1 0 0,0-1 0,0 1 0,0 0 0,0-1 0,-1 0 0,0 1 1,0-1-1,0 0 0,0 0 0,-1 0 0,0 0 0,0-1 0,0 1 0,-1 0 0,1 0 0,-1-1 1,-1 1-1,1 0 0,-1 0 0,0-1 0,-2-7 0,0 8-89,1 1 0,-1 0 0,0 0 0,0 0 1,0 1-1,0-1 0,-1 1 0,0-1 0,1 1 0,-1 0 0,0 1 0,-1-1 0,1 1 0,0 0 0,-1 0 1,1 0-1,-9-2 0,0 0 26,0 1 0,-1 0 0,0 0 0,1 2 1,-16-1-1,28 3 111,1-1 0,-1 0 0,1 1 0,0-1-1,-1 1 1,1-1 0,0 0 0,0 1 0,-1-1 0,1 1 0,0-1 0,0 1 0,0-1 0,0 1 0,0-1 0,-1 1-1,1-1 1,0 1 0,0-1 0,0 1 0,0-1 0,0 1 0,1-1 0,-1 1 0,0-1 0,0 1 0,0-1 0,0 1-1,0-1 1,1 1 0,-1-1 0,0 0 0,0 1 0,1-1 0,-1 1 0,0-1 0,1 0 0,0 1 0,11 21 516,6-7-161,1 0 0,1-1 1,0 0-1,1-2 0,40 17 1,25 16-455,-85-45-14,1 1-1,-1-1 1,0 0-1,1 0 1,-1 0-1,1 0 1,-1-1-1,1 1 1,-1 0-1,1 0 0,-1-1 1,0 1-1,1-1 1,-1 0-1,0 1 1,0-1-1,1 0 1,-1 0-1,0 1 1,0-1-1,0 0 1,0 0-1,0 0 1,0-1-1,0 1 1,0 0-1,0 0 1,-1 0-1,1-1 1,0 1-1,-1 0 1,1-2-1,7-8-417,3 0 406,0 0 0,0 1 1,1 0-1,1 1 1,-1 0-1,2 1 1,-1 0-1,21-8 0,-24 12 459,1 1 0,0-1 0,0 2 0,0-1 0,0 1 0,0 1-1,0 0 1,0 1 0,1 0 0,-1 1 0,0 0 0,18 4 0,-20-2-73,-1 1 1,1-1 0,0 2 0,-1 0 0,0 0-1,0 0 1,-1 1 0,1 0 0,7 9 0,57 66 1474,-67-75-1840,-1 0-1,0 0 0,0 1 1,0 0-1,-1-1 0,4 14 1,-6-17-406,0 0 1,0-1-1,-1 1 1,1 0 0,-1 0-1,0 0 1,0 0-1,0 0 1,-1 0-1,1 0 1,-1 0 0,0 3-1,-9 9-7286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3.423"/>
    </inkml:context>
    <inkml:brush xml:id="br0">
      <inkml:brushProperty name="width" value="0.05" units="cm"/>
      <inkml:brushProperty name="height" value="0.05" units="cm"/>
      <inkml:brushProperty name="color" value="#004F8B"/>
    </inkml:brush>
  </inkml:definitions>
  <inkml:trace contextRef="#ctx0" brushRef="#br0">0 157 6739,'0'0'6598,"5"-3"-6379,16-5 53,-1 1 0,0 1 1,37-5-1,-33 6-118,0 0 1,0-1-1,29-12 1,-42 13-155,45-25 44,-53 28-67,-1 1 1,0-1-1,1 0 0,-1 0 1,0 0-1,0 0 1,-1 0-1,1-1 0,0 1 1,-1-1-1,1 1 1,-1-1-1,0 1 0,0-1 1,0 0-1,0 1 1,0-1-1,-1 0 0,1-5 1,1 12 6,-1 0 0,1 0 0,0 0 0,0 0 0,0 0 0,1-1 1,-1 1-1,6 6 0,-3-5 23,0 2 33,1-1 0,0 0 1,0 0-1,0 0 0,1-1 0,0 0 1,0 0-1,0 0 0,1-1 0,0-1 1,12 6-1,-5-5-839,0 0 0,-1-1 0,1-1 0,0 0 0,26-1-1,4-1-7830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3.785"/>
    </inkml:context>
    <inkml:brush xml:id="br0">
      <inkml:brushProperty name="width" value="0.05" units="cm"/>
      <inkml:brushProperty name="height" value="0.05" units="cm"/>
      <inkml:brushProperty name="color" value="#004F8B"/>
    </inkml:brush>
  </inkml:definitions>
  <inkml:trace contextRef="#ctx0" brushRef="#br0">0 0 1088,'0'0'7668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4.118"/>
    </inkml:context>
    <inkml:brush xml:id="br0">
      <inkml:brushProperty name="width" value="0.05" units="cm"/>
      <inkml:brushProperty name="height" value="0.05" units="cm"/>
      <inkml:brushProperty name="color" value="#004F8B"/>
    </inkml:brush>
  </inkml:definitions>
  <inkml:trace contextRef="#ctx0" brushRef="#br0">1 249 7764,'0'0'6733,"9"-7"-6450,-3 2-272,-1 1 0,1 0 0,0 0 0,0 1-1,1 0 1,-1 0 0,1 0 0,-1 1 0,1 0 0,0 1 0,0-1 0,12 0-1,239 0 831,-257 0-744,-1 1 0,1-1-1,-1 0 1,0 1 0,0-1 0,0 0 0,0 0 0,0 1 0,0-1 0,0 0-1,0 0 1,-1-2 0,-5-11-198,0 2-1,-1-1 1,-17-25-1,-12-22-2685,21 27-764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8.853"/>
    </inkml:context>
    <inkml:brush xml:id="br0">
      <inkml:brushProperty name="width" value="0.05" units="cm"/>
      <inkml:brushProperty name="height" value="0.05" units="cm"/>
      <inkml:brushProperty name="color" value="#004F8B"/>
    </inkml:brush>
  </inkml:definitions>
  <inkml:trace contextRef="#ctx0" brushRef="#br0">48 82 3602,'0'0'6488,"19"10"-5346,61 30-499,-74-37-599,1-1 0,-1 0 0,0 0 0,1 0 0,-1-1 0,1 1 0,0-2 0,-1 1 0,1-1 0,0 0 1,0 0-1,7-2 0,6 0 92,-18 2-149,-1 0 0,1-1-1,-1 1 1,1 0-1,-1-1 1,0 1 0,1-1-1,-1 0 1,1 1-1,-1-1 1,0 0 0,0 0-1,1 0 1,-1 0 0,0 0-1,0 0 1,0 0-1,0 0 1,0 0 0,0-1-1,-1 1 1,1 0-1,0-1 1,-1 1 0,1 0-1,0-1 1,-1 1-1,0-1 1,1 1 0,-1-1-1,0 1 1,0-1-1,0 1 1,0-1 0,0 1-1,0-3 1,0 1-113,0-1 0,-1 1 0,1 0 0,-1 0 0,0-1 0,0 1 0,0 0 0,0 0 0,0 0 1,-1 0-1,1 0 0,-1 0 0,0 0 0,0 0 0,-4-3 0,-4-1 93,-1 1 0,0 0 0,-1 1 0,1 0 0,-1 1-1,0 0 1,0 1 0,-1 0 0,1 1 0,-1 0 0,1 1 0,-1 1 0,1 0 0,-25 3 0,33-2 111,1 1 0,-1-1 0,1 0 0,0 1 0,0 0 0,-1 0 0,1 0 0,1 0 0,-1 0 0,0 1 0,0-1 0,1 1 0,-1 0 0,1-1 0,0 1 0,0 0 0,0 1 0,0-1 0,1 0 0,-1 0 0,1 1 0,0-1 0,-2 8 0,2-7-55,0 0 0,0 0 0,0 0 1,0 0-1,1 0 0,-1 0 0,1 0 0,0 0 1,0 1-1,1-1 0,0 0 0,-1 0 0,1 0 1,0 0-1,1 0 0,-1 0 0,1 0 0,0-1 1,0 1-1,0 0 0,4 4 0,0-4-368,1 1 0,-1-1 0,1-1 0,0 1 0,1-1 0,-1-1 0,0 1 0,1-1 0,0 0 0,-1-1 0,1 0 0,0 0 0,0-1-1,14-1 1,26 1-6231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4.491"/>
    </inkml:context>
    <inkml:brush xml:id="br0">
      <inkml:brushProperty name="width" value="0.05" units="cm"/>
      <inkml:brushProperty name="height" value="0.05" units="cm"/>
      <inkml:brushProperty name="color" value="#004F8B"/>
    </inkml:brush>
  </inkml:definitions>
  <inkml:trace contextRef="#ctx0" brushRef="#br0">1 383 5955,'0'0'4741,"22"-7"-3098,18-5 190,72-33 1,-97 39-1752,-1-2 1,0 1-1,0-2 0,-1 0 0,0 0 1,-1-2-1,0 1 0,-1-1 1,20-26-1,-28 34-118,-1-1 0,0 1 0,0-1 0,0 0 0,-1 0 0,1 1 0,-1-1 0,0-1 0,0 1 0,0 0 0,-1 0 0,1 0 0,-1 0 0,0 0 0,0-1 0,-1 1 0,1 0 0,-3-7 0,1 6-49,0-1 1,-1 1-1,1 0 1,-1 0-1,0 0 1,-1 1 0,1-1-1,-1 1 1,0 0-1,0 0 1,-1 0 0,-5-4-1,-1 1-19,0 0 0,0 1-1,0 0 1,-1 0 0,0 2-1,0-1 1,-1 1 0,1 1 0,-1 0-1,0 1 1,-16 0 0,27 2 99,0 0 0,-1 0 0,1 0 0,0 1 1,0-1-1,0 1 0,0 0 0,-1 0 0,1 0 0,0 0 1,1 0-1,-1 0 0,0 0 0,0 0 0,0 1 1,1-1-1,-1 1 0,0-1 0,1 1 0,0 0 0,-1 0 1,1 0-1,0-1 0,0 1 0,0 0 0,0 1 0,0-1 1,1 0-1,-1 0 0,0 4 0,-2 8 22,1 0 0,1 0 1,0 27-1,1-28 8,2 14 76,0 0 1,1 0-1,2 0 1,1 0 0,11 30-1,57 130 787,-12-35-563,-51-124-371,-1 1-1,-2 1 1,-1 0 0,-1 0 0,3 52-1,-9-82 45,0 1 0,0-1 0,0 1 0,-1-1 0,1 0 0,0 1 0,0-1 0,0 1 0,-1-1 0,1 0 1,0 1-1,0-1 0,-1 0 0,1 1 0,0-1 0,-1 0 0,1 1 0,0-1 0,-1 0 0,1 0 0,-1 0 0,1 1 0,0-1 0,-1 0 0,1 0 0,-1 0 0,1 0 0,-1 0 0,1 0 0,0 0 0,-1 0 0,1 0 0,-1 0 0,1 0 0,-1 0 0,1 0 0,-1 0 0,0 0 0,-18-7 170,15 3-163,0-1 0,0 0 0,1 0 0,-1 0 0,1 0 0,0-1 0,0 1 0,1-1 0,0 0 0,0 1 1,0-1-1,1 0 0,0-1 0,-1-5 0,0-5-18,0 1 0,2-1 0,0 1 0,2-21 0,0 29-1,0 0 1,1 0 0,0 0-1,0 0 1,0 1 0,1-1-1,0 1 1,1 0 0,-1 0-1,1 0 1,1 1 0,-1 0-1,1 0 1,0 0 0,1 1-1,-1-1 1,1 2 0,9-6-1,16-8 28,1 0 0,65-22-1,-52 22 53,-41 16-69,10-4 30,1-1-1,-1 0 1,0-1 0,14-11-1,-27 18-15,0-1 0,0 1 1,-1-1-1,1 1 0,0-1 0,-1 0 0,1 0 0,-1 0 0,0 1 1,1-2-1,-1 1 0,0 0 0,0 0 0,-1 0 0,1 0 0,0-3 1,-1 3-1,0 0 1,0 0-1,-1 0 1,1 0-1,-1 0 1,0 1 0,1-1-1,-1 0 1,0 0-1,0 1 1,0-1 0,0 1-1,0-1 1,-1 1-1,1-1 1,0 1-1,-1-1 1,1 1 0,-1 0-1,1 0 1,-1 0-1,1 0 1,-4-1 0,-5-4 0,0 1 0,-1 0 1,1 0-1,-1 1 0,-1 1 0,1-1 1,0 2-1,-1 0 0,1 0 1,-1 1-1,0 1 0,-19 0 1,28 1 4,0 0 1,0 0 0,0 0 0,0 1-1,0-1 1,0 0 0,0 1 0,1 0 0,-1 0-1,1 0 1,-1 0 0,1 0 0,0 0-1,0 1 1,0-1 0,0 1 0,0-1-1,0 1 1,1 0 0,-1 0 0,1 0-1,-2 4 1,2-5-15,0 1 0,0 0 0,0 0 0,0-1 0,1 1-1,-1 0 1,1 0 0,0 0 0,-1 0 0,1-1 0,1 1-1,-1 0 1,0 0 0,1 0 0,-1 0 0,1-1 0,0 1 0,0 0-1,0 0 1,0-1 0,0 1 0,1-1 0,-1 1 0,1-1 0,0 0-1,2 3 1,2 0-135,1-1-1,-1 0 0,1-1 1,-1 1-1,1-1 0,0-1 1,0 1-1,0-1 1,14 2-1,72 5-4562,-17-8-1380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4.864"/>
    </inkml:context>
    <inkml:brush xml:id="br0">
      <inkml:brushProperty name="width" value="0.05" units="cm"/>
      <inkml:brushProperty name="height" value="0.05" units="cm"/>
      <inkml:brushProperty name="color" value="#004F8B"/>
    </inkml:brush>
  </inkml:definitions>
  <inkml:trace contextRef="#ctx0" brushRef="#br0">306 25 3522,'0'0'6544,"-22"-4"-5853,20 4-650,-50-9 1937,-82-2-1,129 11-1931,-1-1-1,1 1 1,0 1 0,-1-1-1,1 1 1,0 0-1,-1 0 1,1 1-1,0-1 1,0 1-1,0 0 1,-5 3-1,8-3-43,0 1 0,0-1 0,0 1 0,0-1 0,0 1 0,0 0 0,1-1 0,0 1 0,-1 0 0,1 0 0,0 0 0,1 0 0,-1 0 0,0 0 0,1 0 0,0 0 0,-1 1 0,1-1 0,0 0-1,1 0 1,0 6 0,0-6 5,0 1 1,0-1-1,0 1 0,0-1 0,1 0 0,-1 0 0,1 0 0,0 0 0,0 0 0,0 0 0,0 0 0,0 0 0,1-1 0,-1 1 1,1-1-1,0 0 0,0 1 0,-1-1 0,2-1 0,-1 1 0,0 0 0,6 1 0,6 3-4,-1-1 1,0-1-1,1 0 0,18 2 0,-7-2-341,1-1 0,-1-2 0,1 0 0,-1-2 0,39-6 0,-49 4-662,-1-1 1,1 0-1,-1-1 0,0-1 1,-1 0-1,18-11 1,15-14-4935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5.196"/>
    </inkml:context>
    <inkml:brush xml:id="br0">
      <inkml:brushProperty name="width" value="0.05" units="cm"/>
      <inkml:brushProperty name="height" value="0.05" units="cm"/>
      <inkml:brushProperty name="color" value="#004F8B"/>
    </inkml:brush>
  </inkml:definitions>
  <inkml:trace contextRef="#ctx0" brushRef="#br0">20 56 4066,'0'0'8879,"-6"-3"-7599,6 2-1278,0 1 0,0 0 0,0-1-1,0 1 1,-1 0 0,1 0 0,0-1-1,0 1 1,-1 0 0,1 0 0,0-1 0,0 1-1,-1 0 1,1 0 0,0 0 0,-1-1-1,1 1 1,0 0 0,-1 0 0,1 0 0,0 0-1,-1 0 1,1 0 0,0 0 0,-1 0-1,1-1 1,0 1 0,-1 1 0,1-1 0,0 0-1,-1 0 1,1 0 0,0 0 0,-1 0-1,1 0 1,0 0 0,-1 0 0,1 0 0,0 1-1,-1-1 1,1 0 0,0 0 0,-1 1-1,1-1 1,7 21 14,37 51-28,-24-42 59,-13-17-4,2 4-49,1 0 0,1-1 0,0 0 0,1-1 0,1 0 0,0-1 0,30 24 0,-41-37-94,-1 0 0,0 0 0,1-1 1,-1 1-1,1-1 0,-1 1 1,1-1-1,-1 0 0,1 0 1,-1 0-1,1 0 0,-1 0 1,1 0-1,0 0 0,-1 0 0,1 0 1,-1-1-1,1 1 0,-1-1 1,0 1-1,1-1 0,-1 1 1,1-1-1,-1 0 0,0 0 1,1 0-1,-1 0 0,0 0 0,0 0 1,0 0-1,0 0 0,2-2 1,32-49-562,-24 34 279,-3 5 430,-1 2-112,0 0 0,0 1 0,15-16 0,-21 25 171,0-1 0,0 1 1,0 0-1,0 0 0,1 0 0,-1 0 1,0 0-1,1 0 0,-1 0 1,0 0-1,1 0 0,-1 1 1,1-1-1,-1 0 0,1 1 0,0 0 1,-1-1-1,1 1 0,-1 0 1,1 0-1,0 0 0,-1 0 1,1 0-1,0 0 0,-1 0 0,1 0 1,-1 1-1,1-1 0,0 1 1,-1-1-1,1 1 0,-1 0 0,1-1 1,-1 1-1,0 0 0,2 1 1,17 17 100,37 29 190,-12-27-3373,-18-15-2193</inkml:trace>
  <inkml:trace contextRef="#ctx0" brushRef="#br0" timeOffset="1">515 43 4162,'0'0'9188,"-2"-43"-19433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5.852"/>
    </inkml:context>
    <inkml:brush xml:id="br0">
      <inkml:brushProperty name="width" value="0.05" units="cm"/>
      <inkml:brushProperty name="height" value="0.05" units="cm"/>
      <inkml:brushProperty name="color" value="#004F8B"/>
    </inkml:brush>
  </inkml:definitions>
  <inkml:trace contextRef="#ctx0" brushRef="#br0">0 221 6227,'0'0'2137,"20"2"549,66 3 201,-77-5-2631,1 0 0,-1 0 0,1 0 0,-1-1-1,1-1 1,-1 0 0,0 0 0,1-1 0,-1 0 0,-1 0 0,1-1 0,0 0-1,-1-1 1,0 0 0,0 0 0,0-1 0,-1 0 0,1 0 0,-2-1 0,1 0-1,6-8 1,-11 13-224,-1-1 0,0 1 0,1 0 1,-1 0-1,0 0 0,-1-1 0,1 1 0,0-1 0,0 1 0,-1 0 0,0-1 0,1 1 0,-1-1 0,0 1 0,0-1 0,0 1 0,-1-1 0,1 1 0,-1-1 0,1 1 1,-2-4-1,0 2-23,0 1 1,-1-1-1,1 0 1,-1 1-1,1-1 1,-1 1-1,-1 0 1,1 0-1,0 0 0,-1 0 1,-4-2-1,-2-2-73,-1 1 0,0 1 0,0 0 0,0 1 0,0 0 0,-1 0 0,-22-3 0,30 7 32,1-1-1,0 1 1,0 0-1,0 0 1,-1 0-1,1 0 1,0 0-1,0 1 0,-1-1 1,1 1-1,0 0 1,0 0-1,0 0 1,0 1-1,0-1 1,0 1-1,1-1 1,-4 3-1,4-1 24,0 0-1,0 0 0,0 0 1,0 0-1,1 0 1,-1 0-1,1 1 0,0-1 1,0 0-1,0 1 0,1-1 1,-1 1-1,1-1 0,-1 1 1,1-1-1,1 6 0,0-4 8,0 1-1,0 0 1,1-1-1,0 1 1,0-1-1,0 0 1,1 1-1,-1-1 1,1 0-1,1-1 1,-1 1-1,1 0 1,0-1-1,0 0 1,0 0-1,0 0 1,1-1-1,-1 1 1,1-1-1,0 0 1,8 3-1,4 4-37,1-1 1,0-1-1,1-1 0,0-1 1,21 5-1,-22-7-126,0-2 1,0 0 0,0 0-1,29-3 1,-42 1 122,0-1 0,0 0 1,0 0-1,0 0 0,-1-1 1,1 1-1,0-1 0,-1 0 1,8-5-1,-10 6 47,0-1-1,-1 1 1,1-1 0,0 0-1,-1 0 1,1 0 0,-1 0 0,1 0-1,-1 0 1,0 0 0,0 0-1,0 0 1,0-1 0,0 1-1,-1 0 1,1-1 0,-1 1-1,1 0 1,-1-1 0,0-3-1,0-1 27,0 1-1,0 0 0,-1 0 1,1 0-1,-2 0 0,1 0 1,0 0-1,-1 0 1,0 0-1,-1 1 0,-4-9 598,10 27-774,2-6 146,0 0 0,0 0 0,1 0 0,0-1 0,0 0 0,0 0 0,1 0 0,0-1 0,0 0 0,0 0 0,1-1-1,-1 0 1,12 5 0,-6-5 5,-1 1-1,1-2 1,0 0-1,0 0 1,0-1-1,0-1 1,1 0-1,16-2 0,-25 1-94,-1-1 0,0 1 1,0-1-1,0 0 0,0-1 0,0 1 0,0-1 0,0 0 0,0 0 0,-1 0 0,1 0 0,-1-1 0,0 1 0,1-1 0,-1 0 0,0 0 0,0 0 0,-1 0 0,1-1 0,-1 1 0,0-1 0,0 1 0,0-1 0,0 0 0,1-4 0,2-5 198,-2 1-1,1-1 1,-2-1-1,0 1 1,0 0-1,-1-23 1,1 41 75,1-1 0,0 0 0,-1 0 1,1 0-1,1-1 0,-1 1 0,1 0 0,4 3 0,-5-5-84,8 8-37,0-2-1,0 1 1,1-1 0,1-1 0,-1 0-1,1-1 1,0-1 0,27 9 0,-24-10-1354,0-1 1,1 0 0,-1-1-1,21 0 1,-3-2-5124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6.197"/>
    </inkml:context>
    <inkml:brush xml:id="br0">
      <inkml:brushProperty name="width" value="0.05" units="cm"/>
      <inkml:brushProperty name="height" value="0.05" units="cm"/>
      <inkml:brushProperty name="color" value="#004F8B"/>
    </inkml:brush>
  </inkml:definitions>
  <inkml:trace contextRef="#ctx0" brushRef="#br0">1 47 13366,'0'0'5395,"72"118"-5107,-32-87 176,3-4-464,1-3-144,-3-7-1105,-4-10-1392,-6-7-1633,-2 0-3714</inkml:trace>
  <inkml:trace contextRef="#ctx0" brushRef="#br0" timeOffset="1">434 1 9877,'0'0'3985,"-125"48"-1520,67-3-576,3 3-800,5 5-1089,8-5-865,5-11-3136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7.591"/>
    </inkml:context>
    <inkml:brush xml:id="br0">
      <inkml:brushProperty name="width" value="0.05" units="cm"/>
      <inkml:brushProperty name="height" value="0.05" units="cm"/>
      <inkml:brushProperty name="color" value="#004F8B"/>
    </inkml:brush>
  </inkml:definitions>
  <inkml:trace contextRef="#ctx0" brushRef="#br0">1 241 6931,'0'0'4693,"15"5"-3634,-4-2-818,4 3 75,0-1 1,1-1-1,0-1 1,0 0-1,25 1 1,-13-3 77,0-2 1,-1 0 0,48-10 0,-67 9-368,-1 1 0,1-2 0,0 1 0,-1-1 0,1-1 1,-1 1-1,0-1 0,0 0 0,0-1 0,-1 0 0,0 0 0,1 0 1,-2-1-1,1 1 0,-1-2 0,0 1 0,7-11 0,-11 14-39,1 0 0,-1 0 0,1 0 0,-1 0 0,0 0 0,0 0 0,0-1 0,-1 1 0,1 0 0,-1-1 0,0 1 0,0 0-1,0-1 1,0 1 0,-1-1 0,1 1 0,-1 0 0,-2-6 0,1 4-27,0 0 0,-1 0 0,0 1 0,0-1 0,-1 1 0,1-1 1,-1 1-1,0 0 0,0 0 0,-7-5 0,1 2 1,-1 0 1,0 1-1,0 0 1,-1 1-1,1 0 1,-1 1-1,0 0 1,0 1-1,-18-3 1,28 6 26,1 0-1,-1 0 1,1 0-1,-1 0 1,1 1 0,-1-1-1,1 1 1,-1-1-1,1 1 1,-1-1 0,1 1-1,0 0 1,-1 0 0,1 0-1,0 0 1,0-1-1,-1 2 1,1-1 0,0 0-1,0 0 1,0 0-1,0 0 1,0 1 0,1-1-1,-1 0 1,0 1-1,1-1 1,-1 1 0,1-1-1,-1 1 1,1-1 0,0 1-1,-1-1 1,1 1-1,0-1 1,0 3 0,-1 11-46,0 1 0,2 30 0,0-19 107,0 60 333,14 105 0,-10-159-265,1 1 0,2-1 1,1-1-1,1 1 0,2-1 0,21 39 0,-33-70-133,1 1 0,0 0 0,0-1 0,0 1 0,0-1 0,0 0 0,0 1 0,1-1 0,-1 0 0,0 0 0,1 0 0,-1 0 0,3 2 0,-4-3-63,1 0-1,-1 0 0,1 0 1,0 0-1,-1 0 0,1 0 1,0 0-1,-1 0 0,1 0 0,-1 0 1,1 0-1,0 0 0,-1 0 1,1-1-1,-1 1 0,1 0 1,0 0-1,-1-1 0,1 1 1,-1 0-1,1-1 0,-1 1 1,1 0-1,0-2 0,3-2-702,-1-1 0,0 0 1,0 0-1,0 0 0,0-1 0,2-6 0,-5 11 674,16-38-4058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8.312"/>
    </inkml:context>
    <inkml:brush xml:id="br0">
      <inkml:brushProperty name="width" value="0.05" units="cm"/>
      <inkml:brushProperty name="height" value="0.05" units="cm"/>
      <inkml:brushProperty name="color" value="#004F8B"/>
    </inkml:brush>
  </inkml:definitions>
  <inkml:trace contextRef="#ctx0" brushRef="#br0">0 40 8132,'0'0'4242,"4"5"-4160,3 2 8,0-1-1,0 0 1,1 0-1,-1 0 1,1-1-1,1 0 0,-1 0 1,1-1-1,-1 0 1,1 0-1,1-1 1,-1-1-1,0 0 0,1 0 1,-1 0-1,1-1 1,-1-1-1,1 1 1,0-2-1,-1 1 0,1-1 1,11-3-1,-19 3-78,0 0-1,0 0 1,-1 0-1,1 0 1,0-1-1,-1 1 1,1 0-1,-1-1 1,1 1-1,-1-1 1,0 1 0,1-1-1,-1 0 1,0 1-1,0-1 1,0 0-1,0 0 1,-1 0-1,1 0 1,0 0-1,-1 0 1,0 0-1,1 0 1,-1 0-1,0 0 1,0 0-1,0 0 1,0 0-1,0 0 1,-1 0-1,1 0 1,-1-3-1,0 2-42,1 1 0,-1 0 0,1-1 0,-1 1 0,0 0 0,1-1 0,-1 1-1,-1 0 1,1 0 0,0 0 0,0 0 0,-1 0 0,1 0 0,-1 0 0,1 1 0,-1-1-1,0 0 1,0 1 0,0-1 0,0 1 0,0 0 0,0 0 0,0 0 0,0 0 0,-1 0-1,1 0 1,0 0 0,-1 1 0,-3-1 0,8 37-344,1-29 387,1 0 0,0-1 1,0 1-1,1-1 0,-1 0 0,1 0 0,1 0 1,-1-1-1,1 0 0,0 0 0,0 0 1,0-1-1,1 0 0,-1 0 0,1-1 0,0 1 1,12 2-1,0 1 15,1-2 0,-1 0 0,1-1 0,0-1-1,31 1 1,-30-3 61,29-1 15,-49 0-85,1 0 0,-1-1 1,0 1-1,0-1 0,0 1 0,1-1 1,-1 1-1,0-1 0,0 1 0,0-1 1,0 0-1,0 0 0,0 0 0,0 1 1,0-1-1,0 0 0,-1 0 0,1 0 1,0 0-1,-1 0 0,1-1 0,0 1 1,-1 0-1,1 0 0,-1 0 0,0-1 1,1 1-1,-1 0 0,0 0 0,0-1 1,0 1-1,0-2 0,0-1-16,0 0 1,0 0-1,-1 0 0,1 0 0,-1 1 1,0-1-1,0 0 0,-1 0 0,1 1 1,-1-1-1,1 1 0,-1-1 0,0 1 1,-1 0-1,1 0 0,0 0 1,-1 0-1,-5-5 0,7 8 327,2 4-331,0 1 0,0-1 0,0 0 0,0 1 0,1-1 0,0 0 0,0 0 0,0 0 0,0 0 0,0 0 0,1 0 0,0-1 0,0 1 0,0-1 0,0 0-1,1 0 1,-1 0 0,1 0 0,-1-1 0,1 1 0,6 2 0,0 0 28,0 0 0,0 0-1,1-1 1,-1 0 0,1-1-1,0 0 1,17 2 0,-21-4-39,3 0 57,-1 0 0,1-1 1,-1 0-1,1 0 1,17-4-1,-25 4-46,0-1-1,0 0 0,0 0 0,1 0 1,-1 0-1,0 0 0,0-1 1,0 1-1,-1 0 0,1-1 0,0 1 1,0-1-1,-1 0 0,1 0 1,-1 0-1,0 1 0,1-1 0,-1 0 1,0-1-1,0 1 0,0 0 1,-1 0-1,1 0 0,0-1 0,-1 1 1,1 0-1,-1-1 0,0-3 1,1-95-990,-1 100 1257,3 28 233,0-18-447,0-1 0,1 0 0,1 0 0,-1 0 1,1-1-1,0 0 0,1 0 0,0 0 0,0-1 1,0 1-1,1-2 0,0 1 0,10 6 0,-5-5-399,0 1-1,1-2 1,-1 1-1,2-2 0,-1 0 1,1 0-1,21 3 0,6-4-4545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8.659"/>
    </inkml:context>
    <inkml:brush xml:id="br0">
      <inkml:brushProperty name="width" value="0.05" units="cm"/>
      <inkml:brushProperty name="height" value="0.05" units="cm"/>
      <inkml:brushProperty name="color" value="#004F8B"/>
    </inkml:brush>
  </inkml:definitions>
  <inkml:trace contextRef="#ctx0" brushRef="#br0">0 0 13206,'0'0'1217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9.159"/>
    </inkml:context>
    <inkml:brush xml:id="br0">
      <inkml:brushProperty name="width" value="0.05" units="cm"/>
      <inkml:brushProperty name="height" value="0.05" units="cm"/>
      <inkml:brushProperty name="color" value="#004F8B"/>
    </inkml:brush>
  </inkml:definitions>
  <inkml:trace contextRef="#ctx0" brushRef="#br0">0 370 10981,'0'0'1374,"20"1"550,3-1-1524,0 0 0,0-2 0,0 0 0,0-2 0,-1 0 1,26-9-1,-47 12-398,11-3 70,-1-1 1,0 0-1,0 0 1,16-13-1,-25 17-58,0 0 0,0 0 0,-1-1 0,1 1 0,0-1 0,-1 1 0,1-1 0,-1 1 0,0-1 0,0 0 0,0 0 0,0 0 0,0 0 0,0 0 0,0 0 0,0 0 0,-1 0 0,1 0 0,-1 0 0,0 0 0,1 0-1,-1 0 1,0 0 0,0 0 0,0-1 0,-1 1 0,1 0 0,0 0 0,-1 0 0,1 0 0,-1 0 0,0 0 0,0 0 0,0 0 0,-2-3 0,-1 0-95,-1 0 0,0 0 0,0 1 0,-1 0 0,1 0 0,-1 0 0,0 1 0,0 0 0,0 0 0,0 0 0,-1 1 0,1 0 0,-1 0 0,1 1 0,-1 0 0,0 0 0,0 0 0,1 1 0,-1 0 0,0 0 0,-12 3 0,17-2 66,0 0 1,0 0-1,1 0 1,-1 1-1,1-1 0,-1 0 1,1 1-1,-1 0 1,1-1-1,0 1 1,0 0-1,0 0 1,0 0-1,0-1 1,0 1-1,0 0 1,1 0-1,-1 0 0,1 0 1,-1 0-1,1 4 1,-3 51-111,3-46 111,0-4 16,1 0 0,-1 0-1,1 1 1,1-1 0,-1 0 0,1 0 0,0 0 0,1-1 0,0 1 0,0 0-1,0-1 1,1 0 0,0 0 0,0 0 0,0 0 0,1 0 0,0-1 0,0 0-1,0 0 1,1 0 0,8 5 0,-9-7-25,1 0 1,-1-1-1,1 0 0,-1 0 0,1 0 0,0 0 1,0-1-1,0 0 0,0 0 0,0-1 1,0 1-1,0-1 0,0-1 0,0 1 1,0-1-1,0 0 0,-1 0 0,1-1 0,0 0 1,0 0-1,-1 0 0,1-1 0,-1 1 1,0-2-1,0 1 0,6-4 0,6-6-93,84-56-284,-90 62 523,0 1 0,0 1 0,1 0 0,0 1 0,0 0-1,0 1 1,20-3 0,-31 6-93,-1-1-1,1 2 0,0-1 1,0 0-1,0 0 0,0 0 1,-1 0-1,1 0 0,0 1 1,0-1-1,0 0 1,-1 1-1,1-1 0,0 0 1,0 1-1,-1-1 0,1 1 1,0-1-1,-1 1 1,1 0-1,-1-1 0,1 1 1,-1-1-1,1 1 0,-1 0 1,1 0-1,-1-1 0,0 1 1,1 0-1,-1 1 1,5 34 157,-6-26-174,0-1 0,0 0 0,-1 0 1,0 0-1,-1 0 0,-3 9 0,3-12-77,-1 0-1,1-1 1,-1 0-1,0 0 1,-1 0-1,1 0 1,-7 5-1,9-9-44,1 1-1,-1-1 1,0 1-1,0-1 1,0 0-1,0 0 0,-1 0 1,1 0-1,0 0 1,0 0-1,-1-1 1,1 1-1,0-1 0,-1 0 1,1 1-1,0-1 1,-1 0-1,1 0 0,-1-1 1,1 1-1,0 0 1,-1-1-1,-1 0 1,2 0 35,1 0 0,0 0 0,0 0 0,0 0 0,0 0 1,0 0-1,0-1 0,0 1 0,0 0 0,0 0 0,1-1 1,-1 1-1,1 0 0,-1-1 0,1 1 0,-1-1 0,1 1 1,0-1-1,-1 1 0,1-1 0,0-1 0,0-39-408,0 33 318,4-15 185,0 0 0,1 0-1,2 1 1,0 0 0,1 0-1,17-32 1,2-9 608,-23 54-503,29-66 1031,-30 71-899,0 0-1,0-1 1,0 1 0,1 1 0,-1-1 0,1 0 0,0 1 0,1 0-1,-1 0 1,10-6 0,-13 9-190,1 0-1,0 1 1,0-1 0,-1 1 0,1 0-1,0-1 1,0 1 0,0 0-1,-1 0 1,1 0 0,0 0-1,0 1 1,0-1 0,-1 0-1,1 1 1,0-1 0,0 1 0,-1 0-1,1-1 1,0 1 0,-1 0-1,1 0 1,-1 0 0,1 0-1,-1 1 1,0-1 0,1 0-1,-1 0 1,0 1 0,2 2 0,5 6-101,0 1 0,-1 0 0,7 16 0,-4-9 211,28 36-110,13 23-575,-29-26-2978,-21-36-485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39.506"/>
    </inkml:context>
    <inkml:brush xml:id="br0">
      <inkml:brushProperty name="width" value="0.05" units="cm"/>
      <inkml:brushProperty name="height" value="0.05" units="cm"/>
      <inkml:brushProperty name="color" value="#004F8B"/>
    </inkml:brush>
  </inkml:definitions>
  <inkml:trace contextRef="#ctx0" brushRef="#br0">0 145 11493,'0'0'2321,"145"-69"1361,-83 43-2033,7 6-1617,1 5-32,-16 4-2689,-19 7-4291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29.835"/>
    </inkml:context>
    <inkml:brush xml:id="br0">
      <inkml:brushProperty name="width" value="0.05" units="cm"/>
      <inkml:brushProperty name="height" value="0.05" units="cm"/>
      <inkml:brushProperty name="color" value="#004F8B"/>
    </inkml:brush>
  </inkml:definitions>
  <inkml:trace contextRef="#ctx0" brushRef="#br0">167 65 10613,'0'0'3151,"-18"-11"-2914,-53-34-232,69 44-48,1 0 0,-1 0-1,0 0 1,0 0-1,0 0 1,0 1-1,0-1 1,0 1-1,0-1 1,0 1 0,0-1-1,0 1 1,0 0-1,0 0 1,0 0-1,0 0 1,0 1 0,-3 0-1,4-1 21,0 1 0,-1 0 0,1 0 0,0 0 0,0 0 0,-1 0 0,1 0 0,0 0-1,0 0 1,0 0 0,0 1 0,0-1 0,1 0 0,-1 1 0,0-1 0,1 1 0,-1-1 0,0 2 0,-1 7-33,0-1 0,1 0 0,0 1 0,1-1 0,0 16 0,0-17-12,2 11 111,1-1 0,1 0 0,0 0 0,1-1 0,1 1 0,0-1 0,2-1 0,13 24 0,-9-16 134,-1 0 1,-1 0-1,9 32 0,-14-31-138,0-1 0,-2 1 0,1 40-1,-4-59-63,1 0-1,-2 0 1,1 0-1,-1-1 1,1 1-1,-2 0 1,1 0-1,-1 0 0,0-1 1,0 1-1,0-1 1,-1 0-1,0 1 1,0-1-1,0 0 1,0-1-1,-1 1 1,0 0-1,0-1 1,-8 6-1,10-8 16,0-1 0,0 1 0,0-1 1,0 0-1,0 0 0,-1 1 0,1-1 0,0-1 0,-1 1 0,1 0 1,-1-1-1,1 1 0,-1-1 0,1 0 0,-1 0 0,1 0 0,-1 0 1,1 0-1,-1 0 0,1-1 0,-5-1 0,5 1 5,0-1 0,0 1 0,0-1 1,0 0-1,0 0 0,1 0 0,-1 0 0,1 0 0,-1 0 0,1 0 0,0 0 1,-1-1-1,1 1 0,0 0 0,1-1 0,-1 1 0,0-4 0,-2-11-9,0 0 0,2-1-1,0 1 1,3-30 0,-1 34 53,1 1 1,1 0-1,0 0 1,0 0-1,1 0 1,1 0 0,0 1-1,0 0 1,1 0-1,1 0 1,0 1-1,0 0 1,1 0-1,17-16 1,-7 10 27,0 1 1,1 0-1,1 2 0,0 0 1,1 1-1,42-17 0,-45 21 29,0 0 0,0 0 0,-1-2-1,22-15 1,-34 22-10,-2 0 1,1 0-1,0 0 1,0-1-1,-1 1 0,0-1 1,0 0-1,0 0 0,0 0 1,-1 0-1,1-1 0,-1 1 1,0-1-1,0 1 1,-1-1-1,0 0 0,1 0 1,-2 1-1,1-1 0,0 0 1,-1 0-1,0-10 0,-1 14-86,-1 0 0,1 0 0,0-1 0,0 1 0,-1 0 0,1 0 0,0 0 0,-1 0 0,1 0-1,-1 0 1,1 1 0,-1-1 0,0 0 0,1 1 0,-1-1 0,0 1 0,1 0 0,-1 0 0,0-1-1,1 1 1,-4 0 0,-40-2-248,29 1 190,10 1 47,1 0-1,0 0 1,-1 0 0,1 0-1,0 1 1,-7 1 0,11-1 5,-1-1 1,1 1 0,0 0-1,-1-1 1,1 1 0,0 0-1,0 0 1,0 0 0,0 0 0,0 0-1,0 0 1,0 0 0,0 0-1,0 0 1,0 1 0,1-1-1,-1 0 1,0 1 0,1-1 0,-1 0-1,1 1 1,-1-1 0,1 0-1,0 1 1,0-1 0,0 1-1,0 2 1,0 2 3,0 1 0,0 0-1,1-1 1,1 1 0,-1-1-1,1 0 1,0 1 0,0-1-1,0 0 1,1 0 0,0 0-1,1-1 1,-1 1 0,1-1-1,0 0 1,0 1 0,1-2-1,8 9 1,-4-6 5,0 0-1,0 0 1,1-1-1,0 0 1,0-1-1,1 0 1,0 0 0,0-1-1,0-1 1,12 3-1,-22-6 4,0 1 1,0-1-1,0 0 0,0 0 0,0 1 0,0-1 0,0 0 1,0 0-1,0 0 0,0 0 0,0-1 0,0 1 1,0 0-1,0 0 0,0-1 0,0 1 0,0 0 1,0-1-1,0 1 0,0-1 0,0 1 0,0-1 0,-1 1 1,1-1-1,0 0 0,0 0 0,0 0 0,6-27 240,-5 14-219,0-5-59,-2 13 2,0 1-1,1 0 1,0-1-1,0 1 1,0 0 0,1 0-1,2-7 1,-3 11 47,-1 1 0,1-1 0,-1 1 0,1 0 0,0-1 0,-1 1-1,1 0 1,-1-1 0,1 1 0,0 0 0,-1 0 0,1 0 0,0 0 0,-1-1 0,1 1 0,-1 0 0,1 0 0,0 0 0,-1 0 0,1 1 0,0-1-1,-1 0 1,1 0 0,0 0 0,-1 0 0,1 1 0,-1-1 0,1 0 0,0 1 0,-1-1 0,1 0 0,-1 1 0,1-1 0,-1 1 0,1-1 0,-1 0 0,1 2-1,23 21 473,-18-17-359,11 10 125,1 0 0,31 20 1,-42-32-241,0 0 1,1 0-1,-1 0 1,1-1-1,0 0 1,0-1-1,0 1 1,0-2-1,1 1 1,15 0-1,-21-3-11,1 0 0,-1 0 0,1 0-1,-1 0 1,1-1 0,-1 1 0,0-1-1,0 0 1,0 0 0,0 0 0,0-1-1,0 1 1,0-1 0,-1 1 0,1-1-1,-1 0 1,0 0 0,2-4 0,40-65 89,-37 58-87,2-4-20,-6 11 28,0 1 1,0-1 0,0 1 0,1 0 0,0-1-1,1 2 1,-1-1 0,1 0 0,10-7-1,-14 12 63,1 1 0,-1 0-1,1 0 1,-1 0 0,1 0-1,-1 0 1,1 0 0,-1 0-1,1 1 1,-1-1 0,1 0-1,-1 1 1,1-1-1,-1 1 1,0 0 0,1-1-1,-1 1 1,0 0 0,0 0-1,1 0 1,-1 0 0,0 0-1,0 0 1,0 0 0,0 0-1,1 2 1,1 0 54,43 37 542,25 24-1304,-64-57-24,-1 1 1,0-1-1,-1 1 1,6 11 0,4 19-4511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0.418"/>
    </inkml:context>
    <inkml:brush xml:id="br0">
      <inkml:brushProperty name="width" value="0.05" units="cm"/>
      <inkml:brushProperty name="height" value="0.05" units="cm"/>
      <inkml:brushProperty name="color" value="#004F8B"/>
    </inkml:brush>
  </inkml:definitions>
  <inkml:trace contextRef="#ctx0" brushRef="#br0">0 167 10053,'0'0'4348,"17"0"-3753,12 0-282,1-1-1,-1-1 1,1-1 0,-1-2-1,32-10 1,-55 13-272,1 0-1,-1-1 1,0 0 0,0 0 0,0-1 0,0 1-1,0-1 1,8-8 0,-12 9-37,0 1 1,0-1-1,0 0 1,0 0-1,-1 0 1,1 0-1,-1 0 1,0 0-1,0 0 0,0 0 1,0-1-1,0 1 1,-1 0-1,0-1 1,1 1-1,-1 0 1,0-1-1,-1 1 0,0-6 1,0 7-36,0 0 0,0 0 0,0 0 0,0 1 0,0-1 0,0 0 0,-1 1 0,1-1 0,0 0 0,-1 1 1,0 0-1,1-1 0,-1 1 0,0 0 0,0 0 0,1 0 0,-1 0 0,0 0 0,0 0 0,0 1 0,0-1 0,0 1 0,0-1 0,0 1 0,-5-1 0,-59-3-579,60 4 502,1 0 86,-5 0-21,1 0 1,-1 0 0,0 1-1,0 0 1,1 1-1,-13 3 1,19-3 34,0-1 0,1 0 0,-1 1-1,1-1 1,-1 1 0,1 0 0,0 0 0,0 0 0,0 0-1,0 0 1,0 0 0,0 1 0,1-1 0,-1 1 0,1-1-1,-1 1 1,1-1 0,0 1 0,0 0 0,0 0 0,1-1-1,-1 1 1,0 0 0,1 0 0,0 0 0,0 3 0,-1-1 10,1 0 0,0 0 1,1-1-1,-1 1 0,1 0 1,0 0-1,0 0 0,0-1 0,1 1 1,0 0-1,0-1 0,0 0 1,0 1-1,0-1 0,1 0 1,3 4-1,0-2 35,-1-1-1,1 1 1,0-1 0,1 0 0,0 0-1,-1-1 1,1 0 0,15 6 0,0-2 29,0-2 0,0 0 0,1-1-1,0-1 1,44 1 0,-49-4-27,0-1-1,0 0 0,0-2 1,35-6-1,-49 7-36,-1 0 0,1 0 0,0 0 0,-1-1 0,1 1 0,-1-1 1,0 0-1,0 0 0,1 0 0,-1-1 0,0 1 0,-1-1 0,1 1 0,0-1 0,-1 0 0,0 0 0,1 0 0,-1 0 1,0 0-1,-1-1 0,1 1 0,-1-1 0,1 1 0,-1-1 0,0 0 0,0 1 0,-1-1 0,1 0 0,-1 0 0,0-5 0,1 5-26,-1 0 0,-1 0-1,1 0 1,0 0 0,-1 0-1,0 0 1,0 1 0,0-1-1,0 0 1,-1 1-1,0-1 1,1 1 0,-1-1-1,0 1 1,-1 0 0,1 0-1,-1 0 1,1 0-1,-1 0 1,0 0 0,0 1-1,0-1 1,0 1 0,-1 0-1,1 0 1,0 0 0,-1 0-1,0 1 1,-4-2-1,7 5 5,1 0 0,-1 0 0,1-1 0,0 1 0,-1 0 0,1 0 0,0 0 0,0 0-1,0 0 1,0 0 0,1-1 0,0 4 0,0 1 23,1-1-1,0 0 1,0 1-1,1-1 1,-1 0-1,1 0 1,0 0-1,1-1 1,-1 1-1,1-1 1,0 0-1,0 0 1,0 0-1,1 0 1,-1-1 0,1 0-1,0 0 1,0 0-1,0 0 1,0-1-1,11 4 1,1-1 51,0-1-1,0 0 1,0-1 0,1-1 0,32 0 0,-48-2-22,-1 0-1,0-1 1,0 1-1,0-1 1,1 0 0,-1 1-1,0-1 1,0 0 0,0 0-1,0 1 1,0-1 0,0 0-1,0 0 1,-1 0 0,1 0-1,0 0 1,0-1 0,-1 1-1,1 0 1,-1 0 0,1 0-1,-1-1 1,1 1 0,-1 0-1,0 0 1,0-1 0,1 1-1,-1 0 1,0-1 0,0 1-1,-1-2 1,1-55 214,0 42-30,25 28-677,38 31-948,-15-22-2665,-8-12-1897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0.741"/>
    </inkml:context>
    <inkml:brush xml:id="br0">
      <inkml:brushProperty name="width" value="0.05" units="cm"/>
      <inkml:brushProperty name="height" value="0.05" units="cm"/>
      <inkml:brushProperty name="color" value="#004F8B"/>
    </inkml:brush>
  </inkml:definitions>
  <inkml:trace contextRef="#ctx0" brushRef="#br0">0 89 2849,'0'0'9282,"10"16"-8127,-1 0-921,1 0 0,1-1 0,0-1 0,1 0 0,1 0-1,0-1 1,0-1 0,30 21 0,-34-27-176,1 0 1,1 0-1,-1-1 1,1 0-1,-1-1 1,1 0-1,1-1 0,-1 0 1,18 2-1,-28-6 11,0 0-1,0-1 0,-1 1 1,1 0-1,-1-1 0,1 1 1,-1 0-1,0-1 0,1 1 0,-1-1 1,0 1-1,0-1 0,0 1 1,0 0-1,0-1 0,-1 1 1,1-3-1,-1-1 4,-12-195 166,10 148-3258,3 38-1743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1.145"/>
    </inkml:context>
    <inkml:brush xml:id="br0">
      <inkml:brushProperty name="width" value="0.05" units="cm"/>
      <inkml:brushProperty name="height" value="0.05" units="cm"/>
      <inkml:brushProperty name="color" value="#004F8B"/>
    </inkml:brush>
  </inkml:definitions>
  <inkml:trace contextRef="#ctx0" brushRef="#br0">268 33 9204,'0'0'8295,"-5"-5"-7442,2 2-859,0 1 0,0-1-1,-1 0 1,1 1-1,-1 0 1,0 0-1,0 0 1,1 0-1,-1 1 1,0 0-1,-1 0 1,1 0 0,0 0-1,0 0 1,0 1-1,-1 0 1,1 0-1,0 0 1,0 0-1,0 1 1,-1-1 0,1 1-1,-8 3 1,0 0-90,-1 0 1,1 2 0,0-1-1,1 2 1,0-1 0,0 1-1,-12 10 1,19-13 83,-1 0-1,1 0 0,-1 0 1,1 0-1,0 1 0,1 0 1,-1-1-1,1 1 1,0 1-1,0-1 0,1 0 1,0 1-1,0-1 0,0 1 1,0 0-1,1 0 0,-1 11 1,2-16 15,0 1 0,0-1 0,0 1 1,1-1-1,-1 1 0,0-1 0,1 0 0,-1 1 0,1-1 1,0 1-1,-1-1 0,1 0 0,0 0 0,0 1 0,0-1 1,0 0-1,0 0 0,0 0 0,0 0 0,1 0 0,1 1 1,1 0 24,0 0 0,0 0 1,0 0-1,0-1 1,0 1-1,0-1 1,9 1-1,-7-1 20,1-1-1,-1 1 1,1-1-1,0 0 1,-1-1-1,1 0 1,-1 0-1,1 0 0,-1-1 1,0 0-1,7-2 1,-9 1-23,1 0 0,-1 0 0,0 0 0,0-1 1,-1 1-1,1-1 0,-1 0 0,0 0 0,1 0 0,-2-1 0,1 1 0,0-1 1,-1 1-1,0-1 0,0 0 0,-1 0 0,1 0 0,-1 0 0,0 0 0,0 0 1,-1 0-1,1-1 0,-2-4 0,34 16-487,-6 2 63,1-1 0,0 0 0,44 2 0,-54-8-1528,0 0 1,0-2-1,33-5 0,-10-8-5577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1.662"/>
    </inkml:context>
    <inkml:brush xml:id="br0">
      <inkml:brushProperty name="width" value="0.05" units="cm"/>
      <inkml:brushProperty name="height" value="0.05" units="cm"/>
      <inkml:brushProperty name="color" value="#004F8B"/>
    </inkml:brush>
  </inkml:definitions>
  <inkml:trace contextRef="#ctx0" brushRef="#br0">47 23 1056,'0'0'12878,"-10"-5"-12608,3 0-275,-18-7-51,20 17 22,13 14 9,12 16 274,1-1 0,36 45 0,-45-64-176,0-2 0,1 0 1,0 0-1,1-1 1,1-1-1,0 0 0,29 15 1,-39-24-40,0 1-1,0-1 1,1 0 0,-1-1 0,1 1 0,-1-1 0,1 0-1,0-1 1,0 1 0,8-1 0,-12-1 21,0 1 0,0 0 0,0-1 1,0 1-1,0-1 0,0 0 0,0 0 0,0 0 0,-1 0 0,1 0 1,0 0-1,-1 0 0,1 0 0,0-1 0,-1 1 0,0-1 0,1 1 1,-1-1-1,0 0 0,0 1 0,0-1 0,0 0 0,0 0 1,0 0-1,0 1 0,-1-1 0,1 0 0,-1 0 0,1 0 0,-1 0 1,0-3-1,1-40 215,-1 7-111,0 39-157,1-1 0,-1 0 1,0 0-1,0 0 0,0 0 0,0 0 0,0 0 1,1 0-1,-1 0 0,0 1 0,0-1 1,0 0-1,0 0 0,1 0 0,-1 0 0,0 0 1,0 0-1,0 0 0,1 0 0,-1 0 1,0 0-1,0 0 0,0 0 0,0 0 0,1 0 1,-1 0-1,0-1 0,0 1 0,0 0 1,1 0-1,-1 0 0,0 0 0,0 0 0,0 0 1,0 0-1,0 0 0,1-1 0,-1 1 1,0 0-1,0 0 0,3 5 6,0 0 1,0 0-1,1 0 1,0 0-1,-1 0 0,2-1 1,-1 0-1,0 1 1,1-2-1,0 1 1,0-1-1,0 1 0,0-1 1,1-1-1,-1 1 1,1-1-1,10 3 1,-7-2-2,0-1 1,0 0-1,0-1 1,1 0 0,-1 0-1,0-1 1,1 0-1,-1 0 1,1-1 0,-1-1-1,9-2 1,-12 2-193,-1-1 1,1 0 0,-1-1-1,0 1 1,0-1-1,0 0 1,-1 0-1,1 0 1,-1-1 0,0 0-1,0 1 1,0-1-1,-1-1 1,0 1 0,0-1-1,0 1 1,-1-1-1,0 0 1,0 0 0,0 0-1,-1 0 1,0 0-1,0 0 1,0-7 0,-1 12 576,3 4 576,3 11-667,0 0-1,2-1 0,-1 0 1,2 0-1,0-1 0,13 14 1,-16-19-442,1-2 0,-1 1 0,1-1 0,0 0 0,1 0 0,-1-1 0,1 0 0,0-1 0,0 1 0,0-1 0,1-1 0,14 3 0,20-1-3624,-5-4-2878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2.024"/>
    </inkml:context>
    <inkml:brush xml:id="br0">
      <inkml:brushProperty name="width" value="0.05" units="cm"/>
      <inkml:brushProperty name="height" value="0.05" units="cm"/>
      <inkml:brushProperty name="color" value="#004F8B"/>
    </inkml:brush>
  </inkml:definitions>
  <inkml:trace contextRef="#ctx0" brushRef="#br0">7 40 8084,'0'0'10885,"-7"-39"-11253,7 71-177,13 10 545,1 5 144,1 1-144,-3-1-128,1-6-32,-7-9-992,-2-12-961,-4-10-593</inkml:trace>
  <inkml:trace contextRef="#ctx0" brushRef="#br0" timeOffset="1">60 180 7924,'0'0'9252,"135"-43"-9012,-83 26-240,0 6-336,-9-2-2257,-12 4-3058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2.717"/>
    </inkml:context>
    <inkml:brush xml:id="br0">
      <inkml:brushProperty name="width" value="0.05" units="cm"/>
      <inkml:brushProperty name="height" value="0.05" units="cm"/>
      <inkml:brushProperty name="color" value="#004F8B"/>
    </inkml:brush>
  </inkml:definitions>
  <inkml:trace contextRef="#ctx0" brushRef="#br0">1 1 4034,'0'0'7323,"6"23"-7133,109 459 1813,-111-465-2088,1 5-214,-2 0 0,3 38 0,-20-75-4959,-5-15-1540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3.074"/>
    </inkml:context>
    <inkml:brush xml:id="br0">
      <inkml:brushProperty name="width" value="0.05" units="cm"/>
      <inkml:brushProperty name="height" value="0.05" units="cm"/>
      <inkml:brushProperty name="color" value="#004F8B"/>
    </inkml:brush>
  </inkml:definitions>
  <inkml:trace contextRef="#ctx0" brushRef="#br0">0 68 6883,'0'0'2727,"19"-11"-1767,-9 5-815,4-3 116,1 1 0,32-14-1,-40 20-154,0 0-1,1 0 1,-1 0-1,0 1 0,1 0 1,-1 0-1,0 1 0,1 0 1,-1 0-1,1 1 0,-1 0 1,11 2-1,-10 0-74,0 1 0,0 0 0,0 0 0,-1 1 0,0 0-1,0 0 1,0 0 0,-1 1 0,1 0 0,-1 1 0,-1-1 0,1 1 0,8 14-1,-12-18-43,0 0 0,-1 0-1,1 0 1,0 0-1,-1 0 1,0 0 0,1 0-1,-1 1 1,-1-1-1,1 1 1,0-1-1,-1 0 1,0 1 0,0-1-1,0 1 1,0-1-1,0 1 1,-1-1 0,1 1-1,-1-1 1,0 1-1,0-1 1,0 0 0,-1 0-1,1 0 1,-1 1-1,0-1 1,0-1-1,0 1 1,0 0 0,0 0-1,-1-1 1,1 1-1,-1-1 1,1 0 0,-6 3-1,-7 4-487,0-2 0,0 1 0,-1-2 0,0 0 0,0-1 1,0-1-1,-1 0 0,0-1 0,0-1 0,1-1 0,-1 0 0,-34-4 0,29-4-2829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3.594"/>
    </inkml:context>
    <inkml:brush xml:id="br0">
      <inkml:brushProperty name="width" value="0.05" units="cm"/>
      <inkml:brushProperty name="height" value="0.05" units="cm"/>
      <inkml:brushProperty name="color" value="#004F8B"/>
    </inkml:brush>
  </inkml:definitions>
  <inkml:trace contextRef="#ctx0" brushRef="#br0">277 32 9092,'0'0'1067,"-17"-5"473,-10-2-1121,0 0-1,0 2 1,-50-3 0,72 8-415,0 0-1,1 1 1,-1-1-1,0 1 1,1 0-1,-1 0 1,1 0 0,-1 0-1,1 1 1,0 0-1,-1 0 1,1 0-1,0 1 1,0-1-1,-7 7 1,9-6 2,-1 0 1,1 0-1,0 0 0,0 0 0,0 1 1,0-1-1,1 1 0,-1-1 1,1 1-1,0-1 0,0 1 1,0 0-1,1 0 0,-1 0 1,1 0-1,0-1 0,0 1 1,0 0-1,0 0 0,2 4 1,-1-3 7,1-1 0,0 0 0,0 0 0,0 0 0,0 0 0,1 0 0,0 0 0,-1-1 0,1 1 0,1-1 1,-1 0-1,0 0 0,1 0 0,-1 0 0,1-1 0,0 1 0,0-1 0,0 0 0,0 0 0,5 1 1,2 2 95,0-1 1,1-1-1,-1 1 1,1-2-1,0 0 1,21 2-1,-32-5-44,0 1 0,0-1 1,0 1-1,0-1 0,0 0 0,0 0 0,0 1 0,0-1 0,0 0 0,-1 0 0,1 0 0,0 0 0,0 0 0,-1 0 0,1 0 0,-1 0 0,1 0 0,-1 0 0,1 0 0,-1 0 0,0-1 0,0 1 1,1 0-1,-1 0 0,0 0 0,0-1 0,0 1 0,0 0 0,-1-2 0,1-52-124,-1 39 74,1 14-47,0 0 0,0 0-1,0 0 1,0 0 0,-1 0 0,1 0 0,0 1 0,-1-1 0,0 0-1,1 0 1,-1 0 0,0 1 0,0-1 0,-1-2 0,-4-5-102,6 8 55,10 37-506,-5-30 601,0 0-1,0-1 1,0 0-1,1 1 1,0-2-1,0 1 1,0-1-1,1 0 1,-1 0-1,1-1 1,0 0-1,0 0 1,12 3-1,-5-2 53,-1-1 0,1-1-1,0 0 1,0-1 0,0 0 0,23-3-1,-34 2-51,0-1 0,0 0-1,0 0 1,0 0 0,0-1 0,0 1-1,-1-1 1,1 0 0,0 1-1,-1-1 1,1 0 0,-1-1 0,0 1-1,0 0 1,0-1 0,0 1-1,0-1 1,0 1 0,2-6 0,1-2-138,0-1 0,0 0 0,5-21 0,-10 32 119,0 0 0,0 0 0,0-1-1,0 1 1,0 0 0,0 0 0,0-1 0,0 1 0,0 0 0,1 0-1,-1-1 1,0 1 0,0 0 0,0 0 0,0 0 0,0-1 0,1 1-1,-1 0 1,0 0 0,0 0 0,0-1 0,0 1 0,1 0 0,-1 0-1,0 0 1,0 0 0,0 0 0,1 0 0,-1-1 0,0 1 0,0 0 0,1 0-1,-1 0 1,0 0 0,0 0 0,1 0 0,-1 0 0,0 0 0,0 0-1,1 0 1,-1 0 0,0 0 0,0 0 0,1 0 0,-1 1 0,0-1-1,0 0 1,1 0 0,-1 0 0,0 0 0,0 0 0,0 0 0,1 1-1,-1-1 1,0 0 0,0 0 0,0 0 0,0 0 0,1 1 0,-1-1 0,0 0-1,0 0 1,0 1 0,12 16-166,-11-15 219,6 9-32,0-2-1,0 1 0,1-1 0,0 0 0,1 0 0,0-1 0,0-1 1,1 1-1,0-1 0,0-1 0,0 0 0,14 5 0,-15-7-482,0-1-1,1 0 1,-1-1 0,1 0-1,14 1 1,16-2-4170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4.020"/>
    </inkml:context>
    <inkml:brush xml:id="br0">
      <inkml:brushProperty name="width" value="0.05" units="cm"/>
      <inkml:brushProperty name="height" value="0.05" units="cm"/>
      <inkml:brushProperty name="color" value="#004F8B"/>
    </inkml:brush>
  </inkml:definitions>
  <inkml:trace contextRef="#ctx0" brushRef="#br0">0 1 8004,'0'0'7611,"3"13"-7485,9 52 258,3-1 0,46 120 0,-60-183-382,-1 0 0,1 0 0,0 0 0,0-1 0,0 1 0,0 0 0,0-1 0,0 1 0,0-1 1,0 1-1,0-1 0,0 1 0,0-1 0,0 0 0,0 1 0,1-1 0,-1 0 0,0 0 0,0 0 0,0 0 0,0 0 0,0 0 0,0 0 0,1-1 0,-1 1 0,0 0 0,0-1 0,0 1 0,1-1 0,40-14-72,-34 12 82,20-7 132,0 1 0,1 1 0,0 2 0,0 1 0,1 2 0,-1 0 0,1 2 0,38 4 0,-65-3-122,0 1 0,0-1 0,0 1-1,0 0 1,0 0 0,0 0 0,0 1 0,-1-1-1,1 1 1,0-1 0,-1 1 0,0 0 0,1 0-1,-1 0 1,0 0 0,0 1 0,0-1-1,0 0 1,0 1 0,0-1 0,-1 1 0,0 0-1,1 0 1,-1 0 0,0-1 0,0 1 0,0 5-1,0-5-15,0 0 0,0 0 0,-1 1 0,0-1 0,0 0 0,0 1 0,0-1 0,0 1-1,-1-1 1,1 0 0,-1 0 0,0 1 0,0-1 0,0 0 0,-1 0 0,1 0 0,-1 0 0,1 0 0,-1 0-1,0-1 1,0 1 0,0 0 0,-1-1 0,-3 4 0,-4 0 7,-1 0 0,1 0 0,-1-1 0,0-1 0,-1 1 0,1-2 0,-1 0 1,0 0-1,1-1 0,-1-1 0,-18 1 0,26-2-198,-1 1 1,1-1 0,0-1 0,0 1-1,0 0 1,-1-1 0,1 0-1,0 0 1,0 0 0,0-1 0,0 1-1,0-1 1,1 0 0,-1 0-1,0-1 1,1 1 0,-1-1-1,1 1 1,0-1 0,0 0 0,0 0-1,0 0 1,1-1 0,-1 1-1,1-1 1,0 1 0,0-1 0,0 0-1,0 0 1,1 0 0,0 0-1,0 0 1,0 0 0,-1-8-1,1-23-3651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4.424"/>
    </inkml:context>
    <inkml:brush xml:id="br0">
      <inkml:brushProperty name="width" value="0.05" units="cm"/>
      <inkml:brushProperty name="height" value="0.05" units="cm"/>
      <inkml:brushProperty name="color" value="#004F8B"/>
    </inkml:brush>
  </inkml:definitions>
  <inkml:trace contextRef="#ctx0" brushRef="#br0">220 0 10885,'0'0'3570,"-8"23"-2975,-100 405 1960,73-276-1952,-32 194-245,65-295-2476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0.628"/>
    </inkml:context>
    <inkml:brush xml:id="br0">
      <inkml:brushProperty name="width" value="0.05" units="cm"/>
      <inkml:brushProperty name="height" value="0.05" units="cm"/>
      <inkml:brushProperty name="color" value="#004F8B"/>
    </inkml:brush>
  </inkml:definitions>
  <inkml:trace contextRef="#ctx0" brushRef="#br0">1 12 6259,'0'0'2927,"12"-3"-2111,-5 1-742,27-5 1,-33 7-70,0 0 0,0 0 1,0 1-1,0-1 0,0 0 1,0 0-1,0 1 0,0-1 0,0 1 1,0-1-1,0 1 0,0-1 0,-1 1 1,1-1-1,0 1 0,0 0 1,-1-1-1,1 1 0,0 0 0,-1 0 1,1 0-1,0-1 0,-1 1 0,0 0 1,1 0-1,-1 0 0,1 0 1,-1 0-1,0 0 0,0 0 0,1 0 1,-1 0-1,0 0 0,0 0 0,0 2 1,1 34 520,-1-22-299,0 0-1,1 0 1,1 0 0,0 0-1,8 25 1,-9-36-192,1-1 0,0 1-1,0 0 1,0-1 0,0 0 0,0 1-1,1-1 1,0 0 0,-1 0 0,1-1 0,0 1-1,0 0 1,1-1 0,-1 0 0,0 0-1,1 0 1,0 0 0,-1 0 0,1-1 0,0 0-1,0 0 1,0 0 0,-1 0 0,1 0-1,0-1 1,8 1 0,5-1 44,0 1 1,0-2-1,0 0 1,0-1-1,0-1 0,0-1 1,0 0-1,-1-1 1,1-1-1,-1 0 1,-1-2-1,1 1 0,-1-2 1,-1 0-1,0-1 1,17-14-1,-30 23-46,1-1-1,0 1 1,0-1-1,-1 0 1,1 0 0,-1 1-1,1-1 1,-1 0-1,0 0 1,0 0 0,0 0-1,0-1 1,0 1-1,0 0 1,-1 0 0,1-1-1,-1 1 1,1 0-1,-1-1 1,0-3 0,-1 4-10,1 0 0,-1 0 0,0 0 1,0 0-1,0 0 0,0 0 0,0 1 1,-1-1-1,1 0 0,0 0 0,-1 1 1,1-1-1,-1 1 0,0-1 0,0 1 1,1 0-1,-4-2 0,-4-1-23,0 0 0,1 0 0,-1 1 0,-1 0-1,1 0 1,0 1 0,-1 1 0,-12-2 0,17 3-8,-4-1-16,0 1 1,0 0 0,0 1 0,0-1 0,1 2 0,-16 3 0,22-4 20,-1 0 1,1 0-1,0 1 1,0-1 0,-1 1-1,1 0 1,0-1-1,0 1 1,0 0 0,1 0-1,-1 0 1,0 0-1,1 1 1,-1-1 0,1 0-1,0 1 1,0-1 0,0 1-1,0-1 1,0 1-1,0 0 1,1-1 0,0 1-1,-1 0 1,1-1-1,0 5 1,-1-2 3,0-1-1,1 1 1,0 0 0,-1 0-1,2-1 1,-1 1-1,0 0 1,1-1 0,0 1-1,0 0 1,1-1 0,-1 1-1,1-1 1,0 0-1,0 1 1,0-1 0,0 0-1,1 0 1,0 0-1,0-1 1,0 1 0,0-1-1,1 1 1,-1-1 0,1 0-1,0-1 1,0 1-1,0 0 1,6 2 0,3 0-131,0 1 1,1-2 0,-1 0-1,1-1 1,0 0 0,25 2-1,86-5-4332,-60-5 175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6.485"/>
    </inkml:context>
    <inkml:brush xml:id="br0">
      <inkml:brushProperty name="width" value="0.05" units="cm"/>
      <inkml:brushProperty name="height" value="0.05" units="cm"/>
      <inkml:brushProperty name="color" value="#004F8B"/>
    </inkml:brush>
  </inkml:definitions>
  <inkml:trace contextRef="#ctx0" brushRef="#br0">1 235 6419,'0'0'6512,"13"1"-5858,7 1-363,21 2 383,1-1-1,42-4 1,-73 0-622,0 0 0,-1 0 1,1-1-1,-1 0 0,1-1 0,-1 0 0,0 0 0,0-1 1,-1-1-1,1 0 0,-1 0 0,0-1 0,0 0 0,9-8 1,-15 12-84,-1-1 0,1 1 0,-1 0 0,0-1-1,0 0 1,0 1 0,0-1 0,0 0 0,-1 0 0,0 0 0,1 0 0,-1 0 0,0 0 0,0-1 0,0 1 0,-1 0 0,1 0 0,-1-1 0,0 1 0,0 0 0,0-1 0,0 1 0,-1 0 0,1-1 0,-1 1 0,0 0 0,0 0 0,-3-6 0,1 3-95,-1 1 1,0 0 0,0 0-1,0 0 1,-1 1 0,0-1-1,0 1 1,0 0 0,0 1-1,-1-1 1,1 1 0,-1 0-1,-11-4 1,-1 1 13,0 0 0,0 2 0,0 0 0,-1 1 0,1 1 0,-28 0 0,43 2 113,0 0 0,0 1 0,1-1 0,-1 0 0,0 1 0,1 0 0,-1 0 0,0 0 0,1 0 0,-1 0 0,1 0 0,0 0 0,-1 1 0,1 0 0,0-1 0,0 1 0,0 0 0,-3 2 0,2 1-3,-1 0 1,1 0-1,0 0 1,0 0 0,1 1-1,0-1 1,0 1-1,-2 7 1,-1 10 34,1 1 0,2 0 0,-1 31 0,3-47-1,-1 51 426,2 0-1,12 78 0,-9-113-441,1-1 0,1 0 0,1 0 0,0 0 0,2-1 0,1 0 0,1-1 0,24 37 0,-35-58-69,0 0 1,0 0-1,0 0 1,0 0-1,0-1 0,0 1 1,1 0-1,-1 0 1,0 0-1,0 0 0,0 0 1,0-1-1,0 1 1,0 0-1,0 0 1,0 0-1,0 0 0,0 0 1,1 0-1,-1 0 1,0-1-1,0 1 0,0 0 1,0 0-1,0 0 1,1 0-1,-1 0 1,0 0-1,0 0 0,0 0 1,0 0-1,0 0 1,1 0-1,-1 0 0,0 0 1,0 0-1,0 0 1,0 0-1,1 0 1,-1 0-1,0 0 0,0 0 1,0 0-1,0 0 1,0 0-1,1 0 0,-1 0 1,0 0-1,0 0 1,0 1-1,0-1 1,0 0-1,1 0 0,-1 0 1,0 0-1,0 0 1,0 0-1,0 0 0,0 1 1,0-1-1,0 0 1,0 0-1,0 0 1,0 0-1,0 0 0,0 1 1,1-1-1,0-14-2617,-1-15-3562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7.208"/>
    </inkml:context>
    <inkml:brush xml:id="br0">
      <inkml:brushProperty name="width" value="0.05" units="cm"/>
      <inkml:brushProperty name="height" value="0.05" units="cm"/>
      <inkml:brushProperty name="color" value="#004F8B"/>
    </inkml:brush>
  </inkml:definitions>
  <inkml:trace contextRef="#ctx0" brushRef="#br0">1 67 6371,'0'0'5213,"9"8"-5016,2 0-109,1 1-1,0-2 1,0 1-1,1-2 1,0 0-1,0 0 0,0-1 1,1-1-1,0 0 1,0-1-1,0 0 0,20 0 1,-32-2-83,1-1-1,-1 0 1,1 0-1,-1 0 1,0-1 0,1 1-1,-1-1 1,1 1 0,-1-1-1,0 0 1,1 1 0,-1-1-1,0-1 1,0 1 0,0 0-1,4-3 1,-5 2-59,0 0 0,0 0-1,0 0 1,0 0 0,0-1 0,0 1 0,-1 0 0,1 0 0,-1-1-1,0 1 1,1 0 0,-1-1 0,0 1 0,0-1 0,-1 1 0,1 0-1,0-1 1,-2-1 0,1 1 41,-1 0 1,1 0-1,-1 0 0,0 0 0,0 0 0,0 1 1,-1-1-1,1 1 0,-1 0 0,1 0 0,-1 0 1,0 0-1,0 0 0,1 0 0,-1 1 1,-1-1-1,1 1 0,0 0 0,0 0 0,0 0 1,-1 0-1,1 1 0,0-1 0,-1 1 0,1 0 1,-1 0-1,1 0 0,-6 1 0,8 2 37,1 1 0,0-1 0,-1 1 0,1-1 0,1 1 0,-1-1 0,0 1 0,2 4 0,0-4 19,0 0 0,1 1-1,-1-1 1,1 0-1,0 0 1,0-1-1,0 1 1,1-1-1,-1 1 1,1-1-1,0 0 1,0 0 0,0-1-1,0 1 1,0-1-1,7 3 1,2 0 162,0 0 0,0-1 1,0 0-1,24 4 1,60-1 363,-92-7-542,1 0 0,-1 0 0,0-1 0,0 1 0,1-1 0,-1 0 0,0-1 1,0 1-1,0-1 0,0 0 0,-1 0 0,1 0 0,0-1 0,-1 0 1,8-6-1,-10 8-6,-1-1 1,0 1-1,1-1 1,-1 0 0,0 0-1,0 0 1,0 0-1,0 0 1,0 0 0,-1 0-1,1 0 1,-1 0-1,1 0 1,-1 0 0,0 0-1,1 0 1,-1-1-1,0 1 1,-1 0 0,1 0-1,0 0 1,-1 0-1,1 0 1,-1 0 0,0-3-1,-2-1-31,-1 0-1,0-1 1,0 1-1,0 0 1,-9-9-1,2 2 89,24 21-26,0 0 0,1-1 0,0-1 0,0 0 0,1 0 0,-1-2 0,20 4 0,-12-3 46,1-2 1,-1 0-1,1-1 0,-1-2 0,43-3 1,-64-1-50,0 1 0,0 0-1,0-1 1,-1 1 0,1 0 0,-1-1 0,0 1 0,0-1 0,-1-5 0,0 4-53,0-23-235,2 7-111,0 21 342,0 0-1,0 0 0,0 0 0,0 1 0,0-1 1,0 0-1,0 1 0,0-1 0,0 1 0,0-1 1,0 1-1,0-1 0,0 1 0,0 0 0,0-1 1,-1 1-1,1 0 0,0 0 0,0-1 0,0 3 1,9 5-170,-1-1 0,1 0 0,0-1 0,1 0 1,0 0-1,-1-1 0,2-1 0,-1 0 1,0 0-1,21 3 0,2-4-4123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7.569"/>
    </inkml:context>
    <inkml:brush xml:id="br0">
      <inkml:brushProperty name="width" value="0.05" units="cm"/>
      <inkml:brushProperty name="height" value="0.05" units="cm"/>
      <inkml:brushProperty name="color" value="#004F8B"/>
    </inkml:brush>
  </inkml:definitions>
  <inkml:trace contextRef="#ctx0" brushRef="#br0">0 1 9620,'0'0'1505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7.918"/>
    </inkml:context>
    <inkml:brush xml:id="br0">
      <inkml:brushProperty name="width" value="0.05" units="cm"/>
      <inkml:brushProperty name="height" value="0.05" units="cm"/>
      <inkml:brushProperty name="color" value="#004F8B"/>
    </inkml:brush>
  </inkml:definitions>
  <inkml:trace contextRef="#ctx0" brushRef="#br0">5 58 9172,'0'0'4642,"-1"-12"-4033,1 9-524,-2-33-234,1 29-149,1 27-93,0-8 383,0-1 0,1 1 0,1-1-1,0 1 1,0-1 0,1 0 0,1 0 0,0 0 0,0 0-1,1-1 1,1 1 0,-1-1 0,9 10 0,3 6 104,-10-18-80,0 1 0,-1 0 0,0 0 0,-1 0 0,0 1 0,-1 0 0,0 0 0,0 0 0,-1 0 0,0 1 0,-1-1 0,1 13 0,-3-21-33,0-1 0,0 1-1,-1 0 1,1 0 0,0 0 0,-1-1 0,1 1 0,-1 0 0,0 0 0,0-1 0,1 1 0,-1-1 0,0 1 0,-1-1 0,1 1 0,0-1 0,0 1 0,0-1-1,-1 0 1,1 0 0,-1 0 0,1 0 0,-1 0 0,0 0 0,1 0 0,-1 0 0,0-1 0,1 1 0,-1-1 0,-2 1 0,-2 1-32,-1-1 0,0 0 1,0 0-1,1-1 1,-1 0-1,0 0 1,-7-2-1,12 2 46,1-1 1,-1 1-1,1-1 0,-1 1 1,1-1-1,-1 0 0,1 0 1,-1 0-1,1 0 0,-1 0 1,1 0-1,0 0 0,0 0 1,0-1-1,0 1 0,-1 0 1,2-1-1,-1 1 0,0-1 1,0 1-1,0-1 0,1 1 1,-1-1-1,1 1 0,-1-1 1,1 0-1,0 1 1,-1-1-1,1 0 0,0 1 1,0-1-1,0 0 0,0 0 1,1 1-1,0-4 0,-1 0-3,1 0-1,0 0 0,0 0 0,0 1 1,1-1-1,0 0 0,0 1 1,0-1-1,0 1 0,1 0 1,4-6-1,8-4 151,2 2 0,-1 0 1,1 0-1,1 2 0,0 0 1,35-13-1,-35 16 205,0 0 0,0-2 0,-1 0 0,0-1 0,-1-1 0,0 0 0,23-23 0,-37 33-323,-1 0 1,0 0-1,1-1 1,-1 1-1,0 0 1,0-1-1,0 1 1,0-1-1,0 1 1,0-1-1,0 0 1,-1 1-1,1-1 1,-1 0-1,1 1 1,-1-1 0,0 0-1,1 0 1,-1 1-1,0-1 1,0 0-1,0 0 1,0 0-1,-1 1 1,1-1-1,0 0 1,-1 0-1,1 1 1,-1-1-1,0 0 1,-1-1-1,1 1-36,-1 0-1,0 1 0,0 0 0,0-1 0,0 1 1,0 0-1,0 0 0,0 0 0,0 0 0,0 0 0,0 0 1,-1 1-1,1-1 0,0 1 0,0 0 0,-1-1 1,1 1-1,0 0 0,-1 0 0,1 1 0,0-1 1,-5 1-1,4 0 13,0 1 0,1-1 0,-1 1 0,0-1-1,0 1 1,1 0 0,-1 0 0,1 0 0,0 0 0,0 0 0,-1 1 0,1-1 0,1 1 0,-1-1 0,0 1 0,1 0-1,-1 0 1,1 0 0,0 0 0,0 0 0,0 0 0,0 0 0,1 0 0,-1 0 0,1 0 0,-1 5 0,1-3 32,-1 0 1,1 0-1,0 0 1,0-1 0,0 1-1,1 0 1,0 0 0,0 0-1,0-1 1,0 1-1,1-1 1,-1 1 0,1-1-1,1 1 1,-1-1 0,0 0-1,6 6 1,3-1 35,0-1 0,0-1 0,1 0 0,0 0 1,0-1-1,1 0 0,24 6 0,-3-2-2006,67 8 0,-37-13-4544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9.303"/>
    </inkml:context>
    <inkml:brush xml:id="br0">
      <inkml:brushProperty name="width" value="0.05" units="cm"/>
      <inkml:brushProperty name="height" value="0.05" units="cm"/>
      <inkml:brushProperty name="color" value="#004F8B"/>
    </inkml:brush>
  </inkml:definitions>
  <inkml:trace contextRef="#ctx0" brushRef="#br0">1 313 6867,'0'0'5584,"4"16"-1478,-2-82-3282,0 37-1045,-1-1 1,-2 0-1,-5-39 0,6 69 205,0 0 0,0 0 1,0 0-1,0 0 0,0 0 0,-1 0 0,1 0 0,0 1 0,0-1 0,0 0 0,0 0 0,0 0 1,0 0-1,0 0 0,0 0 0,0 0 0,0 0 0,0 0 0,0 0 0,0 0 0,0 0 0,0 0 1,-1 0-1,1 0 0,0 0 0,0 0 0,0 0 0,0-1 0,0 1 0,-1 16-327,6 24 155,-2-33 193,1 0 0,0 0 0,0 0 1,0 0-1,1-1 0,0 1 0,0-1 1,0 0-1,1-1 0,0 1 0,0-1 0,1-1 1,-1 1-1,1-1 0,0 0 0,9 4 1,-5-4 19,0 1 1,1-2 0,-1 1 0,1-2 0,0 0 0,0 0 0,0-1 0,0 0-1,0-1 1,14-2 0,-24 2-26,-1-1 0,1 1 0,-1-1 0,1 0 0,-1 1 0,1-1 0,-1 0 0,0 0 0,1 0 0,-1 0-1,0-1 1,0 1 0,0 0 0,0 0 0,0-1 0,0 1 0,0-1 0,0 1 0,0-1 0,-1 1 0,1-1 0,-1 1 0,1-1-1,-1 0 1,1 1 0,-1-1 0,0 0 0,0 1 0,0-1 0,0 0 0,0 1 0,0-1 0,-1 0 0,1 1 0,-1-3 0,0-2-17,1 0 0,-2 1 1,1-1-1,0 1 1,-1-1-1,0 1 1,0 0-1,-1 0 1,-4-7-1,4 7-16,-11-11 109,14 16-77,0 0 0,0 0 0,-1 0 0,1 0 0,0-1 0,0 1 0,0 0-1,-1 0 1,1 0 0,0 0 0,0 0 0,-1 0 0,1 0 0,0 0 0,0 0 0,-1 0 0,1 0 0,0 0-1,0 0 1,0 0 0,-1 0 0,1 0 0,0 0 0,0 0 0,-1 0 0,1 0 0,0 0 0,0 0 0,0 1 0,-1-1-1,1 0 1,0 0 0,0 0 0,0 0 0,0 0 0,-1 1 0,1-1 0,0 0 0,0 0 0,0 0 0,0 1-1,0-1 1,0 0 0,-1 0 0,1 0 0,0 1 0,0-1 0,0 0 0,0 0 0,0 1 0,0-1 0,0 0 0,0 0-1,0 1 1,0-1 0,0 0 0,0 0 0,0 0 0,0 1 0,0-1 0,0 0 0,1 0 0,-1 1 0,0-1 0,0 0-1,0 0 1,0 0 0,1 1 0,-1 5-1,0 1-1,1-1 0,0 1 1,1-1-1,0 0 0,-1 1 1,2-1-1,-1 0 0,1 0 1,0-1-1,0 1 1,1 0-1,0-1 0,-1 0 1,2 0-1,-1 0 0,1 0 1,0-1-1,0 0 1,0 0-1,0 0 0,1-1 1,-1 1-1,10 3 0,1 0-11,0-1 0,0 0-1,0-1 1,1-1 0,0-1-1,0 0 1,0-1 0,22 0-1,-37-3-1,0 1-1,-1 0 0,1-1 1,0 1-1,-1-1 0,1 0 1,-1 1-1,1-1 0,-1 0 0,1 0 1,-1 0-1,0 0 0,1 0 1,-1 0-1,0-1 0,0 1 1,0 0-1,0-1 0,0 1 0,0-1 1,0 1-1,0-1 0,-1 1 1,1-1-1,-1 1 0,1-1 1,-1 0-1,1 1 0,-1-1 1,0 0-1,0 1 0,0-1 0,0 0 1,0 1-1,0-1 0,-1-3 1,1-2-72,-1 0 0,1 1 0,-1-1 0,-1 0 0,1 0 1,-1 0-1,-6-12 0,5 13 103,0 0 100,1 1-1,-1 0 1,0 0 0,-1 0 0,1 0 0,-1 0 0,0 1-1,0 0 1,-6-5 0,10 49 101,1-36-209,1 0 0,0 0 0,0 0 0,0 0-1,0-1 1,1 1 0,0-1 0,-1 0 0,1 0 0,0 0-1,1 0 1,-1 0 0,0 0 0,1-1 0,0 0 0,-1 0 0,1 0-1,0 0 1,0 0 0,7 1 0,-1 0 69,-1-1 0,1 0 0,0 0 0,0-1 0,0 0 0,1-1 0,17-2 0,-26 2-54,0-1-1,0 1 1,0-1-1,0 0 0,0 0 1,-1 0-1,1 0 1,0 0-1,0 0 0,-1-1 1,1 1-1,-1-1 1,1 1-1,-1-1 0,0 1 1,1-1-1,-1 0 1,0 0-1,0 1 0,0-1 1,-1 0-1,1 0 1,0 0-1,-1 0 0,1 0 1,-1 0-1,1-4 1,1-8 46,-1 1 0,0-1 0,-2-15 0,1 14-40,0 20-39,-1 0 1,1 0 0,1 0 0,-1-1 0,1 1-1,0 0 1,0 0 0,0-1 0,1 1 0,-1-1 0,1 1-1,0-1 1,0 1 0,1-1 0,0 0 0,-1 0 0,1 0-1,1-1 1,-1 1 0,0-1 0,1 0 0,0 1-1,-1-2 1,1 1 0,1 0 0,5 2 0,-3-1-10,0-1 0,0 0 1,1 0-1,-1-1 0,0 0 1,1-1-1,0 1 0,-1-1 1,1-1-1,0 1 1,0-1-1,-1-1 0,1 0 1,0 0-1,-1 0 0,1-1 1,-1 0-1,15-6 0,-17 6 3,1-1 1,-1 0-1,0 0 0,1 0 0,-2-1 0,1 0 0,0 0 0,-1 0 0,1 0 1,-1-1-1,0 1 0,-1-1 0,1 0 0,-1-1 0,0 1 0,0 0 1,-1-1-1,0 0 0,0 1 0,0-1 0,0 0 0,-1 0 0,0 0 1,0-8-1,0 7-3,-1 0-1,0 0 1,0 0 0,0 0 0,-1 0 0,0 0 0,-1 0 0,0 0-1,0 0 1,0 1 0,-1-1 0,1 1 0,-2 0 0,1 0 0,-1 0-1,0 0 1,0 0 0,0 1 0,-7-6 0,9 20 45,0 0 1,1 0-1,1 0 0,-1 0 1,2 14-1,0-12 25,1 0 0,0 1 0,0-1-1,1 0 1,0 0 0,1 0 0,0-1 0,1 1 0,0-1 0,1 0 0,0 0 0,0-1-1,9 9 1,-9-10-264,1-2-1,0 1 0,0-1 1,1 0-1,-1 0 0,17 8 1,-17-10-711,1-1 0,-1 0 0,1-1 1,0 0-1,0 0 0,-1 0 1,1-1-1,15 0 0,-1-1-5806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9.649"/>
    </inkml:context>
    <inkml:brush xml:id="br0">
      <inkml:brushProperty name="width" value="0.05" units="cm"/>
      <inkml:brushProperty name="height" value="0.05" units="cm"/>
      <inkml:brushProperty name="color" value="#004F8B"/>
    </inkml:brush>
  </inkml:definitions>
  <inkml:trace contextRef="#ctx0" brushRef="#br0">0 0 8340,'0'0'1809,"2"24"-1153,2 17-440,2 1 0,2-1 0,16 49 0,-15-62-621,2 0-1,29 51 1,-33-81-2869,10-21 3601,-9 13-69,-3 5 130,-1 0 0,1 0 0,0 0 1,1 1-1,-1 0 0,1 0 1,0 0-1,0 1 0,0 0 1,1 0-1,-1 1 0,1-1 1,-1 1-1,1 1 0,0-1 1,-1 1-1,1 0 0,8 1 0,-9 0-391,0 1-1,1 0 1,-1 0 0,0 1-1,0 0 1,0 0-1,11 5 1,42 19-2988,-34-19-840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49.990"/>
    </inkml:context>
    <inkml:brush xml:id="br0">
      <inkml:brushProperty name="width" value="0.05" units="cm"/>
      <inkml:brushProperty name="height" value="0.05" units="cm"/>
      <inkml:brushProperty name="color" value="#004F8B"/>
    </inkml:brush>
  </inkml:definitions>
  <inkml:trace contextRef="#ctx0" brushRef="#br0">0 60 160,'0'0'13414,"17"-59"-18040,10 77 1825,-1 19-3042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50.352"/>
    </inkml:context>
    <inkml:brush xml:id="br0">
      <inkml:brushProperty name="width" value="0.05" units="cm"/>
      <inkml:brushProperty name="height" value="0.05" units="cm"/>
      <inkml:brushProperty name="color" value="#004F8B"/>
    </inkml:brush>
  </inkml:definitions>
  <inkml:trace contextRef="#ctx0" brushRef="#br0">1 511 1201,'6'27'3086,"62"331"4544,-67-349-4653,0-14-1202,0-30-734,-7-56-1292,3 67 263,-7-34-196,3 0 0,3-1 0,5-105 1,-1 159 215,1-1 0,-1 0 0,1 1 1,1 0-1,-1-1 0,1 1 0,0 0 0,1 0 1,-1 0-1,1 0 0,0 0 0,0 0 0,0 1 1,1-1-1,-1 1 0,1 0 0,0 0 1,0 1-1,1-1 0,-1 1 0,1 0 0,0 0 1,0 0-1,0 1 0,0-1 0,0 1 0,0 1 1,1-1-1,-1 1 0,1 0 0,-1 0 1,1 0-1,-1 1 0,1 0 0,0 0 0,-1 0 1,1 1-1,-1 0 0,7 1 0,-9 0-22,0-1 0,0 0 0,0 1 0,0-1 0,-1 1 0,1 0 0,-1 0 0,1 0 0,-1 0 0,0 0 0,0 1 0,0-1 0,0 0 0,0 1 0,-1 0 0,1-1 0,-1 1 0,1 0 0,-1 0 0,0 0 0,0 0 0,1 6 0,0 5 2,0 0 0,0 0 0,-1 23 0,-2-34-36,1 0 1,-1 0 0,1 0 0,-1 0-1,0-1 1,0 1 0,-1 0-1,1-1 1,0 1 0,-1 0 0,0-1-1,1 0 1,-1 1 0,0-1 0,0 0-1,0 0 1,-1 0 0,1 0-1,0-1 1,-1 1 0,1 0 0,-1-1-1,0 0 1,1 0 0,-1 1-1,0-2 1,0 1 0,0 0 0,-5 0-1,5 0-59,0 0-1,1-1 0,-1 1 1,0-1-1,0 0 0,0 0 0,0 0 1,0 0-1,0-1 0,0 1 1,0-1-1,0 1 0,0-1 0,0 0 1,1 0-1,-1-1 0,0 1 1,1 0-1,-1-1 0,1 0 1,-1 1-1,1-1 0,0 0 0,0 0 1,0 0-1,0-1 0,0 1 1,0 0-1,-1-4 0,1 0-41,0 0 1,0 0-1,1 0 0,0 0 0,0-1 0,1 1 0,-1 0 1,1-1-1,1 1 0,-1 0 0,1-1 0,0 1 0,1 0 0,0 0 1,0 0-1,0 0 0,0 0 0,1 0 0,0 1 0,7-10 1,7-9-123,1 1 1,1 1 0,30-27-1,-2 2 285,3-13 21,-1 0 770,-13 23 2687,-27 65-2318,4 24-1262,-7-22-45,2 0 0,0 0 0,2 0 0,2-1 0,28 52 1,-32-73-2245,-2-7-2418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50.745"/>
    </inkml:context>
    <inkml:brush xml:id="br0">
      <inkml:brushProperty name="width" value="0.05" units="cm"/>
      <inkml:brushProperty name="height" value="0.05" units="cm"/>
      <inkml:brushProperty name="color" value="#004F8B"/>
    </inkml:brush>
  </inkml:definitions>
  <inkml:trace contextRef="#ctx0" brushRef="#br0">142 151 12454,'0'0'4722,"10"1"-4562,-1-1-169,-2 1 36,1-1 0,-1 0 1,0 0-1,0-1 0,14-2 0,-19 2-18,-1 1 0,1-1-1,0 0 1,0 0-1,0 0 1,0 0-1,0 0 1,-1 0-1,1 0 1,-1 0 0,1-1-1,-1 1 1,1-1-1,-1 1 1,0-1-1,1 0 1,-1 0 0,0 1-1,0-1 1,-1 0-1,1 0 1,0 0-1,0 0 1,-1 0 0,1 0-1,-1 0 1,0 0-1,0-3 1,1 1-16,-1 1 0,0-1 0,0 1 0,0-1 0,0 0 0,-1 1 0,1-1 0,-1 1 0,0-1 0,0 1 0,-1-1 0,1 1 0,0 0 0,-1 0 0,0 0 0,0-1 0,0 2 0,-4-5 0,2 3-84,0 1 1,0 0-1,-1 0 1,0 1-1,1-1 1,-1 1-1,0 0 1,0 0-1,0 1 0,0-1 1,-1 1-1,-4-1 1,-2 1-2,1-1 1,-1 1-1,1 1 0,-1 0 1,1 1-1,-19 2 0,27-2 93,0-1-1,0 1 1,0 0-1,0 0 1,0 0-1,0 0 1,0 1-1,0-1 1,1 1-1,-1 0 1,1-1-1,-1 1 1,1 0-1,0 0 1,0 1-1,-1-1 1,2 0-1,-1 1 1,0 0-1,0-1 1,1 1-1,-1 0 1,1-1-1,0 1 0,0 0 1,0 0-1,0 0 1,1 0-1,-1 4 1,0-4-82,0 0-1,1 0 1,-1 0 0,1 0-1,0 0 1,0 0 0,0 0-1,0 0 1,0 0 0,1 0-1,0 0 1,-1-1 0,1 1-1,0 0 1,0 0 0,0 0-1,1-1 1,-1 1 0,1-1-1,-1 1 1,1-1 0,0 1-1,0-1 1,0 0 0,0 0-1,1 0 1,-1 0 0,3 1-1,27 12-5902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51.222"/>
    </inkml:context>
    <inkml:brush xml:id="br0">
      <inkml:brushProperty name="width" value="0.05" units="cm"/>
      <inkml:brushProperty name="height" value="0.05" units="cm"/>
      <inkml:brushProperty name="color" value="#004F8B"/>
    </inkml:brush>
  </inkml:definitions>
  <inkml:trace contextRef="#ctx0" brushRef="#br0">0 14 18665,'0'0'928,"29"-13"-8692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1.319"/>
    </inkml:context>
    <inkml:brush xml:id="br0">
      <inkml:brushProperty name="width" value="0.05" units="cm"/>
      <inkml:brushProperty name="height" value="0.05" units="cm"/>
      <inkml:brushProperty name="color" value="#004F8B"/>
    </inkml:brush>
  </inkml:definitions>
  <inkml:trace contextRef="#ctx0" brushRef="#br0">107 1 8052,'0'0'5440,"0"11"-5115,1 7-221,1 0 0,1 0 0,1-1 0,0 1 0,1-1 0,12 27 0,4 3 299,35 57 0,-55-104-419,-1 1 0,0-1 0,0 0-1,1 1 1,-1-1 0,0 0 0,0 1 0,1-1 0,-1 1-1,0-1 1,0 1 0,0-1 0,0 0 0,0 1 0,0-1 0,0 1-1,0-1 1,0 1 0,0-1 0,0 1 0,0-1 0,0 0-1,0 1 1,0-1 0,0 1 0,0-1 0,-1 1 0,1-1-1,0 0 1,0 1 0,0-1 0,-1 1 0,1-1 0,-1 1 0,-18 3-239,-33-10-173,46 4 265,-56-10-388,-5-1-72,53 11 409,25 6 132,34 7 237,0-1 1,70 6-1,-99-14-108,0-2 0,1 0 0,-1 0 0,0-2 0,0 0 1,0-1-1,0 0 0,0-2 0,-1 0 0,28-12 0,-39 14-40,0 1 0,-1-1 0,1 0 0,-1 0 0,0 0 0,0-1 0,0 1 0,0-1 0,-1 1 0,1-1 0,-1 0 0,0 0-1,0 0 1,0 0 0,-1-1 0,0 1 0,1 0 0,0-9 0,-2 10-39,1 1 0,-1-1 0,0 1 0,0-1-1,0 1 1,-1-1 0,1 1 0,0-1 0,-1 1 0,0-1 0,1 1 0,-1 0-1,0-1 1,0 1 0,-1 0 0,1-1 0,0 1 0,-1 0 0,1 0 0,-1 0-1,0 1 1,1-1 0,-1 0 0,0 0 0,0 1 0,0 0 0,0-1 0,-1 1-1,1 0 1,0 0 0,-1 0 0,1 0 0,0 0 0,-4 0 0,6 2 82,0-1 1,0 1-1,0 0 0,0 0 1,0-1-1,0 1 1,0 0-1,0 0 1,0-1-1,1 1 0,-1 0 1,0-1-1,0 1 1,1 0-1,-1-1 1,0 1-1,1 0 0,-1-1 1,1 1-1,-1-1 1,1 1-1,-1-1 0,1 1 1,-1-1-1,1 1 1,-1-1-1,2 1 1,18 23-33,-9-16 93,0-1 1,1 0-1,-1 0 1,1-1-1,0-1 1,1 0 0,0-1-1,-1 0 1,1-1-1,0 0 1,1-1-1,-1-1 1,0 0-1,1 0 1,25-4 0,-38 2-78,-1 0 0,1 0 0,0 0 1,0 0-1,0 0 0,-1 0 0,1-1 1,-1 1-1,1 0 0,-1 0 0,1-1 1,-1 1-1,0 0 0,1 0 0,-1-1 1,0 1-1,0 0 0,0-1 1,0 1-1,0 0 0,-1-2 0,0-37 249,0 35-292,0-5 34,-1 0 1,-1 0-1,0 0 0,0 0 1,-7-15-1,6 17-74,0-1-1,1 0 1,0 0 0,0 0-1,1 0 1,1-1-1,-2-10 1,3 19-82,0 1 1,0-1 0,0 1-1,0 0 1,0-1-1,0 1 1,0-1 0,0 1-1,0 0 1,0-1-1,0 1 1,0-1-1,1 1 1,-1 0 0,0-1-1,0 1 1,0 0-1,0-1 1,1 1 0,-1 0-1,0-1 1,0 1-1,1 0 1,-1-1-1,0 1 1,1 0 0,-1 0-1,0-1 1,1 1-1,-1 0 1,0 0 0,1 0-1,-1 0 1,1-1-1,-1 1 1,0 0-1,1 0 1,-1 0 0,0 0-1,1 0 1,-1 0-1,1 0 1,16 0-7265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54.729"/>
    </inkml:context>
    <inkml:brush xml:id="br0">
      <inkml:brushProperty name="width" value="0.05" units="cm"/>
      <inkml:brushProperty name="height" value="0.05" units="cm"/>
      <inkml:brushProperty name="color" value="#004F8B"/>
    </inkml:brush>
  </inkml:definitions>
  <inkml:trace contextRef="#ctx0" brushRef="#br0">1 663 4738,'0'0'1347,"21"2"353,6 1-1241,0-2 0,0-1 1,0-1-1,0-2 0,0 0 0,0-2 0,36-10 1,-40 6-401,0-1 0,-1-1 1,0 0-1,-1-2 0,0 0 1,-1-2-1,25-22 0,-36 28-37,0 0-1,-1-1 0,0 0 0,-1-1 0,0 0 0,0 0 1,-1 0-1,0-1 0,-1 0 0,-1 0 0,0 0 1,0 0-1,-2-1 0,1 0 0,0-23 0,-3 25-6,0-1 0,-2 1 0,1-1 0,-1 1 0,-1 0-1,0 0 1,-1 0 0,0 0 0,0 0 0,-1 1 0,-1 0 0,1 0-1,-2 0 1,-13-16 0,-1 3 56,0 1 1,-2 1-1,0 1 0,-35-22 0,57 41-64,0 0 0,0 0 0,0 0 0,0 0 0,0 0 0,0 0 0,0 1 0,0-1 0,0 0 0,0 1 0,0-1 0,0 1 0,0-1 0,0 1-1,-1-1 1,1 1 0,0 0 0,0 0 0,-1 0 0,1 0 0,0 0 0,-1 0 0,1 0 0,0 0 0,0 0 0,-3 1 0,3 2-4,0 0 0,0 0 0,0-1 0,1 1 0,-1 0 0,1 0 0,0 0 0,0 0 1,0 0-1,0 5 0,0-7-9,6 95 572,4 0-1,4-1 0,32 113 1,2 13 374,-29-120-797,-4 2 0,1 120 0,-15-222-137,-1-1-1,0 1 0,0-1 0,0 1 1,0-1-1,0 1 0,0 0 0,0-1 0,0 1 1,0-1-1,0 1 0,0-1 0,-1 1 1,1-1-1,0 1 0,0 0 0,0-1 1,-1 1-1,1-1 0,0 1 0,-1-1 1,1 0-1,0 1 0,-1-1 0,1 1 1,-1-1-1,1 0 0,0 1 0,-1-1 1,1 0-1,-1 1 0,1-1 0,-1 0 1,1 0-1,-1 1 0,0-1 0,1 0 1,-1 0-1,1 0 0,-1 0 0,1 0 0,-1 0 1,0 0-1,0 0 0,-1 0 10,1-1 1,-1 0-1,1 1 0,-1-1 0,1 0 0,-1 0 0,1 0 0,0 0 1,-1 0-1,1 0 0,0 0 0,0 0 0,0 0 0,0-1 1,0 1-1,-1-2 0,-3-7 20,0-1-1,1 0 1,0 0-1,0 0 1,2 0 0,-1 0-1,1-1 1,0-16 0,3-96-398,0 115 340,-1 0 0,2-1 0,-1 1 0,1 0 0,1 0-1,0 0 1,0 1 0,0-1 0,1 1 0,9-14 0,-10 18 24,0 0 1,1 0-1,-1 0 1,1 0-1,0 1 0,0-1 1,1 1-1,-1 0 1,0 1-1,1-1 1,0 1-1,0 0 1,0 0-1,0 0 0,0 0 1,0 1-1,0 0 1,0 0-1,1 1 1,4-1-1,32 2 134,60 8 0,26 1 217,-127-10-333,0 1 1,1-1 0,-1-1-1,0 1 1,0 0 0,0 0-1,0 0 1,0-1 0,1 1-1,-1 0 1,0-1 0,0 1-1,0-1 1,0 1 0,0-1-1,0 0 1,0 1-1,0-1 1,-1 0 0,1 0-1,0 0 1,0 0 0,-1 0-1,1 0 1,1-1 0,-2 0-9,1 0 1,0-1-1,-1 1 0,1-1 1,-1 1-1,0 0 1,0-1-1,1 1 1,-2-1-1,1 1 1,-1-5-1,0 1-23,-1-1 1,1 1-1,-1 0 1,-1-1-1,1 1 1,-1 0-1,0 1 0,-7-10 1,-2 1-90,-1 0 0,-1 0 0,0 1 0,-1 1 0,-1 0 0,0 1 0,0 1 0,-1 0 1,0 1-1,-1 1 0,-21-7 0,92 31 114,0 1-1,0 3 1,-2 2 0,70 42 0,-120-64-8,-1 0 1,0 0-1,0 0 0,0 1 1,0-1-1,0 0 1,0 0-1,1 0 1,-1 0-1,0-1 0,0 1 1,0 0-1,0 0 1,0 0-1,1 0 1,-1 0-1,0 0 0,0 0 1,0 0-1,0 0 1,0 0-1,0 0 1,0 0-1,1 0 0,-1 0 1,0-1-1,0 1 1,0 0-1,0 0 1,0 0-1,0 0 0,0 0 1,0 0-1,0-1 1,0 1-1,0 0 1,0 0-1,0 0 0,1 0 1,-1 0-1,0 0 1,0-1-1,0 1 1,0 0-1,0 0 0,0 0 1,-1 0-1,1 0 1,0-1-1,0 1 1,0 0-1,0 0 0,0 0 1,0 0-1,0 0 1,0-1-1,-2-18 162,1 15-188,0 0 0,0-1 0,1 1 0,-1-1 0,1 1 0,0-1-1,0 1 1,1-1 0,-1 1 0,1 0 0,0-1 0,0 1 0,1 0 0,-1-1-1,1 1 1,2-4 0,2 4-589,1-1 0,0 1 0,0 1-1,0-1 1,0 1 0,15-4 0,17-2-4472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55.186"/>
    </inkml:context>
    <inkml:brush xml:id="br0">
      <inkml:brushProperty name="width" value="0.05" units="cm"/>
      <inkml:brushProperty name="height" value="0.05" units="cm"/>
      <inkml:brushProperty name="color" value="#004F8B"/>
    </inkml:brush>
  </inkml:definitions>
  <inkml:trace contextRef="#ctx0" brushRef="#br0">21 229 9060,'0'0'7123,"-3"-6"-6522,-1-10-594,0 1 0,1 0 0,0-1 0,1 1 0,1-1 0,1 0 0,0 1 1,2-19-1,-2 33-19,0-1 0,1 1 0,-1-1 1,0 0-1,0 1 0,1-1 0,-1 1 0,1-1 1,0 1-1,-1-1 0,1 1 0,0 0 0,0-1 1,-1 1-1,1 0 0,0 0 0,1-1 1,-1 1-1,0 0 0,0 0 0,0 0 0,1 0 1,-1 0-1,0 1 0,1-1 0,-1 0 0,1 1 1,-1-1-1,1 1 0,-1-1 0,1 1 0,-1 0 1,1-1-1,-1 1 0,1 0 0,0 0 1,2 1-1,0-1 9,0 1 1,0 0-1,0 0 1,-1 1-1,1-1 1,0 1-1,-1 0 1,1 0-1,-1 0 1,1 0-1,-1 0 1,0 1-1,5 5 1,3 4 67,1 1 0,0-1 0,1-1 0,22 15 1,-27-21-66,-1-1 0,1 0 0,0-1-1,0 0 1,0 0 0,1 0 0,-1-1 0,0-1 0,1 1 0,-1-1 0,11 0 0,-17-2 1,0 0 1,0 1-1,0-1 0,0 0 0,-1 0 0,1 0 0,0 0 0,0 0 0,0 0 1,-1-1-1,1 1 0,-1-1 0,1 1 0,-1-1 0,0 1 0,1-1 1,-1 0-1,0 0 0,0 0 0,0 1 0,0-1 0,0-3 0,20-53 41,-18 47-30,1-5 30,-3 10-3,1 1-1,-1-1 1,1 1 0,0 0-1,0 0 1,5-8-1,-6 14-42,0-1-1,1 0 0,-1 0 0,0 1 0,0-1 0,0 1 0,0-1 0,0 1 0,0-1 0,0 1 0,0-1 0,0 1 0,0 0 1,0 0-1,0 0 0,0 0 0,0-1 0,1 3 0,-1-1-8,5 1-319,-1 1 1,1-1 0,-1 0 0,1 0-1,0-1 1,1 1 0,-1-2-1,0 1 1,1 0 0,11 0-1,15-1-4915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39:55.528"/>
    </inkml:context>
    <inkml:brush xml:id="br0">
      <inkml:brushProperty name="width" value="0.05" units="cm"/>
      <inkml:brushProperty name="height" value="0.05" units="cm"/>
      <inkml:brushProperty name="color" value="#004F8B"/>
    </inkml:brush>
  </inkml:definitions>
  <inkml:trace contextRef="#ctx0" brushRef="#br0">82 231 5234,'0'0'6804,"20"-3"-5025,-4 2-1218,9-1 343,0-2-1,0 0 1,38-13-1,-48 12-630,0 1-120,-1 0-1,1-1 1,-1-1-1,0 0 1,-1-1 0,1-1-1,-2 0 1,19-14-1,-30 21-124,0 0-1,0-1 0,0 1 1,0 0-1,0 0 0,-1 0 1,1-1-1,0 1 0,-1 0 1,1-1-1,-1 1 0,1 0 1,-1-1-1,0 1 1,1-1-1,-1 1 0,0-1 1,0 1-1,0 0 0,0-1 1,0 1-1,-1-1 0,1 1 1,0-1-1,-1 1 0,1 0 1,-1-1-1,1 1 0,-1 0 1,0-1-1,1 1 0,-1 0 1,0 0-1,0 0 0,0-1 1,0 1-1,0 0 1,0 0-1,0 0 0,0 1 1,-2-2-1,-5-3-27,1 0 0,-1 0 1,-1 1-1,1 0 0,-10-3 0,-14-3-134,0 1-1,0 2 1,0 2-1,-1 0 0,0 3 1,-35 0-1,64 2-50,0 0 0,0 0 0,0 0 0,0 1 0,0 0 0,0-1 0,0 1 0,0 1 0,0-1 0,0 0-1,0 1 1,0 0 0,1 0 0,-1 0 0,-3 3 0,-13 13-3558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3.197"/>
    </inkml:context>
    <inkml:brush xml:id="br0">
      <inkml:brushProperty name="width" value="0.05" units="cm"/>
      <inkml:brushProperty name="height" value="0.05" units="cm"/>
      <inkml:brushProperty name="color" value="#004F8B"/>
    </inkml:brush>
  </inkml:definitions>
  <inkml:trace contextRef="#ctx0" brushRef="#br0">3 76 160,'-3'-2'17864,"75"-2"-17777,-1-4 0,103-23 0,-49 7 138,-110 18-44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3.620"/>
    </inkml:context>
    <inkml:brush xml:id="br0">
      <inkml:brushProperty name="width" value="0.05" units="cm"/>
      <inkml:brushProperty name="height" value="0.05" units="cm"/>
      <inkml:brushProperty name="color" value="#004F8B"/>
    </inkml:brush>
  </inkml:definitions>
  <inkml:trace contextRef="#ctx0" brushRef="#br0">0 88 6979,'0'0'5950,"14"1"-5198,157-3 830,240-34 0,-410 36-1762,0 0 1,0 0-1,0 0 0,0-1 1,0 1-1,0 0 0,0 0 0,0-1 1,0 1-1,0-1 0,0 1 1,-1-1-1,1 1 0,0-1 1,0 0-1,0 1 0,-1-1 0,1 0 1,0 0-1,-1 1 0,1-1 1,-1 0-1,1 0 0,-1 0 1,1 0-1,-1 0 0,1 0 0,-1 0 1,0 0-1,0 0 0,1 0 1,-1 0-1,0 0 0,0 0 0,0 0 1,0 0-1,0 0 0,0 0 1,-1 0-1,1 0 0,0-1 1,0-17-4221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3.964"/>
    </inkml:context>
    <inkml:brush xml:id="br0">
      <inkml:brushProperty name="width" value="0.05" units="cm"/>
      <inkml:brushProperty name="height" value="0.05" units="cm"/>
      <inkml:brushProperty name="color" value="#004F8B"/>
    </inkml:brush>
  </inkml:definitions>
  <inkml:trace contextRef="#ctx0" brushRef="#br0">170 47 5907,'0'0'4455,"-1"-10"-3793,-3-27-174,-18 100 24,-29 139 1140,-30 144 941,77-319-2476,-2 50 1,5-31-6975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4.793"/>
    </inkml:context>
    <inkml:brush xml:id="br0">
      <inkml:brushProperty name="width" value="0.05" units="cm"/>
      <inkml:brushProperty name="height" value="0.05" units="cm"/>
      <inkml:brushProperty name="color" value="#004F8B"/>
    </inkml:brush>
  </inkml:definitions>
  <inkml:trace contextRef="#ctx0" brushRef="#br0">283 154 1745,'0'0'7945,"0"-16"-6833,-4-52-87,4 65-952,0 0 0,-1 0 1,1 0-1,-1 0 0,0 0 1,0 1-1,0-1 1,0 0-1,-1 0 0,1 1 1,-1-1-1,0 1 0,1-1 1,-1 1-1,0 0 0,0 0 1,-1 0-1,1 0 0,0 0 1,-1 0-1,1 1 0,-1-1 1,0 1-1,1-1 1,-1 1-1,-5-1 0,-3-1-66,1 1 1,-1 1-1,0 0 0,1 0 1,-17 2-1,11 0 2,10-1-9,1 0 1,0 1 0,0 0 0,0 0-1,0 1 1,0-1 0,0 1 0,0 0-1,0 0 1,1 1 0,-1 0 0,1-1-1,-1 2 1,1-1 0,0 0 0,1 1-1,-1 0 1,0-1 0,1 1 0,0 1 0,0-1-1,0 0 1,1 1 0,-4 7 0,2-3 18,0 1 0,0 0 1,1 0-1,1 1 0,-1-1 0,2 0 1,-1 1-1,2 0 0,-1-1 1,1 1-1,3 14 0,-3-21-9,1-1-1,1 0 1,-1 0-1,0 0 1,1 1-1,0-1 0,0-1 1,-1 1-1,2 0 1,-1 0-1,0-1 1,1 1-1,-1-1 0,1 0 1,-1 0-1,1 0 1,0 0-1,0 0 1,0-1-1,0 1 0,0-1 1,1 0-1,-1 0 1,0 0-1,1 0 1,4 0-1,-4 0 0,0 0 0,0-1 0,1 1 0,-1-1 0,0 0 0,0 0 0,0-1 0,1 1 0,-1-1 0,0 0 0,0 0 1,0 0-1,0-1 0,0 1 0,0-1 0,0 0 0,-1 0 0,1-1 0,-1 1 0,1-1 0,2-3 0,0-1-266,0-1 0,-1 0 0,0 0 1,-1 0-1,1-1 0,-2 1 0,1-1 0,-1 0 0,-1 0 0,3-12 1,-2-7 35,0 0 1,-2-32-1,-13 116 1438,11-46-1148,0 0 0,1-1 0,0 1 0,1 0 0,0 0 1,0-1-1,5 16 0,-4-21-147,-1-1 0,1 0-1,0 0 1,0 0 0,0 0 0,0-1 0,1 1 0,-1 0-1,1-1 1,-1 0 0,1 1 0,0-1 0,0 0 0,0 0 0,0-1-1,0 1 1,1-1 0,-1 1 0,0-1 0,1 0 0,-1-1-1,1 1 1,-1 0 0,5-1 0,27 2-2803,0-2-1417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5.125"/>
    </inkml:context>
    <inkml:brush xml:id="br0">
      <inkml:brushProperty name="width" value="0.05" units="cm"/>
      <inkml:brushProperty name="height" value="0.05" units="cm"/>
      <inkml:brushProperty name="color" value="#004F8B"/>
    </inkml:brush>
  </inkml:definitions>
  <inkml:trace contextRef="#ctx0" brushRef="#br0">1 0 6131,'0'0'4527,"-1"16"-4004,1 29-73,2 0-1,2 0 1,18 85-1,-14-103-452,0 0 0,2-1-1,22 44 1,6-16-5242,-35-59 1838,-2-1 2908,0-1 1,-1 1-1,0-1 0,0 1 1,-2-12-1,-10-40 2895,-2-15 3410,13 70-5559,1 1 0,0-1-1,0 0 1,0 0-1,0 0 1,1 0 0,-1 0-1,1 1 1,-1-1 0,1 0-1,0 0 1,0 1-1,0-1 1,0 0 0,1 1-1,-1-1 1,1 1 0,3-4-1,0 2-558,0 1 0,1 0 0,-1 0 0,1 0 1,-1 0-1,1 1 0,10-2 0,17-6-3415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5.504"/>
    </inkml:context>
    <inkml:brush xml:id="br0">
      <inkml:brushProperty name="width" value="0.05" units="cm"/>
      <inkml:brushProperty name="height" value="0.05" units="cm"/>
      <inkml:brushProperty name="color" value="#004F8B"/>
    </inkml:brush>
  </inkml:definitions>
  <inkml:trace contextRef="#ctx0" brushRef="#br0">121 217 7411,'0'0'6585,"20"-5"-5329,63-18-781,-79 22-448,1-1 0,-1 1 0,1-1 0,-1 0 0,0 0 0,0-1 0,0 1 0,0-1 0,0 0 0,0 0 0,-1 0 0,0 0 0,1-1 0,-1 0 0,0 1 0,-1-1 0,1 0 0,-1 0 0,0-1 0,0 1 0,0 0 0,0-1 0,-1 1 0,1-1 0,-1 0 0,-1 1 0,1-1 0,0 0 0,-1 1 0,0-1 0,0 0 0,-2-4 0,2 7-33,0 0 1,0 0-1,0 0 0,-1 0 0,1 0 0,-1 0 1,1 0-1,-1 0 0,0 0 0,0 0 0,0 0 0,0 1 1,0-1-1,0 0 0,0 1 0,0-1 0,-1 1 0,1-1 1,-1 1-1,-1-2 0,-1 1-19,-1-1 1,0 0-1,1 1 1,-1 0 0,0 0-1,0 0 1,-9-1-1,-6-1-39,-1 2-1,-40 0 1,58 2 71,-3 0 1,1 0-1,-1 1 1,1-1-1,-1 1 1,1 1 0,0-1-1,-1 1 1,1 0-1,0 0 1,0 0-1,0 1 1,0 0 0,1 0-1,-1 0 1,1 0-1,-1 1 1,1 0 0,0 0-1,1 0 1,-1 0-1,1 0 1,0 1-1,0 0 1,0-1 0,-3 9-1,3-6-101,1 0 0,0 0 0,0 0 0,0 0 0,1 0 0,0 1 0,1-1 0,-1 0 0,1 1 0,1-1 0,0 1 0,0-1 0,0 0 0,1 0 0,0 1 0,0-1 0,0 0 0,1-1 0,4 8 0,25 30-2974,8-4-1668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6.431"/>
    </inkml:context>
    <inkml:brush xml:id="br0">
      <inkml:brushProperty name="width" value="0.05" units="cm"/>
      <inkml:brushProperty name="height" value="0.05" units="cm"/>
      <inkml:brushProperty name="color" value="#004F8B"/>
    </inkml:brush>
  </inkml:definitions>
  <inkml:trace contextRef="#ctx0" brushRef="#br0">236 167 5907,'0'0'2772,"1"-16"-886,4-96 800,-5 111-2650,-1-1 0,1 0 0,-1 0 0,1 0 0,-1 1-1,0-1 1,0 0 0,0 1 0,0-1 0,0 1-1,0-1 1,0 1 0,0-1 0,-1 1 0,1 0 0,0-1-1,-1 1 1,1 0 0,-1 0 0,0 0 0,1 0-1,-1 1 1,0-1 0,1 0 0,-1 1 0,0-1 0,0 1-1,0-1 1,1 1 0,-1 0 0,-2 0 0,-61-3-65,59 4 33,0 0-1,0 0 1,1 1 0,-1-1-1,1 1 1,-1 0-1,1 1 1,0 0-1,0-1 1,0 1 0,0 1-1,1-1 1,-1 1-1,1 0 1,0 0-1,0 0 1,0 1 0,0-1-1,1 1 1,0 0-1,0 0 1,0 0 0,1 0-1,-3 7 1,1-1 85,0 0 1,1 0 0,0 0-1,1 1 1,0-1 0,0 0 0,2 1-1,-1 0 1,1-1 0,1 1-1,3 16 1,-2-22-43,0 0 1,1 0-1,0 0 0,0 0 0,1 0 1,-1 0-1,1-1 0,1 0 0,-1 0 1,1 0-1,-1 0 0,1-1 1,1 0-1,-1 0 0,1 0 0,-1 0 1,1-1-1,11 4 0,3 2 69,0-1 0,1-1 0,0-1 0,32 5 0,-14-6-796,1-1-1,0-1 1,69-6 0,-103 2 134,-1 0 0,0 0 0,0 0-1,1 0 1,-1-1 0,0 0 0,0 0 0,0 0 0,0 0 0,-1-1 0,1 0 0,6-5 0,10-16-5398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1.784"/>
    </inkml:context>
    <inkml:brush xml:id="br0">
      <inkml:brushProperty name="width" value="0.05" units="cm"/>
      <inkml:brushProperty name="height" value="0.05" units="cm"/>
      <inkml:brushProperty name="color" value="#004F8B"/>
    </inkml:brush>
  </inkml:definitions>
  <inkml:trace contextRef="#ctx0" brushRef="#br0">233 223 7203,'0'0'2609,"-18"-3"-733,-4-2-1272,3 0-123,-1 1-1,0 1 1,-35-1 0,52 4-499,-1 1 0,1 0 0,-1-1 1,1 1-1,-1 0 0,1 1 0,0-1 1,0 0-1,0 1 0,0 0 1,0 0-1,0 0 0,0 0 0,0 0 1,1 0-1,-1 1 0,1-1 1,0 1-1,0 0 0,0 0 0,0 0 1,0 0-1,0 0 0,1 0 0,0 0 1,-1 1-1,1-1 0,-1 6 1,1-5 41,0 0 1,0 0 0,1 0 0,-1 0 0,1 0 0,0 0-1,0 0 1,0 0 0,0 0 0,1 0 0,-1 0-1,1 0 1,0 0 0,1 0 0,-1 0 0,1-1 0,-1 1-1,1 0 1,0-1 0,1 0 0,-1 1 0,0-1 0,1 0-1,4 4 1,1-2 66,0 0-1,0 0 1,0-1 0,1 0-1,0-1 1,-1 0-1,1 0 1,1-1-1,15 3 1,6-3 93,49-1 1,-65-1-134,-8 0-96,0-1-1,0 1 0,0-1 1,0-1-1,0 1 1,0-1-1,0 0 0,0-1 1,-1 1-1,1-2 1,-1 1-1,0-1 1,0 1-1,0-2 0,0 1 1,-1-1-1,1 1 1,-1-2-1,-1 1 0,1 0 1,-1-1-1,1 0 1,-2 0-1,1 0 1,-1-1-1,0 1 0,0-1 1,-1 0-1,0 1 1,0-1-1,2-14 0,-2 4-72,0 0-1,-1 0 0,0 0 1,-2 0-1,0 0 0,-1 0 1,0 0-1,-2 0 0,0 1 1,-1-1-1,0 1 0,-11-20 1,2 16 1341,10 32-173,11 40-594,-2-35-362,0 1 1,1-1-1,1 0 0,1-1 1,0 0-1,1 0 1,20 26-1,8 3-1814,45 44 0,-72-78 846,5 6-2386,-13-8-622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6.760"/>
    </inkml:context>
    <inkml:brush xml:id="br0">
      <inkml:brushProperty name="width" value="0.05" units="cm"/>
      <inkml:brushProperty name="height" value="0.05" units="cm"/>
      <inkml:brushProperty name="color" value="#004F8B"/>
    </inkml:brush>
  </inkml:definitions>
  <inkml:trace contextRef="#ctx0" brushRef="#br0">361 1 3298,'0'0'3985,"-126"54"-2864,72-13 768,0 8-449,4-1-959,11 0-289,12-1-192,17-6-272,10-9-593,6-14-2512,23-16-4515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7.185"/>
    </inkml:context>
    <inkml:brush xml:id="br0">
      <inkml:brushProperty name="width" value="0.05" units="cm"/>
      <inkml:brushProperty name="height" value="0.05" units="cm"/>
      <inkml:brushProperty name="color" value="#004F8B"/>
    </inkml:brush>
  </inkml:definitions>
  <inkml:trace contextRef="#ctx0" brushRef="#br0">0 0 4882,'0'0'3794,"3"24"-2407,3 20-905,13 49-1,-14-73-322,0-1-1,2 0 1,1 0-1,0-1 1,1 0 0,16 24-1,-22-39-147,23 30 28,-24-31-24,-1-1 0,1 1 0,0 0 0,-1-1 0,1 0 0,0 1 0,0-1 0,0 0 0,0 0 1,0 0-1,0 0 0,0 0 0,1-1 0,-1 1 0,3 0 0,-4-6 88,1 0 0,-1 0 0,0 0-1,0 0 1,-1-1 0,0 1 0,0-9 0,0 13-83,0-172-452,0 172 442,0 0 0,1 1 0,-1-1 0,0 1 0,0-1 0,1 1 0,-1-1 0,0 1 0,1-1 0,-1 1 0,1-1 0,-1 1 0,1-1 0,-1 1 0,1-1 0,-1 1 0,1 0 0,-1-1 0,1 1 0,-1 0 0,1 0 0,0-1 0,-1 1 0,1 0 0,0 0 0,-1 0 0,1 0 0,-1 0 0,1 0 0,0 0 0,-1 0 0,1 0 0,0 0 0,-1 0 0,1 0 0,-1 0 0,1 1 0,0-1 0,-1 0 0,2 1 0,28 9-89,-4 2 202,-1-1-1,48 13 1,-61-21-27,0-1 1,0 0-1,1 0 0,-1-1 1,0-1-1,1 0 0,-1-1 1,22-3-1,-32 3-72,1 0-1,-1 0 1,1 0-1,-1 0 1,0-1 0,1 1-1,-1-1 1,0 1-1,0-1 1,0 0 0,0 0-1,0 0 1,0 0-1,0 0 1,-1 0 0,1 0-1,-1-1 1,0 1-1,0-1 1,1 1 0,-2-1-1,1 1 1,1-6-1,0 0-25,-1 0 0,0 0-1,0 0 1,-1-1-1,0 1 1,-1-12 0,0 18 5,0 0 1,0 0 0,1-1 0,-1 2-1,0-1 1,-1 0 0,1 0 0,0 0 0,0 0-1,-1 1 1,1-1 0,-1 0 0,0 1-1,1 0 1,-1-1 0,0 1 0,0 0 0,0 0-1,0 0 1,0 0 0,0 0 0,0 0-1,0 1 1,0-1 0,0 1 0,0-1 0,-1 1-1,1 0 1,0 0 0,0 0 0,-1 0-1,1 0 1,0 0 0,0 1 0,0-1 0,0 1-1,0 0 1,-1-1 0,1 1 0,0 0-1,0 0 1,1 0 0,-1 1 0,0-1 0,0 0-1,1 1 1,-3 1 0,-1 4 57,1-1 1,0 1-1,1-1 1,0 1-1,0 0 0,0 0 1,1 1-1,0-1 0,0 0 1,-1 13-1,2-16-78,1 0 0,0 0 0,0-1 0,0 1-1,0 0 1,0 0 0,1-1 0,0 1 0,0 0-1,0-1 1,0 1 0,0-1 0,1 1 0,-1-1 0,1 1-1,0-1 1,0 0 0,1 0 0,-1 0 0,1 0-1,-1 0 1,6 4 0,2-2-694,0 0 1,-1 0-1,2-1 0,-1 0 1,0-1-1,1 0 0,17 3 1,33-1-6059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7.797"/>
    </inkml:context>
    <inkml:brush xml:id="br0">
      <inkml:brushProperty name="width" value="0.05" units="cm"/>
      <inkml:brushProperty name="height" value="0.05" units="cm"/>
      <inkml:brushProperty name="color" value="#004F8B"/>
    </inkml:brush>
  </inkml:definitions>
  <inkml:trace contextRef="#ctx0" brushRef="#br0">251 81 8660,'0'0'4781,"-21"-13"-4565,-68-40 128,86 51-335,-1 0-1,0 0 0,0 0 1,0 1-1,0-1 1,0 1-1,0 0 0,-1 0 1,1 1-1,0-1 1,0 1-1,-1 0 1,1 0-1,0 1 0,-6 0 1,7 0 0,0 1 1,0-1 0,0 0-1,0 1 1,0 0-1,0 0 1,0 0-1,1 0 1,-1 0-1,1 0 1,-1 1 0,1-1-1,0 1 1,0-1-1,-2 5 1,0 0 10,0 1 1,1 0 0,0 0 0,0 0-1,1 0 1,0 0 0,0 1-1,1-1 1,0 1 0,1-1 0,0 13-1,1-18-9,0 0-1,0 0 0,0 0 0,0-1 1,1 1-1,-1 0 0,1 0 0,-1-1 1,1 1-1,0-1 0,0 0 0,0 0 1,1 1-1,-1-1 0,0 0 0,1-1 1,-1 1-1,1 0 0,0-1 0,-1 0 1,1 1-1,0-1 0,0 0 0,0 0 1,0-1-1,0 1 0,5 0 0,-2 0 24,0 0-1,-1 0 1,1-1-1,0 0 1,0 0-1,-1 0 1,1-1-1,0 0 1,-1 0-1,1 0 1,0-1-1,-1 1 1,0-1-1,8-4 1,33-33-99,-36 28 10,1 1-1,1 1 0,-1 0 0,22-12 0,-29 20 68,-1-1 0,1 0 0,0 1 0,-1 0 0,1 0 0,0 0-1,0 0 1,0 1 0,0 0 0,0 0 0,0 0 0,0 0 0,0 0-1,0 1 1,0-1 0,-1 1 0,1 0 0,0 1 0,0-1 0,-1 1-1,8 3 1,-2 2 64,0-1 0,0 1-1,-1 1 1,0 0-1,0 0 1,-1 1 0,0 0-1,11 18 1,-3 1 316,25 57 0,-24-38-291,-2-1 0,-2 2 0,-3 0 0,-1 0 0,-2 1 0,-3-1 0,-3 62 0,0-104-99,0-1-1,0 0 0,-1 0 1,1 0-1,-1 1 1,0-1-1,-1 0 0,0 0 1,1 0-1,-1-1 0,-1 1 1,1 0-1,-1-1 0,-3 6 1,3-8 8,0 1 0,0-1 1,0 1-1,0-1 0,-1 0 1,1-1-1,-1 1 0,1 0 1,-1-1-1,1 0 0,-1 0 1,0 0-1,1 0 0,-1 0 1,0-1-1,0 0 0,0 0 0,0 0 1,-6-1-1,8 1-3,-1 0 0,1-1 0,-1 1 1,1-1-1,-1 0 0,1 0 0,-1 1 0,1-2 0,0 1 0,0 0 0,-1 0 0,1-1 1,0 1-1,0-1 0,0 0 0,1 1 0,-1-1 0,-2-3 0,1 0-3,0 1 0,1-1 0,-1 0-1,1 0 1,1 0 0,-1 0 0,0 0 0,0-8-1,0-5-9,1-1 0,0 0 0,1 1 0,4-22 0,-2 27 0,1 0 0,0 0 0,1 0 0,0 1 0,1-1 0,0 1 0,1 0 1,1 0-1,-1 1 0,2 0 0,0 0 0,15-15 0,10-7 180,2 1 0,50-35 0,36-31 1147,-119 95-1852,10-10 1772,-10 7-3396,-1-1-3467,-1-3-2654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8.782"/>
    </inkml:context>
    <inkml:brush xml:id="br0">
      <inkml:brushProperty name="width" value="0.05" units="cm"/>
      <inkml:brushProperty name="height" value="0.05" units="cm"/>
      <inkml:brushProperty name="color" value="#004F8B"/>
    </inkml:brush>
  </inkml:definitions>
  <inkml:trace contextRef="#ctx0" brushRef="#br0">14 14 2321,'0'0'9234,"-13"0"-6489,144-7-880,30 0-1087,-138 8-771,-1 0 0,1 1 0,-1 2 0,41 10 0,-49-11 257,-8-3-3503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09.486"/>
    </inkml:context>
    <inkml:brush xml:id="br0">
      <inkml:brushProperty name="width" value="0.05" units="cm"/>
      <inkml:brushProperty name="height" value="0.05" units="cm"/>
      <inkml:brushProperty name="color" value="#004F8B"/>
    </inkml:brush>
  </inkml:definitions>
  <inkml:trace contextRef="#ctx0" brushRef="#br0">79 65 4578,'0'0'6528,"0"5"-6245,0 267 3884,0-271-3726,-2-15 359,-4-19-1051,-1-1-1,-17-46 1,14 50 78,1 0 0,2 0 0,-6-45 0,13 75 191,0-1 0,0 1 0,0-1 0,0 0 0,0 1 0,0-1 0,0 1 0,0-1 0,0 0 0,0 1 0,0-1 0,0 1 0,0-1 0,1 0 0,-1 1 0,0-1 0,1 1 0,-1-1 0,0 1 0,1-1 0,-1 1 0,0-1 0,1 1 0,-1-1 0,1 1 0,-1 0 0,1-1 0,-1 1 0,1 0 0,-1-1 0,1 1 0,0 0 0,0-1 0,26 4 93,38 25-226,-53-21 265,148 58 524,-91-39-434,81 44 1,-148-69-253,-1-1 0,1 1 1,0 0-1,-1 0 0,1 0 1,-1 0-1,1 0 0,-1 0 1,1 0-1,-1 1 0,0-1 0,0 1 1,1-1-1,-1 0 0,0 1 1,-1 0-1,1-1 0,0 1 1,0 0-1,-1-1 0,1 1 0,0 0 1,-1 2-1,0-2 0,-1 0 1,1 0-1,-1 0 0,0 0 0,1 0 1,-1-1-1,0 1 0,0 0 1,0 0-1,-1-1 0,1 1 0,0-1 1,-1 1-1,1-1 0,-1 0 1,1 1-1,-3 1 0,-11 6 11,0 0 1,0-2-1,-31 12 0,38-15 61,-168 55-47,167-53-530,8-2-2426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1.966"/>
    </inkml:context>
    <inkml:brush xml:id="br0">
      <inkml:brushProperty name="width" value="0.05" units="cm"/>
      <inkml:brushProperty name="height" value="0.05" units="cm"/>
      <inkml:brushProperty name="color" value="#004F8B"/>
    </inkml:brush>
  </inkml:definitions>
  <inkml:trace contextRef="#ctx0" brushRef="#br0">0 608 6851,'0'0'6616,"18"-2"-5487,36-5-476,0-3 1,94-30-1,-111 27-559,0-1-1,-2-2 1,1-1-1,-2-2 1,39-28-1,-62 39-126,-1-1 0,0 0 0,-1 0 0,0-1 0,0 0 0,-1-1 0,0 0 0,-1 0 0,-1-1 0,11-24 0,-15 31-9,0-1-1,0 0 1,-1-1-1,0 1 0,0 0 1,0 0-1,-1 0 1,0-1-1,0 1 0,-1 0 1,0 0-1,0 0 1,0 0-1,-1 0 1,1 0-1,-1 0 0,-1 0 1,1 0-1,-1 1 1,0-1-1,-1 1 0,1 0 1,-1 0-1,0 0 1,-6-5-1,-6-5-6,0 0 0,-1 1 0,-1 1 0,-1 1 0,-21-11 0,28 17 33,-1 0 0,0 1-1,0 0 1,0 1 0,0 0 0,-1 2 0,1-1-1,-1 1 1,-18 1 0,30 1 13,0 1 1,-1-1-1,1 1 1,0 0-1,0 0 1,-1 0-1,1 0 0,0 0 1,0 1-1,0-1 1,0 0-1,0 1 1,1 0-1,-1-1 0,0 1 1,1 0-1,-1 0 1,1 0-1,0 0 1,0 0-1,-1 0 0,1 0 1,0 1-1,1-1 1,-1 0-1,0 0 1,1 1-1,-1-1 0,1 0 1,0 5-1,-3 13-29,2 0 1,1 35-1,1-36 31,0 9 27,2 0 0,1 0 0,1-1 0,12 36 0,44 107 313,-13-40-128,-31-80-191,9 55 0,-22-87-14,-2 0-1,0 0 0,-1 1 1,0-1-1,-2 0 0,-4 33 1,4-48 5,0 0-1,1 0 1,-1 0 0,-1 0 0,1 0 0,0 0 0,-1 0 0,1-1 0,-1 1 0,0 0 0,0-1 0,0 1 0,0-1 0,0 0 0,-1 0 0,1 0 0,-1 0 0,1 0 0,-1 0 0,0-1 0,0 1 0,0-1 0,0 0 0,0 1 0,0-2 0,0 1 0,0 0 0,0 0 0,0-1 0,0 0 0,-1 0 0,1 0 0,0 0 0,-6-1 0,8 0 7,-1 0-1,1 0 1,0 0 0,-1 0 0,1 0 0,0 0 0,0-1-1,0 1 1,0 0 0,0-1 0,0 1 0,0-1-1,0 1 1,1-1 0,-1 0 0,0 1 0,1-1 0,-1 0-1,1 1 1,0-1 0,0 0 0,-1 1 0,1-1 0,1-2-1,-1-53-286,0 39 170,1 6 22,-1 0 0,2 0-1,0 0 1,0 0 0,1 0 0,0 1 0,1 0-1,0-1 1,1 1 0,7-11 0,-9 16 82,0 1 1,1 0 0,0 0 0,0 0-1,0 1 1,0-1 0,1 1 0,0 0-1,0 0 1,0 1 0,0-1 0,0 1-1,1 0 1,-1 1 0,1-1 0,0 1-1,0 0 1,0 0 0,0 1 0,0 0-1,9-1 1,249 2 1603,-262 0-1594,1 0 0,0 0 1,0 0-1,-1-1 0,1 1 1,0 0-1,-1-1 0,1 0 1,-1 0-1,1 0 0,-1 0 1,1 0-1,-1 0 0,0-1 1,0 1-1,1-1 0,-1 0 1,0 1-1,0-1 0,-1 0 1,1 0-1,0 0 0,0 0 1,-1-1-1,0 1 0,1 0 1,-1-1-1,0 1 0,0-1 1,0 1-1,-1-1 0,1 1 1,0-1-1,-1 0 0,0 1 1,0-1-1,1 0 0,-2-3 1,1 0-79,-1 0 1,0 0 0,0 0 0,0 0 0,-1 0 0,0 0-1,0 1 1,-1-1 0,0 0 0,1 1 0,-2 0 0,1 0 0,-1 0-1,0 0 1,0 0 0,-5-4 0,-10-6-371,0 1 0,-34-19 0,44 28 373,0 0-1,-1 1 0,1 0 0,-1 0 0,0 1 0,0 1 0,0 0 1,-18-2-1,27 4 63,8 9-226,10 5 267,0-2 1,1 0-1,0-1 0,1 0 0,35 12 0,-5-4 119,63 13-1,-111-32-145,0 1-1,-1-1 1,1 0 0,0 1-1,0-1 1,0 0 0,0 0-1,-1 0 1,1 0-1,0 0 1,0 0 0,0 0-1,0 0 1,-1 0 0,1 0-1,0 0 1,0 0 0,0-1-1,0 1 1,-1 0 0,1 0-1,0-1 1,0 1 0,-1-1-1,1 1 1,0-1 0,-1 1-1,1-1 1,0 1 0,-1-1-1,1 0 1,-1 1 0,1-1-1,0-1 1,1-32 1023,-1-3-412,2 31-620,-1 0-1,0 1 1,1 0-1,0 0 1,0 0-1,1 0 1,-1 0-1,1 1 1,0-1-1,0 1 1,1 0-1,-1 0 1,1 1 0,0-1-1,0 1 1,0 0-1,9-3 1,-1 0-578,0 2 1,0 0-1,0 0 0,1 2 1,-1-1-1,20 0 1,16 2-4939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2.405"/>
    </inkml:context>
    <inkml:brush xml:id="br0">
      <inkml:brushProperty name="width" value="0.05" units="cm"/>
      <inkml:brushProperty name="height" value="0.05" units="cm"/>
      <inkml:brushProperty name="color" value="#004F8B"/>
    </inkml:brush>
  </inkml:definitions>
  <inkml:trace contextRef="#ctx0" brushRef="#br0">61 181 4434,'0'0'11413,"-8"-7"-10930,3 2-465,0 0 0,1-1 0,0 1 0,0-1 0,0 0-1,0 0 1,1-1 0,0 1 0,0 0 0,1-1 0,0 0 0,0 0 0,1 0 0,-1 1-1,1-1 1,0-9 0,0 2-12,1 9-16,-1 0-1,1 0 1,0 0 0,0 0-1,0-1 1,2-6 0,0 11-29,0 1 0,0-1 0,0 1 0,0 0 1,0 0-1,0 0 0,0 0 0,0 1 1,0-1-1,0 0 0,-1 1 0,3 0 0,6 5 47,-1 1 0,0-1 0,-1 2 0,1-1 0,-1 1-1,8 10 1,31 29 116,-43-43-116,1 0-1,1-1 1,-1 1-1,0-1 1,1 0 0,0 0-1,-1-1 1,1 0-1,0 0 1,1 0 0,-1 0-1,10 0 1,-15-2 3,0-1 0,0 0 0,0 1 0,-1-1 0,1 0 0,0 1 0,0-1 0,-1 0 0,1 0 0,0 0 0,-1 1 0,1-1 0,0 0 0,-1 0 0,1 0 0,-1 0 0,0 0 0,1 0 0,-1 0 0,0 0 0,0 0 0,1-2 0,5-30 58,-5 29-68,1-24 16,-3 22 50,2 0 0,-1 0 0,1 0 1,0 0-1,0 0 0,0 0 0,3-7 1,-2 13-28,0 0 0,0 0 1,0 0-1,1 0 0,-1 0 1,0 0-1,0 1 0,0-1 1,0 1-1,0-1 0,-1 1 1,1 0-1,0 0 0,0 0 1,0 0-1,0 0 1,2 2-1,2 1 34,3-1-345,0 1 0,0-2 0,0 1 1,0-1-1,16 2 0,23-2-5233,-9-2-4330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2.787"/>
    </inkml:context>
    <inkml:brush xml:id="br0">
      <inkml:brushProperty name="width" value="0.05" units="cm"/>
      <inkml:brushProperty name="height" value="0.05" units="cm"/>
      <inkml:brushProperty name="color" value="#004F8B"/>
    </inkml:brush>
  </inkml:definitions>
  <inkml:trace contextRef="#ctx0" brushRef="#br0">133 109 13078,'0'0'2705,"24"4"-1422,-1 0-1081,2 1-66,1-1 0,0-1 0,0-1-1,0-1 1,27-3 0,-50 2-138,-1 0 1,0-1-1,1 1 0,-1-1 1,0 1-1,0-1 0,0 0 1,1 0-1,-1 0 0,0 0 0,0 0 1,0 0-1,-1 0 0,1-1 1,0 1-1,0-1 0,-1 1 1,1-1-1,-1 0 0,1 0 1,-1 1-1,0-1 0,0 0 1,1 0-1,-1-1 0,-1 1 1,1 0-1,0 0 0,-1 0 1,1 0-1,-1-1 0,1 1 1,-1 0-1,0-1 0,0 1 1,0 0-1,0 0 0,-1-1 1,1 1-1,0 0 0,-1 0 0,0-1 1,0 1-1,1 0 0,-1 0 1,0 0-1,-1 0 0,1 0 1,0 0-1,-1 0 0,1 1 1,-1-1-1,1 0 0,-1 1 1,0-1-1,1 1 0,-1 0 1,0-1-1,0 1 0,0 0 1,-4-1-1,-12-5-137,-1 2-1,0 0 1,0 1 0,0 1 0,-1 1-1,1 1 1,-1 1 0,-24 2 0,23-2 21,9 1 112,0 0 1,0 0-1,1 1 0,-1 1 1,1 0-1,0 0 1,-20 10-1,28-12-3,0 1 0,0-1 0,0 1 0,1-1 0,-1 1 0,0 0 0,1 0 0,-1 0 0,1 0 0,0 0 0,0 1 0,0-1 0,0 1 0,0-1 0,1 1 0,-1 0 0,1 0 0,-1-1 0,1 1 0,0 0 0,0 0 0,0 0 0,1 1 0,-1-1 0,1 0 0,0 0 0,0 0 0,0 0 0,0 1 0,0-1 0,1 0 0,-1 0 0,1 0-1,1 4 1,0-3-279,1-1 0,-1 1 0,1-1 0,-1 0 0,1 0 0,0 0 0,0 0-1,0 0 1,1-1 0,-1 1 0,1-1 0,0 0 0,-1 0 0,1 0-1,0-1 1,0 1 0,4 0 0,43 14-8692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3.170"/>
    </inkml:context>
    <inkml:brush xml:id="br0">
      <inkml:brushProperty name="width" value="0.05" units="cm"/>
      <inkml:brushProperty name="height" value="0.05" units="cm"/>
      <inkml:brushProperty name="color" value="#004F8B"/>
    </inkml:brush>
  </inkml:definitions>
  <inkml:trace contextRef="#ctx0" brushRef="#br0">23 336 8900,'0'0'4250,"-9"-9"-3615,5-2-619,1 0 1,1-1-1,0 0 1,1 0-1,0 1 1,0-1-1,3-22 0,-2 9 29,-1 12 103,1-15 488,0 27-627,1 1 0,-1-1 0,0 1 1,0-1-1,0 1 0,1-1 0,-1 1 0,0-1 0,0 1 0,1-1 0,-1 1 0,1 0 0,-1-1 0,0 1 0,1 0 0,-1-1 0,1 1 0,-1 0 0,1-1 0,-1 1 0,0 0 0,1 0 0,-1 0 0,1-1 0,0 1 0,-1 0 0,1 0 0,-1 0 0,1 0 0,-1 0 0,1 0 1,-1 0-1,1 0 0,-1 0 0,1 0 0,-1 0 0,1 1 0,-1-1 0,1 0 0,-1 0 0,1 0 0,-1 1 0,1-1 0,10 6 24,0 0 1,0 1-1,-1 0 0,0 0 0,-1 1 1,14 14-1,24 19 185,-35-32-181,0 0 0,1-1 0,0 0 0,0-1 0,1-1-1,-1 0 1,2-1 0,-1 0 0,0-1 0,1-1 0,0 0 0,19 1 0,-33-4-18,-1-1-1,1 1 1,-1 0 0,1 0-1,-1-1 1,1 1 0,-1 0-1,1-1 1,-1 1 0,1-1 0,-1 1-1,1 0 1,-1-1 0,0 1-1,1-1 1,-1 1 0,0-1-1,0 1 1,1-1 0,-1 1-1,0-1 1,0 0 0,0 1-1,1-1 1,-1 1 0,0-1-1,0 0 1,0 1 0,0-1 0,0 0-1,0-25 210,0 20-243,-3-117 123,0 4-4327,3 89-308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3.533"/>
    </inkml:context>
    <inkml:brush xml:id="br0">
      <inkml:brushProperty name="width" value="0.05" units="cm"/>
      <inkml:brushProperty name="height" value="0.05" units="cm"/>
      <inkml:brushProperty name="color" value="#004F8B"/>
    </inkml:brush>
  </inkml:definitions>
  <inkml:trace contextRef="#ctx0" brushRef="#br0">169 204 9444,'0'0'4250,"19"1"-1646,64 4-1462,-77-5-1080,-1 1 0,1-1 1,-1 0-1,1 0 0,0-1 0,-1 0 1,1 0-1,-1 0 0,1 0 0,-1-1 1,0 0-1,1 0 0,-1-1 0,0 1 0,5-5 1,-8 5-68,1-1 0,-1 0 0,0 0 0,1 0 1,-1 0-1,-1 0 0,1 0 0,0-1 0,-1 1 0,0-1 1,0 1-1,0-1 0,0 1 0,0-1 0,-1 0 0,1 1 1,-1-1-1,0 0 0,-1-5 0,0 5-63,0 0 0,0 1 0,0-1 0,-1 1 0,1-1 0,-1 1 1,0 0-1,0-1 0,0 1 0,-1 0 0,1 0 0,-1 1 0,1-1 0,-1 0 0,0 1 0,0 0 0,0 0 0,0 0 0,-1 0 0,-6-3 0,-7-3-393,0 0-1,-34-9 0,30 11 210,-1 2 0,1 0 0,0 2 0,-1 0 0,-39 2-1,57 1 278,0 0-1,0 0 1,0 0-1,1 0 0,-1 1 1,0 0-1,0-1 0,1 1 1,-1 1-1,1-1 1,0 0-1,-1 1 0,1 0 1,0 0-1,1 0 1,-1 0-1,0 0 0,1 0 1,0 1-1,0-1 0,0 1 1,0-1-1,0 1 1,1 0-1,-1 0 0,1 0 1,0 0-1,1 0 1,-1 0-1,1 0 0,-1 0 1,1 0-1,0 0 0,1 1 1,-1-1-1,1 0 1,0 0-1,0 0 0,0 0 1,0 0-1,1-1 1,2 6-1,0-3-13,0-1-1,0 1 1,1-1 0,-1 0-1,1 0 1,1-1 0,-1 0-1,0 0 1,1 0 0,0 0-1,0-1 1,9 4 0,4 1-298,-1-1 0,1-1 0,24 4 0,39 2-2674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2.125"/>
    </inkml:context>
    <inkml:brush xml:id="br0">
      <inkml:brushProperty name="width" value="0.05" units="cm"/>
      <inkml:brushProperty name="height" value="0.05" units="cm"/>
      <inkml:brushProperty name="color" value="#004F8B"/>
    </inkml:brush>
  </inkml:definitions>
  <inkml:trace contextRef="#ctx0" brushRef="#br0">0 0 3410,'0'0'4177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4.302"/>
    </inkml:context>
    <inkml:brush xml:id="br0">
      <inkml:brushProperty name="width" value="0.05" units="cm"/>
      <inkml:brushProperty name="height" value="0.05" units="cm"/>
      <inkml:brushProperty name="color" value="#004F8B"/>
    </inkml:brush>
  </inkml:definitions>
  <inkml:trace contextRef="#ctx0" brushRef="#br0">334 1 9060,'0'0'3532,"-2"19"-2520,-9 138-145,11-133-738,0 0 0,2 0 0,0 0 0,2 0-1,9 34 1,-3-37-59,-8-17-53,0 0 0,0 0 0,0 0 0,-1 1 0,0-1 0,1 0 0,-1 5 0,-1-8 338,-4-2-295,0 0 0,-1 0 0,1-1 0,0 1 1,-1-1-1,1 0 0,0 0 0,0 0 0,1-1 1,-5-3-1,-11-5-50,-114-52-374,117 57 317,-1 0-1,-1 1 1,1 1-1,-1 1 1,0 0-1,-21 0 1,38 3 43,0 0 1,0 1 0,0-1 0,0 0 0,0 1 0,0-1 0,0 0-1,0 1 1,1-1 0,-1 1 0,0-1 0,0 1 0,1 0-1,-1-1 1,0 1 0,1 0 0,-1 0 0,0-1 0,1 1 0,-1 0-1,1 0 1,0 0 0,-1 0 0,1-1 0,0 1 0,-1 0 0,1 0-1,0 0 1,0 0 0,0 0 0,0 0 0,0 1 0,-1 37-71,1-32 49,0-2 27,1-1 1,0 1-1,0-1 1,0 1-1,0-1 1,0 0 0,1 0-1,0 0 1,0 0-1,0 0 1,0 0-1,1 0 1,0 0-1,-1-1 1,5 4-1,0 0 21,0-1 0,0 0 0,1-1 0,0 1 0,0-1 0,17 7 0,-5-4 7,0-1 0,1-1-1,0-1 1,0 0-1,38 2 1,-40-6 4,1 0 1,-1-1 0,1-1 0,-1-1 0,36-7-1,-51 8-20,1-1-1,-1 1 0,0-1 0,1 0 0,-1 0 0,0 0 0,0-1 1,0 1-1,-1-1 0,1 0 0,-1 0 0,1-1 0,-1 1 0,0 0 1,0-1-1,-1 0 0,1 0 0,-1 0 0,1 0 0,-1 0 0,-1 0 1,1-1-1,0 1 0,-1-1 0,0 1 0,0-1 0,-1 1 0,1-1 1,-1 0-1,0-5 0,0-1 19,-3-44-122,2 53 105,1-1 1,-1 1 0,1 0 0,-1-1-1,0 1 1,0 0 0,0 0 0,0 0-1,0 0 1,-1 0 0,1 0-1,-1 0 1,1 0 0,-1 1 0,0-1-1,1 1 1,-1-1 0,0 1 0,0-1-1,-2 0 1,2 37 211,3-30-221,0-1 0,0 1 0,1 0 0,-1-1 0,1 0 1,0 1-1,0-1 0,1 0 0,-1 0 0,1 0 0,0 0 0,0-1 0,0 1 1,1-1-1,-1 0 0,1 0 0,0 0 0,0 0 0,0-1 0,0 1 0,0-1 0,1 0 1,7 2-1,1 0 62,0 0 0,0-1 1,1-1-1,-1 0 0,1 0 1,-1-2-1,16 0 0,-26-1-54,0 1-1,0-1 0,1 0 0,-1 0 0,0 0 0,0 0 0,-1-1 0,1 1 0,0-1 1,0 0-1,-1 1 0,1-1 0,-1-1 0,1 1 0,-1 0 0,0 0 0,0-1 0,0 0 0,0 1 1,2-5-1,-1 2-30,0-1 0,-1 1 0,1-1 0,-1 0 0,0 0 1,-1 0-1,1 0 0,-1 0 0,0-12 470,42 85-357,-36-60-101,0-2 0,1 1 1,0-1-1,0 0 0,0 0 1,0-1-1,1 0 0,-1-1 1,1 0-1,0 0 0,14 2 1,61 2-4001,-49-7-704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4.976"/>
    </inkml:context>
    <inkml:brush xml:id="br0">
      <inkml:brushProperty name="width" value="0.05" units="cm"/>
      <inkml:brushProperty name="height" value="0.05" units="cm"/>
      <inkml:brushProperty name="color" value="#004F8B"/>
    </inkml:brush>
  </inkml:definitions>
  <inkml:trace contextRef="#ctx0" brushRef="#br0">13 0 11109,'0'0'6987,"-2"5"-6680,-2 18-322,1 0 0,1 1 0,0-1 0,2 1 0,1-1 0,1 1 0,8 38 0,-8-51 25,1-1 0,0 1 1,0-1-1,1 0 0,1 0 0,0 0 1,0 0-1,1-1 0,0 0 0,1 0 1,0 0-1,0-1 0,1 0 0,0-1 0,0 1 1,1-2-1,0 1 0,0-1 0,0 0 1,1-1-1,0 0 0,0-1 0,0 0 0,1-1 1,-1 0-1,1 0 0,0-1 0,0 0 1,18 0-1,-18-1 51,1-1 1,-1 0-1,1-1 0,-1 0 1,0 0-1,1-2 1,15-4-1,-23 6-47,-1-1 1,1 0-1,-1 0 0,1 0 0,-1-1 1,0 1-1,0-1 0,0 0 1,0 0-1,0 0 0,-1 0 0,1 0 1,-1-1-1,0 1 0,0-1 1,0 1-1,0-1 0,-1 0 1,1 0-1,-1 0 0,0 0 0,-1 0 1,1 0-1,0-5 0,0-2 29,0 0 0,0 1 0,-1-1 0,-1 0-1,-2-15 1,3 24-56,0-1 1,-1 1-1,1 0 0,-1 0 0,0 0 0,1 0 1,-1 0-1,0 0 0,0 0 0,-1 0 0,1 0 1,0 0-1,-1 0 0,1 1 0,-1-1 0,1 1 1,-1-1-1,0 1 0,0-1 0,1 1 0,-1 0 1,0 0-1,0 0 0,0 0 0,0 0 0,-1 1 1,1-1-1,0 1 0,0-1 0,0 1 0,0 0 1,-4-1-1,5 2-8,0-1-1,-1 1 1,1 0 0,0-1 0,0 1 0,0 0 0,-1 0-1,1 0 1,0 0 0,0 0 0,0 0 0,0 0-1,0 0 1,1 0 0,-1 1 0,0-1 0,0 0-1,1 0 1,-1 1 0,1-1 0,-1 0 0,1 1-1,0-1 1,-1 1 0,1-1 0,0 1 0,0-1 0,0 3-1,-3 47-29,3-47 18,0 0 28,0 1 1,0-1 0,0 1-1,1-1 1,0 1 0,0-1-1,0 1 1,0-1 0,1 0-1,-1 0 1,1 1-1,0-1 1,0 0 0,1-1-1,-1 1 1,1 0 0,0-1-1,0 1 1,0-1 0,1 0-1,-1 0 1,1 0-1,-1-1 1,1 1 0,0-1-1,0 0 1,0 0 0,0 0-1,0-1 1,1 1 0,-1-1-1,0 0 1,1 0-1,-1-1 1,1 1 0,-1-1-1,1 0 1,-1 0 0,1 0-1,-1-1 1,1 0 0,-1 0-1,6-1 1,0-4-73,1 0 0,-1 0 1,-1-1-1,1-1 0,-1 1 1,-1-1-1,1-1 0,-1 0 1,7-9-1,30-30-181,-31 35 414,0 1-1,1 0 0,0 1 1,1 1-1,0 1 1,1 0-1,-1 1 1,2 1-1,-1 0 0,1 2 1,0 0-1,0 0 1,1 2-1,-1 0 0,27 1 1,-42 2-99,0 0 1,0 1 0,0-1-1,0 1 1,0 0-1,0 0 1,0 0 0,-1 0-1,1 0 1,0 0 0,-1 1-1,1 0 1,-1-1-1,1 1 1,-1 0 0,0 0-1,3 4 1,-1-1-20,0 0 0,0 1 0,0 0 0,-1 0 0,0 0 0,0 0 0,-1 0 0,3 7 0,-3-7-57,-1-1 0,1 1 0,-1 0 0,0-1 0,0 1 0,-1 0 0,1 0 0,-1 0 1,-1 0-1,1 0 0,-1-1 0,0 1 0,0 0 0,-1 0 0,0-1 0,0 1 0,0-1 0,0 0 0,-1 1 0,-3 4 1,-1-4-225,0 0 0,0 0 0,-1-1 0,1 0 0,-1 0 0,0-1 1,-1 0-1,1 0 0,-18 4 0,5-3-839,1-1-1,-1 0 1,-28 0 0,-33-3-3766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9.123"/>
    </inkml:context>
    <inkml:brush xml:id="br0">
      <inkml:brushProperty name="width" value="0.05" units="cm"/>
      <inkml:brushProperty name="height" value="0.05" units="cm"/>
      <inkml:brushProperty name="color" value="#004F8B"/>
    </inkml:brush>
  </inkml:definitions>
  <inkml:trace contextRef="#ctx0" brushRef="#br0">101 1 4322,'0'0'6008,"-1"17"-5776,12 358 3002,-7-288-2888,-1-95-293,0 0 0,1 0 0,0 0 0,0 1 0,0 0 0,10-12 0,-10 14-88,0 0-1,1 1 0,0-1 0,-1 1 1,1 0-1,1 0 0,-1 1 1,0 0-1,1 0 0,0 0 1,0 0-1,0 1 0,0 0 0,0 0 1,0 1-1,0 0 0,8-1 1,-11 2 51,0 0-1,0 0 1,0 0 0,0 0 0,0 1 0,0-1 0,0 1 0,0 0 0,0 0 0,0 0 0,0 0 0,-1 0 0,1 1 0,0-1 0,-1 1-1,1 0 1,-1 0 0,0 0 0,1 0 0,-1 0 0,0 0 0,0 0 0,-1 1 0,1-1 0,0 1 0,-1 0 0,0-1 0,1 1 0,-1 0 0,0 0-1,0 0 1,-1 0 0,1 0 0,0-1 0,-1 1 0,0 1 0,0 3 0,0-2-8,0 1 0,0-1 0,0 0-1,-1 0 1,0 0 0,0 0 0,0 0 0,-1 0 0,0 0 0,0 0-1,0-1 1,0 1 0,-1-1 0,0 1 0,-6 6 0,2-3 9,0 0 1,-1-1 0,0 0 0,0-1-1,-1 0 1,0 0 0,-14 6 0,3-3-1,-1 0 1,0-2-1,0 0 1,-1-2 0,1 0-1,-1-2 1,-24 2-1,44-5-31,1 1 0,0-1 0,0 0 1,0 0-1,-1 0 0,1 0 0,0 0 0,0 0 0,-1 0 0,1 0 0,0-1 0,0 1 0,0 0 1,-1-1-1,1 1 0,0-1 0,0 1 0,0-1 0,0 0 0,0 1 0,0-1 0,0 0 0,-1-1 1,2 1-54,0 0 0,0 0 1,0 0-1,0 0 0,0 0 1,1 0-1,-1 0 1,0 0-1,1 0 0,-1 0 1,0 0-1,1 0 1,-1 1-1,1-1 0,-1 0 1,1 0-1,0 0 0,-1 0 1,1 1-1,0-1 1,0 0-1,8-7-1164,0 0 0,0 1 0,17-11 0,30-11-4529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9.553"/>
    </inkml:context>
    <inkml:brush xml:id="br0">
      <inkml:brushProperty name="width" value="0.05" units="cm"/>
      <inkml:brushProperty name="height" value="0.05" units="cm"/>
      <inkml:brushProperty name="color" value="#004F8B"/>
    </inkml:brush>
  </inkml:definitions>
  <inkml:trace contextRef="#ctx0" brushRef="#br0">279 88 7908,'0'0'6328,"-9"-11"-5875,-30-32-263,34 39-169,-1 1-1,1-1 1,-1 1 0,0-1 0,0 2 0,0-1-1,0 1 1,-1 0 0,1 0 0,-1 1 0,1-1-1,-1 1 1,1 1 0,-1 0 0,0 0 0,1 0-1,-12 2 1,-5-1 5,19-1-20,0 0 0,1 0 0,-1 0 0,0 1 0,0-1 0,0 1 0,0 0 0,1 0 0,-1 1 0,0-1 0,1 1 0,-1 0 0,1 0 0,0 0 0,0 0 0,-1 1 0,-3 3 0,5-3-11,0 0 1,1-1-1,-1 1 1,1 0-1,-1 0 1,1 0-1,0 0 0,0 0 1,0 0-1,1 0 1,-1 0-1,1 1 0,-1-1 1,1 0-1,0 0 1,1 0-1,-1 1 1,0-1-1,1 0 0,0 0 1,0 0-1,1 4 1,0-2 14,0-1 1,0 0 0,0 0 0,1 0-1,0 0 1,0 0 0,0-1 0,0 1-1,0-1 1,0 0 0,1 0 0,0 0-1,0 0 1,0-1 0,0 1 0,0-1-1,0 0 1,0 0 0,6 1 0,3 1 32,0-1 1,0 0 0,0-1 0,0 0-1,22-1 1,-32-1-46,0 0 0,-1-1 0,1 0-1,-1 0 1,1 0 0,-1 0 0,0 0 0,1 0-1,-1-1 1,0 1 0,0-1 0,0 1-1,0-1 1,0 0 0,0 0 0,0 0 0,-1 0-1,1 0 1,-1 0 0,1 0 0,-1-1 0,0 1-1,0-1 1,0 1 0,0 0 0,-1-1 0,1 0-1,0-4 1,2-8 49,0 0 0,-1 0 0,0-18 0,-1 23 763,3 16-1036,0-1 0,0 0-1,1 0 1,0 0 0,0-1 0,0 1-1,0-1 1,1 0 0,-1-1 0,1 1-1,0-1 1,0 0 0,0-1 0,8 3-1,35 9-4812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19.895"/>
    </inkml:context>
    <inkml:brush xml:id="br0">
      <inkml:brushProperty name="width" value="0.05" units="cm"/>
      <inkml:brushProperty name="height" value="0.05" units="cm"/>
      <inkml:brushProperty name="color" value="#004F8B"/>
    </inkml:brush>
  </inkml:definitions>
  <inkml:trace contextRef="#ctx0" brushRef="#br0">361 121 8292,'0'0'4228,"-18"-17"-2822,-55-53-717,69 67-669,0-1 1,0 1 0,0 0-1,0 0 1,-1 0 0,0 1-1,1 0 1,-1 0 0,0 0 0,0 0-1,0 1 1,0 0 0,0 0-1,-1 0 1,1 0 0,0 1-1,0 0 1,-1 0 0,1 1-1,-7 1 1,-7-1-7,13 0-1,0 0 0,0 0 0,0 0 0,0 1-1,0 0 1,0 0 0,1 0 0,-1 1 0,1-1 0,-1 2 0,1-1 0,0 0 0,0 1 0,1 0 0,-1 0 0,1 0 0,0 1-1,-7 9 1,6-7 17,1 0 1,0 1-1,0-1 0,0 1 0,1 0 0,1 0 0,-1 0 0,1 0 0,1 0 0,-1 1 1,1-1-1,1 0 0,0 12 0,1-16 9,0 1-1,0-1 1,0 0 0,1 0-1,-1 0 1,1 0 0,0 0 0,0 0-1,1 0 1,-1 0 0,1-1 0,0 1-1,0-1 1,0 0 0,0 0-1,0 0 1,1 0 0,0-1 0,-1 1-1,1-1 1,0 0 0,0 0-1,6 2 1,8 2-9,-1 0 0,1 0-1,0-2 1,24 3 0,1-3-1647,56-1 0,-82-3 321,20 0-2930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2.725"/>
    </inkml:context>
    <inkml:brush xml:id="br0">
      <inkml:brushProperty name="width" value="0.05" units="cm"/>
      <inkml:brushProperty name="height" value="0.05" units="cm"/>
      <inkml:brushProperty name="color" value="#004F8B"/>
    </inkml:brush>
  </inkml:definitions>
  <inkml:trace contextRef="#ctx0" brushRef="#br0">0 0 2881,'0'0'4007,"7"17"-3393,16 63 1859,24 157 0,-45-219-2507,11 61 766,-7-69-308,-4-48-284,-2-58-484,5 95 338,0 0 1,0 0-1,1 0 0,-1 1 0,0 0 0,10 1 1,-10-1 48,25 2 166,54 9 0,-54-6 89,55 3 0,-81-7-232,0-1 0,0 0 0,-1 0 0,1 0 0,0-1 0,0 1 0,0-1 1,-1 0-1,1 0 0,0 0 0,-1 0 0,1-1 0,-1 0 0,1 1 0,4-5 1,-5 3-47,-1-1 0,0 1 0,0-1 0,-1 0 0,1 0 1,-1 0-1,1 0 0,-1 0 0,0 0 0,-1 0 0,1 0 1,-1 0-1,0 0 0,0-6 0,0 5-56,1-2-88,-1 0 1,0 0-1,0 1 0,0-1 0,-1 0 0,-3-11 0,3 16 103,0 0 0,0 0 1,0 1-1,0-1 0,0 1 0,0-1 0,0 1 0,-1-1 1,1 1-1,0 0 0,-1-1 0,1 1 0,-1 0 0,0 0 1,1 0-1,-1 0 0,0 1 0,0-1 0,1 0 0,-1 1 1,0-1-1,0 1 0,0 0 0,0-1 0,0 1 0,0 0 1,0 0-1,-3 1 0,4-1 20,-1 0 0,1 1 1,-1 0-1,1-1 0,-1 1 0,1 0 1,-1-1-1,1 1 0,0 0 0,-1 0 1,1 0-1,0 1 0,0-1 0,0 0 1,0 0-1,0 1 0,0-1 0,0 0 0,0 1 1,0-1-1,1 1 0,-1-1 0,0 1 1,1-1-1,-1 1 0,1 0 0,0-1 1,0 1-1,0 0 0,0 2 0,-4 60 366,4-55-359,1-1 33,0-1 1,0 1-1,0-1 1,1 1-1,0-1 1,0 0-1,1 0 1,0 0-1,1 0 1,-1 0-1,1-1 1,0 1-1,1-1 1,0 0-1,0 0 1,0-1-1,0 0 1,1 0-1,9 7 1,-5-5-10,0-1 1,0 0-1,0 0 0,1-1 1,0-1-1,0 1 0,0-2 1,0 0-1,1 0 0,-1-1 1,1 0-1,14-1 0,-25-1-6,0 0 0,-1 0-1,1 0 1,0-1 0,0 1-1,-1 0 1,1-1 0,0 1-1,-1-1 1,1 1 0,0-1-1,-1 1 1,1-1 0,-1 1-1,1-1 1,-1 0 0,1 1-1,-1-1 1,1 0 0,-1 1-1,0-1 1,1 0 0,-1 1-1,0-1 1,0 0 0,1 0-1,-1 1 1,0-1 0,0 0-1,0 0 1,0 0 0,0-1-1,-1-35 200,1 25-165,-1-24-239,0 22 305,0 0 0,2 1-1,-1-1 1,6-24 0,-5 34-334,0 0 1,1 0-1,-1 0 1,1 0-1,0 1 1,0-1-1,1 1 0,2-5 1,-2 5-324,0 0 0,0 0 0,0 0 1,1 1-1,-1-1 0,1 1 0,-1 0 0,1 0 0,5-2 1,20-5-6560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3.144"/>
    </inkml:context>
    <inkml:brush xml:id="br0">
      <inkml:brushProperty name="width" value="0.05" units="cm"/>
      <inkml:brushProperty name="height" value="0.05" units="cm"/>
      <inkml:brushProperty name="color" value="#004F8B"/>
    </inkml:brush>
  </inkml:definitions>
  <inkml:trace contextRef="#ctx0" brushRef="#br0">126 148 6851,'0'0'7011,"5"11"-5968,-2-5-924,0-1 0,0 1 0,0-1-1,1 1 1,-1-1 0,2 0 0,-1 0-1,0-1 1,1 1 0,0-1-1,0 0 1,0-1 0,0 1 0,1-1-1,-1 0 1,1 0 0,0 0-1,0-1 1,8 2 0,8 0 84,0-2 0,0 0 0,25-2 0,-46 0-199,1 0 8,-1-1-1,1 1 1,0-1-1,-1 0 1,1 0-1,0 0 1,-1 1-1,1-2 1,-1 1-1,0 0 1,1 0 0,-1 0-1,0-1 1,0 1-1,0-1 1,1 1-1,-2-1 1,1 1-1,0-1 1,0 0-1,0 1 1,-1-1-1,1 0 1,-1 1-1,1-1 1,-1 0-1,0 0 1,0 0-1,0 1 1,0-1-1,0-3 1,1-7 5,-1 1-1,0-1 1,-3-19-1,3 26-50,-2-1 1,1 1-1,0 0 0,-1 0 1,0 0-1,-1 0 0,1 1 1,-1-1-1,0 0 0,0 1 1,0 0-1,0 0 0,-1 0 1,-6-6-1,3 5-21,-1-1 0,0 1-1,0 0 1,-1 0 0,1 1 0,-1 0-1,-14-3 1,-4 0-20,0 1 1,-1 2-1,1 1 0,-44 1 1,63 2 68,-1 0 1,0 1-1,0 0 1,-12 3 0,20-4 4,0 0 0,1 0 0,-1 0 0,0 1 0,0-1 0,0 0 0,1 1 1,-1-1-1,0 1 0,1-1 0,-1 1 0,0-1 0,1 1 0,-1-1 0,0 1 0,1 0 1,-1-1-1,1 1 0,-1 0 0,1 0 0,0-1 0,-1 1 0,1 1 0,0 0-1,0-1 0,0 1 0,1-1-1,-1 1 1,1-1 0,-1 0 0,1 1-1,0-1 1,-1 1 0,1-1 0,0 0 0,0 0-1,0 1 1,0-1 0,0 0 0,0 0-1,0 0 1,3 1 0,5 6 52,1-1 1,0-1-1,0 0 0,1 0 1,0-1-1,0-1 1,14 5-1,94 21 578,-62-17-571,8 7 187,-40-11-1258,1-2 0,33 6 0,-49-13-4776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3.499"/>
    </inkml:context>
    <inkml:brush xml:id="br0">
      <inkml:brushProperty name="width" value="0.05" units="cm"/>
      <inkml:brushProperty name="height" value="0.05" units="cm"/>
      <inkml:brushProperty name="color" value="#004F8B"/>
    </inkml:brush>
  </inkml:definitions>
  <inkml:trace contextRef="#ctx0" brushRef="#br0">1 341 9316,'0'0'2561,"56"-100"-4593,-27 62-4291</inkml:trace>
  <inkml:trace contextRef="#ctx0" brushRef="#br0" timeOffset="1">251 0 11717,'0'0'2674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4"/>
    </inkml:context>
    <inkml:brush xml:id="br0">
      <inkml:brushProperty name="width" value="0.05" units="cm"/>
      <inkml:brushProperty name="height" value="0.05" units="cm"/>
      <inkml:brushProperty name="color" value="#004F8B"/>
    </inkml:brush>
  </inkml:definitions>
  <inkml:trace contextRef="#ctx0" brushRef="#br0">209 0 9012,'0'0'2543,"3"21"-681,2 10-1274,64 362 2567,-59-361-3062,-10-32 89,-2-1 2,-27-18-783,-59-28 0,74 42 521,0 0-1,0 0 0,0 2 0,0-1 1,0 2-1,-1 0 0,-20 0 0,33 2 75,0 0 0,0 0-1,0 0 1,0 0 0,0 0 0,0 0-1,0 1 1,0-1 0,0 1-1,1-1 1,-1 1 0,0 0 0,0-1-1,0 1 1,1 0 0,-1 0-1,-3 3 1,4-3 5,1 1 0,-1 0 0,0 0 0,1 0 0,-1 0-1,1 0 1,-1 0 0,1 0 0,0 0 0,0 0 0,0 1 0,0-1 0,0 0-1,1 0 1,-1 0 0,1 0 0,0 2 0,0 0 14,1 1-1,0-1 1,0 0 0,0 0-1,1 0 1,-1-1 0,1 1-1,0 0 1,0-1 0,0 0-1,0 0 1,1 0 0,-1 0 0,1 0-1,0-1 1,0 1 0,6 2-1,10 4 195,0 0-1,25 7 0,-44-16-206,31 9 66,2 0-1,-1-3 1,1 0 0,0-3-1,0 0 1,0-2 0,49-6 0,-72 4-32,1-1 0,-1-1 0,0 0 1,0 0-1,0-1 0,-1-1 1,1 0-1,-1 0 0,0-1 1,14-10-1,-19 12-38,-1 0 0,1 0 0,-1 0-1,1-1 1,-1 0 0,0 0 0,-1 0 0,0 0 0,1-1 0,-1 1 0,-1-1-1,1 0 1,-1 0 0,0 0 0,-1 0 0,1 0 0,-1 0 0,0 0 0,-1 0-1,0-9 1,0 14-12,0-1-1,-1 0 1,1 1 0,-1-1-1,1 1 1,-1 0-1,0-1 1,1 1-1,-1 0 1,0-1 0,0 1-1,0 0 1,0 0-1,0 0 1,0-1-1,-1 1 1,1 1 0,0-1-1,0 0 1,-1 0-1,1 0 1,-1 1-1,1-1 1,-1 0 0,1 1-1,-1 0 1,1-1-1,-1 1 1,1 0-1,-1 0 1,1 0 0,-1 0-1,1 0 1,-1 0-1,0 0 1,1 0-1,-2 1 1,-1-1 51,1 1 0,-1-1 0,0 1 0,1-1 1,-1 1-1,1 0 0,0 1 0,-1-1 0,1 1 0,0-1 0,0 1 0,0 0 0,0 0 0,0 0 1,-4 5-1,4-3 71,0 0 0,1 1 0,-1-1 0,1 1 1,0-1-1,1 1 0,-1 0 0,1-1 0,0 1 0,0 0 1,0 10-1,1-12-68,0-1 1,0 0-1,1 1 1,-1-1-1,1 1 1,-1-1-1,1 1 1,0-1-1,0 0 1,0 0-1,0 1 0,1-1 1,-1 0-1,0 0 1,1 0-1,-1 0 1,1-1-1,0 1 1,0 0-1,0-1 1,0 1-1,0-1 1,0 1-1,0-1 1,3 1-1,13 5-37,0 0-1,0-1 0,1-1 1,0-1-1,28 2 0,48-1-5445,-47-5-4255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5.538"/>
    </inkml:context>
    <inkml:brush xml:id="br0">
      <inkml:brushProperty name="width" value="0.05" units="cm"/>
      <inkml:brushProperty name="height" value="0.05" units="cm"/>
      <inkml:brushProperty name="color" value="#004F8B"/>
    </inkml:brush>
  </inkml:definitions>
  <inkml:trace contextRef="#ctx0" brushRef="#br0">1 397 2401,'0'0'9850,"12"0"-7993,14-1-1427,-1-1 1,1-1 0,0-1-1,-1-2 1,33-10 0,-42 10-374,0 0 1,0-1 0,0 0 0,-1-2-1,-1 1 1,1-2 0,-1 0 0,-1-1-1,15-14 1,-23 20-61,-1-1 0,0 1 0,0-1 0,-1 0 0,1 0 0,-1 0 1,0-1-1,-1 1 0,0-1 0,0 1 0,0-1 0,-1 0 0,1-12 0,-1 14-22,-1 0 0,-1 1 0,1-1 0,-1 0 0,0 1 0,0-1 0,0 1 0,0-1 1,-1 1-1,0-1 0,0 1 0,0 0 0,0 0 0,-1 0 0,1 0 0,-1 1 0,0-1 0,0 0 0,-1 1 0,1 0 1,-5-3-1,-6-4-4,0 1 1,-1 1-1,-1 0 1,1 2-1,-1-1 1,0 2-1,-1 0 1,1 1 0,-1 0-1,0 2 1,0 0-1,0 0 1,0 2-1,-33 3 1,47-2 18,0 0 0,0 0 0,1 1 0,-1-1 0,0 1 0,1 0 0,-1 0 0,1 0 0,-1 0 0,1 0 0,0 0 0,0 1 0,0-1 0,0 1 1,0-1-1,1 1 0,-1 0 0,1 0 0,0-1 0,0 1 0,0 0 0,0 0 0,0 0 0,0 0 0,1 1 0,0 5 0,-2 8-29,1 0 0,1 0 0,4 29 1,0-22 42,0-1 1,2 0 0,1 0 0,15 35 0,49 85 336,-39-81-285,-4-9-10,-6-13 66,27 68 0,-45-97-115,0 0 1,-1 0-1,0 0 0,-1 0 0,0 1 1,-1-1-1,0 1 0,-1-1 1,-1 1-1,1-1 0,-5 18 1,4-25-17,0-1 0,-1 0 0,0 1 0,0-1 0,0 0 0,0 0 1,0 0-1,-1 0 0,1 0 0,-1-1 0,0 1 0,0-1 0,0 0 1,0 1-1,0-2 0,0 1 0,-1 0 0,1 0 0,-1-1 1,1 0-1,-1 0 0,0 0 0,-4 1 0,-4 0-7,0 0-1,-1-1 1,1 0-1,-1 0 1,-20-3 0,30 1 19,0 0 1,0 0-1,0 0 1,0 0-1,0 0 1,0-1 0,1 1-1,-1-1 1,0 0-1,1 0 1,0 0-1,-1 0 1,1 0 0,0 0-1,0-1 1,0 1-1,0-1 1,1 1-1,-1-1 1,1 0 0,0 0-1,-1 0 1,1 0-1,0 0 1,1 0-1,-1 0 1,0 0 0,1-5-1,-2-4-50,1 1 0,1 0 0,0 0 0,0 0 0,1-1 0,0 1 0,4-11 0,-1 10 18,1-1 1,0 2 0,1-1 0,0 0 0,1 1 0,1 1-1,-1-1 1,2 1 0,-1 0 0,1 1 0,12-10-1,-9 9 118,0 0 0,0 1 0,2 0 0,-1 1-1,1 1 1,0 0 0,0 0 0,31-8-1,-40 14 6,1-1 0,0 1 0,0 0 0,0 1 0,0-1 0,0 1 0,0 0 0,0 1 0,1-1 0,-2 1 0,1 1-1,0-1 1,0 1 0,0 0 0,-1 0 0,1 0 0,-1 1 0,1 0 0,-1 0 0,0 1 0,8 6 0,2 3-200,1-1 0,24 13-1,12-3-2888,-24-15-1784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2.469"/>
    </inkml:context>
    <inkml:brush xml:id="br0">
      <inkml:brushProperty name="width" value="0.05" units="cm"/>
      <inkml:brushProperty name="height" value="0.05" units="cm"/>
      <inkml:brushProperty name="color" value="#004F8B"/>
    </inkml:brush>
  </inkml:definitions>
  <inkml:trace contextRef="#ctx0" brushRef="#br0">315 53 8548,'0'0'8692,"-21"-8"-8489,-69-23-182,84 29-39,0 1-1,0 0 1,0 0 0,0 1 0,0-1-1,0 1 1,-1 1 0,1-1-1,0 1 1,0 0 0,0 0-1,0 1 1,0 0 0,-10 4 0,6 0-64,-1 0 0,1 1 0,0 0 0,1 0 0,-11 11 0,17-15 75,0 0 1,0 0-1,0 0 0,1 0 0,0 0 0,-1 0 0,1 1 1,1-1-1,-1 1 0,0-1 0,1 1 0,-1 0 0,1 0 0,0-1 1,1 1-1,-1 0 0,1 0 0,-1 8 0,2-10 25,-1 1 0,1 0-1,0 0 1,0 0 0,0-1 0,0 1-1,0 0 1,1-1 0,-1 1-1,1-1 1,0 1 0,0-1 0,-1 0-1,1 0 1,1 0 0,-1 0 0,0 0-1,0 0 1,1-1 0,-1 1-1,1-1 1,0 0 0,-1 1 0,1-1-1,5 1 1,10 3 141,1-1-1,0 0 1,0-1-1,0-1 1,38-2-1,-49 0-137,0 0 0,-1-1 0,1 0 1,0 0-1,-1-1 0,1 0 0,-1 0 0,1 0 0,-1-1 0,0-1 0,0 1 1,0-1-1,-1 0 0,1-1 0,-1 1 0,0-1 0,8-9 0,-12 10-64,1 0-1,-1 0 0,0-1 0,0 1 0,-1-1 0,1 1 0,-1-1 0,0 0 1,-1 0-1,1 1 0,-1-1 0,0 0 0,0 0 0,0 0 0,0 1 1,-1-1-1,0 0 0,-2-5 0,2 6 24,0 0 0,0 0 0,-1 0 0,1 0 0,-1 0 1,0 1-1,0-1 0,-1 1 0,1-1 0,-1 1 0,1 0 0,-1 0 0,0 0 0,0 0 1,-1 0-1,1 1 0,-1-1 0,1 1 0,-1 0 0,-7-3 0,10 5 602,0 2-587,0 0 0,1 1 0,-1-1-1,1 0 1,-1 1 0,1-1 0,0 0 0,0 1 0,0-1 0,0 1 0,1-1 0,-1 0 0,1 1 0,-1-1 0,1 0 0,0 0 0,0 1 0,0-1-1,0 0 1,0 0 0,0 0 0,0 0 0,1 0 0,2 2 0,1 3-272,1-1 0,0 0 1,0-1-1,1 1 0,10 6 0,-9-7-570,0-1-1,1 0 1,-1 0 0,1 0-1,0-1 1,0-1-1,1 1 1,-1-2 0,1 1-1,15 0 1,9-2-5735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5.916"/>
    </inkml:context>
    <inkml:brush xml:id="br0">
      <inkml:brushProperty name="width" value="0.05" units="cm"/>
      <inkml:brushProperty name="height" value="0.05" units="cm"/>
      <inkml:brushProperty name="color" value="#004F8B"/>
    </inkml:brush>
  </inkml:definitions>
  <inkml:trace contextRef="#ctx0" brushRef="#br0">1 1 10645,'0'0'7891,"112"78"-6706,-59-48-1009,5-2-32,-4-4-112,-6-1-32,-13-7-1392,-8-3-1218,-10-7-1087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6.243"/>
    </inkml:context>
    <inkml:brush xml:id="br0">
      <inkml:brushProperty name="width" value="0.05" units="cm"/>
      <inkml:brushProperty name="height" value="0.05" units="cm"/>
      <inkml:brushProperty name="color" value="#004F8B"/>
    </inkml:brush>
  </inkml:definitions>
  <inkml:trace contextRef="#ctx0" brushRef="#br0">253 0 9588,'0'0'817,"-143"80"719,99-44-47,13-3-1217,11-1-112,7-2-320,11 0-736,2-10-2017,0-9-3875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6.572"/>
    </inkml:context>
    <inkml:brush xml:id="br0">
      <inkml:brushProperty name="width" value="0.05" units="cm"/>
      <inkml:brushProperty name="height" value="0.05" units="cm"/>
      <inkml:brushProperty name="color" value="#004F8B"/>
    </inkml:brush>
  </inkml:definitions>
  <inkml:trace contextRef="#ctx0" brushRef="#br0">328 94 12438,'0'0'4274,"-12"-11"-4197,3 1-71,6 6-11,0 0-1,0 0 0,0 0 0,-1 1 0,0-1 1,0 1-1,0 0 0,0 0 0,-1 0 0,1 1 1,-1-1-1,1 1 0,-1 0 0,0 1 0,0-1 0,0 1 1,0 0-1,-6-1 0,-13 1-18,-67 0 10,84 1 10,0 1 0,0 0 0,0 0 0,0 1 0,0 0-1,1 0 1,-1 0 0,0 1 0,1 0 0,-7 4 0,11-6-8,0 0 0,1 0-1,-1 0 1,1 1 0,-1-1 0,1 0-1,-1 0 1,1 1 0,0-1-1,0 1 1,0-1 0,0 1-1,0 0 1,0-1 0,0 1 0,0 0-1,1 0 1,-1-1 0,0 1-1,1 0 1,0 0 0,-1 0 0,1 0-1,0 0 1,0 0 0,0 0-1,0 0 1,1-1 0,-1 1 0,0 0-1,1 0 1,-1 0 0,1 0-1,0-1 1,0 1 0,-1 0-1,1 0 1,0-1 0,0 1 0,1-1-1,1 3 1,1 1 36,1 0 0,0-1 0,0 1 1,1-1-1,-1 0 0,1 0 0,0-1 0,0 0 0,0 0 0,9 3 0,-1-2 33,0 0 0,1-2 0,-1 1 0,1-2-1,0 0 1,-1 0 0,1-2 0,0 0-1,0 0 1,19-6 0,-30 5-102,-1 1-1,1-1 1,-1-1 0,0 1 0,1 0 0,-1-1-1,0 0 1,-1 1 0,1-1 0,0 0 0,-1-1-1,0 1 1,0 0 0,0-1 0,0 1 0,0-1-1,-1 1 1,1-1 0,-1 0 0,0 0 0,1-6-1,0-1-104,-1 0 0,0 1 0,0-1-1,-1 0 1,-1 0 0,-2-18 0,3 31 205,1 1 1,1-1 0,-1 1 0,0-1 0,1 1 0,-1-1 0,1 0 0,0 1 0,0-1 0,0 0 0,0 0 0,0-1 0,4 4 0,49 27 297,-38-24-1495,1-1 0,0-1 1,0-1-1,38 6 0,-17-9-3564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7.252"/>
    </inkml:context>
    <inkml:brush xml:id="br0">
      <inkml:brushProperty name="width" value="0.05" units="cm"/>
      <inkml:brushProperty name="height" value="0.05" units="cm"/>
      <inkml:brushProperty name="color" value="#004F8B"/>
    </inkml:brush>
  </inkml:definitions>
  <inkml:trace contextRef="#ctx0" brushRef="#br0">2 0 3906,'0'0'8462,"0"19"-8088,-1 50 314,3-1 0,13 81 1,-9-114-781,8 39 318,-6-53-627,-8-20 382,0-1 0,1 0 0,-1 0 0,0 0-1,0 0 1,0 0 0,0 1 0,0-1 0,0 0-1,0 0 1,0 0 0,1 0 0,-1 0 0,0 1-1,0-1 1,0 0 0,0 0 0,0 0 0,1 0 0,-1 0-1,0 0 1,0 0 0,0 0 0,0 0 0,1 0-1,-1 0 1,0 0 0,0 0 0,0 0 0,1 0-1,-1 0 1,0 0 0,0 0 0,0 0 0,0 0 0,1 0-1,-1 0 1,0 0 0,0 0 0,0 0 0,0 0-1,1 0 1,-1 0 0,0-1 0,0 1 0,0 0-1,0 0 1,0 0 0,0 0 0,1 0 0,-1 0 0,0-1-1,0 1 1,0 0 0,0 0 0,0 0 0,0 0-1,0-1 1,0 1 0,0 0 0,0 0 0,0-1-1,4-3 14,-1-1-1,0 1 1,1 0 0,0 0-1,0 0 1,1 0-1,-1 0 1,1 1-1,-1 0 1,1 0-1,0 0 1,0 1-1,0 0 1,1 0-1,-1 0 1,0 0-1,1 1 1,8-1-1,15-2 512,1 1 0,39 1 0,-27 1-165,-17 0-145,-16 2 10,0-1 1,0-1-1,1 1 0,-1-2 0,0 1 0,0-1 0,0 0 0,15-7 0,-22 8-133,-1 0 0,0 0 1,0 0-1,0 0 0,0 0 0,0 0 0,-1-1 1,1 1-1,0 0 0,0 0 0,-1-1 1,1 1-1,-1 0 0,1-1 0,-1 1 1,1 0-1,-1-1 0,0 1 0,0-1 1,0 1-1,0-1 0,0 1 0,0-1 1,0 1-1,0 0 0,-1-1 0,1 1 0,0-1 1,-1 1-1,1 0 0,-1-1 0,0 0 1,-1-2-98,1 1 0,0 0 0,-1 0 0,0 0 0,0 1 0,0-1 0,0 0 0,0 1 0,0-1 0,-1 1 0,1 0 0,-5-4 0,1 3-9,0 1-1,1 0 0,-1 0 0,0 1 0,0-1 0,0 1 1,0 0-1,0 1 0,0 0 0,-1 0 0,1 0 0,0 0 0,-8 3 1,11-3 31,0 1-1,0 0 1,0 0 0,0 0 0,0 0 0,0 1 0,1-1 0,-1 1 0,0 0 0,1 0 0,0 0 0,-1 0 0,1 0 0,0 0 0,0 1 0,0-1 0,0 1-1,1-1 1,-1 1 0,0 0 0,1-1 0,0 1 0,0 0 0,0 0 0,0 0 0,0 0 0,0 5 0,1-3 8,-1 0 1,1 1 0,0-1-1,0 0 1,1 0 0,0 1-1,-1-1 1,2 0 0,-1 0-1,1 0 1,0 0 0,0 0-1,0-1 1,0 1 0,1 0-1,6 7 1,-3-5 12,0-1 1,1 0-1,0 0 0,0 0 0,0-1 1,1 0-1,0-1 0,0 0 1,10 4-1,5 1 28,1-2 1,0-1-1,0-1 0,0 0 0,1-2 1,36 0-1,-54-3-43,0 0-28,0 0 0,0 0 1,0-1-1,0 1 0,0-2 0,11-2 1,-16 3 2,0 0 1,0 0 0,0-1 0,0 1-1,-1 0 1,1-1 0,0 1 0,-1-1-1,0 1 1,1-1 0,-1 0 0,0 1-1,0-1 1,0 0 0,0 0-1,0 0 1,0 0 0,0 0 0,-1 0-1,1 0 1,-1 0 0,1-1 0,-1 1-1,0 0 1,0 0 0,0-3-1,1-4-115,-1 0 0,0 0 0,-1 0 0,0 0 0,0 0-1,-1 0 1,0 1 0,-1-1 0,0 0 0,0 1 0,-1 0 0,0 0-1,0 0 1,-1 0 0,0 0 0,-11-12 0,15 19 307,1 4-1,0 6-167,0 0 0,1 0 1,0 0-1,0 0 0,1 0 1,0 0-1,1 0 0,0-1 1,0 1-1,1-1 0,0 0 1,0 0-1,1 0 0,0 0 1,0-1-1,1 0 1,0 0-1,0-1 0,0 1 1,1-1-1,0-1 0,1 1 1,-1-1-1,1-1 0,0 1 1,0-1-1,0-1 0,1 1 1,-1-1-1,1-1 0,0 0 1,0 0-1,9 1 1,-14-3-35,0 1-1,0-1 1,0 0 0,0 0 0,1-1 0,-1 1 0,0-1 0,0 1 0,0-1 0,0-1 0,5-1 0,-8 2-29,1-1 1,-1 0-1,1 1 1,-1-1-1,1 0 1,-1 1-1,0-1 1,0 0-1,0 0 1,0 0-1,0 0 0,0 0 1,-1 0-1,1-1 1,-1 1-1,1 0 1,-1 0-1,0 0 1,0 0-1,0-1 1,0 1-1,-1-3 1,1-11-490,-2-1-1,-7-31 1,0 0 757,9 47-46,0-1-1,0 0 0,0 0 1,0 1-1,0-1 1,0 0-1,1 1 0,-1-1 1,0 0-1,1 1 0,-1-1 1,1 1-1,0-1 0,-1 0 1,1 1-1,0 0 0,0-1 1,0 1-1,0-1 0,0 1 1,1 0-1,-1 0 0,0 0 1,0 0-1,1 0 1,-1 0-1,1 0 0,1-1 1,6-2-103,-1 1 1,1 0 0,0 1 0,12-3 0,-2 1 65,126-19-1275,-113 19-264,28-3-2718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7.661"/>
    </inkml:context>
    <inkml:brush xml:id="br0">
      <inkml:brushProperty name="width" value="0.05" units="cm"/>
      <inkml:brushProperty name="height" value="0.05" units="cm"/>
      <inkml:brushProperty name="color" value="#004F8B"/>
    </inkml:brush>
  </inkml:definitions>
  <inkml:trace contextRef="#ctx0" brushRef="#br0">294 0 14038,'0'0'1673,"4"17"-1507,31 117 471,68 168 1,-111-311-1148,0 0 0,-1 0 1,0 1-1,0 0 0,-1 1 0,0 0 0,-22-11 1,-7-4-1302,-63-27 0,91 44 1920,-2 1-1,1-1 0,0 2 0,-1 0 0,0 0 1,1 2-1,-1-1 0,-18 1 0,27 2 49,1 0 1,0 0-1,0 0 0,0 0 1,0 1-1,0-1 1,0 1-1,1 0 0,-1 0 1,0 0-1,1 0 0,-1 0 1,1 0-1,0 1 0,0-1 1,0 1-1,0-1 0,0 1 1,1 0-1,-1 0 0,1 0 1,-1 0-1,1 0 0,0 0 1,1 0-1,-2 7 1,-1 2 214,1 1 0,0-1 1,0 1-1,2 0 1,1 21-1,-1-29-343,2 1 0,-1-1 0,1 1 0,0-1 0,0 0 1,0 0-1,1 0 0,-1 0 0,1 0 0,1-1 0,-1 1 0,1-1 0,-1 0 0,1 0 0,0 0 0,1-1 0,-1 1 1,1-1-1,-1 0 0,1 0 0,0-1 0,0 1 0,0-1 0,0 0 0,6 1 0,11 4-477,-1-2 0,1 0 0,0-2 1,42 2-1,10-5-4360,-6-6-3633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7.992"/>
    </inkml:context>
    <inkml:brush xml:id="br0">
      <inkml:brushProperty name="width" value="0.05" units="cm"/>
      <inkml:brushProperty name="height" value="0.05" units="cm"/>
      <inkml:brushProperty name="color" value="#004F8B"/>
    </inkml:brush>
  </inkml:definitions>
  <inkml:trace contextRef="#ctx0" brushRef="#br0">1 1 10405,'0'0'1264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8.366"/>
    </inkml:context>
    <inkml:brush xml:id="br0">
      <inkml:brushProperty name="width" value="0.05" units="cm"/>
      <inkml:brushProperty name="height" value="0.05" units="cm"/>
      <inkml:brushProperty name="color" value="#004F8B"/>
    </inkml:brush>
  </inkml:definitions>
  <inkml:trace contextRef="#ctx0" brushRef="#br0">5 472 10229,'0'0'5621,"0"13"-3297,-3-68-1724,2-46-575,1 94-30,1 1-1,0-1 1,0 0 0,1 0-1,-1 1 1,2-1-1,-1 1 1,1-1-1,0 1 1,0 0-1,6-8 1,-8 12 9,0 1 1,0 0 0,0 0-1,0 0 1,1 0-1,-1 0 1,0 0-1,0 0 1,1 0-1,-1 0 1,0 1 0,1-1-1,-1 1 1,1-1-1,-1 1 1,1-1-1,-1 1 1,1 0 0,-1 0-1,1-1 1,-1 1-1,1 0 1,-1 1-1,1-1 1,0 0-1,-1 0 1,1 1 0,-1-1-1,0 1 1,1-1-1,-1 1 1,1-1-1,-1 1 1,0 0-1,1 0 1,1 1 0,4 4-7,0 0-1,0 0 1,0 1 0,10 12 0,-13-13 15,7 7 11,64 69 49,-67-75-66,-1 0 0,2-1 0,-1 0 0,1 0 0,0 0 0,0-1 0,0-1 0,14 5 0,-22-8 16,0-1-1,0 0 1,0 0 0,0 0 0,0 0-1,0 0 1,0 0 0,0 0 0,0 0-1,0 0 1,0 0 0,0-1 0,0 1 0,0 0-1,0-1 1,0 1 0,0-1 0,0 1-1,0-1 1,0 1 0,-1-1 0,1 0 0,0 1-1,0-1 1,0 0 0,-1 0 0,1 1-1,0-1 1,-1 0 0,1 0 0,-1 0-1,1 0 1,-1 0 0,0 0 0,1 0 0,-1 0-1,0 0 1,0 0 0,1-2 0,5-50 46,-6 39-11,1-101-8,-3 87-158,2 1-1,1-1 1,0 0-1,3 1 1,7-33-1,-11 58-179,0 0 1,1 0-1,0 0 0,-1 0 0,1 0 0,0 0 0,0 0 1,0 1-1,0-1 0,0 0 0,1 1 0,-1-1 0,0 0 1,1 1-1,-1 0 0,1-1 0,3-1 0,5 1-6670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8.691"/>
    </inkml:context>
    <inkml:brush xml:id="br0">
      <inkml:brushProperty name="width" value="0.05" units="cm"/>
      <inkml:brushProperty name="height" value="0.05" units="cm"/>
      <inkml:brushProperty name="color" value="#004F8B"/>
    </inkml:brush>
  </inkml:definitions>
  <inkml:trace contextRef="#ctx0" brushRef="#br0">1 7 7123,'0'0'9381,"20"-2"-8346,61-2-632,-80 4-394,1 0 1,0 0 0,0 0 0,0 1 0,-1-1 0,1 1 0,0-1 0,-1 1 0,1-1-1,0 1 1,-1 0 0,1 0 0,-1 0 0,1 0 0,-1 0 0,1 0 0,-1 0 0,0 1-1,0-1 1,1 0 0,-1 1 0,0-1 0,0 1 0,-1-1 0,2 3 0,5 36-36,-7-33 19,2 5 3,-1 0 0,-1 0 1,0 0-1,-1 0 1,0 0-1,-1-1 0,0 1 1,-1 0-1,0-1 0,-1 1 1,0-1-1,-1 0 1,-7 13-1,0-7 89,9-13-76,0 1 0,0-1 0,0 0 0,1 1 0,-1 0 0,1-1-1,0 1 1,0 0 0,1 0 0,0 0 0,-2 8 0,52-11 719,53-4 803,-50 0-2068,0 2-4629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29.069"/>
    </inkml:context>
    <inkml:brush xml:id="br0">
      <inkml:brushProperty name="width" value="0.05" units="cm"/>
      <inkml:brushProperty name="height" value="0.05" units="cm"/>
      <inkml:brushProperty name="color" value="#004F8B"/>
    </inkml:brush>
  </inkml:definitions>
  <inkml:trace contextRef="#ctx0" brushRef="#br0">0 6 16728,'0'0'6819,"17"-6"-15047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35.628"/>
    </inkml:context>
    <inkml:brush xml:id="br0">
      <inkml:brushProperty name="width" value="0.05" units="cm"/>
      <inkml:brushProperty name="height" value="0.05" units="cm"/>
      <inkml:brushProperty name="color" value="#004F8B"/>
    </inkml:brush>
  </inkml:definitions>
  <inkml:trace contextRef="#ctx0" brushRef="#br0">187 0 176,'0'0'7406,"0"34"-6992,2 289 2308,-5 335-1352,-11-449-1293,5-96 144,6 161-1,5-256-197,2 0 0,0 0 0,9 25 0,5 22 2,-17-59-12,1 0 0,0 0 0,0 0 0,0 0-1,1 0 1,-1-1 0,1 1 0,1-1 0,-1 0 0,1 0-1,0 0 1,0 0 0,0-1 0,1 1 0,0-1 0,0 0-1,0-1 1,0 1 0,0-1 0,8 3 0,0 0 41,0-2 1,0 0 0,1 0-1,-1-2 1,1 1 0,0-2-1,27 1 1,197 7 535,-133-7-94,-103-2-496,-1 1 8,-1 0 61,-30-1-130,-375 22-1004,344-23 856,51 0 165,-1 0 1,1 0-1,-1 1 1,0 1 0,1 0-1,0 0 1,-1 1-1,1 0 1,0 1-1,0 0 1,-12 6-1,18-6 28,0 0 0,1 1 0,-1 0 0,1 0 0,0 0 0,0 0 0,0 0-1,1 1 1,-1-1 0,1 1 0,0 0 0,0 0 0,1 0 0,0 0-1,-1 7 1,-3 11 140,-2 45 0,-5 187 583,0-139-499,-20 385 590,20 129-321,5-300 308,3-112 1181,9-227-4605,-1-6-1008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2.795"/>
    </inkml:context>
    <inkml:brush xml:id="br0">
      <inkml:brushProperty name="width" value="0.05" units="cm"/>
      <inkml:brushProperty name="height" value="0.05" units="cm"/>
      <inkml:brushProperty name="color" value="#004F8B"/>
    </inkml:brush>
  </inkml:definitions>
  <inkml:trace contextRef="#ctx0" brushRef="#br0">1 83 6707,'0'0'9263,"0"0"-9255,0 0-1,0-1 1,0 1-1,0 0 1,0-1-1,0 1 1,0-1 0,0 1-1,0 0 1,0-1-1,0 1 1,1 0-1,-1-1 1,0 1 0,0-1-1,0 1 1,1 0-1,-1 0 1,0-1-1,0 1 1,1 0-1,-1-1 1,0 1 0,0 0-1,1 0 1,-1-1-1,0 1 1,1 0-1,-1 0 1,0 0 0,1 0-1,-1-1 1,1 1-1,-1 0 1,0 0-1,1 0 1,-1 0 0,0 0-1,1 0 1,-1 0-1,1 0 1,-1 0-1,8 8 14,-2-1-1,1 1 1,-1 0-1,0 1 1,-1-1-1,0 1 1,0 0-1,4 13 1,1-1 19,-2-4-75,-1 0 1,0 1-1,-1 0 1,-1 0-1,0 0 1,-2 1 0,0-1-1,-1 1 1,-1 26-1,-1-44 24,1-1 0,-1 0 0,0 0 0,0 1 0,0-1 0,0 0-1,0 1 1,0-1 0,0 0 0,0 0 0,-1 1 0,1-1 0,0 0-1,0 0 1,0 1 0,0-1 0,0 0 0,0 0 0,0 1 0,-1-1-1,1 0 1,0 0 0,0 0 0,0 1 0,0-1 0,-1 0 0,1 0 0,0 0-1,0 0 1,-1 0 0,1 1 0,0-1 0,0 0 0,0 0 0,-1 0-1,1 0 1,0 0 0,-1 0 0,1 0 0,0 0 0,0 0 0,-1 0-1,1 0 1,0 0 0,0 0 0,-1 0 0,1 0 0,0 0 0,0 0-1,-1 0 1,0-1 8,1 1-1,-1 0 0,0-1 0,1 1 1,-1-1-1,1 1 0,-1-1 1,1 1-1,-1-1 0,1 1 0,-1-1 1,1 0-1,0 1 0,-1-1 1,1 0-1,0 1 0,-1-1 0,1 0 1,0 1-1,0-1 0,0 0 0,-1 0 1,1-6-31,-1 0 0,1 0 0,0 0 1,0 0-1,1 0 0,0 0 0,0 0 1,1 0-1,0 1 0,0-1 0,1 0 0,-1 1 1,1 0-1,1 0 0,3-7 0,1 4 34,-1 1 0,1-1 0,1 1 0,-1 1 0,1 0 0,1 0-1,-1 0 1,19-8 0,74-30 233,-70 33 379,-1-2 1,31-18-1,-60 31-508,0 0-1,0 0 0,0 0 0,0-1 0,0 1 0,0-1 1,0 1-1,0-1 0,-1 0 0,1 0 0,-1 0 0,1 0 0,-1 0 1,0 0-1,0 0 0,0 0 0,0 0 0,0-1 0,-1 1 1,1 0-1,0-1 0,-1 1 0,0 0 0,0-1 0,0 1 0,0-5 1,-1 5-101,1 0 1,-1 0-1,0 1 1,0-1-1,0 0 1,0 0 0,-1 1-1,1-1 1,0 1-1,-1-1 1,1 1-1,-1-1 1,0 1-1,1 0 1,-1 0 0,0 0-1,0 0 1,0 0-1,1 0 1,-1 1-1,0-1 1,0 0 0,0 1-1,0 0 1,0-1-1,-1 1 1,1 0-1,0 0 1,-3 0-1,2 0 0,0 0-1,0-1 0,-1 1 0,1 0 0,0 0 0,0 1 0,0-1 0,0 1 0,0-1 0,0 1 0,0 0 1,0 0-1,0 1 0,1-1 0,-1 0 0,0 1 0,1 0 0,-1-1 0,1 1 0,-1 0 0,1 0 0,0 1 1,0-1-1,0 0 0,0 1 0,0-1 0,1 1 0,-1 0 0,1-1 0,-1 1 0,1 0 0,0 0 0,0 0 1,1 0-1,-1 0 0,0 4 0,-1 0 207,1-1 0,0 1 1,0-1-1,1 1 0,0-1 0,0 1 0,0-1 1,1 1-1,2 9 0,-2-12-172,1 0 0,-1-1 0,1 1 0,0 0 0,0-1 0,1 0 0,-1 1 0,1-1 0,-1 0 0,1 0 0,0 0 0,0-1 0,0 1 0,1-1 0,-1 0 0,6 3 0,9 5-323,0-2 0,1 0 0,1-1 0,21 5-1,40 2-5589,-38-13-1538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39.136"/>
    </inkml:context>
    <inkml:brush xml:id="br0">
      <inkml:brushProperty name="width" value="0.05" units="cm"/>
      <inkml:brushProperty name="height" value="0.05" units="cm"/>
      <inkml:brushProperty name="color" value="#004F8B"/>
    </inkml:brush>
  </inkml:definitions>
  <inkml:trace contextRef="#ctx0" brushRef="#br0">1 461 2097,'0'0'10317,"8"-1"-9258,148-16 682,-139 15-1686,-1-2 0,0 0 0,0-1-1,-1 0 1,0-2 0,0 1 0,24-16-1,-36 20-54,1 0 0,-1-1-1,0 0 1,0 1 0,0-1-1,0-1 1,-1 1 0,1 0-1,-1-1 1,1 1 0,-1-1-1,0 1 1,-1-1 0,1 0-1,-1 0 1,1 0 0,-1 0-1,-1 0 1,1 0-1,0 0 1,-1-1 0,0 1-1,0 0 1,0 0 0,0 0-1,-1 0 1,0 0 0,0-1-1,-1-3 1,0 3-22,0 0-1,-1 1 1,1-1 0,-1 1 0,0-1-1,0 1 1,0 0 0,-1 0-1,1 1 1,-1-1 0,0 1 0,0-1-1,0 1 1,0 0 0,-1 1 0,1-1-1,-1 1 1,0 0 0,0 0-1,0 1 1,0-1 0,-7 0 0,5 0 11,1 1 0,-1 1 0,0 0 1,1 0-1,-1 0 0,0 0 0,1 1 0,-1 0 1,1 1-1,-1 0 0,1 0 0,0 0 1,-1 0-1,1 1 0,-8 5 0,9-4 8,1 0 0,0 0 1,-1 0-1,1 0 0,1 1 0,-1 0 0,1 0 0,0 0 0,0 0 0,0 0 1,0 0-1,1 1 0,0 0 0,0-1 0,1 1 0,0 0 0,-1 9 0,0-7 8,1 0 0,1 0 0,-1 0 0,1 0 0,0 0 0,1 0 0,0 0 0,1 0 0,3 13-1,-3-17 5,0 0 0,0-1 1,1 1-1,-1-1 0,1 1 0,0-1 0,0 0 0,0 0 0,0 0 0,0-1 0,1 1 0,0-1 0,-1 0 0,1 0 0,0 0 0,0 0 0,0-1 0,0 1 0,8 1 0,7 1-12,0 0 0,0-1 0,1-1 0,-1-1 0,1-1 0,0 0 1,-1-1-1,1-2 0,25-5 0,-35 6-263,-1-1 0,1 0 0,-1 0 1,0 0-1,0-2 0,-1 1 0,1-1 1,-1 0-1,0 0 0,0-1 0,0-1 0,-1 1 1,0-1-1,0 0 0,-1-1 0,0 1 0,0-1 1,-1 0-1,0-1 0,6-14 0,-7 12 195,-1-1-1,0 0 1,-1 0-1,-1-1 1,0 1-1,0 0 1,-1 0-1,-1-1 1,0 1-1,-5-21 1,-4-7 1051,-27-70 0,26 80 215,17 67 1553,1 11-2806,12 2-173,2-1 1,2-1-1,50 77 0,-54-95-1058,-5-4-2137,-8-7-1117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39.465"/>
    </inkml:context>
    <inkml:brush xml:id="br0">
      <inkml:brushProperty name="width" value="0.05" units="cm"/>
      <inkml:brushProperty name="height" value="0.05" units="cm"/>
      <inkml:brushProperty name="color" value="#004F8B"/>
    </inkml:brush>
  </inkml:definitions>
  <inkml:trace contextRef="#ctx0" brushRef="#br0">1 46 1521,'0'0'11237,"147"-45"-12550,-79 45-3185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39.793"/>
    </inkml:context>
    <inkml:brush xml:id="br0">
      <inkml:brushProperty name="width" value="0.05" units="cm"/>
      <inkml:brushProperty name="height" value="0.05" units="cm"/>
      <inkml:brushProperty name="color" value="#004F8B"/>
    </inkml:brush>
  </inkml:definitions>
  <inkml:trace contextRef="#ctx0" brushRef="#br0">371 110 9764,'0'0'550,"-19"-14"405,-67-44 326,77 53-1158,0 0 0,-1 0 0,1 1 0,-1 0 0,0 1 0,0 0 0,-1 0 0,1 1 0,0 1 0,-1 0 0,1 0 0,-1 1 0,0 0 1,-12 2-1,10-1 8,9-1-122,0 0 0,0 1 0,0 0-1,0 0 1,0 0 0,1 0 0,-1 0 0,0 1 0,1-1 0,-1 1 0,1 0 0,-1 0 0,1 0 0,0 1 0,0-1 0,0 1 0,0 0 0,1 0 0,-1 0 0,1 0 0,-1 0 0,1 0 0,0 1 0,0-1 0,1 1 0,-1-1-1,1 1 1,0 0 0,0 0 0,0 0 0,0-1 0,1 1 0,-1 0 0,1 0 0,0 0 0,0 0 0,1 0 0,-1 0 0,1 0 0,0 0 0,1 4 0,0-4 2,-1-1 0,1 0 0,0 1 0,0-1 0,0 0 0,0 0 0,1-1 0,-1 1 0,1 0 0,0-1 0,0 1 0,-1-1 0,2 0 1,-1 0-1,0 0 0,0 0 0,1-1 0,-1 0 0,1 1 0,-1-1 0,1 0 0,-1 0 0,6 0 0,12 2 76,-1-1 0,41-1 0,-45-1-69,-12 1 6,0-1 1,0 0-1,1-1 0,-1 1 0,0-1 1,1 1-1,-1-1 0,0-1 1,0 1-1,0 0 0,0-1 0,0 0 1,-1 0-1,6-4 0,-7 4-8,1-1-1,-1 0 0,0 1 1,0-1-1,-1 0 0,1 0 1,-1-1-1,1 1 0,-1 0 1,0 0-1,0-1 0,-1 1 1,1-1-1,-1 1 0,1 0 1,-1-1-1,-1-6 0,22 19-976,-6-1-107,0 0 1,1-2-1,0 0 1,23 6-1,-7-12-2893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0.406"/>
    </inkml:context>
    <inkml:brush xml:id="br0">
      <inkml:brushProperty name="width" value="0.05" units="cm"/>
      <inkml:brushProperty name="height" value="0.05" units="cm"/>
      <inkml:brushProperty name="color" value="#004F8B"/>
    </inkml:brush>
  </inkml:definitions>
  <inkml:trace contextRef="#ctx0" brushRef="#br0">1 1 4898,'0'0'6387,"-1"6"-5981,3 13-260,0 0 0,1 0 1,1-1-1,1 1 0,1-1 1,12 28-1,1 7 249,-9-21-212,2 0 1,1-1-1,34 57 1,-46-88-189,-1 1 0,1-1 0,-1 1 0,1 0 0,-1-1 0,1 1 0,0-1 0,-1 1 0,1-1 0,0 1 0,0-1 0,-1 0 0,1 1 0,0-1 0,0 0 0,-1 0 0,1 0 0,0 1 0,0-1 0,0 0 0,-1 0 0,1 0 0,0 0 0,0 0 1,0 0-1,0-1 0,-1 1 0,1 0 0,0 0 0,0 0 0,-1-1 0,1 1 0,0-1 0,0 1 0,-1 0 0,2-2 0,29-22-284,-18 13 9,0 2 279,0 2 0,0 0 0,0 1 1,1 0-1,0 1 0,0 0 0,0 1 0,1 1 0,0 0 0,-1 1 0,1 1 0,0 0 0,22 2 0,-35 0 33,1-1 1,0 0-1,-1 1 0,1-1 1,-1 1-1,1 0 1,-1 0-1,1 0 0,-1 0 1,0 1-1,0-1 0,1 0 1,-1 1-1,0 0 0,0-1 1,0 1-1,-1 0 0,1 0 1,0 0-1,-1 0 1,1 1-1,-1-1 0,0 0 1,0 1-1,0-1 0,0 0 1,0 1-1,0-1 0,0 1 1,-1 0-1,0-1 0,1 1 1,-1-1-1,0 6 1,0-3-20,-1 1 0,1-1 0,-1 0 1,0 1-1,0-1 0,0 0 0,-1 0 1,0 0-1,0 0 0,0 0 0,0 0 1,-1 0-1,0-1 0,0 0 0,0 1 1,-6 5-1,-1-3 18,0 1 0,0-2 0,-1 1 0,1-1 0,-1-1 0,-1 0 0,1 0 0,-1-1-1,0-1 1,0 0 0,0-1 0,0 0 0,0-1 0,-23 0 0,33-1-38,0 0-1,0 0 1,0-1 0,1 1-1,-1 0 1,0-1 0,0 0-1,0 1 1,0-1 0,1 0-1,-1 0 1,0 0 0,1 0-1,-1 0 1,0-1-1,1 1 1,0 0 0,-1-1-1,1 1 1,0-1 0,0 1-1,0-1 1,-1 0 0,2 1-1,-1-1 1,0 0 0,0 0-1,1 0 1,-1 0-1,1 1 1,-1-1 0,1 0-1,0 0 1,0 0 0,0-3-1,-1-4-77,2 0 0,-1 0-1,1 1 1,0-1 0,1 0 0,0 1-1,3-11 1,5-4-265,1 0-1,1 1 1,0 0-1,2 1 1,22-26 0,0 3-130,56-49-1,-84 84 622,-5 7-48,-1-1 1,0 0-1,1 1 1,-1-1-1,1 1 1,0 0-1,0 0 0,0 0 1,0 0-1,0 1 1,1-1-1,-1 1 1,7-2-1,-9 4-55,-1 0-1,1 1 1,0-1-1,0 0 1,-1 1-1,1-1 1,-1 1-1,1-1 1,-1 1-1,0-1 1,1 1 0,-1-1-1,0 1 1,0-1-1,0 1 1,0 1-1,0 2 35,3 25 265,2-1 0,1 1 0,1-2 0,2 1 0,14 31 0,-19-51-298,0-1 1,1 1-1,0-1 0,0-1 1,1 1-1,0-1 0,0 0 1,1 0-1,-1-1 1,2 0-1,-1 0 0,1 0 1,0-1-1,0-1 1,0 1-1,1-1 0,-1 0 1,1-1-1,0 0 1,15 2-1,-16-3-18,1 0 1,-1-1 0,1 0-1,0-1 1,-1 0-1,1 0 1,0-1-1,-1 0 1,11-2-1,-16 1-17,0 1 0,0 0 0,0-1-1,0 0 1,-1 1 0,1-1 0,0 0-1,-1-1 1,0 1 0,1 0 0,-1-1 0,0 1-1,0-1 1,0 0 0,-1 1 0,1-1 0,0 0-1,-1 0 1,0 0 0,0-1 0,0 1-1,0 0 1,-1 0 0,1 0 0,-1-1 0,1-4-1,1-15-244,-1 0 0,-4-46 0,0 57 301,0 18 74,-1 22-93,4-16-57,0 1 30,0 1 1,1 0 0,3 18-1,-2-28-13,-1 1 0,0-1-1,1 1 1,0-1-1,0 1 1,0-1 0,1 0-1,0 0 1,-1 0-1,1 0 1,1-1 0,-1 1-1,6 4 1,0-1-398,1 0 0,0-1 1,0 0-1,1 0 0,-1-1 0,16 5 1,18 0-4089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0.752"/>
    </inkml:context>
    <inkml:brush xml:id="br0">
      <inkml:brushProperty name="width" value="0.05" units="cm"/>
      <inkml:brushProperty name="height" value="0.05" units="cm"/>
      <inkml:brushProperty name="color" value="#004F8B"/>
    </inkml:brush>
  </inkml:definitions>
  <inkml:trace contextRef="#ctx0" brushRef="#br0">1 1 11157,'0'0'80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1.097"/>
    </inkml:context>
    <inkml:brush xml:id="br0">
      <inkml:brushProperty name="width" value="0.05" units="cm"/>
      <inkml:brushProperty name="height" value="0.05" units="cm"/>
      <inkml:brushProperty name="color" value="#004F8B"/>
    </inkml:brush>
  </inkml:definitions>
  <inkml:trace contextRef="#ctx0" brushRef="#br0">242 91 9716,'0'0'1820,"-20"-15"-1070,-63-48-369,81 62-374,0-1 0,0 1 1,-1 0-1,1 0 0,0-1 0,0 2 0,-1-1 0,1 0 0,-1 0 0,1 1 1,-1-1-1,1 1 0,-1 0 0,-2-1 0,4 2-10,-1-1 1,1 0-1,0 1 0,0-1 0,0 0 0,0 1 1,-1 0-1,1-1 0,0 1 0,0 0 0,0-1 1,0 1-1,0 0 0,1 0 0,-1 0 1,0 0-1,0 0 0,0 0 0,0 1 0,-2 3-26,1 1 0,1-1-1,-1 0 1,1 0 0,-1 1-1,1-1 1,0 11 0,1-14 20,0 5 74,-1 0 1,2 0-1,-1 0 0,1 0 1,0 0-1,0 0 0,1 0 1,0 0-1,0 0 0,1-1 1,0 1-1,0-1 0,0 0 1,1 0-1,4 6 1,7 6 404,0-2 1,1 0 0,25 19-1,27 28 214,-67-62-681,1 0-1,-1 1 0,0-1 1,1 1-1,-1-1 0,0 1 1,0-1-1,0 1 0,0-1 0,0 1 1,-1 0-1,1 0 0,0-1 1,-1 1-1,1 0 0,-1 0 1,0 0-1,1 0 0,-1 0 0,0-1 1,0 1-1,-1 0 0,1 4 1,-2-4 4,1 0 1,0-1 0,0 1 0,-1 0-1,1 0 1,-1-1 0,0 1 0,0-1-1,1 0 1,-1 1 0,0-1-1,0 0 1,0 0 0,0 0 0,0 0-1,-4 0 1,-10 4 63,-1-2 0,1 0-1,-34 2 1,31-4-75,4 1 96,1-1 0,-1-1 0,-19-2 0,32 2-170,0 0 1,0 0-1,1 0 0,-1 0 0,0-1 0,1 1 0,-1-1 0,0 1 1,1-1-1,-1 1 0,1-1 0,-1 0 0,1 0 0,-1 0 0,1 0 1,-1 0-1,1 0 0,0 0 0,0 0 0,-1-1 0,1 1 0,0 0 1,0-1-1,1 1 0,-1-1 0,0 1 0,0-1 0,1 0 0,-1 1 1,0-1-1,1 0 0,0 1 0,-1-1 0,1 0 0,0-1 0,0 1-181,0 1-1,0-1 0,0 0 1,1 1-1,-1-1 0,0 1 1,1-1-1,-1 1 0,1 0 1,-1-1-1,1 1 0,0-1 1,0 1-1,1-2 0,29-19-7018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1.427"/>
    </inkml:context>
    <inkml:brush xml:id="br0">
      <inkml:brushProperty name="width" value="0.05" units="cm"/>
      <inkml:brushProperty name="height" value="0.05" units="cm"/>
      <inkml:brushProperty name="color" value="#004F8B"/>
    </inkml:brush>
  </inkml:definitions>
  <inkml:trace contextRef="#ctx0" brushRef="#br0">23 79 9812,'0'0'5101,"-4"-16"-4570,-12-46-493,14 61-327,1 12 217,5 18 83,3-16 29,0 1 0,0-1 0,1 0-1,1 0 1,0-1 0,18 18 0,-17-21 8,-1 1 0,-1 0 0,0 0 0,0 1 1,-1-1-1,0 2 0,-1-1 0,-1 1 0,8 22 1,-13-33-58,1-1 0,-1 1 1,0 0-1,0 0 0,0-1 1,0 1-1,0 0 0,0-1 0,0 1 1,0 0-1,0 0 0,0-1 1,0 1-1,-1 0 0,1 0 1,0-1-1,0 1 0,-1 0 1,1-1-1,0 1 0,-1 0 1,1-1-1,-1 1 0,1-1 1,-1 1-1,1-1 0,-1 1 1,1-1-1,-1 1 0,0-1 1,1 1-1,-1-1 0,1 0 1,-1 1-1,0-1 0,0 0 0,1 0 1,-1 0-1,0 1 0,1-1 1,-1 0-1,0 0 0,0 0 1,1 0-1,-1 0 0,0 0 1,0 0-1,1 0 0,-1-1 1,-1 1-1,0-1 19,1 1-1,-1 0 1,1-1 0,-1 1 0,1-1-1,0 1 1,-1-1 0,1 0 0,-1 1-1,1-1 1,0 0 0,0 0 0,0 0-1,-1 0 1,1 0 0,0 0 0,0-1-1,0 1 1,1 0 0,-1-1-1,0 1 1,0 0 0,1-1 0,-1 1-1,0-3 1,1 1-3,0 1 0,0-1 0,0 0 0,0 0 0,0 1 0,1-1-1,-1 0 1,1 0 0,0 1 0,0-1 0,0 0 0,0 1 0,0-1 0,1 1 0,-1 0-1,1-1 1,1-1 0,1-1 2,1 1 0,-1 0 0,1 0 0,0 1 0,0-1-1,0 1 1,9-5 0,10-1 39,1 0 0,50-11 0,-49 14 24,-4 1 36,-7 2-38,-1 0-1,1-1 1,-1-1-1,0 0 1,0-1-1,-1 0 1,1-1-1,16-12 1,-29 18-40,0 1-1,0-1 1,0 0 0,0 0 0,0 0 0,0 0 0,0 0-1,0-1 1,0 1 0,0 0 0,0 0 0,-1-1-1,1 1 1,0 0 0,-1-1 0,1 1 0,-1-1 0,0 1-1,0 0 1,1-1 0,-1 1 0,0-1 0,0-2 0,-1 3-18,0 0 1,1-1 0,-1 1 0,0 0 0,0 0-1,0-1 1,0 1 0,0 0 0,0 0 0,0 0-1,-1 0 1,1 0 0,0 1 0,-1-1 0,1 0-1,0 1 1,-1-1 0,-1 0 0,-6-2-30,0 0 0,0 1-1,-1 0 1,1 1 0,-15 0 0,18 1 61,1 0-1,-1 1 1,1 0-1,0 0 1,-1 0-1,1 1 1,0 0-1,0 0 1,0 0-1,0 0 1,0 1-1,1 0 1,-1 0-1,1 0 1,0 1-1,-1-1 1,2 1-1,-1 0 1,0 0-1,1 1 1,0-1-1,0 1 1,0-1-1,0 1 1,1 0-1,0 0 1,0 0-1,0 0 1,1 1-1,0-1 1,0 0-1,0 1 1,0-1-1,1 1 1,0-1-1,0 0 1,0 1-1,2 7 1,0-9-16,-1 0 0,1-1 0,0 1 0,-1 0 0,2-1 0,-1 0 0,0 1 0,1-1 0,-1 0 0,1 0 1,0 0-1,0-1 0,0 1 0,0-1 0,1 0 0,-1 0 0,0 0 0,1 0 0,0 0 0,-1-1 0,1 1 0,0-1 0,7 1 0,11 4-661,0-1-1,40 3 1,29-5-6480,-55-3 934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1.819"/>
    </inkml:context>
    <inkml:brush xml:id="br0">
      <inkml:brushProperty name="width" value="0.05" units="cm"/>
      <inkml:brushProperty name="height" value="0.05" units="cm"/>
      <inkml:brushProperty name="color" value="#004F8B"/>
    </inkml:brush>
  </inkml:definitions>
  <inkml:trace contextRef="#ctx0" brushRef="#br0">33 214 9316,'0'0'9701,"-1"-4"-8661,-5-6-1011,2-1 0,-1 1 0,1-1 0,1 0 0,0-1 0,1 1 1,0 0-1,-1-21 0,33 36-403,16 14 485,-27-9-77,1-1 1,1 0-1,-1-2 1,1 0-1,0-2 1,29 3-1,30-6-517,-79-2 492,0 1-1,0-1 1,0 0-1,0 1 0,0-1 1,0 0-1,0 0 1,0 1-1,-1-1 0,1 0 1,0 0-1,-1 0 1,1 0-1,0 0 0,-1 0 1,1 0-1,-1 0 0,0 0 1,1-1-1,-1 1 1,0 0-1,0 0 0,0 0 1,1 0-1,-1 0 1,-1-1-1,1 1 0,0-2 1,-1-48-1,1 36 13,0-4-43,0-17 27,0 26-25,0 11-42,2 7 42,0 0-1,0 1 1,0-1 0,1-1-1,0 1 1,1 0 0,0-1 0,0 1-1,1-1 1,-1 0 0,1-1 0,1 1-1,0-1 1,8 8 0,-3-4-361,0-1 0,1 0 1,13 8-1,-16-12-661,0 0 1,0-1-1,0 0 0,16 4 1,6-4-3348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2.162"/>
    </inkml:context>
    <inkml:brush xml:id="br0">
      <inkml:brushProperty name="width" value="0.05" units="cm"/>
      <inkml:brushProperty name="height" value="0.05" units="cm"/>
      <inkml:brushProperty name="color" value="#004F8B"/>
    </inkml:brush>
  </inkml:definitions>
  <inkml:trace contextRef="#ctx0" brushRef="#br0">0 59 5587,'0'0'11682,"1"-13"-10791,0 6-817,2-26 8,-1 28-41,2 19 53,12 64 248,42 130-1,-57-205-1023,4 13 490,-6-11-2408,-24-10-9939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2.493"/>
    </inkml:context>
    <inkml:brush xml:id="br0">
      <inkml:brushProperty name="width" value="0.05" units="cm"/>
      <inkml:brushProperty name="height" value="0.05" units="cm"/>
      <inkml:brushProperty name="color" value="#004F8B"/>
    </inkml:brush>
  </inkml:definitions>
  <inkml:trace contextRef="#ctx0" brushRef="#br0">1 47 9652,'0'0'10168,"18"-6"-8565,26-6-1294,1 2 0,0 2 0,54-3-1,15 11-593,-113 0-526,-19 0-13836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33.125"/>
    </inkml:context>
    <inkml:brush xml:id="br0">
      <inkml:brushProperty name="width" value="0.05" units="cm"/>
      <inkml:brushProperty name="height" value="0.05" units="cm"/>
      <inkml:brushProperty name="color" value="#004F8B"/>
    </inkml:brush>
  </inkml:definitions>
  <inkml:trace contextRef="#ctx0" brushRef="#br0">1 0 9604,'0'0'0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4.706"/>
    </inkml:context>
    <inkml:brush xml:id="br0">
      <inkml:brushProperty name="width" value="0.05" units="cm"/>
      <inkml:brushProperty name="height" value="0.05" units="cm"/>
      <inkml:brushProperty name="color" value="#004F8B"/>
    </inkml:brush>
  </inkml:definitions>
  <inkml:trace contextRef="#ctx0" brushRef="#br0">1 293 2449,'0'0'6883,"2"-10"-6136,-2 8-751,1-7 285,1 0 0,0 1 1,1-1-1,6-16 0,-8 23-196,1-1-1,-1 1 1,0 0 0,1-1 0,0 1 0,-1 0-1,1 0 1,0 0 0,0 0 0,0 0 0,0 1-1,1-1 1,-1 1 0,0-1 0,1 1 0,-1 0-1,1 0 1,-1 0 0,1 0 0,-1 0 0,1 0-1,0 1 1,0-1 0,4 1 0,-6 0-85,-1 1 0,1-1 0,0 1 0,-1-1 0,1 1 0,0-1 0,-1 1 0,1 0 0,-1-1 0,1 1 0,-1 0 0,0-1 0,1 1 0,-1 0 0,1 0 0,-1-1 0,0 1 0,0 0 0,0 0 0,1 0 0,-1-1 0,0 1 0,0 0 0,0 0 0,0 0 0,0 1 0,0 31-17,0-26 13,-2 58-2,1-24 174,5 70 0,-3-107-129,0 1 0,0-1-1,0 1 1,1-1 0,-1 0-1,1 0 1,0 0-1,1 0 1,-1 0 0,0 0-1,1 0 1,0-1 0,0 1-1,0-1 1,0 0 0,1 0-1,-1 0 1,1 0-1,0-1 1,0 0 0,0 1-1,0-1 1,0-1 0,0 1-1,1-1 1,-1 1 0,0-1-1,9 1 1,10 1 228,-1-2-1,0 0 1,1-1 0,31-4 0,-53 4-262,12-2 62,-1 0 0,1-1 0,-1 0 0,1-1 0,-1 0 0,0-1 0,0 0 0,-1-1 0,0 0 0,0-1 0,0 0 0,14-14 0,-17 15-51,-2-1 0,1 0 0,-1 0-1,0 0 1,0-1 0,-1 0 0,0-1 0,-1 1-1,0-1 1,0 0 0,-1 0 0,0 0-1,0 0 1,-1 0 0,0-1 0,-1 1 0,1-13-1,-2 13-25,-1 0-1,1 0 0,-1 1 1,-1-1-1,0 1 1,0-1-1,-5-10 0,7 17 2,-1 0 0,0 0 0,0-1 0,-1 1 0,1 1 0,0-1 0,-1 0-1,1 0 1,-1 0 0,0 1 0,1-1 0,-1 1 0,0-1 0,0 1 0,0 0 0,0 0-1,0 0 1,0 0 0,0 0 0,-1 0 0,1 0 0,0 1 0,-1-1 0,1 1 0,0 0-1,0 0 1,-1-1 0,1 2 0,-1-1 0,1 0 0,0 0 0,0 1 0,-3 0 0,2 0-1,1 1 1,-1 0 0,1-1 0,0 1 0,-1 0 0,1 0-1,0 0 1,1 0 0,-1 1 0,0-1 0,1 0 0,-1 1 0,1-1-1,-1 1 1,1 0 0,0-1 0,0 1 0,1 0 0,-1 0-1,0 0 1,1-1 0,0 5 0,-8 71-233,8-73 222,-1 8 26,1-1-1,1 1 1,0 0-1,0 0 1,2 0 0,-1 0-1,1-1 1,1 1-1,6 13 1,-5-17 8,0-1 1,0-1-1,0 1 1,1-1-1,0 1 1,0-2-1,1 1 1,0-1-1,0 0 1,1 0 0,-1-1-1,1 0 1,15 7-1,-7-5 23,1-1 0,0 0 0,0-1 1,0-1-1,0-1 0,0 0 0,1-2 0,0 1 0,-1-2 0,1-1 0,0 0 1,-1-1-1,32-8 0,-39 8-56,0-1-1,0 0 1,-1-1 0,1 0 0,-1 0 0,0-1 0,0-1-1,0 1 1,-1-1 0,0-1 0,0 1 0,-1-1-1,0-1 1,0 1 0,0-1 0,-1-1 0,0 1-1,-1-1 1,0 0 0,0 0 0,-1 0 0,0-1-1,-1 0 1,4-18 0,-3 6-143,-2 0-1,0-1 1,-1 1-1,-2-1 1,0 1 0,-1-1-1,-1 1 1,-2 0-1,0 0 1,-1 0 0,-1 1-1,-1 0 1,-1 0-1,-1 1 1,-21-33 0,29 50 166,-1-1 1,1 1-1,-1 0 1,0 0-1,0 0 1,-1 0-1,1 0 1,0 1-1,-1-1 1,-7-2-1,10 4 19,-1 1 0,0-1-1,1 1 1,-1 0-1,1-1 1,-1 1 0,0 0-1,1 0 1,-1 0 0,0 1-1,1-1 1,-1 0-1,0 0 1,1 1 0,-1-1-1,1 1 1,-1 0 0,1-1-1,-1 1 1,1 0-1,0 0 1,-1 0 0,1 0-1,0 0 1,-1 0 0,1 0-1,0 1 1,0-1-1,0 0 1,0 1 0,-1 1-1,-6 11 82,0 0-1,1 0 1,1 1-1,0-1 1,1 2-1,1-1 0,0 0 1,-2 25-1,2-14 55,2 2-1,2-1 1,0 0-1,5 35 0,-4-57-202,0 1 0,1 0-1,-1-1 1,1 1-1,1-1 1,-1 0 0,1 0-1,-1 0 1,2 0-1,-1 0 1,0 0 0,1-1-1,0 0 1,0 0-1,0 0 1,6 4 0,-2-2-238,0-1 0,1 0 1,0 0-1,0-1 0,0 0 0,1-1 1,-1 1-1,15 1 0,37 4-4079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5.111"/>
    </inkml:context>
    <inkml:brush xml:id="br0">
      <inkml:brushProperty name="width" value="0.05" units="cm"/>
      <inkml:brushProperty name="height" value="0.05" units="cm"/>
      <inkml:brushProperty name="color" value="#004F8B"/>
    </inkml:brush>
  </inkml:definitions>
  <inkml:trace contextRef="#ctx0" brushRef="#br0">372 125 7203,'0'0'7372,"-21"-15"-6252,-67-46-442,82 57-661,0 0-1,-1 1 1,1 0 0,-1 0 0,0 1-1,0-1 1,0 2 0,0-1 0,0 1-1,0 0 1,0 0 0,0 1 0,-1 0-1,-8 1 1,-7 0-9,17-2-15,1 1 0,0 0 0,0 1 1,0-1-1,0 1 0,0 0 0,0 1 1,0-1-1,0 1 0,0 0 0,1 0 1,-1 0-1,1 1 0,-1-1 1,1 1-1,0 0 0,0 1 0,0-1 1,0 1-1,1-1 0,-1 1 0,1 0 1,0 0-1,0 1 0,1-1 0,-1 1 1,1-1-1,0 1 0,0 0 0,1 0 1,-1 0-1,1 0 0,0 0 0,0 0 1,1 0-1,0 0 0,0 8 0,0-11 13,0 0-1,0 0 0,1 1 0,-1-1 0,0 0 0,1 0 0,0 0 0,0 0 0,-1 0 0,1 0 1,0 0-1,1 0 0,-1 0 0,0 0 0,0 0 0,1-1 0,-1 1 0,1 0 0,2 1 0,0 0 15,1 0-1,-1-1 0,1 1 1,-1-1-1,1 0 0,0 0 0,0-1 1,6 2-1,3-1 28,-1 0 1,1-1-1,-1 0 1,1-1-1,25-4 1,-36 3-51,1 0 0,-1 0 0,0 0 0,0 0 0,0 0 0,0-1 0,0 0 0,0 1 0,0-1 0,0 0 0,-1-1 0,1 1 0,-1 0 1,1-1-1,-1 1 0,0-1 0,0 0 0,0 0 0,-1 0 0,1 0 0,-1 0 0,1 0 0,-1 0 0,0 0 0,0-1 0,0 1 0,-1 0 0,1-7 0,0 4-46,-1 0 0,0 0 0,0 0 0,0 0-1,-1 1 1,1-1 0,-2 0 0,1 0 0,-1 0 0,1 1-1,-2-1 1,1 1 0,-1-1 0,1 1 0,-7-8-1,4 7-37,4 3 74,-1 0 1,0 1 0,0-1-1,0 1 1,-1-1 0,1 1 0,0 0-1,-1 0 1,0 0 0,0 0-1,1 0 1,-1 1 0,0-1 0,-4-1-1,5 48-472,2-41 488,0 0-1,0 0 1,1 0 0,0 0 0,0 0 0,0 0 0,0 0 0,1-1 0,-1 1 0,1-1 0,0 1 0,0-1-1,0 1 1,1-1 0,-1 0 0,4 3 0,1 0 1,-1 0-1,1-1 1,0 0-1,1 0 1,-1-1-1,1 0 1,10 4-1,2-1-539,1 0 1,0-2-1,0 0 0,1-1 0,27 1 0,5-4-2182,-7-1-1498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5.455"/>
    </inkml:context>
    <inkml:brush xml:id="br0">
      <inkml:brushProperty name="width" value="0.05" units="cm"/>
      <inkml:brushProperty name="height" value="0.05" units="cm"/>
      <inkml:brushProperty name="color" value="#004F8B"/>
    </inkml:brush>
  </inkml:definitions>
  <inkml:trace contextRef="#ctx0" brushRef="#br0">4 0 7555,'0'0'5720,"-1"24"-5170,1-17-488,-2 25 118,1 0 0,2 0 0,1 0 0,2 0 0,10 41 0,-13-68-182,29 78-403,-27-77 306,0 1 0,0-1 0,1 0 0,0 0 0,0 0 0,0 0-1,1-1 1,0 0 0,0 0 0,6 5 0,-11-10 42,1 0 0,-1-1 0,0 1 0,1 0 0,-1 0 0,1 0 0,-1 0 0,0-1 0,1 1 0,-1 0 0,0 0 0,1-1 0,-1 1 0,0 0 0,0-1 0,1 1 0,-1 0 0,0-1 0,0 1 0,1 0 1,-1-1-1,0 1 0,0-1 0,0 1 0,0 0 0,0-1 0,0 1 0,1-1 0,-1 1 0,0-1 0,0 1 0,0 0 0,0-1 0,-1 1 0,1-1 0,0 1 0,0-1 0,0 1 0,0 0 0,-1-1 0,1-25-1811,0 24 1844,-6-133 6045,7 133-5930,-1 1 0,1 0-1,0-1 1,-1 1 0,1-1 0,0 1 0,0 0 0,0-1-1,0 1 1,0 0 0,0 0 0,0 0 0,0 0-1,1 0 1,-1 0 0,0 0 0,1 0 0,-1 0 0,1 1-1,-1-1 1,1 0 0,-1 1 0,1 0 0,-1-1-1,4 1 1,44-9-753,28 6-6226,-43 3-1409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5.803"/>
    </inkml:context>
    <inkml:brush xml:id="br0">
      <inkml:brushProperty name="width" value="0.05" units="cm"/>
      <inkml:brushProperty name="height" value="0.05" units="cm"/>
      <inkml:brushProperty name="color" value="#004F8B"/>
    </inkml:brush>
  </inkml:definitions>
  <inkml:trace contextRef="#ctx0" brushRef="#br0">64 256 9012,'0'0'5232,"21"-5"-3341,70-19-783,-86 23-1047,0-1 0,1 0 1,-1 0-1,0 0 0,0-1 1,0 1-1,0-1 0,-1 0 1,1-1-1,-1 1 0,0-1 1,0 0-1,0 0 0,0-1 1,-1 1-1,1-1 0,-1 1 1,0-1-1,-1 0 1,1 0-1,-1 0 0,0-1 1,-1 1-1,1 0 0,-1-1 1,0 1-1,1-12 0,-2 13-71,0-1 0,-1 1 0,0-1 0,1 1 0,-2 0 0,1-1 0,0 1 0,-1 0 0,0 0 0,0 0 0,0 0 0,0 0 0,0 0 0,-1 1 0,0-1 0,0 1 0,0 0 0,0-1 0,0 2 0,-1-1 0,0 0 0,1 1 0,-1-1 0,0 1 0,0 0 1,0 0-1,0 1 0,0-1 0,-1 1 0,1 0 0,-5-1 0,1 1 3,0 0 1,1 0 0,-1 1 0,0 0 0,1 0 0,-1 1 0,0 0 0,1 1 0,-1-1 0,1 1 0,-1 1-1,1-1 1,0 1 0,0 1 0,0-1 0,-11 9 0,14-9-110,0 1-1,0 0 1,0 0 0,1 0-1,-1 1 1,1-1 0,0 1-1,0-1 1,1 1 0,0 0-1,-1 0 1,2 1 0,-1-1-1,0 0 1,1 0 0,0 1-1,1-1 1,-1 1 0,1-1-1,0 1 1,0-1 0,0 1-1,1-1 1,1 6-1,12 31-4114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6.272"/>
    </inkml:context>
    <inkml:brush xml:id="br0">
      <inkml:brushProperty name="width" value="0.05" units="cm"/>
      <inkml:brushProperty name="height" value="0.05" units="cm"/>
      <inkml:brushProperty name="color" value="#004F8B"/>
    </inkml:brush>
  </inkml:definitions>
  <inkml:trace contextRef="#ctx0" brushRef="#br0">1 107 4098,'0'0'3425,"3"21"-1981,-1-9-1284,-1 3 213,2 0 1,0 1-1,0-1 0,1 0 0,1 0 1,1-1-1,0 1 0,1-1 0,0-1 0,14 20 1,-11-22-151,0-1 0,1 0 1,1 0-1,13 9 1,-21-17-180,-1 1 1,1-1-1,-1 0 1,1 0 0,0 0-1,0-1 1,0 1-1,0-1 1,0 0 0,0 0-1,0 0 1,0-1-1,0 1 1,1-1 0,-1 0-1,0 0 1,0-1-1,0 1 1,7-3 0,-9 2-10,0 0 1,0-1 0,0 1 0,-1-1 0,1 1 0,0-1-1,-1 0 1,1 0 0,-1 0 0,0 0 0,0 0 0,1 0 0,-1 0-1,-1 0 1,1 0 0,0 0 0,0-1 0,-1 1 0,0 0-1,1-4 1,3-50-131,-4 50 123,-14-228-553,12 221 272,0-17 436,2 29-358,0 0 0,0 1 1,1-1-1,-1 0 0,0 1 0,0-1 1,1 0-1,-1 1 0,0-1 0,1 0 0,-1 1 1,1-1-1,-1 1 0,1-1 0,-1 1 1,1-1-1,-1 1 0,1-1 0,0 1 0,-1-1 1,1 1-1,-1 0 0,1 0 0,0-1 1,-1 1-1,1 0 0,0 0 0,0-1 1,-1 1-1,1 0 0,0 0 0,-1 0 0,1 0 1,1 0-1,21 0-7567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6.963"/>
    </inkml:context>
    <inkml:brush xml:id="br0">
      <inkml:brushProperty name="width" value="0.05" units="cm"/>
      <inkml:brushProperty name="height" value="0.05" units="cm"/>
      <inkml:brushProperty name="color" value="#004F8B"/>
    </inkml:brush>
  </inkml:definitions>
  <inkml:trace contextRef="#ctx0" brushRef="#br0">343 130 9973,'0'0'2443,"-21"-18"-1645,-70-56-593,85 70-195,1 0-1,-1 0 0,0 1 0,0-1 0,0 1 0,0 1 1,0-1-1,-1 1 0,1 0 0,-1 1 0,0-1 1,1 1-1,-1 1 0,0-1 0,0 1 0,0 0 0,-11 2 1,2 0-39,11-2 25,1 1 0,0 0 0,0 1 0,0-1 0,0 1 0,0 0 0,0 0 0,0 0 0,0 0 0,1 1 0,-1-1 0,1 1 0,0 0 0,0 0 0,0 0 0,0 1 0,0-1 0,1 1 0,0 0 1,-1-1-1,1 1 0,1 0 0,-1 0 0,0 0 0,1 0 0,0 1 0,0-1 0,0 0 0,0 7 0,0-6 42,0 1 0,0 0 1,1-1-1,0 1 0,0 0 0,0-1 0,1 1 1,0 0-1,0-1 0,0 1 0,1-1 1,-1 1-1,1-1 0,1 1 0,-1-1 0,1 0 1,0 0-1,0-1 0,0 1 0,1 0 0,0-1 1,4 5-1,-3-6 28,0 1-1,1-1 1,-1 0-1,0 0 1,1-1 0,0 0-1,0 0 1,-1 0 0,1 0-1,0-1 1,0 0 0,0-1-1,1 1 1,-1-1 0,0 0-1,0 0 1,9-3 0,-11 2-41,0 0 1,1-1 0,-1 0 0,0 0 0,0 0 0,0 0 0,0 0 0,-1-1 0,1 0 0,0 0 0,-1 0-1,0 0 1,0-1 0,0 1 0,0-1 0,-1 0 0,1 1 0,-1-1 0,0 0 0,0-1 0,0 1 0,-1 0-1,2-8 1,-1 5-137,0 0 0,0-1-1,-1 0 1,0 1 0,0-1-1,-1 1 1,0-1 0,0 0-1,-1 0 1,0 1 0,-1-1 0,1 1-1,-1-1 1,-1 1 0,0 0-1,0 0 1,0 0 0,0 0-1,-1 0 1,-1 1 0,-8-11-1,12 52-579,2-25 678,0 0 0,0-1 0,1 1 0,1 0 0,-1-1 0,1 1 0,1-1 0,0 0 0,0 0 0,1-1 0,0 1 0,1-1 0,0 0 0,0 0 0,0-1 0,1 0 0,1 0 0,-1 0 0,1-1 0,0 0 0,0-1 0,0 0-1,1 0 1,0-1 0,0 0 0,0 0 0,1-1 0,-1 0 0,1-1 0,-1 0 0,1 0 0,0-1 0,0-1 0,15 0 0,-23-1-40,1 1-1,-1-1 1,0 0-1,0 0 1,1 0-1,-1 0 1,0 0 0,0 0-1,0-1 1,0 1-1,0-1 1,-1 1-1,1-1 1,0 0 0,-1 0-1,1 0 1,-1 0-1,0 0 1,1 0-1,-1 0 1,0 0-1,0 0 1,0-3 0,16-64-973,-11 36 850,-5 28 256,1 0 0,-1 0 0,1 0 0,0 0 0,1 1 0,-1-1 0,1 1 0,0-1 0,0 1 0,0 0 0,1 0-1,-1 0 1,1 0 0,0 1 0,0-1 0,0 1 0,1 0 0,-1 0 0,1 1 0,-1-1 0,1 1 0,0 0 0,0 1 0,0-1 0,0 1 0,0 0 0,1 0-1,-1 0 1,0 1 0,0 0 0,1 0 0,-1 0 0,0 1 0,0-1 0,7 3 0,-1-1 105,-1 1-1,0 0 1,0 0 0,0 1 0,0 0 0,-1 1-1,1 0 1,-1 0 0,0 1 0,-1 1-1,1-1 1,-1 1 0,-1 1 0,1-1-1,-1 1 1,11 17 0,-16-21-168,1 1 0,-1-1 1,0 1-1,0 0 0,0 0 0,-1 0 1,0 0-1,0 0 0,0 0 0,0 0 0,-1 0 1,0 0-1,0 0 0,-1 6 0,1-8-21,-1 1 0,0-1-1,-1 0 1,1 0 0,0 0 0,-1 0-1,0-1 1,1 1 0,-1 0 0,0-1-1,-1 1 1,1-1 0,0 1 0,-1-1-1,1 0 1,-1 0 0,0 0-1,1-1 1,-1 1 0,0-1 0,0 1-1,-4 0 1,-17 5-371,0 0-1,0-2 0,0-1 1,-1-1-1,0-1 1,0-1-1,1-2 0,-35-3 1,58 4 229,-1 0-1,0-1 1,1 1 0,-1 0 0,1 0-1,-1-1 1,1 1 0,-1-1-1,1 0 1,-1 1 0,1-1 0,-1 0-1,1 0 1,0 0 0,-1 0-1,1 0 1,0 0 0,0 0 0,0 0-1,0-1 1,0 1 0,0 0 0,0-1-1,0 1 1,0-1 0,1 1-1,-1-1 1,0-2 0,-1-18-3168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7.839"/>
    </inkml:context>
    <inkml:brush xml:id="br0">
      <inkml:brushProperty name="width" value="0.05" units="cm"/>
      <inkml:brushProperty name="height" value="0.05" units="cm"/>
      <inkml:brushProperty name="color" value="#004F8B"/>
    </inkml:brush>
  </inkml:definitions>
  <inkml:trace contextRef="#ctx0" brushRef="#br0">263 435 9060,'0'0'2884,"-1"-17"-1339,-5-50-715,5 63-808,0 1 0,0 0 0,0-1-1,0 1 1,-1 0 0,1 0 0,-1 0 0,0 0 0,0 0 0,0 1 0,0-1 0,0 0 0,-1 1 0,1-1 0,-1 1 0,0 0 0,0 0 0,1 0 0,-1 0 0,0 1 0,-7-3 0,2 1-5,-1 0 0,0 1 0,0 0-1,0 0 1,-16 0 0,17 1-7,0 1 0,1 0 0,-1 0 0,1 1 0,-1 0 0,1 0 0,0 0 1,-1 1-1,1 1 0,-9 3 0,13-4 6,0 0 0,0 0 0,0 1 0,0-1 0,0 1 0,1-1 0,-1 1 0,1 0 0,0 0 0,-1 0 0,1 0 0,1 1 1,-1-1-1,0 0 0,1 1 0,0-1 0,0 1 0,0 0 0,0-1 0,1 1 0,-1 0 0,1 6 0,-1-6 3,1 1 1,0 0-1,0 0 0,1 0 1,-1 0-1,1 0 0,0 0 1,0 0-1,1 0 0,0-1 1,-1 1-1,1-1 0,1 1 1,-1-1-1,1 0 0,0 0 1,3 5-1,0-3-3,1-1 0,0 1 0,-1-1 0,2-1 0,-1 1-1,1-1 1,-1 0 0,1-1 0,10 4 0,-1-2 26,-1 0 0,1-1 1,0 0-1,0-1 0,0-1 0,1-1 0,-1-1 1,0 0-1,0-1 0,19-3 0,-33 3-23,-1-1 0,1 1 0,0-1 0,-1 0 0,1 0 0,-1 0 0,1 0 0,-1 0 0,0 0 0,0 0 0,0-1 0,0 1 0,-1-1 0,1 0 0,0 1 0,-1-1 0,0 0 0,0 0 0,0 0 0,0 0 0,0 0 0,-1 0 0,1 0-1,-1 0 1,0 0 0,0 0 0,0 0 0,0 0 0,-1-4 0,1-1 19,0 0 0,-1 0 0,0 1-1,-1-1 1,0 0 0,0 1 0,-1-1-1,1 1 1,-2-1 0,-5-9 0,10 21-35,-1 0 1,1 0 0,-1-1 0,1 1 0,0 0 0,0-1 0,1 1-1,2 5 1,2-1 4,1-1 0,-1 0-1,1-1 1,0 0 0,1 0 0,-1 0-1,1-1 1,0 0 0,1 0-1,-1-1 1,1 0 0,14 4 0,-10-4-30,0-1 0,0 0 1,1-1-1,-1-1 1,1 0-1,-1 0 1,1-1-1,17-3 1,-30 2 27,1 0-1,-1 1 1,0-1 0,0 0 0,0 0-1,0 0 1,0 0 0,0 0-1,0 0 1,0-1 0,0 1 0,0 0-1,0 0 1,-1-1 0,1 1 0,-1 0-1,1-1 1,-1 1 0,1-1 0,-1 1-1,0 0 1,0-1 0,1 1-1,-1-1 1,0 1 0,-1-3 0,1-49-31,-1 43 7,-15-71-22,16 80 99,10 24-291,-3-11 233,0 0 0,1-1 0,0 0 0,0-1 1,1 0-1,1 0 0,0-1 0,0 0 0,0-1 1,1 0-1,1 0 0,-1-1 0,1-1 1,0 0-1,1-1 0,0 0 0,-1-1 0,1 0 1,1-1-1,-1 0 0,25 1 0,-32-4-5,-1 0-1,1 0 1,0 0 0,0-1-1,0 0 1,0 0 0,-1-1-1,1 1 1,-1-1 0,1 0-1,-1-1 1,0 1-1,1-1 1,-1 0 0,-1-1-1,1 1 1,0-1 0,-1 0-1,0 0 1,0 0 0,0-1-1,0 1 1,-1-1-1,1 0 1,-1 0 0,-1 0-1,1 0 1,-1-1 0,0 1-1,0-1 1,0 0 0,1-7-1,0-6-18,0 0 0,-1 0 0,-1 0 0,-1 0 0,-1 0 0,0 0 0,-1 0 0,-2 0 0,0 0 0,0 1 0,-2 0 0,0 0 0,-1 0 1,-1 1-1,-1 0 0,0 0 0,-14-18 0,22 33 41,0 1 1,0-1 0,0 0-1,0 1 1,-1 0 0,1-1 0,0 1-1,-1 0 1,1-1 0,0 1-1,-1 0 1,0 0 0,1 0-1,-1 0 1,0 1 0,1-1 0,-1 0-1,0 1 1,0-1 0,1 1-1,-1-1 1,0 1 0,0 0-1,0 0 1,0 0 0,0 0 0,0 0-1,1 0 1,-1 1 0,0-1-1,0 1 1,0-1 0,1 1 0,-1 0-1,0-1 1,0 1 0,1 0-1,-1 0 1,1 0 0,-1 0-1,1 1 1,-1-1 0,1 0 0,-2 3-1,-3 3-6,1 0-1,0 0 0,1 1 1,0-1-1,0 1 1,0 0-1,1 1 1,-3 8-1,2-1 13,0 1 0,1 0 0,0 0 0,2 0 0,0 0 0,0 0 0,2 0 0,0 0 0,5 20 0,-4-27-75,1 0-1,0-1 1,0 1-1,1-1 1,1 0-1,-1 0 1,1 0-1,1 0 1,0-1-1,0 0 1,1 0 0,0-1-1,0 1 1,0-2-1,1 1 1,15 9-1,0-4-946,0-1-1,0-1 1,1-1-1,0-1 1,0-1-1,1-1 1,26 2-1,22 1-3856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8.452"/>
    </inkml:context>
    <inkml:brush xml:id="br0">
      <inkml:brushProperty name="width" value="0.05" units="cm"/>
      <inkml:brushProperty name="height" value="0.05" units="cm"/>
      <inkml:brushProperty name="color" value="#004F8B"/>
    </inkml:brush>
  </inkml:definitions>
  <inkml:trace contextRef="#ctx0" brushRef="#br0">274 178 2177,'0'0'14895,"5"-18"-13537,14-58-825,-19 74-530,1-1 0,-1 1 0,0 0 0,0 0 0,0-1 0,-1 1-1,1 0 1,0 0 0,-1-1 0,1 1 0,-1 0 0,0 0 0,0 0 0,0 0 0,0 0-1,0 0 1,0 0 0,-1 0 0,1 0 0,-1 0 0,1 1 0,-1-1 0,0 1-1,1-1 1,-1 1 0,0-1 0,0 1 0,0 0 0,-2-1 0,-4-1-21,-1-1 1,1 1 0,-1 1 0,0-1-1,-10 0 1,15 2 8,-11-1-15,1 0 0,-1 0 0,1 2 0,-1 0 0,1 0 1,-1 1-1,-14 4 0,26-5 15,-1 1 0,1 0 0,-1 0 0,1 0-1,0 0 1,0 1 0,0-1 0,-1 1 0,2 0 0,-1-1 0,0 1 0,0 1 0,0-1-1,1 0 1,-1 1 0,1-1 0,0 1 0,0 0 0,0 0 0,0 0 0,0 0 0,1 0-1,0 0 1,-1 0 0,1 1 0,0-1 0,0 0 0,1 1 0,-1-1 0,1 1 0,-1-1-1,1 1 1,0-1 0,1 6 0,0-5 14,1 0-1,-1 0 1,1 0-1,-1 0 1,1 0-1,1 0 1,-1-1-1,0 1 1,1-1-1,0 1 1,0-1-1,0 0 1,0 0-1,0 0 1,1 0-1,-1-1 1,1 0-1,6 4 1,6 3-3,0-1 1,0-1 0,21 7-1,-21-10-91,0 0 0,0-1 0,0-1-1,0 0 1,0-1 0,26-2 0,-40 1 99,-1-1 0,1 0-1,-1 0 1,0 0 0,1 0 0,-1 0 0,0 0-1,0 0 1,0 0 0,0 0 0,0 0 0,0-1 0,0 1-1,0 0 1,0-1 0,-1 1 0,1-1 0,-1 1 0,1-1-1,-1 1 1,1-1 0,-1 1 0,0-1 0,0 0 0,0 1-1,0-1 1,0 1 0,0-4 0,-2-59 52,1 53-70,-2-12 7,0 19-373,3 7 330,0-1-1,0 1 1,1-1 0,-1 1-1,1-1 1,0 1-1,-1-1 1,1 0 0,0 1-1,0-1 1,3 4 0,2 5 37,1 0 1,0-1 0,1 0-1,0 0 1,1-1 0,0 0 0,16 13-1,-20-19 30,0 1-1,0-1 1,1 1-1,-1-2 1,1 1-1,0 0 1,0-1-1,0 0 1,0-1-1,0 1 1,0-1-1,0 0 1,1-1-1,-1 0 1,0 0-1,1 0 1,8-2-1,-13 2-81,1-1 0,0-1 0,0 1 0,-1 0 0,1-1 0,-1 1-1,1-1 1,-1 1 0,1-1 0,-1 0 0,0 0 0,0-1 0,0 1-1,0 0 1,0-1 0,-1 1 0,1-1 0,-1 1 0,1-1 0,-1 0-1,0 1 1,0-1 0,1-4 0,0-4-762,1-1-1,-2 1 1,2-21-1,-2 21 788,1 16 1319,1 5-1206,1 0 0,0 0 0,0-1 0,1 0 0,0 1 0,1-1 1,0-1-1,1 1 0,-1-1 0,10 8 0,-11-11-522,1 0-1,0-1 1,0 1-1,0-1 1,0 0-1,1-1 1,-1 1-1,1-1 1,8 2-1,9-1-6092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49.123"/>
    </inkml:context>
    <inkml:brush xml:id="br0">
      <inkml:brushProperty name="width" value="0.05" units="cm"/>
      <inkml:brushProperty name="height" value="0.05" units="cm"/>
      <inkml:brushProperty name="color" value="#004F8B"/>
    </inkml:brush>
  </inkml:definitions>
  <inkml:trace contextRef="#ctx0" brushRef="#br0">1 12 10677,'0'0'1481,"18"-2"-3349,-3-1 1377,-10 1 306,1 1-1,-1 0 1,1 0 0,0 0-1,-1 0 1,1 1 0,0 0-1,0 1 1,-1-1 0,1 1-1,0 0 1,-1 0 0,1 1-1,0 0 1,-1 0 0,0 0-1,0 0 1,6 4 0,-2 0 167,0 1 0,0 0 0,-1 1 0,0 0 0,-1 0 0,10 13 0,-12-14 641,-1 0 0,0 1 0,-1-1 1,0 1-1,0-1 0,-1 1 1,1 0-1,-2 0 0,2 12 0,-2-14-405,0 1-1,0 0 1,1-1-1,0 1 0,0-1 1,1 0-1,0 0 1,0 0-1,0 0 0,1 0 1,-1 0-1,2-1 1,-1 0-1,7 7 0,-2-5-105,-1 0-1,1 0 0,1-1 0,-1 0 0,1-1 0,0 0 0,1-1 0,11 4 0,2-1-99,1-1 0,0-2 0,0 0 0,0-2 0,0 0 0,0-2 0,26-3 0,-48 3 10,-1-1-1,1 1 1,-1-1-1,0 0 1,1 1 0,-1-1-1,1 0 1,-1-1-1,0 1 1,0 0 0,0 0-1,0-1 1,0 0-1,0 1 1,0-1 0,0 0-1,-1 0 1,1 0-1,0 0 1,1-4 0,0 1-13,-1 0 0,0-1 0,0 1-1,0-1 1,-1 0 0,0 0 0,0 1 0,0-13 0,0 10 33,-1-1 0,-1 1 0,1-1-1,-2 1 1,1 0 0,-1-1 0,0 1 0,-1 0 0,0 0-1,0 0 1,0 1 0,-10-15 0,11 83-464,1-53 421,1 0 0,1 0 1,-1-1-1,1 1 0,1 0 0,0-1 0,4 15 0,-4-20 7,-1 0-1,0 0 1,0 0 0,1-1-1,-1 1 1,1 0 0,-1-1 0,1 1-1,0-1 1,-1 0 0,1 1-1,0-1 1,0 0 0,0 0 0,0 0-1,0 0 1,0-1 0,0 1-1,1 0 1,-1-1 0,0 0-1,0 1 1,0-1 0,1 0 0,-1 0-1,0 0 1,0 0 0,0-1-1,1 1 1,-1-1 0,0 1 0,0-1-1,3-1 1,2-1-39,0-1-1,0 1 1,0-1-1,0-1 1,-1 1-1,1-1 1,-1 0-1,8-9 1,18-14-160,-13 15 285,2 0-1,-1 2 0,1 0 1,1 1-1,0 1 0,0 2 0,1 0 1,0 1-1,0 1 0,1 1 1,-1 2-1,1 0 0,25 2 0,-47 0-28,0 0-1,0 0 0,0 0 0,0 0 1,0 1-1,0-1 0,0 1 0,0-1 0,0 1 1,-1 0-1,1 0 0,0 0 0,0 0 1,-1 0-1,1 0 0,0 1 0,-1-1 1,1 0-1,-1 1 0,0-1 0,0 1 0,2 1 1,-1 1-26,0 0 1,-1 0 0,1 0 0,-1 0 0,1 0 0,-1 0-1,-1 0 1,1 0 0,-1 1 0,1 5 0,-1-4-32,0 0 0,-1 0-1,1 0 1,-1 0 0,0 0 0,0 0 0,-1 0 0,0-1 0,0 1 0,-1 0 0,1-1 0,-1 0 0,0 1 0,0-1 0,-8 8 0,0-5-73,-1 0 1,0-1-1,0-1 1,-1 0-1,1 0 1,-2-1-1,1-1 1,0 0-1,-1-1 1,-19 2-1,-19 0-2479,-72-1 0,110-4 1785,-60 0-4497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2.352"/>
    </inkml:context>
    <inkml:brush xml:id="br0">
      <inkml:brushProperty name="width" value="0.05" units="cm"/>
      <inkml:brushProperty name="height" value="0.05" units="cm"/>
      <inkml:brushProperty name="color" value="#004F8B"/>
    </inkml:brush>
  </inkml:definitions>
  <inkml:trace contextRef="#ctx0" brushRef="#br0">445 151 6563,'0'0'4703,"10"-3"-4257,29-11 336,-38 13-746,0 0 0,0 1 0,-1-1 1,1 0-1,0 0 0,0 1 0,0-1 0,0 0 1,-1 0-1,1 0 0,0 0 0,-1 0 0,1 0 1,-1 0-1,1 0 0,-1 0 0,0 0 0,1-1 1,-1 1-1,0 0 0,0 0 0,0 0 0,0 0 1,0-1-1,0 1 0,0 0 0,0 0 0,0-2 1,-1 0-24,1 1 0,-1 0-1,0-1 1,0 1 0,0-1 0,0 1 0,0 0 0,0 0 0,0-1 0,-3-1 0,-2-1-13,1 0 0,-1 1 1,0 0-1,0 1 0,-1-1 0,1 1 0,-1 0 0,0 1 0,0 0 0,0 0 0,0 0 1,-10-1-1,-13 0-9,-49 1 1,64 2 7,-4 0-31,0 1-1,0 1 0,0 0 1,0 2-1,0 0 0,0 1 0,-18 8 1,31-11 21,0 1 0,-1 0 0,1 0 0,1 0 0,-1 1 0,0 0 1,1 0-1,0 1 0,0-1 0,0 1 0,0 0 0,1 1 0,0-1 0,0 1 0,1 0 0,-1 0 1,1 0-1,0 0 0,1 0 0,-1 1 0,1-1 0,1 1 0,-2 8 0,2-10 24,0 1 0,1-1 1,0 0-1,0 0 0,0 0 0,0 0 0,1 1 0,0-1 0,0 0 0,0 0 0,1 0 0,0 0 0,0-1 0,0 1 0,0 0 0,1-1 0,0 0 0,-1 1 0,2-1 0,-1 0 0,0 0 0,1-1 1,0 1-1,0-1 0,0 0 0,0 0 0,1 0 0,-1 0 0,1-1 0,-1 0 0,1 0 0,0 0 0,0 0 0,0-1 0,0 0 0,5 1 0,4 1 17,-1-1 0,1 0-1,-1-1 1,1 0 0,0-1-1,-1-1 1,1 0 0,0-1-1,-1 0 1,0-1 0,23-8-1,-30 9-13,0-1 0,0 0-1,0-1 1,0 1 0,-1-1-1,1 0 1,-1 0 0,0-1-1,0 1 1,-1-1 0,1 0-1,-1-1 1,0 1-1,-1-1 1,1 1 0,-1-1-1,0 0 1,0-1 0,-1 1-1,0 0 1,0-1 0,-1 1-1,1-1 1,-1 0 0,0-11-1,-1 4-45,1 8-1,0-1-1,0 0 1,-1 0 0,0 0 0,-1 0-1,0 1 1,0-1 0,0 0 0,-1 0 0,1 1-1,-2-1 1,1 1 0,-1 0 0,-3-7-1,5 55-437,3-36 507,1 0 0,-1 0 0,1 0 0,0-1 0,0 1 0,0-1 0,1 0 0,0 0 0,0 0 0,0 0 0,1-1 0,-1 0 0,1 0 0,0 0 0,0 0 0,1-1 0,-1 0 0,1 0 0,0 0 0,-1-1 0,1 0 0,10 2 0,-1 0 39,0-1 1,1 0-1,-1-1 0,1-1 0,-1-1 0,1 0 0,0-1 0,16-3 1,-28 3-136,1 0 1,-1 0 0,0 0-1,0-1 1,0 0 0,-1 1-1,1-1 1,0-1 0,-1 1-1,1-1 1,-1 1 0,1-1 0,-1 0-1,0 0 1,-1 0 0,1-1-1,0 1 1,-1-1 0,0 1-1,0-1 1,0 0 0,0 0 0,0 0-1,-1 0 1,0 0 0,0 0-1,0 0 1,0-1 0,-1 1-1,0 0 1,0-1 0,0 1 0,0 0-1,0 0 1,-1-1 0,0 1-1,0 0 1,0 0 0,0 0-1,-1 0 1,0 0 0,0 0-1,0 0 1,0 1 0,0-1 0,-1 1-1,-3-4 1,12 36 510,-2-20-373,1 1 0,0 0 0,1-1 0,-1 0 0,2-1-1,-1 1 1,1-1 0,1 0 0,-1-1 0,2 0-1,-1 0 1,0-1 0,1 0 0,19 10 0,-13-9 6,1 0 0,0-1 0,0-1 0,1 0 0,-1-1 0,1-1 0,0-1 0,30 1 0,-46-3-70,0 0-1,0 0 1,1-1 0,-1 1-1,0-1 1,0 1 0,0-1-1,1 1 1,-1-1 0,0 0-1,0 0 1,0 1-1,0-1 1,0 0 0,0 0-1,-1 0 1,1 0 0,0 0-1,0 0 1,-1 0 0,1 0-1,0-1 1,-1 1 0,1 0-1,-1 0 1,0 0 0,1-1-1,-1 1 1,0 0 0,0-1-1,0 1 1,0 0-1,0-2 1,0-56 99,-1 39-52,-8-45 362,4 33-1362,2 1-4343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3.521"/>
    </inkml:context>
    <inkml:brush xml:id="br0">
      <inkml:brushProperty name="width" value="0.05" units="cm"/>
      <inkml:brushProperty name="height" value="0.05" units="cm"/>
      <inkml:brushProperty name="color" value="#33CCFF"/>
    </inkml:brush>
  </inkml:definitions>
  <inkml:trace contextRef="#ctx0" brushRef="#br0">113 630 256,'0'0'9188,"-3"-33"-7221,-10-2-1798,2-1 1,-12-67 0,-6-15-35,16 71 128,-6-48 1,18 94-255,1-1 1,0 1-1,0-1 1,-1 0 0,1 1-1,0-1 1,0 1-1,0-1 1,1 1-1,-1-1 1,0 1 0,1-1-1,-1 1 1,1-1-1,-1 1 1,1-1-1,0 1 1,-1-1 0,1 1-1,0 0 1,0 0-1,0-1 1,0 1-1,0 0 1,0 0 0,3-2-1,1 1-18,0 0 0,-1 0 0,1 1 0,0 0 0,0-1-1,11 1 1,4-3 55,300-45 627,-128 22 52,-180 25-660,-8 2 6,1 0 0,0 0 0,-1-1 0,1 0 0,-1 0 0,1 0 0,-1 0 0,0-1 0,1 0 1,-1 0-1,0 0 0,0 0 0,0 0 0,5-5 0,-2 4 98,-2 1-1420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0.008"/>
    </inkml:context>
    <inkml:brush xml:id="br0">
      <inkml:brushProperty name="width" value="0.05" units="cm"/>
      <inkml:brushProperty name="height" value="0.05" units="cm"/>
      <inkml:brushProperty name="color" value="#004F8B"/>
    </inkml:brush>
  </inkml:definitions>
  <inkml:trace contextRef="#ctx0" brushRef="#br0">0 256 2257,'0'0'3081,"3"-8"-2763,9-23 256,-11 28-460,1 1 0,-1 0 0,1 0 0,0 0 1,0 0-1,0 1 0,0-1 0,0 0 1,1 1-1,-1 0 0,0-1 0,1 1 0,-1 0 1,1 0-1,-1 0 0,1 1 0,-1-1 1,1 1-1,0-1 0,4 1 0,3-2-71,540-113 2350,-411 94-2225,171-5 0,142 22 282,61-3-182,9-6 142,-507 14-414,0 1 0,0 0-1,0 2 1,0 0-1,-1 0 1,1 1-1,-1 1 1,0 0-1,-1 1 1,0 1 0,0 0-1,0 1 1,-1 0-1,0 1 1,-1 0-1,14 16 1,-7-5 26,0 0 0,-1 1 0,-2 0 0,0 1 0,-1 1 0,-2 1 0,0-1 0,10 35 0,-11-17 67,-1 1 0,6 86 1,-8 91 384,-7-116-117,23 464 750,-12-330-968,20 1545 2844,-30-1408-2240,-4 395 373,-24-358-738,7-150-227,-8 50-133,-2 27 38,2 183-56,26-509-89,-1 0 0,-1 0-1,0-1 1,0 1 0,-1-1-1,-1 1 1,0-1-1,-1-1 1,0 1 0,-1-1-1,-15 19 1,-5 2-329,-2-2 0,-43 37-1,40-39 212,-2 13 421,31-36-217,-1 1 0,1-1 1,-1-1-1,0 1 0,0-1 1,0 1-1,-1-1 0,0 0 0,0-1 1,0 1-1,0-1 0,-6 3 1,-21 6 18,1-2 1,-1-1 0,-66 10 0,-104-3 228,14-2 56,5 8-122,-274 46-497,437-64-260,0-1-1,-32 1 0,12-4-6875,32 0 3158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2.706"/>
    </inkml:context>
    <inkml:brush xml:id="br0">
      <inkml:brushProperty name="width" value="0.05" units="cm"/>
      <inkml:brushProperty name="height" value="0.05" units="cm"/>
      <inkml:brushProperty name="color" value="#004F8B"/>
    </inkml:brush>
  </inkml:definitions>
  <inkml:trace contextRef="#ctx0" brushRef="#br0">67 151 1793,'0'0'15919,"8"-2"-14374,50-21-370,-52 21-1146,0-1 1,-1 0-1,0 0 1,0-1-1,0 1 1,0-1-1,0 0 1,-1 0-1,8-10 1,-11 13-85,0-1 1,0 1 0,0-1-1,0 1 1,-1-1-1,1 0 1,0 1 0,-1-1-1,1 0 1,-1 0-1,0 1 1,1-1 0,-1 0-1,0 0 1,0 0-1,0 1 1,-1-1 0,1 0-1,0 0 1,-1 1-1,1-1 1,-1 0-1,1 0 1,-2-1 0,0 0-43,0 1 0,0 0 1,0-1-1,0 1 0,0 0 0,-1 0 1,1 0-1,-1 1 0,1-1 1,-1 1-1,0-1 0,0 1 0,-3-1 1,0-1 24,0 1 1,-1 1-1,1-1 0,-1 1 1,0 0-1,1 0 1,-1 1-1,0 0 1,1 0-1,-1 1 1,0 0-1,-11 3 0,14-2 106,0 1 0,0-1-1,0 1 1,0 0-1,1 0 1,-1 0-1,1 1 1,0 0-1,0-1 1,0 1-1,0 0 1,1 0-1,-1 0 1,1 1-1,0-1 1,0 1-1,1-1 1,0 1 0,-1-1-1,1 6 1,0-6-20,0 0 0,1-1 1,-1 1-1,1 0 0,0-1 1,0 1-1,1 0 0,-1-1 1,1 1-1,0 0 0,0-1 1,0 1-1,0-1 0,0 1 1,1-1-1,0 0 0,0 0 1,-1 0-1,2 0 0,-1 0 1,0 0-1,1 0 0,-1 0 1,1-1-1,0 0 0,4 4 1,7 1-93,0-1-1,0 0 1,1-1 0,0-1 0,0 0 0,0-1 0,17 1 0,110 2-4919,-142-6 4960,81 0-5451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3.054"/>
    </inkml:context>
    <inkml:brush xml:id="br0">
      <inkml:brushProperty name="width" value="0.05" units="cm"/>
      <inkml:brushProperty name="height" value="0.05" units="cm"/>
      <inkml:brushProperty name="color" value="#004F8B"/>
    </inkml:brush>
  </inkml:definitions>
  <inkml:trace contextRef="#ctx0" brushRef="#br0">348 117 1985,'0'0'8497,"-16"-16"-7014,-56-50 124,67 62-1476,-1 0 1,1 0-1,-1 1 1,0 0-1,1 0 1,-1 0-1,-1 1 1,1 0-1,0 0 1,-1 1-1,1 0 1,-1 0-1,1 0 1,-1 1-1,1-1 1,-1 2-1,1-1 1,-8 2-1,-2-1 54,10 0-124,0 0-1,0 1 0,1 0 0,-1-1 0,0 2 0,1-1 0,-1 1 0,1 0 0,0 0 1,0 0-1,0 1 0,0 0 0,1 0 0,0 0 0,-1 0 0,1 1 0,1 0 0,-1-1 1,1 2-1,0-1 0,0 0 0,0 0 0,1 1 0,0 0 0,0-1 0,0 1 0,1 0 1,0 0-1,0 0 0,0 0 0,1 10 0,0-12-46,1-1-1,0 1 1,0-1-1,1 0 1,-1 1 0,0-1-1,1 0 1,0 0-1,0 0 1,0 0 0,0 0-1,1-1 1,-1 1-1,1-1 1,-1 1 0,1-1-1,0 0 1,0 0-1,0 0 1,0 0 0,0-1-1,0 1 1,1-1-1,3 1 1,15 6 80,-1-1 0,37 6 0,-47-10-148,161 22-2747,-91-22-1588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3.730"/>
    </inkml:context>
    <inkml:brush xml:id="br0">
      <inkml:brushProperty name="width" value="0.05" units="cm"/>
      <inkml:brushProperty name="height" value="0.05" units="cm"/>
      <inkml:brushProperty name="color" value="#004F8B"/>
    </inkml:brush>
  </inkml:definitions>
  <inkml:trace contextRef="#ctx0" brushRef="#br0">0 487 5939,'0'0'8137,"20"-6"-7038,160-68-175,-156 63-875,-1-1 1,-1-1-1,0-1 1,-1-1-1,0-1 0,28-29 1,-42 37-146,-1 0 0,0-1 1,-1 0-1,0 0 0,0 0 0,-1 0 1,0-1-1,-1 1 0,0-1 0,0 0 1,-1 0-1,0-1 0,-1 1 0,0 0 1,-1 0-1,0-1 0,-3-15 0,3 21 44,-1 1-1,0 0 0,-1 0 0,1 0 1,-1 0-1,1 0 0,-1 0 0,0 1 1,-1-1-1,1 0 0,-1 1 0,1 0 0,-1 0 1,0 0-1,0 0 0,-1 0 0,1 0 1,0 1-1,-8-4 0,6 3 52,-1 0 1,1 0-1,-1 1 0,0 0 1,0 0-1,0 1 1,0 0-1,0 0 0,0 0 1,-1 1-1,1 0 0,0 0 1,-8 1-1,10 0 14,1 1-1,0-1 1,0 1 0,0 0 0,0 0-1,0 0 1,0 0 0,0 1-1,1-1 1,-1 1 0,1 0 0,-1-1-1,1 1 1,0 0 0,0 0-1,1 1 1,-1-1 0,1 0 0,-1 0-1,1 1 1,0-1 0,0 1 0,0-1-1,0 7 1,-3 12 84,2-1-1,-1 35 1,2-45-40,1 1 1,1-1-1,0 1 0,0-1 0,1 0 0,0 0 0,8 21 1,-7-26-40,1 1 1,0-1 0,0 0 0,0 0 0,0 0 0,1-1 0,0 1 0,0-1 0,1 0 0,-1-1 0,1 1 0,0-1 0,10 5 0,0-2 31,0 0 1,1-1-1,-1-1 0,1-1 0,0 0 1,0-1-1,0-1 0,1-1 0,-1 0 0,0-1 1,1-1-1,-1-1 0,0 0 0,0-1 1,0-1-1,0-1 0,-1 0 0,0-1 0,0-1 1,0 0-1,-1-1 0,20-14 0,-30 17-56,0 1-1,0-1 0,-1 0 1,0-1-1,0 1 0,-1-1 0,1 1 1,-1-1-1,0 0 0,-1-1 1,1 1-1,2-12 0,-4 14-68,0 1 1,-1-1-1,1 1 0,-1-1 0,0 0 1,0 1-1,0-1 0,0 0 1,0 1-1,-1-1 0,0 1 0,0-1 1,0 1-1,0-1 0,0 1 0,-1 0 1,1-1-1,-1 1 0,0 0 0,0 0 1,0 0-1,-1 0 0,1 0 1,-3-2-1,0 2 67,1-1 0,-1 1 0,0 0 1,1 0-1,-1 1 0,0 0 0,-1-1 0,1 2 0,0-1 1,-1 1-1,1-1 0,-1 2 0,1-1 0,-1 0 0,1 1 1,-1 0-1,1 1 0,-10 1 0,11-1 52,0 0-1,-1 1 1,1 0-1,0-1 1,0 2-1,0-1 0,1 0 1,-1 1-1,0 0 1,1 0-1,0 0 1,0 0-1,0 0 1,0 1-1,0-1 1,1 1-1,-1 0 1,1 0-1,0 0 0,0 0 1,0 0-1,-1 9 1,1-8 34,0 0 1,1 0-1,0 0 1,0 1-1,1-1 0,-1 0 1,1 1-1,0-1 1,1 0-1,-1 1 0,1-1 1,2 6-1,-2-7-58,1-1-1,-1 0 1,1 0-1,0 0 1,0 0-1,0-1 1,0 1-1,1-1 0,-1 1 1,1-1-1,-1 0 1,1 1-1,0-1 1,0-1-1,0 1 1,0 0-1,0-1 1,0 1-1,5 0 1,17 6-34,1-2 0,-1 0 1,35 2-1,31-2-3370,-39-4-1909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4.187"/>
    </inkml:context>
    <inkml:brush xml:id="br0">
      <inkml:brushProperty name="width" value="0.05" units="cm"/>
      <inkml:brushProperty name="height" value="0.05" units="cm"/>
      <inkml:brushProperty name="color" value="#004F8B"/>
    </inkml:brush>
  </inkml:definitions>
  <inkml:trace contextRef="#ctx0" brushRef="#br0">398 164 9044,'0'0'1788,"1"-17"-582,-3-54 63,1 68-1231,0-1-1,0 1 1,-1 0-1,1 0 1,-1 0-1,1 0 1,-1 0-1,0 0 1,0 0-1,-1 0 0,1 1 1,0-1-1,-1 1 1,0 0-1,1 0 1,-1 0-1,0 0 1,0 0-1,0 1 1,0-1-1,-1 1 0,1 0 1,0 0-1,-1 0 1,1 0-1,0 1 1,-5-1-1,2-1-16,-13-2-32,-1 0 0,1 2 0,-1 0 0,1 1 0,-32 2 0,43-1 0,1 1 0,0 0 0,0 0 0,0 1 0,0-1 0,0 2 0,0-1 0,0 1 0,1 0 0,-1 0 0,1 1 0,0 0 0,0 0 0,0 0 0,0 1 0,1 0 0,0 0 0,-6 7 0,8-8 16,1 1 0,-1 0 0,1 0 0,0 0 0,0 0 0,0 0-1,1 1 1,0-1 0,0 0 0,0 1 0,1-1 0,-1 1 0,1-1 0,1 1-1,-1-1 1,1 1 0,0-1 0,0 0 0,0 1 0,4 7 0,0-2 77,0-1 1,0 0 0,1 0 0,1 0 0,0 0 0,0-1 0,1 0 0,12 11 0,60 43 1014,-61-50-892,0 1 1,-1 1 0,-1 0 0,0 2-1,-1 0 1,19 26 0,-33-40-194,1 0 1,-1 1-1,0-1 1,0 0-1,-1 1 1,1 0-1,-1-1 1,0 1-1,0 0 1,0 0-1,0 0 1,-1 0-1,1 0 1,-1 0-1,0 0 0,-1 0 1,1-1-1,0 1 1,-3 7-1,2-8 3,-1 1-1,0-1 1,-1 0 0,1 0-1,-1 0 1,1 0-1,-1 0 1,0 0 0,0-1-1,0 1 1,0-1-1,0 0 1,-1 0-1,1 0 1,-1 0 0,-3 1-1,-12 3 33,1 0 0,-1-2-1,0 0 1,0-1 0,-1-1 0,-27-1-1,42-1-138,0 0 0,0 0 0,0-1 0,0 1 0,0-1-1,0 0 1,1-1 0,-1 1 0,0-1 0,1 0 0,-1 0-1,1-1 1,0 1 0,0-1 0,0 0 0,0 0 0,-5-5-1,5 4-377,1-1 0,-1 0 0,1 0 0,0 0 0,0 0 0,1-1 0,-1 1-1,1-1 1,-1-6 0,-5-32-4615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4.529"/>
    </inkml:context>
    <inkml:brush xml:id="br0">
      <inkml:brushProperty name="width" value="0.05" units="cm"/>
      <inkml:brushProperty name="height" value="0.05" units="cm"/>
      <inkml:brushProperty name="color" value="#004F8B"/>
    </inkml:brush>
  </inkml:definitions>
  <inkml:trace contextRef="#ctx0" brushRef="#br0">1 1 9220,'0'0'9701,"157"1"-9285,-103-1-240,-9 0-176,-7 0-112,-11 0-464,-13 0-2178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4.875"/>
    </inkml:context>
    <inkml:brush xml:id="br0">
      <inkml:brushProperty name="width" value="0.05" units="cm"/>
      <inkml:brushProperty name="height" value="0.05" units="cm"/>
      <inkml:brushProperty name="color" value="#004F8B"/>
    </inkml:brush>
  </inkml:definitions>
  <inkml:trace contextRef="#ctx0" brushRef="#br0">1 1 9332,'0'0'11253,"157"2"-10756,-89-2-497,-5 0-577,-14 0-2624,-18-2-5267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5.219"/>
    </inkml:context>
    <inkml:brush xml:id="br0">
      <inkml:brushProperty name="width" value="0.05" units="cm"/>
      <inkml:brushProperty name="height" value="0.05" units="cm"/>
      <inkml:brushProperty name="color" value="#004F8B"/>
    </inkml:brush>
  </inkml:definitions>
  <inkml:trace contextRef="#ctx0" brushRef="#br0">0 62 9732,'0'0'2692,"13"23"-1769,-3-4-677,3 8 81,1-1 0,1 0 0,1-1-1,2-1 1,33 35 0,-44-51-243,1-1 0,1-1 0,0 1 0,-1-2 0,2 1-1,-1-1 1,1 0 0,0-1 0,0 0 0,0-1 0,0 0 0,1 0 0,-1-1 0,17 1 0,-26-3-62,0-1-1,0 1 0,0 0 1,1 0-1,-1-1 1,0 1-1,0-1 1,0 1-1,0-1 1,0 1-1,0-1 1,0 0-1,0 1 1,-1-1-1,1 0 1,0 0-1,0 1 1,-1-1-1,1 0 1,0 0-1,-1 0 1,1 0-1,-1 0 1,1 0-1,-1 0 0,1 0 1,-1 0-1,0-1 1,1 1-1,-1-2 1,3-41 48,-3 34 29,1-38-110,-3 1 1,-12-72-1,9 72-350,5 25-3976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0:55.753"/>
    </inkml:context>
    <inkml:brush xml:id="br0">
      <inkml:brushProperty name="width" value="0.05" units="cm"/>
      <inkml:brushProperty name="height" value="0.05" units="cm"/>
      <inkml:brushProperty name="color" value="#004F8B"/>
    </inkml:brush>
  </inkml:definitions>
  <inkml:trace contextRef="#ctx0" brushRef="#br0">139 140 8308,'0'0'8913,"1"-11"-8523,0-3-285,0 9-74,0 1-1,0-1 0,-1 0 0,0 0 1,0 0-1,0 1 0,-1-1 0,1 0 1,-2-5-1,1 9-43,0 0 0,0 0-1,0-1 1,0 1 0,0 0 0,0 0 0,-1 0-1,1 0 1,0 0 0,0 1 0,-1-1 0,1 0-1,0 0 1,-1 1 0,1-1 0,-1 1 0,1 0-1,-1-1 1,1 1 0,-1 0 0,1 0 0,-1 0-1,1 0 1,-3 0 0,-39 3-180,40-2 183,-1 0 0,1 0 0,0 0 0,1 0 0,-1 1 0,0-1 0,0 1 0,1 0 0,-1 0 0,1 0 0,-1 0 0,1 1 0,0-1 0,0 1 0,0-1 0,0 1 0,0 0-1,1-1 1,-1 1 0,1 0 0,0 0 0,-1 0 0,2 0 0,-1 0 0,-1 5 0,-1 8-25,1 0 0,1 1 0,0 27 0,1-30 73,0-13-36,0 0-1,0 1 1,0-1 0,0 0-1,0 1 1,1-1-1,-1 0 1,0 1 0,1-1-1,-1 0 1,1 0 0,-1 1-1,1-1 1,-1 0-1,1 0 1,0 0 0,0 0-1,-1 0 1,1 0-1,0 0 1,0 0 0,0 0-1,0 0 1,0 0-1,0-1 1,0 1 0,1 0-1,-1-1 1,0 1 0,0-1-1,1 1 1,-1-1-1,0 0 1,0 1 0,1-1-1,1 0 1,0 0 2,-1 0 1,0 0-1,0 0 1,0-1-1,0 1 1,0-1-1,0 1 1,0-1-1,0 0 1,0 0-1,0 0 1,-1 0-1,1 0 1,0 0-1,0 0 1,-1-1-1,1 1 0,-1-1 1,1 1-1,-1-1 1,0 1-1,2-3 1,2-6-219,0-1 1,-1 0 0,0 1-1,-1-2 1,0 1-1,-1 0 1,0-1-1,0 1 1,-1-1 0,-1 1-1,0-1 1,-3-16-1,3 27 205,0 1 0,0 0 0,0-1 0,0 1 0,0 0 0,0-1-1,0 1 1,0 0 0,0-1 0,0 1 0,0 0 0,0-1 0,0 1 0,-1 0 0,1-1-1,0 1 1,0 0 0,0-1 0,0 1 0,-1 0 0,1 0 0,0-1 0,0 1-1,-1 0 1,1 0 0,0 0 0,-1-1 0,1 1 0,0 0 0,-1 0 0,1 0-1,0 0 1,-1 0 0,1 0 0,0-1 0,-1 1 0,1 0 0,0 0 0,-1 0 0,1 0-1,0 0 1,-1 0 0,1 0 0,0 1 0,-1-1 0,1 0 0,0 0 0,-1 0-1,1 0 1,0 0 0,-1 1 0,-10 15-245,9-6 307,0 0-1,1 0 1,0 0-1,0 0 1,1 1-1,1-1 1,0 0 0,0 0-1,1 0 1,6 19-1,-7-25-28,1 0 0,0 0-1,0 0 1,0-1 0,1 1-1,-1 0 1,1-1-1,0 0 1,0 0 0,0 0-1,0 0 1,1 0 0,-1 0-1,1-1 1,0 0 0,0 1-1,0-1 1,0-1 0,0 1-1,0-1 1,0 1 0,0-1-1,1-1 1,-1 1 0,0 0-1,1-1 1,6 0 0,-6 0-9,-1 0 1,1 0 0,-1-1-1,1 1 1,-1-1 0,1 0-1,-1 0 1,0-1 0,0 1 0,1-1-1,-1 0 1,0 0 0,0-1-1,4-2 1,-2-1-46,0 0 1,-1 0-1,0 0 0,0-1 0,-1 1 0,0-1 1,5-11-1,15-37-828,-19 41 671,1 1 0,0-1 0,1 1 0,16-23 0,-20 32 258,0 1 0,1-1-1,-1 1 1,1 0 0,0 0-1,0 0 1,0 0-1,1 1 1,-1-1 0,1 1-1,-1 0 1,1 1-1,0-1 1,-1 1 0,1 0-1,0 0 1,0 0-1,9 1 1,-7-1 24,0 1 1,0 0-1,0 0 1,0 1-1,0 0 1,0 0-1,0 1 1,-1 0-1,1 0 0,0 1 1,-1-1-1,1 1 1,-1 1-1,0-1 1,0 1-1,-1 0 1,1 1-1,-1-1 0,0 1 1,0 0-1,0 0 1,-1 1-1,1-1 1,-1 1-1,-1 0 0,1 0 1,-1 0-1,0 1 1,0-1-1,3 14 1,-3-10-64,0 0 1,-1 0-1,0 1 1,0-1 0,-1 1-1,0-1 1,-1 1-1,-2 14 1,2-21-54,-1-1 0,0 1-1,0-1 1,0 0 0,0 1 0,-1-1 0,1 0 0,-1 0 0,0 0-1,0 0 1,0 0 0,0 0 0,-1-1 0,1 1 0,-1-1-1,1 1 1,-1-1 0,0 0 0,0 0 0,0 0 0,0-1 0,0 1-1,-1-1 1,1 0 0,0 1 0,-1-1 0,1-1 0,-4 2 0,-7 0-343,0 0 0,1 0 0,-1-1 0,-14-1 1,26 0 179,-1 0 0,1 0 0,0 0 0,0 0 0,-1-1 0,1 1 0,0-1 0,0 1-1,0-1 1,-1 0 0,1 0 0,0 1 0,0-2 0,0 1 0,0 0 0,0 0 0,1-1 0,-1 1 0,0-1 0,1 1 0,-1-1 0,1 0 0,-1 0 0,1 1 0,0-1 0,-1 0 0,1 0 0,0 0 0,1-1 0,-1 1 0,-1-4 0,1-14-3020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4.040"/>
    </inkml:context>
    <inkml:brush xml:id="br0">
      <inkml:brushProperty name="width" value="0.05" units="cm"/>
      <inkml:brushProperty name="height" value="0.05" units="cm"/>
      <inkml:brushProperty name="color" value="#004F8B"/>
    </inkml:brush>
  </inkml:definitions>
  <inkml:trace contextRef="#ctx0" brushRef="#br0">310 306 2753,'0'0'6291,"-4"-9"-5603,3 8-668,0-3 27,-1 0 0,0 1 0,0-1 0,0 0 0,-1 1 0,1 0 0,-1-1-1,1 1 1,-1 0 0,0 0 0,-1 1 0,1-1 0,0 1 0,-1-1 0,1 1-1,-1 0 1,0 0 0,0 1 0,1-1 0,-1 1 0,-6-1 0,-5-1 35,-1 1 0,1 0 0,-1 1 1,0 1-1,1 1 0,-1 0 0,-22 5 0,34-5-41,0 0 0,-1 0 0,1 1 0,0-1 0,0 1 0,0 0 0,0 0 0,0 1 0,0-1 0,0 1 0,1 0 0,0-1 0,-1 2 0,1-1 0,0 0 0,0 1 0,1-1 0,-1 1 0,1 0 0,0 0 0,0 0 0,0 0 0,0 0 0,1 0 0,-1 1 0,1-1 0,0 1 0,1-1 0,-1 0 0,1 6 0,-1-3 22,1-1 0,0 0-1,0 1 1,0-1-1,1 0 1,0 1-1,0-1 1,1 0 0,-1 0-1,1 0 1,1 0-1,-1 0 1,1-1-1,0 1 1,0-1-1,1 1 1,0-1 0,0 0-1,0 0 1,0-1-1,1 0 1,-1 1-1,1-1 1,1-1-1,-1 1 1,0-1 0,1 0-1,9 4 1,-5-3-20,0 0 1,1 0 0,0-1-1,0 0 1,0-1 0,0 0-1,0-1 1,0 0 0,0-1-1,1 0 1,-1-1 0,0 0-1,0-1 1,0 0 0,13-5-1,-18 5-40,0 0 1,0-1-1,-1 0 0,1 0 0,-1 0 0,1-1 0,-1 1 0,0-1 0,-1-1 0,1 1 0,-1-1 0,0 1 0,0-1 0,0 0 0,0-1 0,-1 1 0,0-1 0,0 1 0,-1-1 1,0 0-1,0 0 0,0 0 0,0-1 0,-1 1 0,0 0 0,-1 0 0,1-13 0,-1-19-99,0 38 117,1 17-512,0-11 517,0-1 0,1 1-1,0-1 1,1 1-1,-1-1 1,1 0 0,0 0-1,0 0 1,0 0-1,1-1 1,0 1 0,0-1-1,0 0 1,0 0 0,10 6-1,-10-7 24,-1 0-1,1-1 1,0 0-1,1 0 1,-1 0 0,0-1-1,1 1 1,-1-1-1,1 0 1,-1 0 0,1 0-1,-1-1 1,1 0-1,0 0 1,-1 0-1,1 0 1,-1-1 0,1 0-1,0 0 1,8-3-1,-10 2-48,-1 0 0,1 0 0,0 0-1,-1-1 1,1 1 0,-1-1 0,0 0-1,0 0 1,0 0 0,0 0-1,0 0 1,-1 0 0,1 0 0,-1 0-1,0-1 1,0 1 0,1-5 0,7-49-1229,-8 55 925,-1 6 49,0 6 293,1-1 1,0 1 0,0-1 0,1 1 0,0-1 0,1 0 0,0 0 0,1 0 0,-1 0 0,2-1-1,-1 1 1,1-1 0,1 0 0,-1 0 0,1-1 0,1 0 0,-1 0 0,1 0 0,1-1 0,-1 0-1,1 0 1,0-1 0,0 0 0,0 0 0,1-1 0,0 0 0,0-1 0,0 0 0,0 0 0,19 2-1,-18-4 16,1 0-1,-1-1 0,1-1 1,-1 1-1,1-2 0,-1 1 0,0-2 1,1 1-1,-1-1 0,0-1 1,-1 0-1,12-6 0,-9 2-39,0 0 0,-1-1 0,0 0 0,0-1 0,-1 0 0,-1 0 0,0-1 0,13-20 1,-12 15-115,-1-2 0,0 1 0,-1-1 0,-1 0 0,-1-1 1,0 1-1,-2-1 0,0-1 0,2-25 0,-5 34-16,-1 0 1,0-1-1,-1 1 0,0 0 1,-1 0-1,0 0 0,-8-20 0,8 25 88,-1 0-1,0 0 0,0 0 0,0 1 0,-1-1 1,0 1-1,0 0 0,0 0 0,-1 0 1,0 1-1,0 0 0,0 0 0,0 0 1,-8-4-1,10 6 39,0 1 0,0-1 0,-1 0 0,1 1 1,-1 0-1,1 0 0,-1 0 0,0 0 0,1 1 0,-1 0 1,0-1-1,0 1 0,1 0 0,-1 1 0,0-1 1,1 1-1,-1 0 0,0-1 0,1 2 0,-1-1 0,1 0 1,-1 1-1,1-1 0,0 1 0,0 0 0,0 0 0,0 0 1,0 1-1,0-1 0,0 1 0,1 0 0,-1-1 0,1 1 1,0 0-1,-3 5 0,-3 5 142,0 1-1,1 0 1,0 0-1,1 1 1,1 0 0,-8 30-1,11-32-59,-1-1 0,1 1 1,1-1-1,0 1 0,1-1 0,0 1 0,1 0 1,1-1-1,5 24 0,-4-27-87,1-1 1,0 1-1,0-1 1,0 0-1,1-1 1,0 1-1,1-1 0,0 0 1,0 0-1,1-1 1,-1 1-1,1-1 0,0-1 1,10 6-1,-2-2-281,0 0 0,1-1 0,0-1 0,30 10 0,-22-11-1373,0-1 1,46 4 0,8-7-4523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4.664"/>
    </inkml:context>
    <inkml:brush xml:id="br0">
      <inkml:brushProperty name="width" value="0.05" units="cm"/>
      <inkml:brushProperty name="height" value="0.05" units="cm"/>
      <inkml:brushProperty name="color" value="#004F8B"/>
    </inkml:brush>
  </inkml:definitions>
  <inkml:trace contextRef="#ctx0" brushRef="#br0">344 122 7908,'0'0'4946,"-9"-15"-3060,-31-51-421,37 63-1429,0-1 1,-1 1 0,1 0-1,-1 0 1,1 0 0,-1 1-1,0-1 1,0 1 0,0 0-1,-1 0 1,1 0 0,0 1-1,-1-1 1,1 1 0,-1 0-1,1 1 1,-1-1 0,0 1-1,-8 0 1,3-1 49,-1 0-93,1 1 0,0-1 0,0 2 0,-1 0 0,1 0 0,0 0 0,0 2 0,0-1 0,0 1 0,0 1 0,-10 4 0,16-5-5,-1 0 0,1 0 0,0 0 0,0 1 0,0-1 0,0 1 0,0 0 0,1 0-1,0 0 1,0 1 0,0-1 0,0 1 0,1 0 0,0 0 0,0 0 0,0 0 0,0 0 0,1 0 0,0 0 0,0 1-1,0-1 1,1 0 0,0 6 0,-1-6 19,1-1 0,1 0 0,-1 1 1,0-1-1,1 0 0,0 1 0,0-1 0,0 0 0,1 0 0,-1 0 0,1 0 0,0 0 0,0 0 0,0 0 0,1-1 0,0 1 0,-1-1 0,1 1 0,0-1 0,0 0 1,6 4-1,-1-2 26,1 0 1,-1-1 0,1 0 0,0 0 0,0-1 0,0 0-1,0-1 1,1 0 0,9 1 0,-8-2-15,2 2 33,0-2 0,0 0 1,0 0-1,19-2 0,-29 1-32,-1 0 0,0-1 0,1 1-1,-1-1 1,0 1 0,0-1 0,0 0 0,1 0 0,-1 0-1,0 0 1,0 0 0,0 0 0,-1-1 0,1 1 0,0 0 0,0-1-1,-1 0 1,1 1 0,-1-1 0,1 0 0,-1 0 0,0 0-1,0 0 1,0 0 0,0 0 0,0 0 0,0 0 0,0-1-1,-1 1 1,1 0 0,0-4 0,-1 1 15,2-72-43,-2 74 37,0 0 0,0 0 0,0 0 0,-1-1 0,0 1 0,1 0 0,-1 1 0,0-1 0,0 0 0,-1 0 0,1 0 0,0 0 0,-1 1 0,0-1 0,0 1-1,0-1 1,0 1 0,0 0 0,0 0 0,0 0 0,-5-3 0,5 4 35,5 38-763,0-31 721,0 1-1,1-1 1,0 0-1,0-1 1,0 1-1,1-1 1,0 1 0,0-2-1,0 1 1,0 0-1,1-1 1,0 0-1,0 0 1,6 2-1,-7-3 11,-1-1-1,1 1 0,0-1 1,0 0-1,0-1 0,0 0 1,1 1-1,-1-1 0,0-1 1,1 1-1,-1-1 0,0 0 1,1 0-1,-1-1 0,0 0 1,0 1-1,1-2 0,-1 1 1,6-3-1,-5 0-176,0-1 1,-1 0-1,0 0 0,0-1 1,0 1-1,-1-1 0,1 0 1,-1 0-1,-1-1 0,1 1 1,-1-1-1,0 0 0,-1 1 1,1-1-1,-1-1 1,-1 1-1,2-12 0,-1 26 225,1 1 0,0-1 0,0 0 0,0 0 0,1-1 0,0 1 0,0-1 0,1 0 1,0 0-1,8 8 0,-5-6-115,0 0 0,1 0 0,0-1 0,1 0 0,0-1 1,0 0-1,0 0 0,12 4 0,-12-6-955,0-1 0,1 0 0,-1-1 0,0 0 0,13 1 0,0-2-4164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6.956"/>
    </inkml:context>
    <inkml:brush xml:id="br0">
      <inkml:brushProperty name="width" value="0.05" units="cm"/>
      <inkml:brushProperty name="height" value="0.05" units="cm"/>
      <inkml:brushProperty name="color" value="#004F8B"/>
    </inkml:brush>
  </inkml:definitions>
  <inkml:trace contextRef="#ctx0" brushRef="#br0">189 0 944,'0'0'4803,"19"19"-3565,65 64-363,-76-73-679,0-1 0,0 1 0,-1 1 0,0-1 0,-1 1 0,0 0 0,-1 1 0,0-1 0,5 19 0,-6-9-11,-1 0 0,-1 0 0,0 39 0,-2-53-136,-1-1 1,1 1-1,-1-1 1,-1 1-1,1-1 1,-1 1-1,0-1 1,0 0 0,-1 0-1,0 0 1,0 0-1,-1 0 1,1-1-1,-1 0 1,0 1 0,-1-1-1,1-1 1,-1 1-1,0-1 1,0 1-1,0-2 1,-1 1 0,1 0-1,-1-1 1,0 0-1,0-1 1,0 1-1,-1-1 1,1 0 0,0-1-1,-1 1 1,1-1-1,-1 0 1,0-1-1,1 0 1,-1 0-1,-9-2 1,13 2-9,0-1-1,0 0 1,0 0-1,0-1 1,0 1 0,1 0-1,-1-1 1,1 0 0,-1 0-1,1 1 1,-1-1-1,1-1 1,0 1 0,0 0-1,0-1 1,0 1-1,1-1 1,-1 1 0,1-1-1,-1 0 1,1 1-1,0-1 1,0 0 0,0 0-1,0 0 1,0-5-1,-2-8 115,1 0 0,1 0 0,0-29-1,2 37-132,0 1-1,1-1 0,0 1 0,0-1 0,0 1 0,1 0 0,0 0 0,0 0 0,1 1 0,0-1 0,0 1 0,1 0 0,0 0 0,0 0 0,0 1 0,0-1 0,1 1 0,10-7 0,14-8 64,0 1-1,57-26 0,-40 21 2,-45 24-49,-1-1-1,0 1 0,1-1 0,-1 0 0,0 1 0,0-1 0,1 0 0,-1 0 0,0 0 1,0 0-1,0 0 0,0 0 0,0 0 0,0 0 0,0-1 0,0 1 0,-1 0 0,1 0 0,0-1 1,-1 1-1,1-1 0,-1 1 0,0 0 0,1-1 0,-1-1 0,0 1 5,-1 1-1,0-1 1,0 1 0,1-1-1,-1 1 1,0-1 0,0 1-1,0 0 1,0 0-1,-1-1 1,1 1 0,0 0-1,0 0 1,-1 0-1,1 0 1,-1 0 0,1 1-1,-1-1 1,1 0-1,-1 1 1,1-1 0,-3 0-1,-24-6-58,-1 0 0,-1 2-1,1 1 1,-1 1-1,0 2 1,0 1 0,0 1-1,-31 5 1,50-4 24,0 0 1,0 1-1,1 0 1,-12 6-1,20-9-17,-1 1 1,1 0-1,-1 0 0,1 0 0,0 0 0,0 1 1,0-1-1,0 1 0,0-1 0,0 1 0,0 0 1,0 0-1,1-1 0,-1 1 0,1 0 0,-1 1 1,1-1-1,0 0 0,0 0 0,0 1 1,0-1-1,0 0 0,-1 5 0,3-5-14,-1 1 1,1-1-1,0 0 0,0 0 1,0 0-1,0 0 0,0 0 1,1 0-1,-1-1 0,1 1 1,-1 0-1,1 0 0,-1-1 1,1 0-1,0 1 0,0-1 1,0 0-1,0 1 0,0-1 1,0 0-1,0-1 0,0 1 1,0 0-1,0-1 0,4 1 0,65 15-1130,-66-15 983,38 3-2571,73-1 0,-81-3 1069,26 0-3414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5.087"/>
    </inkml:context>
    <inkml:brush xml:id="br0">
      <inkml:brushProperty name="width" value="0.05" units="cm"/>
      <inkml:brushProperty name="height" value="0.05" units="cm"/>
      <inkml:brushProperty name="color" value="#004F8B"/>
    </inkml:brush>
  </inkml:definitions>
  <inkml:trace contextRef="#ctx0" brushRef="#br0">1 1 10069,'0'0'4388,"18"0"-3993,56 7-192,-72-6-191,1 0-1,0 0 1,0 1 0,-1-1 0,1 1-1,-1 0 1,1 0 0,-1 0 0,0 0-1,0 0 1,0 0 0,0 1 0,0-1-1,0 1 1,-1-1 0,1 1 0,-1 0-1,1-1 1,-1 1 0,0 0 0,0 0 0,-1 0-1,1 0 1,-1 0 0,1 0 0,-1 4-1,3 4 80,-1 2 38,2-1 1,0 0-1,0 0 0,1 0 0,1 0 0,0-1 1,8 11-1,-10-16-89,1-1 1,0 0 0,0-1-1,0 1 1,0-1 0,1 0-1,0 0 1,0-1-1,0 0 1,0 0 0,0 0-1,1-1 1,-1 1-1,1-2 1,7 2 0,12 2 86,1-2 1,0 0 0,0-2-1,0-1 1,-1-1 0,43-8-1,-65 8-93,0 0 1,0 0-1,-1 0 0,1 0 0,0-1 0,-1 0 0,0 0 1,1 0-1,-1 0 0,0 0 0,0-1 0,0 1 0,0-1 1,-1 0-1,1 0 0,-1 0 0,1 0 0,2-6 1,-2 3-6,-1-1 1,1 0-1,-1 0 1,-1 0-1,1 0 1,-1 0-1,0-1 1,-1-13-1,0 20-21,0 0 1,-1 0-1,1 1 0,-1-1 0,1 0 0,-1 0 0,1 0 0,-1 0 0,1 1 0,-1-1 0,1 0 0,-1 0 1,0 1-1,0-1 0,1 1 0,-1-1 0,0 1 0,0-1 0,0 1 0,0-1 0,0 1 0,1 0 0,-1-1 1,0 1-1,0 0 0,0 0 0,0 0 0,0-1 0,0 1 0,0 0 0,0 1 0,0-1 0,0 0 1,0 0-1,0 0 0,0 0 0,0 1 0,0-1 0,0 0 0,1 1 0,-1-1 0,0 1 0,0-1 0,0 1 1,1-1-1,-1 1 0,0 0 0,0-1 0,1 1 0,-1 0 0,1 0 0,-1-1 0,1 1 0,-1 0 0,1 0 1,-1 0-1,1 0 0,-1 2 0,-1 4 27,0 1 1,0-1 0,1 1-1,0 0 1,1-1-1,0 1 1,0 0-1,0 0 1,1 0 0,0-1-1,1 1 1,-1 0-1,2-1 1,-1 0-1,1 1 1,0-1 0,0 0-1,1 0 1,0-1-1,0 1 1,1-1-1,0 0 1,0 0 0,0 0-1,1-1 1,11 9-1,-4-5-65,0 0-1,0-1 0,0-1 0,1 0 1,19 6-1,14-5-4955,-42-8 440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5.445"/>
    </inkml:context>
    <inkml:brush xml:id="br0">
      <inkml:brushProperty name="width" value="0.05" units="cm"/>
      <inkml:brushProperty name="height" value="0.05" units="cm"/>
      <inkml:brushProperty name="color" value="#004F8B"/>
    </inkml:brush>
  </inkml:definitions>
  <inkml:trace contextRef="#ctx0" brushRef="#br0">0 2 13542,'0'0'3202,"95"-2"-5972,-53 6-927,1 5-3971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5.931"/>
    </inkml:context>
    <inkml:brush xml:id="br0">
      <inkml:brushProperty name="width" value="0.05" units="cm"/>
      <inkml:brushProperty name="height" value="0.05" units="cm"/>
      <inkml:brushProperty name="color" value="#004F8B"/>
    </inkml:brush>
  </inkml:definitions>
  <inkml:trace contextRef="#ctx0" brushRef="#br0">198 0 13606,'0'0'1860,"7"16"-1940,15 41 121,-2 1 289,4-2 1,38 69-1,-180-186-517,115 59 173,-92-37-368,87 36 375,1 1 0,-1 0 0,0 0-1,0 1 1,0 0 0,0 0 0,0 1 0,-1 0 0,1 0 0,-12 3 0,19-2 12,0 0 0,-1 0 1,1 1-1,0-1 0,0 0 1,0 1-1,0-1 1,0 1-1,0-1 0,0 1 1,0 0-1,1-1 0,-1 1 1,1 0-1,-1-1 1,1 1-1,-1 0 0,1 0 1,0-1-1,0 1 0,0 0 1,0 0-1,1 3 1,5 45-10,-2-42 36,1-1 0,-1 1 0,1-1-1,1 0 1,0 0 0,0-1 0,0 1 0,0-1 0,1-1 0,0 1 0,0-1 0,1 0-1,0-1 1,10 5 0,5 1 22,0 0 0,1-1 0,46 10 0,-27-12-297,1-1 0,-1-3 0,1-1 0,84-8 1,-115 4 182,0 0 0,1-1 0,-1 0 0,0-1 0,-1-1 0,1 0 0,-1-1 0,0 0 0,15-10 0,-23 13 50,0 0 0,0 0 0,0 0 0,0-1-1,-1 1 1,0-1 0,1 0 0,-1 1-1,-1-2 1,1 1 0,0 0 0,-1 0-1,0-1 1,0 0 0,-1 1 0,1-1 0,-1 0-1,0 0 1,0 1 0,0-1 0,-1 0-1,0 0 1,0 0 0,0 0 0,0 0-1,-1 0 1,-2-9 0,1 11 14,1 1 0,0-1-1,-1 1 1,0 0 0,0 0 0,1 0 0,-1 0-1,-1 0 1,1 0 0,0 0 0,0 0 0,-1 1-1,1-1 1,-1 1 0,1 0 0,-1 0 0,1 0-1,-1 0 1,0 0 0,0 1 0,1-1 0,-1 1 0,0-1-1,-5 1 1,3 0 107,1 0 0,-1-1 1,1 2-1,0-1 0,-1 0 0,1 1 0,0 0 0,-1 0 1,1 0-1,0 0 0,0 1 0,0 0 0,0 0 0,0 0 1,0 0-1,-3 3 0,4-1-19,0-1 0,0 1 0,0 0 0,0 0 0,1 0 0,0 0 0,0 0 0,0 1 0,0-1 0,1 1-1,-1-1 1,1 1 0,0 0 0,1-1 0,-1 1 0,1 0 0,0 0 0,0-1 0,0 1 0,1 0 0,0-1 0,0 1 0,2 7 0,0-4-22,0-1 0,0 1 0,1-1 0,0 0-1,0 0 1,1-1 0,-1 1 0,2-1 0,-1 0 0,1 0 0,-1-1 0,2 1-1,7 4 1,18 9-422,0-2 0,1-2 0,1-1 0,0-1 0,71 15-1,-10-8-4054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6.867"/>
    </inkml:context>
    <inkml:brush xml:id="br0">
      <inkml:brushProperty name="width" value="0.05" units="cm"/>
      <inkml:brushProperty name="height" value="0.05" units="cm"/>
      <inkml:brushProperty name="color" value="#004F8B"/>
    </inkml:brush>
  </inkml:definitions>
  <inkml:trace contextRef="#ctx0" brushRef="#br0">1 337 6323,'0'0'7379,"9"6"-7197,0 0-32,0-2 1,1 1 0,0-1 0,0 0 0,0-1-1,1 0 1,-1-1 0,0 0 0,1-1-1,11 0 1,23 1 351,55-6 0,-71 2-463,1-2 0,-1-1 0,0-1-1,0-2 1,-1 0 0,0-2 0,0-1 0,-1-2-1,0 0 1,34-25 0,-57 36-94,0-1 0,-1 0 0,1 0 0,-1 0 0,0 0 0,0-1 0,0 1 0,0-1 0,-1 0 0,0 0 0,1 0-1,-2 0 1,1 0 0,0 0 0,-1-1 0,1 1 0,-1 0 0,-1-1 0,1 1 0,0-1 0,-1 1 0,0-1 0,0 1 0,-1-1 0,1 0 0,-1 1 0,0 0 0,0-1-1,0 1 1,-1-1 0,1 1 0,-1 0 0,0 0 0,0 0 0,-1 0 0,1 0 0,-1 1 0,0-1 0,0 1 0,0 0 0,0-1 0,-1 1 0,-5-3 0,-6-5 6,0 1 1,0 1-1,-1 0 1,-1 2 0,1-1-1,-1 2 1,0 0-1,-1 1 1,1 1-1,-1 1 1,0 0-1,-32 0 1,46 4 42,0 0-1,0 0 1,-1 0 0,1 1-1,0-1 1,1 1-1,-1 0 1,0 0 0,0 1-1,1-1 1,-1 1 0,1 0-1,0-1 1,0 2-1,0-1 1,0 0 0,1 0-1,-1 1 1,1 0 0,0-1-1,0 1 1,0 0-1,0 0 1,1 0 0,-1 0-1,0 7 1,-3 8 30,0 1-1,2 0 1,0 1 0,0 24 0,2-37-3,1 0 0,0 0 1,1 0-1,0 0 0,0 0 1,1 0-1,0 0 0,0 0 1,1-1-1,-1 1 0,2-1 1,-1 1-1,1-1 0,0 0 1,1-1-1,0 1 1,0-1-1,0 0 0,1 0 1,-1 0-1,2-1 0,-1 0 1,0 0-1,1-1 0,0 0 1,0 0-1,0 0 0,15 4 1,-2 0-272,1-2 1,0 0 0,1-1 0,-1-1-1,38 2 1,109-9-6059,-84-6 1546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7.227"/>
    </inkml:context>
    <inkml:brush xml:id="br0">
      <inkml:brushProperty name="width" value="0.05" units="cm"/>
      <inkml:brushProperty name="height" value="0.05" units="cm"/>
      <inkml:brushProperty name="color" value="#004F8B"/>
    </inkml:brush>
  </inkml:definitions>
  <inkml:trace contextRef="#ctx0" brushRef="#br0">303 44 5314,'0'0'4536,"-24"-7"-3701,-76-20-160,89 24-543,0 1 1,0 0-1,1 1 1,-1 0-1,0 1 0,0 0 1,0 0-1,0 2 1,-15 2-1,23-3-107,0 0 0,0 0 0,0 0 0,1 0 0,-1 1 0,0-1 0,0 1 0,1 0-1,-1 0 1,1 0 0,0 0 0,-1 0 0,1 0 0,0 0 0,0 1 0,0 0 0,1-1 0,-1 1 0,1 0 0,-1-1 0,1 1 0,0 0-1,0 0 1,0 0 0,1 0 0,-1 0 0,1 0 0,-1 1 0,1-1 0,0 3 0,0-4-7,0 0 1,1 0-1,-1 0 1,0 0 0,1 0-1,-1 0 1,1 0-1,0-1 1,-1 1-1,1 0 1,0 0-1,0-1 1,0 1 0,1 0-1,-1-1 1,0 1-1,1-1 1,-1 0-1,0 1 1,3 0-1,1 1 21,0 0 0,0 0 0,0-1 0,0 1 0,0-1 0,0-1 0,7 2 0,10 1 125,-1-1 0,38 0 0,-58-3-154,28 1 287,-17 0-264,-1 0-1,1 0 1,-1-1 0,1-1-1,-1 0 1,1-1 0,-1 0-1,0-1 1,1 0 0,14-6-1,-25 9-30,0-1 0,0 0 0,0 1 0,0-1 0,0 0 0,0 0 0,0 0 0,0 0 0,0 0 0,0 0-1,0 0 1,0 0 0,-1 0 0,1 0 0,0 0 0,-1 0 0,1-1 0,-1 1 0,1 0 0,-1 0 0,0-1 0,0 1 0,1 0-1,-1-1 1,0 1 0,0 0 0,0-1 0,0 1 0,-1 0 0,1-1 0,0 1 0,0 0 0,-1 0 0,1-1 0,-1 1 0,1 0-1,-1 0 1,0 0 0,1-1 0,-1 1 0,0 0 0,0 0 0,-1-1 0,-3-4-46,0 1 0,-1-1 0,0 1 0,-13-9 1,16 12 196,22 9-347,4 3-1307,0-2 0,0-1 0,28 5 1,16-5-5573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7.871"/>
    </inkml:context>
    <inkml:brush xml:id="br0">
      <inkml:brushProperty name="width" value="0.05" units="cm"/>
      <inkml:brushProperty name="height" value="0.05" units="cm"/>
      <inkml:brushProperty name="color" value="#004F8B"/>
    </inkml:brush>
  </inkml:definitions>
  <inkml:trace contextRef="#ctx0" brushRef="#br0">0 396 9492,'0'0'443,"15"26"-229,24 46 534,-2 3 1,29 86 0,-55-126-297,17 52 228,20 107 0,-47-176-335,-10-31 283,0-3-534,-24-39-267,2-1-1,-32-81 1,49 100-156,2 0-1,1-1 0,2 0 1,2-1-1,-3-40 1,9 69 270,0 0 0,1 0 0,1-1 1,0 1-1,0 0 0,0 0 1,2 0-1,-1 1 0,1-1 1,0 0-1,6-9 0,-6 13 99,2 0-1,-1 1 0,0-1 1,1 1-1,0 0 1,1 0-1,-1 0 0,1 1 1,0-1-1,0 2 1,0-1-1,0 1 0,1-1 1,-1 2-1,1-1 0,8-1 1,-3 0 111,1 0 1,0 2 0,1-1-1,-1 2 1,0 0-1,1 0 1,-1 1-1,0 1 1,1 0-1,23 6 1,-31-6-136,0 1 0,0 0 0,-1 1 0,1-1 1,-1 1-1,1 0 0,-1 1 0,0-1 0,0 1 0,0 0 0,0 0 0,-1 1 1,0-1-1,0 1 0,0 0 0,-1 0 0,1 0 0,-1 1 0,0-1 0,-1 1 1,1 0-1,-1 0 0,0-1 0,2 13 0,-3-11-20,1 1 1,-1 0-1,0 0 0,-1-1 1,0 1-1,0 0 0,-1 0 0,0-1 1,0 1-1,-1 0 0,0-1 1,0 1-1,-1-1 0,0 0 0,-7 13 1,6-14-32,-1-1 1,1 1-1,-1-1 1,-1 0-1,1-1 1,-1 1-1,1-1 1,-1 0-1,-1-1 1,1 0-1,0 0 1,-1 0-1,1 0 1,-1-1-1,0 0 1,0-1-1,-11 2 1,8-1-185,-1-1 0,1 0 0,-1 0 1,0-1-1,1 0 0,-21-4 0,28 3 160,0 0-1,1 0 1,-1 0-1,1 0 0,0 0 1,-1 0-1,1 0 1,0-1-1,-1 1 0,1-1 1,0 0-1,0 0 1,1 0-1,-1 0 1,0 0-1,1 0 0,-1 0 1,1 0-1,-1-1 1,1 1-1,0 0 1,0-1-1,0 1 0,0-1 1,1 0-1,-1 1 1,1-1-1,-1 1 1,1-1-1,0 0 0,0 0 1,1-3-1,-1 1 29,1 1-1,0-1 0,1 1 1,-1-1-1,1 1 0,0-1 1,0 1-1,0 0 0,0 0 1,1 0-1,0 0 0,-1 0 1,2 0-1,-1 1 0,0 0 1,1 0-1,-1-1 0,1 2 1,4-4-1,13-7 43,0 0-1,34-13 1,-39 18-23,127-50 369,-85 36 201,85-43-1,-136 61-511,-1 0-1,1 0 1,-1-1-1,0 1 1,0-1 0,-1-1-1,0 1 1,0-1-1,0 0 1,0 0-1,-1 0 1,0-1-1,0 1 1,-1-1-1,0 0 1,0 0 0,0 0-1,-1-1 1,0 1-1,-1-1 1,0 1-1,0-1 1,0 1-1,-1-1 1,0 0-1,-1 1 1,-1-9 0,2 13-31,0 0 0,-1 0 1,0-1-1,1 1 1,-1 0-1,-1 0 1,1 0-1,0 0 1,-1 0-1,1 0 1,-1 0-1,0 1 0,0-1 1,0 1-1,0-1 1,-1 1-1,1 0 1,-4-3-1,0 1 26,1 1-1,-1 0 0,0 0 1,0 0-1,0 1 0,0 0 1,-1 0-1,1 1 0,-8-2 1,6 2 10,-1 0 1,0 0 0,1 1-1,-1 0 1,0 1 0,1 0 0,-1 0-1,1 1 1,-1 0 0,1 0-1,0 1 1,0 0 0,0 1-1,-12 6 1,12-3 49,-1 1 0,1 0-1,1 0 1,-1 1 0,1 0-1,1 0 1,0 0 0,0 1 0,1 0-1,0 0 1,-4 13 0,3-5 23,2 0-1,0 0 1,1 0 0,1 0 0,0 1 0,2 20 0,0-32-125,1 1 1,-1-1 0,2 1-1,-1-1 1,1 1-1,0-1 1,1 0 0,0 0-1,0 0 1,0 0-1,1 0 1,0-1-1,0 0 1,1 0 0,0 0-1,0 0 1,0-1-1,1 0 1,0 0 0,0 0-1,0 0 1,11 5-1,1-1-527,0-1 0,0-1 0,0 0 0,1-1 0,0-1 0,1-1 0,35 3 0,39-3-3647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8.634"/>
    </inkml:context>
    <inkml:brush xml:id="br0">
      <inkml:brushProperty name="width" value="0.05" units="cm"/>
      <inkml:brushProperty name="height" value="0.05" units="cm"/>
      <inkml:brushProperty name="color" value="#004F8B"/>
    </inkml:brush>
  </inkml:definitions>
  <inkml:trace contextRef="#ctx0" brushRef="#br0">460 72 9172,'0'0'408,"-19"-8"163,17 7-566,-32-13 1561,-2 1 1,-64-14-1,80 23-1324,0 2 0,0 0 0,0 1 1,0 1-1,-1 1 0,-22 4 0,38-4-255,0 0 0,0 0 0,0 0 0,1 0 0,-1 1 0,0 0 0,1 0 0,0 0 0,-1 0 0,1 1 0,0-1 0,0 1 0,0 0 0,1 1 0,-1-1 0,1 1 0,-1-1 0,1 1 0,1 0-1,-1 0 1,0 0 0,1 1 0,0-1 0,0 1 0,0-1 0,1 1 0,-1-1 0,1 1 0,0 0 0,0 7 0,0-7 16,0 0 1,1-1-1,0 1 0,0 0 1,0 0-1,1-1 0,-1 1 0,1 0 1,0-1-1,1 1 0,-1 0 1,1-1-1,0 0 0,0 1 0,0-1 1,1 0-1,-1 0 0,1 0 1,0-1-1,0 1 0,0-1 0,1 1 1,-1-1-1,1 0 0,0 0 1,0-1-1,0 1 0,0-1 0,9 4 1,5 2 67,1-1 0,0-1 1,0-1-1,1-1 0,-1 0 1,1-1-1,0-1 0,0-2 1,0 1-1,38-6 0,-52 4-50,1 0-1,-1 0 1,0-1 0,0 0-1,0 0 1,0 0-1,-1-1 1,1 1 0,-1-2-1,1 1 1,-1 0-1,0-1 1,0 0 0,0 0-1,-1-1 1,0 1-1,7-9 1,-9 10-20,-1 0 1,1 0-1,0-1 1,-1 1-1,0 0 1,0-1-1,0 1 1,0-1-1,0 1 1,-1-1-1,0 1 1,1-1-1,-1 1 1,0-1-1,-1 1 1,1-1-1,-1 1 1,0-1-1,1 1 1,-1-1-1,-1 1 1,1 0-1,0-1 1,-1 1-1,0 0 1,0 0-1,0 0 1,0 0-1,0 1 1,-1-1-1,-4-4 1,1 1 30,0 0-1,-1 0 1,1 1 0,-1 0 0,0 0-1,0 1 1,0 0 0,-11-4-1,17 7-7,1 9-46,1 0 0,0-1-1,0 1 1,1-1-1,0 0 1,0 1-1,1-1 1,-1 0 0,2 0-1,-1 0 1,1-1-1,0 1 1,1-1-1,-1 0 1,1 0-1,0-1 1,1 1 0,-1-1-1,1 0 1,0-1-1,0 1 1,1-1-1,-1-1 1,1 1-1,11 4 1,4 0 107,-1-1 0,1 0 0,0-1 0,0-2 0,1 0 0,-1-2 0,33 1 0,-54-3-71,1 0 0,0 0 0,0 0 0,-1 0 0,1 0 0,0 0 0,-1 0 0,1 0 0,0-1 0,-1 1 0,1-1 0,0 1 0,-1-1 0,1 0 0,-1 0 1,1 1-1,-1-1 0,1 0 0,-1 0 0,0 0 0,1-1 0,-1 1 0,2-2 0,-2-1 0,0-1-1,0 1 1,0 0 0,0 0 0,-1 0-1,1-1 1,-1 1 0,-1-6-1,1 8-28,0 1 20,0 0 0,0 0-1,0 1 1,0-1 0,0 0 0,1 1 0,-1-1-1,0 0 1,0 1 0,0-1 0,1 0 0,-1 1-1,0-1 1,1 0 0,-1 1 0,1-1 0,-1 1-1,1-1 1,-1 1 0,1-1 0,-1 1 0,1-1 0,-1 1-1,1 0 1,-1-1 0,1 1 0,0 0 0,-1-1-1,1 1 1,0 0 0,-1 0 0,1-1 0,0 1-1,-1 0 1,1 0 0,0 0 0,0 0 0,-1 0-1,1 0 1,0 0 0,-1 0 0,1 1 0,0-1-1,-1 0 1,2 1 0,43 14-95,-21-6 271,-6-4-156,0-1 0,0-1 0,1 0-1,0-2 1,-1 0 0,34-3 0,-50 2-33,-1-1 0,1 1 0,0-1 0,0 0 0,-1 1 0,1-1 0,-1 0 0,1 0 0,-1 0 0,1 0 0,-1 0 0,0 0 0,1 0 0,-1-1 0,0 1 0,0 0 0,0-1 0,0 1 1,0-1-1,0 1 0,0-1 0,1-3 0,1 1 47,-3 3-48,0 1 1,1 0 0,-1-1 0,1 1 0,-1 0 0,1 0 0,0-1-1,-1 1 1,1 0 0,-1 0 0,1 0 0,-1 0 0,1 0 0,-1 0 0,1 0-1,0 0 1,-1 0 0,1 0 0,-1 0 0,1 0 0,-1 0 0,1 0 0,0 1-1,-1-1 1,1 0 0,-1 0 0,1 1 0,-1-1 0,1 0 0,-1 1 0,0-1-1,1 0 1,-1 1 0,1-1 0,-1 1 0,1 0 0,17 16-148,-17-17 138,12 13-37,0 0 0,1-2 0,0 0 0,1 0 1,0-1-1,23 10 0,-27-15-904,-1-1-1,1 0 1,0-1 0,0 0-1,0 0 1,21 0-1,6-2-4295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9.071"/>
    </inkml:context>
    <inkml:brush xml:id="br0">
      <inkml:brushProperty name="width" value="0.05" units="cm"/>
      <inkml:brushProperty name="height" value="0.05" units="cm"/>
      <inkml:brushProperty name="color" value="#004F8B"/>
    </inkml:brush>
  </inkml:definitions>
  <inkml:trace contextRef="#ctx0" brushRef="#br0">28 7 7940,'0'0'10890,"-4"-3"-10565,4 3-330,-1-1 0,1 1-1,0 0 1,-1 0-1,1-1 1,0 1-1,-1 0 1,1 0 0,0 0-1,-1-1 1,1 1-1,-1 0 1,1 0 0,0 0-1,-1 0 1,1 0-1,-1 0 1,1 0-1,-1 0 1,1 0 0,0 0-1,-1 0 1,1 0-1,-1 0 1,1 0 0,-1 0-1,1 0 1,0 1-1,-1-1 1,1 0-1,0 0 1,-1 0 0,1 1-1,-1-1 1,1 0-1,0 0 1,0 1-1,-1-1 1,1 0 0,0 1-1,-1-1 1,1 0-1,0 1 1,0-1 0,0 1-1,-1 0 1,-6 32-40,8 61 182,0-77-129,-1-8 13,1 1 0,1-1 1,0 1-1,0-1 0,0 0 0,1 0 1,1 0-1,0 0 0,0 0 0,0-1 1,1 0-1,0 0 0,1 0 1,0 0-1,0-1 0,1 0 0,0 0 1,0-1-1,0 0 0,1 0 0,0-1 1,0 0-1,0 0 0,1-1 1,0 0-1,0 0 0,0-1 0,0-1 1,0 1-1,1-1 0,-1-1 0,0 0 1,1 0-1,0-1 0,-1 0 1,1 0-1,17-4 0,-21 1-23,0 1-1,0-1 1,-1-1-1,1 1 1,-1-1-1,1 0 1,-1 0-1,0 0 1,-1-1-1,1 1 1,-1-1-1,0-1 0,0 1 1,-1 0-1,1-1 1,-1 0-1,0 0 1,-1 0-1,1 0 1,-1 0-1,-1 0 1,1-1-1,-1 1 1,0-1-1,0 1 1,-1-1-1,0 1 1,0-1-1,-1 1 1,1-1-1,-2 1 1,-1-9-1,3 15 5,0 0 0,0 0 0,0 0 0,0 0 0,0-1 0,0 1-1,0 0 1,0 0 0,0 0 0,0 0 0,0 0 0,0-1 0,0 1 0,0 0-1,0 0 1,0 0 0,0 0 0,-1 0 0,1-1 0,0 1 0,0 0 0,0 0-1,0 0 1,0 0 0,0 0 0,0 0 0,-1 0 0,1-1 0,0 1 0,0 0-1,0 0 1,0 0 0,0 0 0,-1 0 0,1 0 0,0 0 0,0 0 0,0 0-1,0 0 1,-1 0 0,1 0 0,0 0 0,0 0 0,0 0 0,0 0 0,-1 0-1,1 0 1,0 0 0,0 0 0,0 0 0,0 0 0,0 0 0,-1 1 0,-4 10 35,-2 15 24,6-14 11,0 0 0,0 1 0,1-1 0,1 0 0,0 1 0,4 16 0,-3-23-49,0 1-1,1-1 0,0 1 0,0-1 0,1 0 1,0 0-1,0 0 0,0-1 0,1 1 0,-1-1 0,1 0 1,10 7-1,22 15-430,-19-18-3906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41:09.418"/>
    </inkml:context>
    <inkml:brush xml:id="br0">
      <inkml:brushProperty name="width" value="0.05" units="cm"/>
      <inkml:brushProperty name="height" value="0.05" units="cm"/>
      <inkml:brushProperty name="color" value="#004F8B"/>
    </inkml:brush>
  </inkml:definitions>
  <inkml:trace contextRef="#ctx0" brushRef="#br0">1 1 10293,'0'0'7043,"106"0"-7043,-36 4 0,5-1-1905,-3-1-5346</inkml:trace>
  <inkml:trace contextRef="#ctx0" brushRef="#br0" timeOffset="1">1097 135 13222,'0'0'2897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7.394"/>
    </inkml:context>
    <inkml:brush xml:id="br0">
      <inkml:brushProperty name="width" value="0.05" units="cm"/>
      <inkml:brushProperty name="height" value="0.05" units="cm"/>
      <inkml:brushProperty name="color" value="#004F8B"/>
    </inkml:brush>
  </inkml:definitions>
  <inkml:trace contextRef="#ctx0" brushRef="#br0">7 132 5859,'0'0'6072,"8"20"-4613,13 40-402,14 62-1,-14-7-197,-23-136-1408,-2 1 0,1 0 0,-2 0 0,-1 0 0,-1 0 0,-10-21 0,-15-50-2150,27 65 2883,1 0 0,0 0-1,2 0 1,2-27-1,0 51-98,0 0-1,0 1 1,1-1-1,-1 0 0,1 1 1,0-1-1,-1 1 1,1-1-1,0 0 0,0 1 1,0-1-1,0 1 1,0 0-1,0-1 1,1 1-1,-1 0 0,0 0 1,1 0-1,-1 0 1,0 0-1,1 0 0,-1 0 1,1 0-1,0 1 1,-1-1-1,1 1 1,0-1-1,-1 1 0,1-1 1,0 1-1,0 0 1,2 0-1,11-2 334,1 2 0,28 1-1,-21 0 16,112-1 831,-46 0-4543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7.772"/>
    </inkml:context>
    <inkml:brush xml:id="br0">
      <inkml:brushProperty name="width" value="0.05" units="cm"/>
      <inkml:brushProperty name="height" value="0.05" units="cm"/>
      <inkml:brushProperty name="color" value="#004F8B"/>
    </inkml:brush>
  </inkml:definitions>
  <inkml:trace contextRef="#ctx0" brushRef="#br0">1 56 11685,'0'0'4915,"112"-13"-4819,-73 0-32,0 6-128,3-1-1057,3 1-2449,-5-1-1984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8.119"/>
    </inkml:context>
    <inkml:brush xml:id="br0">
      <inkml:brushProperty name="width" value="0.05" units="cm"/>
      <inkml:brushProperty name="height" value="0.05" units="cm"/>
      <inkml:brushProperty name="color" value="#004F8B"/>
    </inkml:brush>
  </inkml:definitions>
  <inkml:trace contextRef="#ctx0" brushRef="#br0">174 8 8644,'0'0'7193,"0"0"-7192,0-1 1,0 1-1,0 0 1,0 0-1,0-1 1,-1 1 0,1 0-1,0-1 1,0 1-1,0 0 1,0-1-1,0 1 1,0 0 0,-1 0-1,1-1 1,0 1-1,0 0 1,0 0-1,-1-1 1,1 1 0,0 0-1,0 0 1,-1 0-1,1 0 1,0-1-1,-1 1 1,1 0 0,0 0-1,0 0 1,-1 0-1,1 0 1,0 0-1,-1 0 1,0 7-29,1 0 0,0 1 0,0-1 0,1 1 0,0-1-1,1 0 1,3 12 0,-5-17 28,29 102 373,52 123 0,-42-126-250,-39-101-127,0 0 0,0 0 0,0 0 0,1 1 0,-1-1 0,0 0 0,0 1 0,0-1-1,0 0 1,1 0 0,-1 1 0,0-1 0,0 0 0,0 1 0,0-1 0,0 0 0,0 0 0,0 1 0,0-1-1,0 0 1,0 1 0,0-1 0,0 0 0,0 1 0,0-1 0,0 0 0,0 1 0,-1-1 0,1 0 0,0 0 0,0 1-1,0-1 1,0 0 0,-1 0 0,1 1 0,0-1 0,0 0 0,0 0 0,-1 1 0,1-1 0,0 0 0,0 0-1,-1 0 1,1 0 0,0 1 0,-1-1 0,1 0 0,0 0 0,0 0 0,-1 0 0,1 0 0,0 0 0,-1 0 0,1 0-1,0 0 1,-1 0 0,1 0 0,0 0 0,-1 0 0,1 0 0,-22-8-414,19 7 334,-33-15-799,-1 2 0,0 2 0,-53-11 0,67 20 1307,0 0-1,-23 1 1,52 36 938,-2-28-1209,0 0-1,0 0 1,1-1 0,0 0 0,0 0-1,0 0 1,1 0 0,0-1 0,0 0-1,0 0 1,0 0 0,0-1 0,1 0-1,-1-1 1,10 3 0,2 1 72,0-1-1,1-1 1,-1-1 0,34 1-1,-39-3-357,-1-1-1,1-1 1,-1 0-1,1 0 1,13-4 0,-20 3-581,-1 0 1,1-1-1,0 1 1,-1-1 0,1 0-1,-1-1 1,8-5 0,9-13-6532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8.482"/>
    </inkml:context>
    <inkml:brush xml:id="br0">
      <inkml:brushProperty name="width" value="0.05" units="cm"/>
      <inkml:brushProperty name="height" value="0.05" units="cm"/>
      <inkml:brushProperty name="color" value="#004F8B"/>
    </inkml:brush>
  </inkml:definitions>
  <inkml:trace contextRef="#ctx0" brushRef="#br0">0 4 9476,'0'0'5760,"7"-2"-5584,-1 1-127,1 1 0,0-1 0,-1 1 0,1 0 0,0 1 0,-1 0 1,1 0-1,-1 0 0,1 1 0,-1-1 0,0 2 0,1-1 0,7 5 0,14 8 319,42 30 0,-29-18-139,113 80 254,-92-56-5272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48.809"/>
    </inkml:context>
    <inkml:brush xml:id="br0">
      <inkml:brushProperty name="width" value="0.05" units="cm"/>
      <inkml:brushProperty name="height" value="0.05" units="cm"/>
      <inkml:brushProperty name="color" value="#004F8B"/>
    </inkml:brush>
  </inkml:definitions>
  <inkml:trace contextRef="#ctx0" brushRef="#br0">239 0 11237,'0'0'1473,"-102"105"-465,75-61-896,0 5 160,7 3-272,1-2-256,2 1-1056,5-8-1986,-2-10-2721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58.960"/>
    </inkml:context>
    <inkml:brush xml:id="br0">
      <inkml:brushProperty name="width" value="0.05" units="cm"/>
      <inkml:brushProperty name="height" value="0.05" units="cm"/>
      <inkml:brushProperty name="color" value="#004F8B"/>
    </inkml:brush>
  </inkml:definitions>
  <inkml:trace contextRef="#ctx0" brushRef="#br0">1 1 4530,'0'0'1870,"19"6"-1382,-1-2-428,12 4 479,0 1-1,53 24 1,-61-20-258,-1 1 0,0 1 0,-1 1 1,35 35-1,59 83 869,-90-101-831,-1 1 1,-3 1 0,0 1-1,-2 1 1,-2 0 0,17 61-1,-19-46 66,-3 1 0,-2 1 0,-3-1 0,0 79 0,-13 96 9,3-185-263,-2 0 0,-2 0 0,-17 52-1,8-44-60,-3 0 0,-2-1-1,-2-1 1,-2-1-1,-2-2 1,-3 0-1,-1-2 1,-2-2 0,-2-1-1,-1-1 1,-3-3-1,-54 42 1,22-21 535,72-58-663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0:59.522"/>
    </inkml:context>
    <inkml:brush xml:id="br0">
      <inkml:brushProperty name="width" value="0.05" units="cm"/>
      <inkml:brushProperty name="height" value="0.05" units="cm"/>
      <inkml:brushProperty name="color" value="#004F8B"/>
    </inkml:brush>
  </inkml:definitions>
  <inkml:trace contextRef="#ctx0" brushRef="#br0">273 5 6659,'0'0'3700,"0"-4"-3291,0 4-404,0 0 0,0 0 1,0 0-1,0 1 0,-1-1 0,1 0 1,0 0-1,0 0 0,0 0 1,0 1-1,0-1 0,0 0 1,0 0-1,0 0 0,-1 0 1,1 0-1,0 0 0,0 1 0,0-1 1,0 0-1,0 0 0,-1 0 1,1 0-1,0 0 0,0 0 1,0 0-1,0 0 0,-1 0 1,1 0-1,0 0 0,0 0 0,0 0 1,-1 0-1,1 0 0,0 0 1,0 0-1,0 0 0,0 0 1,-1 0-1,1 0 0,0 0 1,0 0-1,0 0 0,0 0 0,-1 0 1,1 0-1,0-1 0,0 1 1,0 0-1,0 0 0,0 0 1,0 0-1,-1 0 0,1 0 1,0-1-1,0 1 0,0 0 0,0 0 1,0 0-1,0 0 0,0-1 1,0 1-1,0 0 0,0 0 1,0 0-1,0-1 0,-16 28 146,-23 58-107,25-53 22,-162 318 700,173-345-761,1-1-14,-1-1 1,1 1-1,1 0 0,-1 0 0,0 0 0,1 0 0,0 0 1,0 0-1,-1 7 0,2-10-87,14-3-179,-1-1 372,0-2 0,0 0 0,-1 0 0,13-9 0,-11 7 211,1-1 0,28-8 0,0 6-185,0 3 1,59-3-1,-54 6-16,69-14 0,-115 18-41,1-1-1,-1 0 1,0 1-1,1-1 1,-1 0 0,0 0-1,1 0 1,-1 0 0,0-1-1,0 1 1,0-1 0,0 1-1,0-1 1,-1 0 0,1 1-1,0-1 1,-1 0-1,1 0 1,-1 0 0,0 0-1,2-4 1,-2 2 45,0 0 0,0 0 0,0 0 0,-1 0 0,0 0 0,0 0 0,0 0 0,0 0 0,-1 0 0,1 0 0,-1 0 0,-2-5 0,-2-6 65,-1-1 1,-1 1-1,0 1 1,-1-1-1,-14-18 1,9 15-38,-1 0 0,-29-31 0,-2 19-1099,39 27 252,0 1 0,0-1 0,0 2 0,0-1 0,-1 1 0,-9-2 0,-10 0-4993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1.533"/>
    </inkml:context>
    <inkml:brush xml:id="br0">
      <inkml:brushProperty name="width" value="0.05" units="cm"/>
      <inkml:brushProperty name="height" value="0.05" units="cm"/>
      <inkml:brushProperty name="color" value="#004F8B"/>
    </inkml:brush>
  </inkml:definitions>
  <inkml:trace contextRef="#ctx0" brushRef="#br0">0 48 48,'0'0'8444,"16"-9"-8196,50-27-133,-66 36-111,0 0 0,1 0 0,-1-1 0,1 1 0,-1 0 1,0 0-1,1-1 0,-1 1 0,1 0 0,-1 0 0,1 0 0,-1 0 1,1 0-1,-1-1 0,1 1 0,-1 0 0,1 0 0,-1 0 1,1 1-1,-1-1 0,1 0 0,-1 0 0,1 0 0,-1 0 0,1 0 1,-1 1-1,1-1 0,-1 0 0,0 0 0,1 0 0,-1 1 0,1-1 1,-1 0-1,0 1 0,1-1 0,-1 0 0,0 1 0,1-1 0,-1 1 1,0-1-1,0 1 0,1-1 0,-1 0 0,0 1 0,0 0 0,0 21 305,0-17-189,0 10 94,-1 5 77,1 1 1,1-1-1,1 0 0,8 33 1,-9-48-239,1 1-1,0-1 1,0 0 0,1 0 0,0 1 0,0-1 0,0-1-1,0 1 1,1 0 0,-1-1 0,1 0 0,0 0 0,1 0-1,-1 0 1,1-1 0,0 0 0,-1 1 0,2-2-1,-1 1 1,0-1 0,8 3 0,4 0 16,0-1 1,1-1-1,-1 0 0,1-1 1,0-1-1,20-1 1,-26-1-44,0 0 1,-1 0 0,1-1 0,0-1 0,-1 0 0,1 0 0,-1-1 0,0 0 0,0-1 0,11-7 0,-19 10-16,-1 1 1,0-1 0,1 1-1,-1-1 1,0 0 0,0 0-1,0 0 1,0 0 0,0 0 0,0 0-1,-1-1 1,1 1 0,-1 0-1,1-1 1,-1 0 0,0 1-1,0-1 1,0 0 0,0 1-1,-1-1 1,1 0 0,-1 0 0,0 0-1,0 1 1,0-1 0,0 0-1,0 0 1,0 0 0,-1 0-1,1 1 1,-1-1 0,-1-3-1,0 3-13,0-1 0,0 1-1,0 0 1,-1 0-1,1 0 1,-1 0 0,0 1-1,0-1 1,0 1 0,0-1-1,0 1 1,0 0-1,-1 0 1,1 1 0,0-1-1,-1 1 1,0 0-1,1 0 1,-1 0 0,0 0-1,0 0 1,-5 0-1,5 1 12,1 0-1,0 0 0,0-1 0,0 2 1,0-1-1,0 0 0,0 1 0,0-1 1,0 1-1,0 0 0,0 0 0,1 0 1,-1 0-1,0 1 0,-3 1 1,4-1-15,0 0 0,1 1 0,-1-1 1,1 0-1,0 1 0,0-1 1,0 1-1,0-1 0,0 1 0,0-1 1,1 1-1,-1-1 0,1 1 1,0 0-1,-1-1 0,1 1 1,1 4-1,-1-3 7,0 1 0,0-1 0,0 0 0,1 1 0,-1-1 0,1 1 0,0-1 0,1 0 1,-1 0-1,1 0 0,0 0 0,0 0 0,0 0 0,0 0 0,4 3 0,-3-3-93,1-1 0,0 0 0,0 0 0,0 0 0,0-1 0,1 1 0,-1-1 1,1 0-1,0-1 0,-1 1 0,1-1 0,0 0 0,7 1 0,34 2-2224,0-4-1336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4.269"/>
    </inkml:context>
    <inkml:brush xml:id="br0">
      <inkml:brushProperty name="width" value="0.05" units="cm"/>
      <inkml:brushProperty name="height" value="0.05" units="cm"/>
      <inkml:brushProperty name="color" value="#33CCFF"/>
    </inkml:brush>
  </inkml:definitions>
  <inkml:trace contextRef="#ctx0" brushRef="#br0">53 16 4210,'0'0'3762,"3"-2"-2989,3 0-647,0-1 0,0 1-1,0 0 1,0 1 0,0 0 0,1 0-1,-1 0 1,0 1 0,1-1-1,-1 2 1,13 1 0,82 16 700,-64-9-642,0-2 199,12 1-185,-1 3-1,0 2 1,50 20 0,-97-33-198,0 1 0,1-1 0,-1 1 0,0 0 0,0-1 0,0 1 1,0 0-1,0 0 0,0 0 0,0 0 0,0 0 0,0 0 0,0 0 1,0 0-1,0 0 0,-1 0 0,1 0 0,0 1 0,-1-1 0,1 0 0,-1 1 1,1-1-1,-1 0 0,0 1 0,0-1 0,0 0 0,1 1 0,-1-1 1,0 0-1,-1 1 0,1-1 0,0 0 0,0 1 0,-1-1 0,1 0 0,0 1 1,-1-1-1,1 0 0,-1 0 0,0 1 0,1-1 0,-1 0 0,0 0 1,-1 1-1,-2 4 93,-1 0 0,0 0 1,0 0-1,0-1 0,-1 1 0,-8 5 1,-46 27 80,-111 51 0,91-49-176,75-37 33,-1-1-1,0 1 0,0-1 0,0 0 0,0-1 0,-1 1 1,1-1-1,0 0 0,-9-1 0,13-2-42,-1-1 0,1 0 0,0-1 0,0 1 0,0 0 0,0-1-1,0 1 1,1-1 0,0 1 0,-1-1 0,1 0 0,0-4 0,-1 2-23,-23-84-635,20 65 618,-2 0-1,0 1 1,-2 0-1,0 0 1,-16-26-1,12 37 233,4 13-3782,-6 3-1638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2.174"/>
    </inkml:context>
    <inkml:brush xml:id="br0">
      <inkml:brushProperty name="width" value="0.05" units="cm"/>
      <inkml:brushProperty name="height" value="0.05" units="cm"/>
      <inkml:brushProperty name="color" value="#004F8B"/>
    </inkml:brush>
  </inkml:definitions>
  <inkml:trace contextRef="#ctx0" brushRef="#br0">178 3 9524,'0'0'5365,"0"-1"-5363,0 1-1,0 0 1,0 0-1,0 0 1,0 0-1,-1 0 0,1-1 1,0 1-1,0 0 1,0 0-1,0 0 1,-1 0-1,1 0 0,0 0 1,0 0-1,-1 0 1,1 0-1,0 0 1,0 0-1,0 0 0,-1 0 1,1 0-1,0 0 1,0 0-1,0 0 0,-1 0 1,1 0-1,0 0 1,0 0-1,0 0 1,-1 0-1,1 0 0,0 0 1,0 0-1,0 0 1,-1 1-1,1-1 1,0 0-1,0 0 0,0 0 1,0 0-1,0 1 1,-1-1-1,1 0 1,2 8-50,1 0 0,-1 0 0,2 0 0,-1 0 0,9 13 0,2 5 66,38 66 101,-16-33-129,-64-57-886,-4-4-242,-64-11 0,64 7 946,-66-3 0,97 9 194,1 1 1,-1-1-1,0 0 0,1 1 0,-1-1 0,1 0 1,-1 1-1,0-1 0,1 1 0,-1-1 0,1 1 1,-1-1-1,1 1 0,0-1 0,-1 1 1,1 0-1,-1-1 0,1 1 0,0-1 0,-1 1 1,1 0-1,0-1 0,0 1 0,0 0 0,0 0 1,0-1-1,-1 1 0,1 0 0,0-1 1,0 1-1,1 0 0,-1 0 0,0-1 0,0 1 1,0 1-1,9 28 121,-3-23-28,0-1 1,0 0 0,0-1-1,1 0 1,0 0-1,0 0 1,0-1-1,0 0 1,1 0-1,-1-1 1,1 0-1,15 4 1,4 0 233,-1-2 1,48 5-1,-58-9-206,1 0 0,-1-1 1,1 0-1,-1-2 0,0 0 0,23-6 0,-35 7-142,0 0 0,0-1 0,0 1 0,0-1 0,0 0 0,0 0 0,-1 0 0,1-1 1,-1 1-1,0-1 0,0 0 0,0 0 0,0 0 0,0 0 0,0 0 0,-1-1 0,1 1 0,-1-1 0,0 0 0,-1 0 0,1 0 0,0 1 0,-1-2 0,0 1 0,0 0 0,0 0 1,-1 0-1,1 0 0,-1-8 0,0 11 20,-1 0 1,1 0-1,0-1 1,0 1 0,0 0-1,0 0 1,0 0-1,0 0 1,0 0 0,0 0-1,0-1 1,1 1-1,-1 0 1,0 0-1,1 0 1,-1 0 0,1 0-1,-1 0 1,1 0-1,0 0 1,-1 0-1,1 0 1,0 1 0,1-2-1,19 11 993,4 6-1096,-21-14 102,-1 1-1,1-1 1,0 1 0,-1-1 0,1 0 0,0-1 0,0 1-1,0-1 1,-1 0 0,1 1 0,0-2 0,0 1-1,0 0 1,0-1 0,0 0 0,-1 0 0,1 0-1,5-2 1,-6 1-248,0 0 1,-1 0-1,1 0 0,0 0 0,-1 0 0,1-1 0,-1 1 0,0-1 1,0 1-1,0-1 0,0 0 0,-1 0 0,3-6 0,7-18-4354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2.550"/>
    </inkml:context>
    <inkml:brush xml:id="br0">
      <inkml:brushProperty name="width" value="0.05" units="cm"/>
      <inkml:brushProperty name="height" value="0.05" units="cm"/>
      <inkml:brushProperty name="color" value="#004F8B"/>
    </inkml:brush>
  </inkml:definitions>
  <inkml:trace contextRef="#ctx0" brushRef="#br0">1 245 6947,'0'0'7139,"39"97"-7139,-22-69-112,-1-4-1552,-3-3-2258,-9-12-2513</inkml:trace>
  <inkml:trace contextRef="#ctx0" brushRef="#br0" timeOffset="1">32 102 8148,'0'0'960,"-8"-101"-1728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2.920"/>
    </inkml:context>
    <inkml:brush xml:id="br0">
      <inkml:brushProperty name="width" value="0.05" units="cm"/>
      <inkml:brushProperty name="height" value="0.05" units="cm"/>
      <inkml:brushProperty name="color" value="#004F8B"/>
    </inkml:brush>
  </inkml:definitions>
  <inkml:trace contextRef="#ctx0" brushRef="#br0">1 0 704,'0'0'10320,"4"18"-8789,2 14-1332,2 9-67,24 72-1,-28-102-70,0 0 1,0 0-1,2-1 0,-1 0 1,1 0-1,0 0 0,1-1 1,0 0-1,1 0 0,0-1 1,0 1-1,14 8 0,-8-9 86,0-1 1,1-1-1,-1 0 0,1-1 0,0 0 0,1-2 0,-1 0 0,1 0 0,0-1 0,-1-1 1,1-1-1,0 0 0,24-4 0,-34 2-91,0 1-1,0-1 1,0 0-1,0-1 1,0 0-1,-1 1 1,1-2 0,-1 1-1,0-1 1,0 1-1,0-2 1,6-5 0,-8 8-81,-1-1 0,0 1 0,0 0 0,0-1 0,0 0 0,0 1 0,-1-1 0,1 0 1,-1 0-1,0 0 0,1 0 0,-1 0 0,-1 0 0,1 0 0,0 0 0,-1-1 0,0 1 1,1 0-1,-1 0 0,-1 0 0,1-1 0,0 1 0,-1 0 0,1 0 0,-1 0 1,-2-5-1,1 5 21,-1 0 1,0 1-1,0-1 0,0 0 1,0 1-1,-1 0 1,1-1-1,-1 1 1,1 1-1,-1-1 0,0 0 1,0 1-1,0 0 1,0 0-1,0 0 1,0 0-1,0 1 1,0 0-1,0-1 0,-7 2 1,10-1 4,0 1-1,0-1 1,0 1 0,0-1 0,0 1-1,1-1 1,-1 1 0,0 0 0,0-1-1,0 1 1,1 0 0,-1 0-1,0 0 1,1 0 0,-1-1 0,1 1-1,-1 0 1,1 0 0,-1 0 0,1 0-1,0 0 1,-1 0 0,1 0 0,0 0-1,0 1 1,0-1 0,0 0-1,0 0 1,0 1 0,-1 42 47,1-36-19,0-2-12,1-1 1,0 0-1,1 1 1,-1-1 0,1 0-1,0 0 1,0 0-1,1 0 1,-1-1-1,1 1 1,0-1 0,1 1-1,-1-1 1,1 0-1,-1 0 1,1 0-1,0-1 1,1 1 0,-1-1-1,1 0 1,5 2-1,13 9-454,1-2 0,48 18 0,-68-29 252,17 6-2523,-7-6-1531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3.251"/>
    </inkml:context>
    <inkml:brush xml:id="br0">
      <inkml:brushProperty name="width" value="0.05" units="cm"/>
      <inkml:brushProperty name="height" value="0.05" units="cm"/>
      <inkml:brushProperty name="color" value="#004F8B"/>
    </inkml:brush>
  </inkml:definitions>
  <inkml:trace contextRef="#ctx0" brushRef="#br0">1 53 11605,'0'0'2353,"141"-2"-2064,-71-9-289,-2 1-1105,-5-3-2080,-14-3-5587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5.235"/>
    </inkml:context>
    <inkml:brush xml:id="br0">
      <inkml:brushProperty name="width" value="0.05" units="cm"/>
      <inkml:brushProperty name="height" value="0.05" units="cm"/>
      <inkml:brushProperty name="color" value="#004F8B"/>
    </inkml:brush>
  </inkml:definitions>
  <inkml:trace contextRef="#ctx0" brushRef="#br0">1 16 6659,'0'0'2937,"16"-4"-2486,56-8-227,-69 12-187,0 1 0,0-1 0,1 1 0,-1 0 0,0-1 0,0 1 0,0 1 0,0-1 0,0 0 0,0 1 0,0 0 0,-1-1 0,1 1 0,-1 0 0,1 1 0,-1-1 0,1 0 0,-1 1 0,0-1 0,0 1 0,-1 0 0,1-1 0,0 1 0,1 4 0,2 2 116,9 15 7,-2 1 0,0 0-1,-2 1 1,-1 0 0,-1 0-1,-1 1 1,-2 0 0,0 0-1,-2 0 1,-1 1 0,-1 0 0,-2-1-1,-5 41 1,6-65-145,0 1 0,-1-1 0,0 0 0,1 0 1,-1 0-1,-1 0 0,1 0 0,0 0 0,-1 0 0,1-1 1,-1 1-1,0 0 0,0-1 0,0 1 0,0-1 0,0 0 0,0 0 1,-1 0-1,1 0 0,-1 0 0,0 0 0,-4 2 0,5-4 1,0 1-1,-1-1 0,1 1 1,-1-1-1,1 0 1,-1 0-1,0 0 0,1 0 1,-1 0-1,1 0 0,-1-1 1,1 0-1,-1 1 1,1-1-1,0 0 0,-1 0 1,1 0-1,0 0 0,0-1 1,-1 1-1,1 0 1,0-1-1,0 0 0,1 1 1,-1-1-1,0 0 1,-2-4-1,-5-4 46,1-1 1,0 0-1,1 0 0,0-1 1,1 0-1,1 0 0,-1 0 1,2-1-1,0 0 1,0 0-1,1 0 0,1 0 1,-1-27-1,3 39-45,0-1 1,1 0-1,0 0 0,-1 0 1,1 1-1,0-1 0,0 0 1,0 0-1,0 1 0,0-1 1,0 1-1,0-1 0,1 1 1,-1 0-1,0-1 0,1 1 1,-1 0-1,1 0 0,0 0 1,1-1-1,42-20-44,-37 19 49,61-23-20,-50 20 32,-1 0 1,0-1 0,-1 0-1,1-2 1,-2 0-1,1-1 1,23-19 0,-38 28 2,-1-1 0,0 1 0,0-1 0,1 1 0,-1-1 0,0 0 0,0 1 0,-1-1 0,1 0 0,0 0 0,0 0 0,-1 1 0,0-1 0,1 0 0,-1 0 0,0 0 0,0 0 0,0 0 0,0 0 0,0 0 1,0 0-1,0 0 0,-1 0 0,1 0 0,-1 0 0,1 1 0,-1-1 0,0 0 0,0 0 0,0 1 0,0-1 0,0 0 0,0 1 0,0-1 0,-1 1 0,1-1 0,-1 1 0,1 0 0,-3-2 0,-3-4-55,-1 1-1,0 0 1,-1 0-1,1 1 0,-1 0 1,-12-5-1,5 4-43,0 1-1,-1 1 1,1 0-1,-1 1 1,0 1 0,0 1-1,0 0 1,-31 3-1,47-2 57,-1 0 0,1 1-1,-1-1 1,1 1 0,-1-1-1,1 1 1,-1-1 0,1 1 0,0 0-1,-1 0 1,1-1 0,0 1-1,0 0 1,0 0 0,-1 0-1,1 1 1,0-1 0,0 0 0,1 0-1,-1 0 1,0 1 0,0-1-1,0 2 1,-1 1-79,1 0 1,0 1-1,0-1 0,0 0 1,0 1-1,1-1 0,0 1 0,0 5 1,0-4-233,0 1 0,1 0 0,0-1 0,0 1 0,1-1 0,0 0 0,0 1 0,0-1 0,1 0 0,0 0 0,4 6 0,21 12-3340,3-9-2227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5.671"/>
    </inkml:context>
    <inkml:brush xml:id="br0">
      <inkml:brushProperty name="width" value="0.05" units="cm"/>
      <inkml:brushProperty name="height" value="0.05" units="cm"/>
      <inkml:brushProperty name="color" value="#004F8B"/>
    </inkml:brush>
  </inkml:definitions>
  <inkml:trace contextRef="#ctx0" brushRef="#br0">0 195 10421,'0'0'1787,"6"20"-1160,80 223 3028,-74-204-3471,-8-25-141,1 0 0,12 26-1,-16-39-87,-1-5-59,-3-15-216,0 1-1,0-1 1,-2 1-1,-11-30 1,-2-9-316,0-9-103,-19-76-1135,34 123 2422,0 0-1,1-1 0,1 1 1,1 0-1,2-27 1,-1 44-496,0 1 1,-1-1 0,1 0-1,0 0 1,0 1-1,0-1 1,0 0 0,1 1-1,-1 0 1,0-1-1,0 1 1,1-1-1,-1 1 1,1 0 0,0 0-1,-1 0 1,1 0-1,0 0 1,-1 0 0,1 1-1,0-1 1,0 0-1,0 1 1,0 0-1,-1-1 1,1 1 0,4 0-1,63-2 412,-51 3-402,6-1-7,64 3 137,-82-2-226,0-1 0,0 2-1,0-1 1,-1 1-1,1 0 1,-1 0-1,1 0 1,-1 1 0,0 0-1,0 0 1,0 0-1,5 6 1,-8-8-299,-1 1 0,0-1-1,0 1 1,0 0 0,0-1 0,0 1 0,0 0 0,0 0-1,0 0 1,-1 0 0,1 0 0,-1 0 0,1 0-1,-1 0 1,0 0 0,0 0 0,0 0 0,0 0-1,0 0 1,0 0 0,-1 0 0,1 0 0,-1-1 0,1 1-1,-1 0 1,-1 2 0,-19 12-7044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6"/>
    </inkml:context>
    <inkml:brush xml:id="br0">
      <inkml:brushProperty name="width" value="0.05" units="cm"/>
      <inkml:brushProperty name="height" value="0.05" units="cm"/>
      <inkml:brushProperty name="color" value="#004F8B"/>
    </inkml:brush>
  </inkml:definitions>
  <inkml:trace contextRef="#ctx0" brushRef="#br0">1 79 6163,'0'0'11333,"134"-24"-11237,-86 11-192,6 2-1008,0-2-3106,-7-4-4354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6.342"/>
    </inkml:context>
    <inkml:brush xml:id="br0">
      <inkml:brushProperty name="width" value="0.05" units="cm"/>
      <inkml:brushProperty name="height" value="0.05" units="cm"/>
      <inkml:brushProperty name="color" value="#004F8B"/>
    </inkml:brush>
  </inkml:definitions>
  <inkml:trace contextRef="#ctx0" brushRef="#br0">236 1 12662,'0'0'5368,"0"5"-5430,5 26-14,1-1 0,1 0 0,15 38 0,0 5 185,7 9-6,-20-61-99,-1 0-1,-1 1 1,6 35 0,-14-56-93,1 0 0,-1-1 0,0 1 0,0 0 0,1-1 0,-1 1 0,0-1 0,0 1 0,0-1 0,0 1 0,0-1 0,0 1 0,0-1 0,0 0 0,0 0 0,0 1 0,0-1 0,0 0 0,0 0 0,0 0 0,0 0 0,0 0 0,0 0 0,0-1 0,0 1 0,0 0 0,-2-1 0,-35-5-991,-20-9-495,23 5 1514,-1 1-1,-1 2 0,1 1 0,-41 0 0,76 6 104,0 0 0,0 0-1,0 1 1,0-1 0,0 0 0,0 1 0,0-1-1,1 1 1,-1-1 0,0 1 0,0 0 0,1-1-1,-1 1 1,0 0 0,1-1 0,-1 1-1,0 0 1,1 0 0,-1 0 0,1 0 0,0-1-1,-1 1 1,1 0 0,0 0 0,-1 0 0,1 0-1,0 0 1,0 0 0,0 0 0,0 0 0,0 0-1,0 0 1,0 0 0,0 0 0,0 0 0,0 0-1,1 0 1,-1-1 0,0 1 0,1 0-1,0 1 1,14 43 617,-9-36-538,1 1-1,0-1 1,1 0-1,0 0 1,0-1-1,1 0 0,0 0 1,0-1-1,1 0 1,0-1-1,0 0 0,1-1 1,0 0-1,12 4 1,-4-2-564,0-2-1,0 0 1,0-1 0,0-1 0,1-1-1,0-1 1,35-2 0,-15-5-4663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6.689"/>
    </inkml:context>
    <inkml:brush xml:id="br0">
      <inkml:brushProperty name="width" value="0.05" units="cm"/>
      <inkml:brushProperty name="height" value="0.05" units="cm"/>
      <inkml:brushProperty name="color" value="#004F8B"/>
    </inkml:brush>
  </inkml:definitions>
  <inkml:trace contextRef="#ctx0" brushRef="#br0">0 28 13222,'0'0'5955,"155"76"-5683,-105-42-96,-6 1-160,-5-3 16,-6-4-32,-8-6-720,-6-5-97,-5-4-1392,-8-11-1552</inkml:trace>
  <inkml:trace contextRef="#ctx0" brushRef="#br0" timeOffset="1">296 0 8196,'0'0'4226,"-107"78"-4162,69-25 1264,7 6-1328,6 6-144,7-5-2641,-3-17-2465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8.616"/>
    </inkml:context>
    <inkml:brush xml:id="br0">
      <inkml:brushProperty name="width" value="0.05" units="cm"/>
      <inkml:brushProperty name="height" value="0.05" units="cm"/>
      <inkml:brushProperty name="color" value="#004F8B"/>
    </inkml:brush>
  </inkml:definitions>
  <inkml:trace contextRef="#ctx0" brushRef="#br0">129 126 12710,'0'0'248,"19"7"366,-17-6-580,17 6 318,0-1 0,1-1-1,-1 0 1,1-2 0,33 2 0,-49-4-279,1-1 0,-1 0 0,1-1 1,-1 1-1,0-1 0,0 0 1,1 0-1,-1 0 0,0-1 1,0 1-1,0-1 0,6-4 1,-8 5-78,-1-1 1,0 1 0,1-1 0,-1 0 0,0 0 0,0 0-1,0 0 1,0 0 0,0 0 0,0 0 0,0 0 0,-1 0-1,1 0 1,-1 0 0,1 0 0,-1 0 0,0-1 0,0 1-1,0 0 1,0 0 0,-1 0 0,1-1 0,0 1 0,-1 0-1,1 0 1,-1 0 0,-2-4 0,1 2-90,-1-1 1,1 1 0,-1-1-1,0 1 1,-1 0-1,1 0 1,-1 0-1,0 1 1,0-1 0,0 1-1,0 0 1,-1 0-1,1 0 1,-1 1-1,1 0 1,-1-1-1,-5 0 1,-5-3-110,0 2 0,1-1 0,-2 2 1,-24-3-1,27 4 190,-1 1 1,1 1-1,-1 0 1,1 1-1,0 1 1,-1 0-1,-17 5 1,27-6 23,0 1 1,0 0-1,0 0 0,0 0 1,0 0-1,0 1 0,1 0 1,-1-1-1,1 1 1,0 1-1,0-1 0,0 0 1,0 1-1,0-1 0,1 1 1,-1 0-1,1 0 0,0 0 1,1 0-1,-1 0 0,1 1 1,-1-1-1,1 0 0,0 1 1,0 6-1,0-5-40,1 0 0,-1 0 0,1-1 0,0 1 0,0 0 0,1 0 0,0 0 0,0-1 0,0 1 0,1 0 0,0-1 0,0 1-1,0-1 1,1 0 0,0 0 0,0 0 0,0 0 0,0 0 0,1-1 0,0 1 0,0-1 0,0 0 0,0 0 0,1 0 0,-1-1 0,1 0 0,0 1 0,0-2 0,0 1 0,1-1 0,-1 0-1,11 3 1,35 5-2258,-1-8-1516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03:17.451"/>
    </inkml:context>
    <inkml:brush xml:id="br0">
      <inkml:brushProperty name="width" value="0.05" units="cm"/>
      <inkml:brushProperty name="height" value="0.05" units="cm"/>
      <inkml:brushProperty name="color" value="#33CCFF"/>
    </inkml:brush>
  </inkml:definitions>
  <inkml:trace contextRef="#ctx0" brushRef="#br0">278 1 4562,'0'0'3570,"0"57"-2215,2-25-831,1 1 0,12 52-1,4 25 75,-19-109-601,0-1-1,0 1 1,0-1 0,0 1-1,0 0 1,0-1 0,0 1-1,0-1 1,0 1 0,-1-1-1,1 1 1,0-1 0,0 1 0,0-1-1,-1 1 1,1-1 0,0 0-1,-1 1 1,1-1 0,0 1-1,-1-1 1,1 0 0,-1 1-1,1-1 1,0 0 0,-1 1-1,1-1 1,-1 0 0,1 0-1,-1 0 1,1 1 0,-1-1-1,0 0 1,-24 1-259,-25-13-235,35 8 388,-11-5-43,0 1 0,0 1-1,-1 2 1,0 1 0,-33-1 0,58 5 161,1 0 0,0 1 0,0-1 0,0 0 0,-1 1 1,1 0-1,0-1 0,0 1 0,0 0 0,0-1 0,0 1 0,0 0 0,0 0 1,0 0-1,0 0 0,1 0 0,-1 0 0,0 0 0,1 0 0,-1 0 0,0 0 1,1 0-1,-1 1 0,1-1 0,0 0 0,-1 0 0,1 1 0,0-1 0,0 0 0,0 0 1,0 1-1,0-1 0,0 0 0,0 0 0,0 1 0,1-1 0,-1 0 0,1 3 1,0 1 37,0 1 1,0 0-1,0-1 1,1 1 0,0-1-1,0 0 1,0 0 0,4 6-1,1-2-17,2 0 0,-1-1 0,1 0 1,0-1-1,0 0 0,1 0 0,0-1 0,0 0 0,1-1 0,0 0 0,12 3 0,0 0 80,0-1 0,1-1-1,0-2 1,35 3 0,-51-6-86,7 0 47,0 0 0,0-1-1,1 0 1,-1-2 0,17-2 0,-28 3-54,0-1-1,0 1 1,0-1 0,0 1-1,0-1 1,0-1 0,-1 1-1,1 0 1,-1-1 0,0 0-1,1 1 1,-1-1 0,0-1-1,-1 1 1,1 0 0,0-1-1,-1 1 1,0-1 0,0 0-1,0 0 1,0 0 0,1-7-1,2-7-128,-2-1-1,0 0 0,-1 0 1,-1 0-1,-3-34 0,2 11 317,0 41-33,2 28 93,3-15-258,0-1 1,0 0-1,1 0 0,0-1 1,1 0-1,1 0 0,-1-1 1,1 1-1,1-2 0,0 1 0,15 10 1,33 17-2972,-39-29-394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8.958"/>
    </inkml:context>
    <inkml:brush xml:id="br0">
      <inkml:brushProperty name="width" value="0.05" units="cm"/>
      <inkml:brushProperty name="height" value="0.05" units="cm"/>
      <inkml:brushProperty name="color" value="#004F8B"/>
    </inkml:brush>
  </inkml:definitions>
  <inkml:trace contextRef="#ctx0" brushRef="#br0">1 0 13206,'0'0'3570,"134"69"-3042,-90-42-528,-3 1 48,3-1 16,-5 0-64,-6-5-352,-2-2-1169,-8-5-1440,-13-7-1329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9.302"/>
    </inkml:context>
    <inkml:brush xml:id="br0">
      <inkml:brushProperty name="width" value="0.05" units="cm"/>
      <inkml:brushProperty name="height" value="0.05" units="cm"/>
      <inkml:brushProperty name="color" value="#004F8B"/>
    </inkml:brush>
  </inkml:definitions>
  <inkml:trace contextRef="#ctx0" brushRef="#br0">110 0 6275,'0'0'7619,"-97"107"-7523,88-68-96,5 2-176,4-4-1104,0-5-865,0-8-785,0-17-2464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09.647"/>
    </inkml:context>
    <inkml:brush xml:id="br0">
      <inkml:brushProperty name="width" value="0.05" units="cm"/>
      <inkml:brushProperty name="height" value="0.05" units="cm"/>
      <inkml:brushProperty name="color" value="#004F8B"/>
    </inkml:brush>
  </inkml:definitions>
  <inkml:trace contextRef="#ctx0" brushRef="#br0">1 28 10213,'0'0'1945,"7"14"-1911,-3-5-19,0 0 0,1 0-1,0-1 1,1 0 0,0 0-1,0 0 1,1 0 0,0-1-1,0 0 1,1-1 0,0 0-1,0 0 1,0 0 0,1-1-1,12 6 1,-17-9-14,1-1 0,-1 1 0,0-1 0,1 0 0,-1 0 0,1 0 0,-1-1-1,1 1 1,-1-1 0,1 0 0,8-2 0,-11 1-22,0 1-1,1-2 1,-1 1 0,0 0-1,0 0 1,0-1 0,-1 1-1,1-1 1,0 1 0,0-1-1,-1 0 1,1 1-1,-1-1 1,0 0 0,1 0-1,-1 0 1,0 0 0,0-1-1,0 1 1,-1 0 0,1 0-1,0-1 1,0-3-1,3-16-202,-1-1 0,-1-1 0,-1-32 0,-1 56 259,3 13 41,0 0 0,1 0 0,0 0 0,1 0 0,1 0 0,0-1 1,0 0-1,1 0 0,10 11 0,7 17 174,13 25 408,43 108 0,-72-154-610,-1 1 1,-1 0-1,-1 0 0,-1 0 0,0 1 0,-2-1 0,0 1 1,-2 0-1,0 0 0,-5 33 0,4-50-36,0 0 0,-1 1 1,0-1-1,0 0 0,0 0 0,0 0 0,-1-1 1,0 1-1,1 0 0,-1-1 0,-1 0 0,1 0 0,0 0 1,-1 0-1,1 0 0,-1-1 0,0 1 0,0-1 1,0 0-1,0-1 0,0 1 0,-1 0 0,1-1 0,0 0 1,-1 0-1,-6 0 0,3 0-8,-1 0 0,1 0 0,-1-1 1,0 0-1,1-1 0,-1 1 0,1-2 0,-1 1 0,1-1 0,-1-1 0,1 0 1,0 0-1,-9-5 0,8 2-9,-1-1 0,1-1 0,1 0-1,-1 0 1,2-1 0,-1 1 0,1-2 0,0 1 0,1-1 0,0 0 0,1-1 0,0 1-1,0-1 1,1 0 0,1 0 0,0 0 0,0-1 0,1 1 0,1-1 0,0 1 0,0-1 0,1 0-1,1 1 1,0-1 0,0 1 0,1-1 0,1 1 0,0-1 0,0 1 0,1 0 0,1 1-1,0-1 1,0 1 0,9-13 0,18-18-2868,1 0-1596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0.441"/>
    </inkml:context>
    <inkml:brush xml:id="br0">
      <inkml:brushProperty name="width" value="0.05" units="cm"/>
      <inkml:brushProperty name="height" value="0.05" units="cm"/>
      <inkml:brushProperty name="color" value="#004F8B"/>
    </inkml:brush>
  </inkml:definitions>
  <inkml:trace contextRef="#ctx0" brushRef="#br0">48 2 8564,'0'0'5947,"-1"-1"-5352,1 5-705,8 17 182,1-1 1,1 0-1,0-1 0,1 0 0,2-1 1,0 0-1,0-1 0,20 19 0,-8-7 53,33 49-1,-58-78-146,0 0-1,0 1 1,0-1 0,0 0-1,0 1 1,0-1-1,0 0 1,0 1-1,0-1 1,0 0 0,0 0-1,0 1 1,-1-1-1,1 0 1,0 1-1,0-1 1,0 0 0,0 1-1,-1-1 1,1 0-1,0 0 1,0 1 0,0-1-1,-1 0 1,1 0-1,0 0 1,0 1-1,-1-1 1,1 0 0,0 0-1,-1 0 1,1 0-1,0 1 1,0-1-1,-1 0 1,1 0 0,0 0-1,-1 0 1,1 0-1,0 0 1,-1 0-1,1 0 1,0 0 0,-1 0-1,1 0 1,0 0-1,-1 0 1,1-1-1,0 1 1,-1 0 0,-25 0-426,20 0 265,-200-15-1868,205 15 2389,3 3-334,-1 0-1,1 0 0,-1 0 1,1-1-1,0 1 0,0 0 1,1-1-1,-1 1 0,0-1 0,1 0 1,-1 0-1,6 3 0,-3-1 32,9 6 14,1 0 0,0 0 0,0-2 0,1 0 0,0-1 0,1 0 0,-1-1 0,1-1 0,1-1 0,-1-1 0,0 0 0,1-1 0,0 0 0,27-3 0,-32 1 32,0-1-1,0-1 1,0 0 0,0 0-1,-1-1 1,1-1 0,-1 0 0,0-1-1,0-1 1,0 0 0,0 0 0,-1-1-1,0 0 1,-1-1 0,0 0 0,0-1-1,0 0 1,-1-1 0,-1 1-1,10-16 1,-15 22-50,-2 0 0,1 1-1,0-1 1,0-1 0,-1 1 0,0 0-1,1 0 1,-1 0 0,0-1 0,-1 1-1,1-1 1,-1 1 0,1 0-1,-1-1 1,0 1 0,0-1 0,-1 1-1,1-1 1,-1 1 0,1 0 0,-3-5-1,2 5 12,-1 1 0,0 0-1,0-1 1,0 1 0,-1 0-1,1 0 1,-1 0-1,1 1 1,-1-1 0,1 0-1,-1 1 1,0 0 0,0 0-1,0 0 1,1 0 0,-1 0-1,0 0 1,0 1-1,0-1 1,-1 1 0,1 0-1,0 0 1,-4 0 0,3 0-50,0 0 1,0 0-1,0 0 1,1 1-1,-1-1 1,0 1-1,1 0 1,-1 0-1,1 0 1,-1 1-1,1-1 1,-1 1-1,1 0 1,-5 3-1,5-3-12,1 1 1,0-1-1,1 1 0,-1 0 0,0 0 0,1-1 0,-1 1 1,1 0-1,0 0 0,0 1 0,0-1 0,1 0 0,-1 0 0,1 0 1,0 0-1,-1 1 0,2 4 0,-1-4 6,1-1 1,0 1-1,0-1 0,0 1 0,0-1 1,0 0-1,1 1 0,-1-1 0,1 0 1,0 0-1,0 0 0,0-1 0,1 1 1,-1 0-1,1-1 0,-1 1 0,1-1 1,0 0-1,0 0 0,0 0 0,0 0 0,0-1 1,0 1-1,1-1 0,-1 1 0,5 0 1,8 3 47,1 0 0,-1-2 0,1 1 1,22 0-1,-12-2 54,1-1-1,-1-1 1,54-7-1,-74 6-53,1-1 0,-1 1 1,0-1-1,1-1 0,-1 1 0,0-1 0,-1-1 0,1 1 0,0-1 0,-1 0 0,0 0 1,0-1-1,0 0 0,-1 0 0,1-1 0,-1 1 0,-1-1 0,1 0 0,5-9 0,-8 11-57,0 1 0,0-1 0,-1 0 0,1 0 0,-1 0-1,0 0 1,0 0 0,0 0 0,0 0 0,-1 0 0,0 0-1,0 0 1,0-1 0,0 1 0,-1 0 0,1 0 0,-1 0 0,0 0-1,0 0 1,-1 0 0,1 0 0,-1 0 0,0 1 0,0-1-1,0 0 1,0 1 0,-1 0 0,1-1 0,-1 1 0,0 0-1,0 0 1,0 1 0,0-1 0,-1 1 0,1-1 0,-1 1-1,1 0 1,-1 0 0,0 1 0,0-1 0,0 1 0,0 0-1,-7-1 1,10 1 41,1 1 0,-1 0 1,1 0-1,-1 0 0,1 0 0,-1 0 0,1 0 0,-1 0 0,0 0 0,1 0 0,-1 1 0,1-1 0,-1 0 0,1 0 0,-1 0 1,1 1-1,-1-1 0,1 0 0,-1 0 0,1 1 0,0-1 0,-1 1 0,1-1 0,-1 0 0,1 1 0,0-1 0,-1 1 0,1-1 0,0 1 1,-1-1-1,1 1 0,-2 23 156,2-19-158,1 1 1,0 0 0,1 0 0,-1-1-1,1 1 1,5 8 0,0-4 23,1-1 0,0-1 0,1 1 1,0-1-1,0-1 0,1 0 0,-1 0 0,2-1 0,-1 0 1,1-1-1,0 0 0,21 6 0,-22-8-1745,1 0 0,-1-1 0,0 0-1,20 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0.815"/>
    </inkml:context>
    <inkml:brush xml:id="br0">
      <inkml:brushProperty name="width" value="0.05" units="cm"/>
      <inkml:brushProperty name="height" value="0.05" units="cm"/>
      <inkml:brushProperty name="color" value="#004F8B"/>
    </inkml:brush>
  </inkml:definitions>
  <inkml:trace contextRef="#ctx0" brushRef="#br0">278 0 10917,'0'0'0,"-131"76"-304,84-33 304,-3 8-1537,0-5-3633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2.671"/>
    </inkml:context>
    <inkml:brush xml:id="br0">
      <inkml:brushProperty name="width" value="0.05" units="cm"/>
      <inkml:brushProperty name="height" value="0.05" units="cm"/>
      <inkml:brushProperty name="color" value="#004F8B"/>
    </inkml:brush>
  </inkml:definitions>
  <inkml:trace contextRef="#ctx0" brushRef="#br0">611 0 3890,'0'0'8697,"-7"3"-7889,-19 7-748,0 1 0,1 1-1,1 1 1,-1 2 0,-34 27-1,11-3-50,-64 69 1,81-75-11,2 1 0,1 2 0,1 1 0,-26 50 0,38-58 1,2-1 0,1 2 1,2 0-1,0 0 0,2 1 1,-7 61-1,10-44 75,3 0 1,1 1-1,3-1 1,2 0-1,2 1 1,2-2-1,2 1 1,26 70-1,-23-84 25,2 0 1,1-2-1,2 1 0,1-2 1,2-1-1,1 0 1,1-1-1,1-2 0,2-1 1,0 0-1,56 39 0,-51-44 155,1-2 0,1-1-1,64 25 1,110 21 773,-202-62-1453,15 4 1175,-14 3-6363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3.372"/>
    </inkml:context>
    <inkml:brush xml:id="br0">
      <inkml:brushProperty name="width" value="0.05" units="cm"/>
      <inkml:brushProperty name="height" value="0.05" units="cm"/>
      <inkml:brushProperty name="color" value="#004F8B"/>
    </inkml:brush>
  </inkml:definitions>
  <inkml:trace contextRef="#ctx0" brushRef="#br0">48 0 5250,'0'0'7180,"0"4"-6876,2 2-197,0 0-1,1 0 1,-1 0 0,1 0 0,0-1 0,1 1 0,-1-1-1,1 0 1,0 0 0,8 7 0,55 48 1297,-50-47-1011,97 71 1078,-71-55-969,57 52 1,-98-80-494,0 1 1,0-1 0,0 1-1,0 0 1,0-1-1,-1 1 1,1 0 0,-1 0-1,1 0 1,-1 1-1,0-1 1,0 0 0,0 0-1,0 1 1,0-1 0,0 0-1,-1 1 1,1-1-1,-1 1 1,0-1 0,0 1-1,0-1 1,0 1-1,0-1 1,0 1 0,0-1-1,-1 0 1,0 1 0,1-1-1,-1 1 1,0-1-1,0 0 1,0 0 0,0 1-1,-1-1 1,1 0-1,0 0 1,-1 0 0,0 0-1,1-1 1,-1 1-1,-3 2 1,-8 6-22,0-1-1,-1 0 1,0-1-1,0 0 1,-18 6-1,26-11 0,-27 12 37,-1-1-1,0-2 1,-1-1 0,0-1 0,-1-3-1,1 0 1,-51 1 0,86-47-483,8-261-3119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8.251"/>
    </inkml:context>
    <inkml:brush xml:id="br0">
      <inkml:brushProperty name="width" value="0.05" units="cm"/>
      <inkml:brushProperty name="height" value="0.05" units="cm"/>
      <inkml:brushProperty name="color" value="#004F8B"/>
    </inkml:brush>
  </inkml:definitions>
  <inkml:trace contextRef="#ctx0" brushRef="#br0">112 101 2785,'0'0'4594,"1"21"-3329,56 365 4754,-54-368-5796,-6-27 175,-11-30-342,-14-12-564,3 0 0,2-2-1,2-1 1,3-1-1,2 0 1,-9-59-1,25 112 572,0 0 0,0 1 0,0-1 0,0 1 0,1-1 0,-1 0-1,0 1 1,0-1 0,1 1 0,-1-1 0,1 1 0,0-1 0,-1 1 0,1-1-1,0 1 1,0-1 0,0 1 0,0 0 0,0 0 0,0-1 0,0 1-1,1 0 1,-1 0 0,0 0 0,1 0 0,-1 1 0,0-1 0,1 0-1,-1 0 1,1 1 0,-1-1 0,1 1 0,0-1 0,-1 1 0,1 0 0,-1 0-1,4 0 1,10-2 32,0 1 1,0 1-1,22 2 0,-7 0 179,255 0 794,-299 17-11871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8.580"/>
    </inkml:context>
    <inkml:brush xml:id="br0">
      <inkml:brushProperty name="width" value="0.05" units="cm"/>
      <inkml:brushProperty name="height" value="0.05" units="cm"/>
      <inkml:brushProperty name="color" value="#004F8B"/>
    </inkml:brush>
  </inkml:definitions>
  <inkml:trace contextRef="#ctx0" brushRef="#br0">1 3 7187,'0'0'9237,"55"0"-8469,-28 0-656,-2 0 80,4 0-160,2-2-32,-4 2-352,0 0-881,-2 0-816,-2 0-1216,-5 0-1057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15:21:19.016"/>
    </inkml:context>
    <inkml:brush xml:id="br0">
      <inkml:brushProperty name="width" value="0.05" units="cm"/>
      <inkml:brushProperty name="height" value="0.05" units="cm"/>
      <inkml:brushProperty name="color" value="#004F8B"/>
    </inkml:brush>
  </inkml:definitions>
  <inkml:trace contextRef="#ctx0" brushRef="#br0">0 147 144,'0'0'11432,"18"0"-9933,17 1-1125,5 1 554,0-1 1,50-7-1,-87 6-904,0-1 1,1 1-1,-1-1 0,0 0 0,1 0 0,-1-1 1,0 1-1,0-1 0,0 1 0,0-1 0,0 0 1,-1 0-1,1-1 0,0 1 0,-1 0 1,0-1-1,1 1 0,-1-1 0,3-6 0,-3 4-146,0 0 0,0 0-1,0 0 1,-1 0-1,0-1 1,0 1 0,0-1-1,-1 1 1,0-1-1,0 1 1,-1-9 0,0 13 74,1-1 1,-1 1 0,0-1 0,0 1 0,0-1 0,0 1-1,0 0 1,0 0 0,0-1 0,-1 1 0,1 0 0,0 0-1,-1 0 1,1 0 0,-1 0 0,1 1 0,-1-1 0,1 0-1,-1 1 1,1-1 0,-1 1 0,-3-1 0,-40-6-144,39 6 216,0 0 0,0 1 0,0 0 0,0 0-1,0 1 1,0 0 0,0 0 0,0 0-1,0 1 1,1 0 0,-1 0 0,0 0 0,1 1-1,0-1 1,-1 1 0,1 1 0,0-1 0,1 1-1,-1 0 1,1 0 0,-1 0 0,1 1-1,0-1 1,1 1 0,-1 0 0,1 0 0,0 0-1,0 1 1,1-1 0,-4 10 0,5-11 23,-1 0 0,1 0 0,0 0 0,0 0 0,0 1 0,0-1 0,1 0 0,0 1 0,0-1 0,0 0-1,0 1 1,1-1 0,0 0 0,0 0 0,0 0 0,0 1 0,0-1 0,1 0 0,0 0 0,0-1 0,0 1 0,0 0 0,1-1 0,-1 1 0,1-1 0,0 0 0,0 1 0,0-2 0,4 4 0,4 2 38,1-1-1,0-1 1,0 0-1,0 0 1,1-1-1,0-1 1,0 0-1,16 3 1,1-3 125,0 0 0,56-2 0,-85-2-207,0 0-100,6-12-6792,-4 0 1597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C441-FCD8-4513-A803-02E7E47B5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F9D96-C696-47E3-8D4A-29631A4FF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F018FD-6DB2-48B6-B2FD-37F8EC441D3F}"/>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5" name="Footer Placeholder 4">
            <a:extLst>
              <a:ext uri="{FF2B5EF4-FFF2-40B4-BE49-F238E27FC236}">
                <a16:creationId xmlns:a16="http://schemas.microsoft.com/office/drawing/2014/main" id="{8F8E4812-E246-4BD1-A11B-17CB1874D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53F11-DD80-4929-A606-217D9DAA9F1B}"/>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60576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4E52-F98C-4B29-9123-B0895E605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E040D2-EB1C-4B3C-A2E4-C21E2F6F2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EDBC7-A9CC-4F3D-AF47-705E54706F04}"/>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5" name="Footer Placeholder 4">
            <a:extLst>
              <a:ext uri="{FF2B5EF4-FFF2-40B4-BE49-F238E27FC236}">
                <a16:creationId xmlns:a16="http://schemas.microsoft.com/office/drawing/2014/main" id="{1AE78DAE-6F70-48C8-BCFB-3D55D4905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EEA28-B8C2-48CE-8A3E-37059CC8B810}"/>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41018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1F971-3CD8-4715-ADCF-4A7909806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FA2BB-38E6-4043-B08E-0860EF016A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DA363-5645-4BD4-8DA5-9F511D810E08}"/>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5" name="Footer Placeholder 4">
            <a:extLst>
              <a:ext uri="{FF2B5EF4-FFF2-40B4-BE49-F238E27FC236}">
                <a16:creationId xmlns:a16="http://schemas.microsoft.com/office/drawing/2014/main" id="{AE87216A-9EB5-4BF4-B833-5AB250B4D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0293E-3E3C-40A4-A1AA-68A7DEDD55F0}"/>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41423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B93A-1925-4F84-A800-7283C10FB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D860A-7DDE-44D0-92C0-92EE43B626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1DA4B-5FD2-48CE-BDBC-08402CFD76FA}"/>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5" name="Footer Placeholder 4">
            <a:extLst>
              <a:ext uri="{FF2B5EF4-FFF2-40B4-BE49-F238E27FC236}">
                <a16:creationId xmlns:a16="http://schemas.microsoft.com/office/drawing/2014/main" id="{CFA84F6C-332F-4BD3-9159-E9A208D3D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FAFCA-95DB-48BE-8B97-B2A0BFC8F163}"/>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07491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8537-F5C9-48F9-AB6D-61FC26885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E36228-6277-41FE-85C1-AA23E8023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2737CC-77C2-409D-8E2F-568004CA7FD0}"/>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5" name="Footer Placeholder 4">
            <a:extLst>
              <a:ext uri="{FF2B5EF4-FFF2-40B4-BE49-F238E27FC236}">
                <a16:creationId xmlns:a16="http://schemas.microsoft.com/office/drawing/2014/main" id="{8BA15A71-B5B0-4D93-9FA9-76A072D27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A965E-1718-4659-B516-7A5862067786}"/>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370656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E8AD-E55F-4CFB-9630-84A109840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75C4D-79C7-421C-A788-261B7BD31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E0E7F-88F8-4DAE-A630-3C7B78F39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58D9D-C411-4F21-A743-C72D1838341F}"/>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6" name="Footer Placeholder 5">
            <a:extLst>
              <a:ext uri="{FF2B5EF4-FFF2-40B4-BE49-F238E27FC236}">
                <a16:creationId xmlns:a16="http://schemas.microsoft.com/office/drawing/2014/main" id="{5F1BC884-822E-48EE-B03B-DBA67C296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AC21E-1557-4E0B-9056-0049019DF5AA}"/>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339169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58B8-C606-4895-A626-7A5611186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F3D4B-E9FA-410C-B2E6-05AC92A19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48A09-1D16-4FE9-86F2-244C8184C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DBB6D-A5C8-4ED3-AB19-5B4182987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50162-7A4C-4A6A-A5BC-475095A3B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4AC8C-E1A9-4346-899A-536DF2CC6F77}"/>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8" name="Footer Placeholder 7">
            <a:extLst>
              <a:ext uri="{FF2B5EF4-FFF2-40B4-BE49-F238E27FC236}">
                <a16:creationId xmlns:a16="http://schemas.microsoft.com/office/drawing/2014/main" id="{CB0BC2DC-AE46-4D13-BC01-E5BD38A5AE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767E6-8CF9-4C92-8613-C81AF84F1F9F}"/>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23038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AC9B-BAE7-4B30-9F99-52DEAF26C7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EF5F74-7A9B-4837-8B8B-86135F3E2209}"/>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4" name="Footer Placeholder 3">
            <a:extLst>
              <a:ext uri="{FF2B5EF4-FFF2-40B4-BE49-F238E27FC236}">
                <a16:creationId xmlns:a16="http://schemas.microsoft.com/office/drawing/2014/main" id="{BB437DEF-E3E7-44E8-9DE2-46ECF9CAE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241A5-9BEB-4D39-B6A4-CEDFC2179BDB}"/>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319530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CE70B-7979-49FF-9383-33F3E988348C}"/>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3" name="Footer Placeholder 2">
            <a:extLst>
              <a:ext uri="{FF2B5EF4-FFF2-40B4-BE49-F238E27FC236}">
                <a16:creationId xmlns:a16="http://schemas.microsoft.com/office/drawing/2014/main" id="{2573CA82-1051-4F3D-A075-66D65796EE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81CA56-8C98-4BE5-9768-132437219275}"/>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257374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E982-551D-4A04-953D-795FB0D52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0898C-66B1-40B8-90F1-1D15677FC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9AE03-A2CA-4386-8AB6-AF35314B3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7B788-D5B7-43DE-B7F4-B8C985F4C115}"/>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6" name="Footer Placeholder 5">
            <a:extLst>
              <a:ext uri="{FF2B5EF4-FFF2-40B4-BE49-F238E27FC236}">
                <a16:creationId xmlns:a16="http://schemas.microsoft.com/office/drawing/2014/main" id="{DADBE927-0E95-49FA-BFEF-25715E0CA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17CAC-3024-4FBA-8D0E-B0D9515D1D02}"/>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46404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1A00-F4D3-499E-A59C-DFD307D07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39EB1-D5B0-4050-9FA6-A12791FE0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FA203-416C-4AEB-BF36-4022257B2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5946B-3960-4169-B155-0AF8791E4DD8}"/>
              </a:ext>
            </a:extLst>
          </p:cNvPr>
          <p:cNvSpPr>
            <a:spLocks noGrp="1"/>
          </p:cNvSpPr>
          <p:nvPr>
            <p:ph type="dt" sz="half" idx="10"/>
          </p:nvPr>
        </p:nvSpPr>
        <p:spPr/>
        <p:txBody>
          <a:bodyPr/>
          <a:lstStyle/>
          <a:p>
            <a:fld id="{30E53129-8690-432A-8238-C996E7E1B3A2}" type="datetimeFigureOut">
              <a:rPr lang="en-US" smtClean="0"/>
              <a:t>11/19/2020</a:t>
            </a:fld>
            <a:endParaRPr lang="en-US"/>
          </a:p>
        </p:txBody>
      </p:sp>
      <p:sp>
        <p:nvSpPr>
          <p:cNvPr id="6" name="Footer Placeholder 5">
            <a:extLst>
              <a:ext uri="{FF2B5EF4-FFF2-40B4-BE49-F238E27FC236}">
                <a16:creationId xmlns:a16="http://schemas.microsoft.com/office/drawing/2014/main" id="{59A7447F-1D81-4B9D-B0C0-519D14AF1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03BC9-73F1-44E5-85B3-73F85BDB3155}"/>
              </a:ext>
            </a:extLst>
          </p:cNvPr>
          <p:cNvSpPr>
            <a:spLocks noGrp="1"/>
          </p:cNvSpPr>
          <p:nvPr>
            <p:ph type="sldNum" sz="quarter" idx="12"/>
          </p:nvPr>
        </p:nvSpPr>
        <p:spPr/>
        <p:txBody>
          <a:bodyPr/>
          <a:lstStyle/>
          <a:p>
            <a:fld id="{52214088-6062-446C-AA2F-0A9DA1F55906}" type="slidenum">
              <a:rPr lang="en-US" smtClean="0"/>
              <a:t>‹#›</a:t>
            </a:fld>
            <a:endParaRPr lang="en-US"/>
          </a:p>
        </p:txBody>
      </p:sp>
    </p:spTree>
    <p:extLst>
      <p:ext uri="{BB962C8B-B14F-4D97-AF65-F5344CB8AC3E}">
        <p14:creationId xmlns:p14="http://schemas.microsoft.com/office/powerpoint/2010/main" val="136736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165E1-C1B2-449A-8861-C4F0E710B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E1C7B-DE71-492A-B4A2-F323F5AB2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DAC88-5D4B-4B5A-A3B0-97B11C2DA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53129-8690-432A-8238-C996E7E1B3A2}" type="datetimeFigureOut">
              <a:rPr lang="en-US" smtClean="0"/>
              <a:t>11/19/2020</a:t>
            </a:fld>
            <a:endParaRPr lang="en-US"/>
          </a:p>
        </p:txBody>
      </p:sp>
      <p:sp>
        <p:nvSpPr>
          <p:cNvPr id="5" name="Footer Placeholder 4">
            <a:extLst>
              <a:ext uri="{FF2B5EF4-FFF2-40B4-BE49-F238E27FC236}">
                <a16:creationId xmlns:a16="http://schemas.microsoft.com/office/drawing/2014/main" id="{EE9978E5-E3C9-4B9C-B8FC-FA8FB689C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3E56F2-1691-4042-BD76-6B59AE6D6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14088-6062-446C-AA2F-0A9DA1F55906}" type="slidenum">
              <a:rPr lang="en-US" smtClean="0"/>
              <a:t>‹#›</a:t>
            </a:fld>
            <a:endParaRPr lang="en-US"/>
          </a:p>
        </p:txBody>
      </p:sp>
    </p:spTree>
    <p:extLst>
      <p:ext uri="{BB962C8B-B14F-4D97-AF65-F5344CB8AC3E}">
        <p14:creationId xmlns:p14="http://schemas.microsoft.com/office/powerpoint/2010/main" val="217957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231.png"/><Relationship Id="rId299" Type="http://schemas.openxmlformats.org/officeDocument/2006/relationships/image" Target="../media/image322.png"/><Relationship Id="rId303" Type="http://schemas.openxmlformats.org/officeDocument/2006/relationships/image" Target="../media/image324.png"/><Relationship Id="rId21" Type="http://schemas.openxmlformats.org/officeDocument/2006/relationships/image" Target="../media/image183.png"/><Relationship Id="rId42" Type="http://schemas.openxmlformats.org/officeDocument/2006/relationships/customXml" Target="../ink/ink198.xml"/><Relationship Id="rId63" Type="http://schemas.openxmlformats.org/officeDocument/2006/relationships/image" Target="../media/image204.png"/><Relationship Id="rId84" Type="http://schemas.openxmlformats.org/officeDocument/2006/relationships/customXml" Target="../ink/ink219.xml"/><Relationship Id="rId138" Type="http://schemas.openxmlformats.org/officeDocument/2006/relationships/customXml" Target="../ink/ink246.xml"/><Relationship Id="rId159" Type="http://schemas.openxmlformats.org/officeDocument/2006/relationships/image" Target="../media/image252.png"/><Relationship Id="rId324" Type="http://schemas.openxmlformats.org/officeDocument/2006/relationships/customXml" Target="../ink/ink339.xml"/><Relationship Id="rId345" Type="http://schemas.openxmlformats.org/officeDocument/2006/relationships/image" Target="../media/image345.png"/><Relationship Id="rId170" Type="http://schemas.openxmlformats.org/officeDocument/2006/relationships/customXml" Target="../ink/ink262.xml"/><Relationship Id="rId191" Type="http://schemas.openxmlformats.org/officeDocument/2006/relationships/image" Target="../media/image268.png"/><Relationship Id="rId205" Type="http://schemas.openxmlformats.org/officeDocument/2006/relationships/image" Target="../media/image275.png"/><Relationship Id="rId226" Type="http://schemas.openxmlformats.org/officeDocument/2006/relationships/customXml" Target="../ink/ink290.xml"/><Relationship Id="rId247" Type="http://schemas.openxmlformats.org/officeDocument/2006/relationships/image" Target="../media/image296.png"/><Relationship Id="rId107" Type="http://schemas.openxmlformats.org/officeDocument/2006/relationships/image" Target="../media/image226.png"/><Relationship Id="rId268" Type="http://schemas.openxmlformats.org/officeDocument/2006/relationships/customXml" Target="../ink/ink311.xml"/><Relationship Id="rId289" Type="http://schemas.openxmlformats.org/officeDocument/2006/relationships/image" Target="../media/image317.png"/><Relationship Id="rId11" Type="http://schemas.openxmlformats.org/officeDocument/2006/relationships/image" Target="../media/image67.png"/><Relationship Id="rId32" Type="http://schemas.openxmlformats.org/officeDocument/2006/relationships/customXml" Target="../ink/ink193.xml"/><Relationship Id="rId53" Type="http://schemas.openxmlformats.org/officeDocument/2006/relationships/image" Target="../media/image199.png"/><Relationship Id="rId74" Type="http://schemas.openxmlformats.org/officeDocument/2006/relationships/customXml" Target="../ink/ink214.xml"/><Relationship Id="rId128" Type="http://schemas.openxmlformats.org/officeDocument/2006/relationships/customXml" Target="../ink/ink241.xml"/><Relationship Id="rId149" Type="http://schemas.openxmlformats.org/officeDocument/2006/relationships/image" Target="../media/image247.png"/><Relationship Id="rId314" Type="http://schemas.openxmlformats.org/officeDocument/2006/relationships/customXml" Target="../ink/ink334.xml"/><Relationship Id="rId335" Type="http://schemas.openxmlformats.org/officeDocument/2006/relationships/image" Target="../media/image340.png"/><Relationship Id="rId356" Type="http://schemas.openxmlformats.org/officeDocument/2006/relationships/customXml" Target="../ink/ink355.xml"/><Relationship Id="rId5" Type="http://schemas.openxmlformats.org/officeDocument/2006/relationships/image" Target="../media/image176.png"/><Relationship Id="rId95" Type="http://schemas.openxmlformats.org/officeDocument/2006/relationships/image" Target="../media/image220.png"/><Relationship Id="rId160" Type="http://schemas.openxmlformats.org/officeDocument/2006/relationships/customXml" Target="../ink/ink257.xml"/><Relationship Id="rId181" Type="http://schemas.openxmlformats.org/officeDocument/2006/relationships/image" Target="../media/image263.png"/><Relationship Id="rId216" Type="http://schemas.openxmlformats.org/officeDocument/2006/relationships/customXml" Target="../ink/ink285.xml"/><Relationship Id="rId237" Type="http://schemas.openxmlformats.org/officeDocument/2006/relationships/image" Target="../media/image291.png"/><Relationship Id="rId258" Type="http://schemas.openxmlformats.org/officeDocument/2006/relationships/customXml" Target="../ink/ink306.xml"/><Relationship Id="rId279" Type="http://schemas.openxmlformats.org/officeDocument/2006/relationships/image" Target="../media/image312.png"/><Relationship Id="rId22" Type="http://schemas.openxmlformats.org/officeDocument/2006/relationships/customXml" Target="../ink/ink188.xml"/><Relationship Id="rId43" Type="http://schemas.openxmlformats.org/officeDocument/2006/relationships/image" Target="../media/image194.png"/><Relationship Id="rId64" Type="http://schemas.openxmlformats.org/officeDocument/2006/relationships/customXml" Target="../ink/ink209.xml"/><Relationship Id="rId118" Type="http://schemas.openxmlformats.org/officeDocument/2006/relationships/customXml" Target="../ink/ink236.xml"/><Relationship Id="rId139" Type="http://schemas.openxmlformats.org/officeDocument/2006/relationships/image" Target="../media/image242.png"/><Relationship Id="rId290" Type="http://schemas.openxmlformats.org/officeDocument/2006/relationships/customXml" Target="../ink/ink322.xml"/><Relationship Id="rId304" Type="http://schemas.openxmlformats.org/officeDocument/2006/relationships/customXml" Target="../ink/ink329.xml"/><Relationship Id="rId325" Type="http://schemas.openxmlformats.org/officeDocument/2006/relationships/image" Target="../media/image335.png"/><Relationship Id="rId346" Type="http://schemas.openxmlformats.org/officeDocument/2006/relationships/customXml" Target="../ink/ink350.xml"/><Relationship Id="rId85" Type="http://schemas.openxmlformats.org/officeDocument/2006/relationships/image" Target="../media/image215.png"/><Relationship Id="rId150" Type="http://schemas.openxmlformats.org/officeDocument/2006/relationships/customXml" Target="../ink/ink252.xml"/><Relationship Id="rId171" Type="http://schemas.openxmlformats.org/officeDocument/2006/relationships/image" Target="../media/image258.png"/><Relationship Id="rId192" Type="http://schemas.openxmlformats.org/officeDocument/2006/relationships/customXml" Target="../ink/ink273.xml"/><Relationship Id="rId206" Type="http://schemas.openxmlformats.org/officeDocument/2006/relationships/customXml" Target="../ink/ink280.xml"/><Relationship Id="rId227" Type="http://schemas.openxmlformats.org/officeDocument/2006/relationships/image" Target="../media/image286.png"/><Relationship Id="rId248" Type="http://schemas.openxmlformats.org/officeDocument/2006/relationships/customXml" Target="../ink/ink301.xml"/><Relationship Id="rId269" Type="http://schemas.openxmlformats.org/officeDocument/2006/relationships/image" Target="../media/image307.png"/><Relationship Id="rId12" Type="http://schemas.openxmlformats.org/officeDocument/2006/relationships/customXml" Target="../ink/ink183.xml"/><Relationship Id="rId33" Type="http://schemas.openxmlformats.org/officeDocument/2006/relationships/image" Target="../media/image189.png"/><Relationship Id="rId108" Type="http://schemas.openxmlformats.org/officeDocument/2006/relationships/customXml" Target="../ink/ink231.xml"/><Relationship Id="rId129" Type="http://schemas.openxmlformats.org/officeDocument/2006/relationships/image" Target="../media/image237.png"/><Relationship Id="rId280" Type="http://schemas.openxmlformats.org/officeDocument/2006/relationships/customXml" Target="../ink/ink317.xml"/><Relationship Id="rId315" Type="http://schemas.openxmlformats.org/officeDocument/2006/relationships/image" Target="../media/image330.png"/><Relationship Id="rId336" Type="http://schemas.openxmlformats.org/officeDocument/2006/relationships/customXml" Target="../ink/ink345.xml"/><Relationship Id="rId357" Type="http://schemas.openxmlformats.org/officeDocument/2006/relationships/image" Target="../media/image351.png"/><Relationship Id="rId54" Type="http://schemas.openxmlformats.org/officeDocument/2006/relationships/customXml" Target="../ink/ink204.xml"/><Relationship Id="rId75" Type="http://schemas.openxmlformats.org/officeDocument/2006/relationships/image" Target="../media/image210.png"/><Relationship Id="rId96" Type="http://schemas.openxmlformats.org/officeDocument/2006/relationships/customXml" Target="../ink/ink225.xml"/><Relationship Id="rId140" Type="http://schemas.openxmlformats.org/officeDocument/2006/relationships/customXml" Target="../ink/ink247.xml"/><Relationship Id="rId161" Type="http://schemas.openxmlformats.org/officeDocument/2006/relationships/image" Target="../media/image253.png"/><Relationship Id="rId182" Type="http://schemas.openxmlformats.org/officeDocument/2006/relationships/customXml" Target="../ink/ink268.xml"/><Relationship Id="rId217" Type="http://schemas.openxmlformats.org/officeDocument/2006/relationships/image" Target="../media/image281.png"/><Relationship Id="rId6" Type="http://schemas.openxmlformats.org/officeDocument/2006/relationships/customXml" Target="../ink/ink180.xml"/><Relationship Id="rId238" Type="http://schemas.openxmlformats.org/officeDocument/2006/relationships/customXml" Target="../ink/ink296.xml"/><Relationship Id="rId259" Type="http://schemas.openxmlformats.org/officeDocument/2006/relationships/image" Target="../media/image302.png"/><Relationship Id="rId23" Type="http://schemas.openxmlformats.org/officeDocument/2006/relationships/image" Target="../media/image184.png"/><Relationship Id="rId119" Type="http://schemas.openxmlformats.org/officeDocument/2006/relationships/image" Target="../media/image232.png"/><Relationship Id="rId270" Type="http://schemas.openxmlformats.org/officeDocument/2006/relationships/customXml" Target="../ink/ink312.xml"/><Relationship Id="rId291" Type="http://schemas.openxmlformats.org/officeDocument/2006/relationships/image" Target="../media/image318.png"/><Relationship Id="rId305" Type="http://schemas.openxmlformats.org/officeDocument/2006/relationships/image" Target="../media/image325.png"/><Relationship Id="rId326" Type="http://schemas.openxmlformats.org/officeDocument/2006/relationships/customXml" Target="../ink/ink340.xml"/><Relationship Id="rId347" Type="http://schemas.openxmlformats.org/officeDocument/2006/relationships/image" Target="../media/image346.png"/><Relationship Id="rId44" Type="http://schemas.openxmlformats.org/officeDocument/2006/relationships/customXml" Target="../ink/ink199.xml"/><Relationship Id="rId65" Type="http://schemas.openxmlformats.org/officeDocument/2006/relationships/image" Target="../media/image205.png"/><Relationship Id="rId86" Type="http://schemas.openxmlformats.org/officeDocument/2006/relationships/customXml" Target="../ink/ink220.xml"/><Relationship Id="rId130" Type="http://schemas.openxmlformats.org/officeDocument/2006/relationships/customXml" Target="../ink/ink242.xml"/><Relationship Id="rId151" Type="http://schemas.openxmlformats.org/officeDocument/2006/relationships/image" Target="../media/image248.png"/><Relationship Id="rId172" Type="http://schemas.openxmlformats.org/officeDocument/2006/relationships/customXml" Target="../ink/ink263.xml"/><Relationship Id="rId193" Type="http://schemas.openxmlformats.org/officeDocument/2006/relationships/image" Target="../media/image269.png"/><Relationship Id="rId207" Type="http://schemas.openxmlformats.org/officeDocument/2006/relationships/image" Target="../media/image276.png"/><Relationship Id="rId228" Type="http://schemas.openxmlformats.org/officeDocument/2006/relationships/customXml" Target="../ink/ink291.xml"/><Relationship Id="rId249" Type="http://schemas.openxmlformats.org/officeDocument/2006/relationships/image" Target="../media/image297.png"/><Relationship Id="rId13" Type="http://schemas.openxmlformats.org/officeDocument/2006/relationships/image" Target="../media/image179.png"/><Relationship Id="rId109" Type="http://schemas.openxmlformats.org/officeDocument/2006/relationships/image" Target="../media/image227.png"/><Relationship Id="rId260" Type="http://schemas.openxmlformats.org/officeDocument/2006/relationships/customXml" Target="../ink/ink307.xml"/><Relationship Id="rId281" Type="http://schemas.openxmlformats.org/officeDocument/2006/relationships/image" Target="../media/image313.png"/><Relationship Id="rId316" Type="http://schemas.openxmlformats.org/officeDocument/2006/relationships/customXml" Target="../ink/ink335.xml"/><Relationship Id="rId337" Type="http://schemas.openxmlformats.org/officeDocument/2006/relationships/image" Target="../media/image341.png"/><Relationship Id="rId34" Type="http://schemas.openxmlformats.org/officeDocument/2006/relationships/customXml" Target="../ink/ink194.xml"/><Relationship Id="rId55" Type="http://schemas.openxmlformats.org/officeDocument/2006/relationships/image" Target="../media/image200.png"/><Relationship Id="rId76" Type="http://schemas.openxmlformats.org/officeDocument/2006/relationships/customXml" Target="../ink/ink215.xml"/><Relationship Id="rId97" Type="http://schemas.openxmlformats.org/officeDocument/2006/relationships/image" Target="../media/image221.png"/><Relationship Id="rId120" Type="http://schemas.openxmlformats.org/officeDocument/2006/relationships/customXml" Target="../ink/ink237.xml"/><Relationship Id="rId141" Type="http://schemas.openxmlformats.org/officeDocument/2006/relationships/image" Target="../media/image243.png"/><Relationship Id="rId7" Type="http://schemas.openxmlformats.org/officeDocument/2006/relationships/image" Target="../media/image177.png"/><Relationship Id="rId162" Type="http://schemas.openxmlformats.org/officeDocument/2006/relationships/customXml" Target="../ink/ink258.xml"/><Relationship Id="rId183" Type="http://schemas.openxmlformats.org/officeDocument/2006/relationships/image" Target="../media/image264.png"/><Relationship Id="rId218" Type="http://schemas.openxmlformats.org/officeDocument/2006/relationships/customXml" Target="../ink/ink286.xml"/><Relationship Id="rId239" Type="http://schemas.openxmlformats.org/officeDocument/2006/relationships/image" Target="../media/image292.png"/><Relationship Id="rId250" Type="http://schemas.openxmlformats.org/officeDocument/2006/relationships/customXml" Target="../ink/ink302.xml"/><Relationship Id="rId271" Type="http://schemas.openxmlformats.org/officeDocument/2006/relationships/image" Target="../media/image308.png"/><Relationship Id="rId292" Type="http://schemas.openxmlformats.org/officeDocument/2006/relationships/customXml" Target="../ink/ink323.xml"/><Relationship Id="rId306" Type="http://schemas.openxmlformats.org/officeDocument/2006/relationships/customXml" Target="../ink/ink330.xml"/><Relationship Id="rId24" Type="http://schemas.openxmlformats.org/officeDocument/2006/relationships/customXml" Target="../ink/ink189.xml"/><Relationship Id="rId45" Type="http://schemas.openxmlformats.org/officeDocument/2006/relationships/image" Target="../media/image195.png"/><Relationship Id="rId66" Type="http://schemas.openxmlformats.org/officeDocument/2006/relationships/customXml" Target="../ink/ink210.xml"/><Relationship Id="rId87" Type="http://schemas.openxmlformats.org/officeDocument/2006/relationships/image" Target="../media/image216.png"/><Relationship Id="rId110" Type="http://schemas.openxmlformats.org/officeDocument/2006/relationships/customXml" Target="../ink/ink232.xml"/><Relationship Id="rId131" Type="http://schemas.openxmlformats.org/officeDocument/2006/relationships/image" Target="../media/image238.png"/><Relationship Id="rId327" Type="http://schemas.openxmlformats.org/officeDocument/2006/relationships/image" Target="../media/image336.png"/><Relationship Id="rId348" Type="http://schemas.openxmlformats.org/officeDocument/2006/relationships/customXml" Target="../ink/ink351.xml"/><Relationship Id="rId152" Type="http://schemas.openxmlformats.org/officeDocument/2006/relationships/customXml" Target="../ink/ink253.xml"/><Relationship Id="rId173" Type="http://schemas.openxmlformats.org/officeDocument/2006/relationships/image" Target="../media/image259.png"/><Relationship Id="rId194" Type="http://schemas.openxmlformats.org/officeDocument/2006/relationships/customXml" Target="../ink/ink274.xml"/><Relationship Id="rId208" Type="http://schemas.openxmlformats.org/officeDocument/2006/relationships/customXml" Target="../ink/ink281.xml"/><Relationship Id="rId229" Type="http://schemas.openxmlformats.org/officeDocument/2006/relationships/image" Target="../media/image287.png"/><Relationship Id="rId240" Type="http://schemas.openxmlformats.org/officeDocument/2006/relationships/customXml" Target="../ink/ink297.xml"/><Relationship Id="rId261" Type="http://schemas.openxmlformats.org/officeDocument/2006/relationships/image" Target="../media/image303.png"/><Relationship Id="rId14" Type="http://schemas.openxmlformats.org/officeDocument/2006/relationships/customXml" Target="../ink/ink184.xml"/><Relationship Id="rId35" Type="http://schemas.openxmlformats.org/officeDocument/2006/relationships/image" Target="../media/image190.png"/><Relationship Id="rId56" Type="http://schemas.openxmlformats.org/officeDocument/2006/relationships/customXml" Target="../ink/ink205.xml"/><Relationship Id="rId77" Type="http://schemas.openxmlformats.org/officeDocument/2006/relationships/image" Target="../media/image211.png"/><Relationship Id="rId100" Type="http://schemas.openxmlformats.org/officeDocument/2006/relationships/customXml" Target="../ink/ink227.xml"/><Relationship Id="rId282" Type="http://schemas.openxmlformats.org/officeDocument/2006/relationships/customXml" Target="../ink/ink318.xml"/><Relationship Id="rId317" Type="http://schemas.openxmlformats.org/officeDocument/2006/relationships/image" Target="../media/image331.png"/><Relationship Id="rId338" Type="http://schemas.openxmlformats.org/officeDocument/2006/relationships/customXml" Target="../ink/ink346.xml"/><Relationship Id="rId8" Type="http://schemas.openxmlformats.org/officeDocument/2006/relationships/customXml" Target="../ink/ink181.xml"/><Relationship Id="rId98" Type="http://schemas.openxmlformats.org/officeDocument/2006/relationships/customXml" Target="../ink/ink226.xml"/><Relationship Id="rId121" Type="http://schemas.openxmlformats.org/officeDocument/2006/relationships/image" Target="../media/image233.png"/><Relationship Id="rId142" Type="http://schemas.openxmlformats.org/officeDocument/2006/relationships/customXml" Target="../ink/ink248.xml"/><Relationship Id="rId163" Type="http://schemas.openxmlformats.org/officeDocument/2006/relationships/image" Target="../media/image254.png"/><Relationship Id="rId184" Type="http://schemas.openxmlformats.org/officeDocument/2006/relationships/customXml" Target="../ink/ink269.xml"/><Relationship Id="rId219" Type="http://schemas.openxmlformats.org/officeDocument/2006/relationships/image" Target="../media/image282.png"/><Relationship Id="rId230" Type="http://schemas.openxmlformats.org/officeDocument/2006/relationships/customXml" Target="../ink/ink292.xml"/><Relationship Id="rId251" Type="http://schemas.openxmlformats.org/officeDocument/2006/relationships/image" Target="../media/image298.png"/><Relationship Id="rId25" Type="http://schemas.openxmlformats.org/officeDocument/2006/relationships/image" Target="../media/image185.png"/><Relationship Id="rId46" Type="http://schemas.openxmlformats.org/officeDocument/2006/relationships/customXml" Target="../ink/ink200.xml"/><Relationship Id="rId67" Type="http://schemas.openxmlformats.org/officeDocument/2006/relationships/image" Target="../media/image206.png"/><Relationship Id="rId272" Type="http://schemas.openxmlformats.org/officeDocument/2006/relationships/customXml" Target="../ink/ink313.xml"/><Relationship Id="rId293" Type="http://schemas.openxmlformats.org/officeDocument/2006/relationships/image" Target="../media/image319.png"/><Relationship Id="rId307" Type="http://schemas.openxmlformats.org/officeDocument/2006/relationships/image" Target="../media/image326.png"/><Relationship Id="rId328" Type="http://schemas.openxmlformats.org/officeDocument/2006/relationships/customXml" Target="../ink/ink341.xml"/><Relationship Id="rId349" Type="http://schemas.openxmlformats.org/officeDocument/2006/relationships/image" Target="../media/image347.png"/><Relationship Id="rId88" Type="http://schemas.openxmlformats.org/officeDocument/2006/relationships/customXml" Target="../ink/ink221.xml"/><Relationship Id="rId111" Type="http://schemas.openxmlformats.org/officeDocument/2006/relationships/image" Target="../media/image228.png"/><Relationship Id="rId132" Type="http://schemas.openxmlformats.org/officeDocument/2006/relationships/customXml" Target="../ink/ink243.xml"/><Relationship Id="rId153" Type="http://schemas.openxmlformats.org/officeDocument/2006/relationships/image" Target="../media/image249.png"/><Relationship Id="rId174" Type="http://schemas.openxmlformats.org/officeDocument/2006/relationships/customXml" Target="../ink/ink264.xml"/><Relationship Id="rId195" Type="http://schemas.openxmlformats.org/officeDocument/2006/relationships/image" Target="../media/image270.png"/><Relationship Id="rId209" Type="http://schemas.openxmlformats.org/officeDocument/2006/relationships/image" Target="../media/image277.png"/><Relationship Id="rId190" Type="http://schemas.openxmlformats.org/officeDocument/2006/relationships/customXml" Target="../ink/ink272.xml"/><Relationship Id="rId204" Type="http://schemas.openxmlformats.org/officeDocument/2006/relationships/customXml" Target="../ink/ink279.xml"/><Relationship Id="rId220" Type="http://schemas.openxmlformats.org/officeDocument/2006/relationships/customXml" Target="../ink/ink287.xml"/><Relationship Id="rId225" Type="http://schemas.openxmlformats.org/officeDocument/2006/relationships/image" Target="../media/image285.png"/><Relationship Id="rId241" Type="http://schemas.openxmlformats.org/officeDocument/2006/relationships/image" Target="../media/image293.png"/><Relationship Id="rId246" Type="http://schemas.openxmlformats.org/officeDocument/2006/relationships/customXml" Target="../ink/ink300.xml"/><Relationship Id="rId267" Type="http://schemas.openxmlformats.org/officeDocument/2006/relationships/image" Target="../media/image306.png"/><Relationship Id="rId288" Type="http://schemas.openxmlformats.org/officeDocument/2006/relationships/customXml" Target="../ink/ink321.xml"/><Relationship Id="rId15" Type="http://schemas.openxmlformats.org/officeDocument/2006/relationships/image" Target="../media/image180.png"/><Relationship Id="rId36" Type="http://schemas.openxmlformats.org/officeDocument/2006/relationships/customXml" Target="../ink/ink195.xml"/><Relationship Id="rId57" Type="http://schemas.openxmlformats.org/officeDocument/2006/relationships/image" Target="../media/image201.png"/><Relationship Id="rId106" Type="http://schemas.openxmlformats.org/officeDocument/2006/relationships/customXml" Target="../ink/ink230.xml"/><Relationship Id="rId127" Type="http://schemas.openxmlformats.org/officeDocument/2006/relationships/image" Target="../media/image236.png"/><Relationship Id="rId262" Type="http://schemas.openxmlformats.org/officeDocument/2006/relationships/customXml" Target="../ink/ink308.xml"/><Relationship Id="rId283" Type="http://schemas.openxmlformats.org/officeDocument/2006/relationships/image" Target="../media/image314.png"/><Relationship Id="rId313" Type="http://schemas.openxmlformats.org/officeDocument/2006/relationships/image" Target="../media/image329.png"/><Relationship Id="rId318" Type="http://schemas.openxmlformats.org/officeDocument/2006/relationships/customXml" Target="../ink/ink336.xml"/><Relationship Id="rId339" Type="http://schemas.openxmlformats.org/officeDocument/2006/relationships/image" Target="../media/image342.png"/><Relationship Id="rId10" Type="http://schemas.openxmlformats.org/officeDocument/2006/relationships/customXml" Target="../ink/ink182.xml"/><Relationship Id="rId31" Type="http://schemas.openxmlformats.org/officeDocument/2006/relationships/image" Target="../media/image188.png"/><Relationship Id="rId52" Type="http://schemas.openxmlformats.org/officeDocument/2006/relationships/customXml" Target="../ink/ink203.xml"/><Relationship Id="rId73" Type="http://schemas.openxmlformats.org/officeDocument/2006/relationships/image" Target="../media/image209.png"/><Relationship Id="rId78" Type="http://schemas.openxmlformats.org/officeDocument/2006/relationships/customXml" Target="../ink/ink216.xml"/><Relationship Id="rId94" Type="http://schemas.openxmlformats.org/officeDocument/2006/relationships/customXml" Target="../ink/ink224.xml"/><Relationship Id="rId99" Type="http://schemas.openxmlformats.org/officeDocument/2006/relationships/image" Target="../media/image222.png"/><Relationship Id="rId101" Type="http://schemas.openxmlformats.org/officeDocument/2006/relationships/image" Target="../media/image223.png"/><Relationship Id="rId122" Type="http://schemas.openxmlformats.org/officeDocument/2006/relationships/customXml" Target="../ink/ink238.xml"/><Relationship Id="rId143" Type="http://schemas.openxmlformats.org/officeDocument/2006/relationships/image" Target="../media/image244.png"/><Relationship Id="rId148" Type="http://schemas.openxmlformats.org/officeDocument/2006/relationships/customXml" Target="../ink/ink251.xml"/><Relationship Id="rId164" Type="http://schemas.openxmlformats.org/officeDocument/2006/relationships/customXml" Target="../ink/ink259.xml"/><Relationship Id="rId169" Type="http://schemas.openxmlformats.org/officeDocument/2006/relationships/image" Target="../media/image257.png"/><Relationship Id="rId185" Type="http://schemas.openxmlformats.org/officeDocument/2006/relationships/image" Target="../media/image265.png"/><Relationship Id="rId334" Type="http://schemas.openxmlformats.org/officeDocument/2006/relationships/customXml" Target="../ink/ink344.xml"/><Relationship Id="rId350" Type="http://schemas.openxmlformats.org/officeDocument/2006/relationships/customXml" Target="../ink/ink352.xml"/><Relationship Id="rId355" Type="http://schemas.openxmlformats.org/officeDocument/2006/relationships/image" Target="../media/image350.png"/><Relationship Id="rId4" Type="http://schemas.openxmlformats.org/officeDocument/2006/relationships/customXml" Target="../ink/ink179.xml"/><Relationship Id="rId9" Type="http://schemas.openxmlformats.org/officeDocument/2006/relationships/image" Target="../media/image178.png"/><Relationship Id="rId180" Type="http://schemas.openxmlformats.org/officeDocument/2006/relationships/customXml" Target="../ink/ink267.xml"/><Relationship Id="rId210" Type="http://schemas.openxmlformats.org/officeDocument/2006/relationships/customXml" Target="../ink/ink282.xml"/><Relationship Id="rId215" Type="http://schemas.openxmlformats.org/officeDocument/2006/relationships/image" Target="../media/image280.png"/><Relationship Id="rId236" Type="http://schemas.openxmlformats.org/officeDocument/2006/relationships/customXml" Target="../ink/ink295.xml"/><Relationship Id="rId257" Type="http://schemas.openxmlformats.org/officeDocument/2006/relationships/image" Target="../media/image301.png"/><Relationship Id="rId278" Type="http://schemas.openxmlformats.org/officeDocument/2006/relationships/customXml" Target="../ink/ink316.xml"/><Relationship Id="rId26" Type="http://schemas.openxmlformats.org/officeDocument/2006/relationships/customXml" Target="../ink/ink190.xml"/><Relationship Id="rId231" Type="http://schemas.openxmlformats.org/officeDocument/2006/relationships/image" Target="../media/image288.png"/><Relationship Id="rId252" Type="http://schemas.openxmlformats.org/officeDocument/2006/relationships/customXml" Target="../ink/ink303.xml"/><Relationship Id="rId273" Type="http://schemas.openxmlformats.org/officeDocument/2006/relationships/image" Target="../media/image309.png"/><Relationship Id="rId294" Type="http://schemas.openxmlformats.org/officeDocument/2006/relationships/customXml" Target="../ink/ink324.xml"/><Relationship Id="rId308" Type="http://schemas.openxmlformats.org/officeDocument/2006/relationships/customXml" Target="../ink/ink331.xml"/><Relationship Id="rId329" Type="http://schemas.openxmlformats.org/officeDocument/2006/relationships/image" Target="../media/image337.png"/><Relationship Id="rId47" Type="http://schemas.openxmlformats.org/officeDocument/2006/relationships/image" Target="../media/image196.png"/><Relationship Id="rId68" Type="http://schemas.openxmlformats.org/officeDocument/2006/relationships/customXml" Target="../ink/ink211.xml"/><Relationship Id="rId89" Type="http://schemas.openxmlformats.org/officeDocument/2006/relationships/image" Target="../media/image217.png"/><Relationship Id="rId112" Type="http://schemas.openxmlformats.org/officeDocument/2006/relationships/customXml" Target="../ink/ink233.xml"/><Relationship Id="rId133" Type="http://schemas.openxmlformats.org/officeDocument/2006/relationships/image" Target="../media/image239.png"/><Relationship Id="rId154" Type="http://schemas.openxmlformats.org/officeDocument/2006/relationships/customXml" Target="../ink/ink254.xml"/><Relationship Id="rId175" Type="http://schemas.openxmlformats.org/officeDocument/2006/relationships/image" Target="../media/image260.png"/><Relationship Id="rId340" Type="http://schemas.openxmlformats.org/officeDocument/2006/relationships/customXml" Target="../ink/ink347.xml"/><Relationship Id="rId196" Type="http://schemas.openxmlformats.org/officeDocument/2006/relationships/customXml" Target="../ink/ink275.xml"/><Relationship Id="rId200" Type="http://schemas.openxmlformats.org/officeDocument/2006/relationships/customXml" Target="../ink/ink277.xml"/><Relationship Id="rId16" Type="http://schemas.openxmlformats.org/officeDocument/2006/relationships/customXml" Target="../ink/ink185.xml"/><Relationship Id="rId221" Type="http://schemas.openxmlformats.org/officeDocument/2006/relationships/image" Target="../media/image283.png"/><Relationship Id="rId242" Type="http://schemas.openxmlformats.org/officeDocument/2006/relationships/customXml" Target="../ink/ink298.xml"/><Relationship Id="rId263" Type="http://schemas.openxmlformats.org/officeDocument/2006/relationships/image" Target="../media/image304.png"/><Relationship Id="rId284" Type="http://schemas.openxmlformats.org/officeDocument/2006/relationships/customXml" Target="../ink/ink319.xml"/><Relationship Id="rId319" Type="http://schemas.openxmlformats.org/officeDocument/2006/relationships/image" Target="../media/image332.png"/><Relationship Id="rId37" Type="http://schemas.openxmlformats.org/officeDocument/2006/relationships/image" Target="../media/image191.png"/><Relationship Id="rId58" Type="http://schemas.openxmlformats.org/officeDocument/2006/relationships/customXml" Target="../ink/ink206.xml"/><Relationship Id="rId79" Type="http://schemas.openxmlformats.org/officeDocument/2006/relationships/image" Target="../media/image212.png"/><Relationship Id="rId102" Type="http://schemas.openxmlformats.org/officeDocument/2006/relationships/customXml" Target="../ink/ink228.xml"/><Relationship Id="rId123" Type="http://schemas.openxmlformats.org/officeDocument/2006/relationships/image" Target="../media/image234.png"/><Relationship Id="rId144" Type="http://schemas.openxmlformats.org/officeDocument/2006/relationships/customXml" Target="../ink/ink249.xml"/><Relationship Id="rId330" Type="http://schemas.openxmlformats.org/officeDocument/2006/relationships/customXml" Target="../ink/ink342.xml"/><Relationship Id="rId90" Type="http://schemas.openxmlformats.org/officeDocument/2006/relationships/customXml" Target="../ink/ink222.xml"/><Relationship Id="rId165" Type="http://schemas.openxmlformats.org/officeDocument/2006/relationships/image" Target="../media/image255.png"/><Relationship Id="rId186" Type="http://schemas.openxmlformats.org/officeDocument/2006/relationships/customXml" Target="../ink/ink270.xml"/><Relationship Id="rId351" Type="http://schemas.openxmlformats.org/officeDocument/2006/relationships/image" Target="../media/image348.png"/><Relationship Id="rId211" Type="http://schemas.openxmlformats.org/officeDocument/2006/relationships/image" Target="../media/image278.png"/><Relationship Id="rId232" Type="http://schemas.openxmlformats.org/officeDocument/2006/relationships/customXml" Target="../ink/ink293.xml"/><Relationship Id="rId253" Type="http://schemas.openxmlformats.org/officeDocument/2006/relationships/image" Target="../media/image299.png"/><Relationship Id="rId274" Type="http://schemas.openxmlformats.org/officeDocument/2006/relationships/customXml" Target="../ink/ink314.xml"/><Relationship Id="rId295" Type="http://schemas.openxmlformats.org/officeDocument/2006/relationships/image" Target="../media/image320.png"/><Relationship Id="rId309" Type="http://schemas.openxmlformats.org/officeDocument/2006/relationships/image" Target="../media/image327.png"/><Relationship Id="rId27" Type="http://schemas.openxmlformats.org/officeDocument/2006/relationships/image" Target="../media/image186.png"/><Relationship Id="rId48" Type="http://schemas.openxmlformats.org/officeDocument/2006/relationships/customXml" Target="../ink/ink201.xml"/><Relationship Id="rId69" Type="http://schemas.openxmlformats.org/officeDocument/2006/relationships/image" Target="../media/image207.png"/><Relationship Id="rId113" Type="http://schemas.openxmlformats.org/officeDocument/2006/relationships/image" Target="../media/image229.png"/><Relationship Id="rId134" Type="http://schemas.openxmlformats.org/officeDocument/2006/relationships/customXml" Target="../ink/ink244.xml"/><Relationship Id="rId320" Type="http://schemas.openxmlformats.org/officeDocument/2006/relationships/customXml" Target="../ink/ink337.xml"/><Relationship Id="rId80" Type="http://schemas.openxmlformats.org/officeDocument/2006/relationships/customXml" Target="../ink/ink217.xml"/><Relationship Id="rId155" Type="http://schemas.openxmlformats.org/officeDocument/2006/relationships/image" Target="../media/image250.png"/><Relationship Id="rId176" Type="http://schemas.openxmlformats.org/officeDocument/2006/relationships/customXml" Target="../ink/ink265.xml"/><Relationship Id="rId197" Type="http://schemas.openxmlformats.org/officeDocument/2006/relationships/image" Target="../media/image271.png"/><Relationship Id="rId341" Type="http://schemas.openxmlformats.org/officeDocument/2006/relationships/image" Target="../media/image343.png"/><Relationship Id="rId201" Type="http://schemas.openxmlformats.org/officeDocument/2006/relationships/image" Target="../media/image273.png"/><Relationship Id="rId222" Type="http://schemas.openxmlformats.org/officeDocument/2006/relationships/customXml" Target="../ink/ink288.xml"/><Relationship Id="rId243" Type="http://schemas.openxmlformats.org/officeDocument/2006/relationships/image" Target="../media/image294.png"/><Relationship Id="rId264" Type="http://schemas.openxmlformats.org/officeDocument/2006/relationships/customXml" Target="../ink/ink309.xml"/><Relationship Id="rId285" Type="http://schemas.openxmlformats.org/officeDocument/2006/relationships/image" Target="../media/image315.png"/><Relationship Id="rId17" Type="http://schemas.openxmlformats.org/officeDocument/2006/relationships/image" Target="../media/image181.png"/><Relationship Id="rId38" Type="http://schemas.openxmlformats.org/officeDocument/2006/relationships/customXml" Target="../ink/ink196.xml"/><Relationship Id="rId59" Type="http://schemas.openxmlformats.org/officeDocument/2006/relationships/image" Target="../media/image202.png"/><Relationship Id="rId103" Type="http://schemas.openxmlformats.org/officeDocument/2006/relationships/image" Target="../media/image224.png"/><Relationship Id="rId124" Type="http://schemas.openxmlformats.org/officeDocument/2006/relationships/customXml" Target="../ink/ink239.xml"/><Relationship Id="rId310" Type="http://schemas.openxmlformats.org/officeDocument/2006/relationships/customXml" Target="../ink/ink332.xml"/><Relationship Id="rId70" Type="http://schemas.openxmlformats.org/officeDocument/2006/relationships/customXml" Target="../ink/ink212.xml"/><Relationship Id="rId91" Type="http://schemas.openxmlformats.org/officeDocument/2006/relationships/image" Target="../media/image218.png"/><Relationship Id="rId145" Type="http://schemas.openxmlformats.org/officeDocument/2006/relationships/image" Target="../media/image245.png"/><Relationship Id="rId166" Type="http://schemas.openxmlformats.org/officeDocument/2006/relationships/customXml" Target="../ink/ink260.xml"/><Relationship Id="rId187" Type="http://schemas.openxmlformats.org/officeDocument/2006/relationships/image" Target="../media/image266.png"/><Relationship Id="rId331" Type="http://schemas.openxmlformats.org/officeDocument/2006/relationships/image" Target="../media/image338.png"/><Relationship Id="rId352" Type="http://schemas.openxmlformats.org/officeDocument/2006/relationships/customXml" Target="../ink/ink353.xml"/><Relationship Id="rId1" Type="http://schemas.openxmlformats.org/officeDocument/2006/relationships/slideLayout" Target="../slideLayouts/slideLayout6.xml"/><Relationship Id="rId212" Type="http://schemas.openxmlformats.org/officeDocument/2006/relationships/customXml" Target="../ink/ink283.xml"/><Relationship Id="rId233" Type="http://schemas.openxmlformats.org/officeDocument/2006/relationships/image" Target="../media/image289.png"/><Relationship Id="rId254" Type="http://schemas.openxmlformats.org/officeDocument/2006/relationships/customXml" Target="../ink/ink304.xml"/><Relationship Id="rId28" Type="http://schemas.openxmlformats.org/officeDocument/2006/relationships/customXml" Target="../ink/ink191.xml"/><Relationship Id="rId49" Type="http://schemas.openxmlformats.org/officeDocument/2006/relationships/image" Target="../media/image197.png"/><Relationship Id="rId114" Type="http://schemas.openxmlformats.org/officeDocument/2006/relationships/customXml" Target="../ink/ink234.xml"/><Relationship Id="rId275" Type="http://schemas.openxmlformats.org/officeDocument/2006/relationships/image" Target="../media/image310.png"/><Relationship Id="rId296" Type="http://schemas.openxmlformats.org/officeDocument/2006/relationships/customXml" Target="../ink/ink325.xml"/><Relationship Id="rId300" Type="http://schemas.openxmlformats.org/officeDocument/2006/relationships/customXml" Target="../ink/ink327.xml"/><Relationship Id="rId60" Type="http://schemas.openxmlformats.org/officeDocument/2006/relationships/customXml" Target="../ink/ink207.xml"/><Relationship Id="rId81" Type="http://schemas.openxmlformats.org/officeDocument/2006/relationships/image" Target="../media/image213.png"/><Relationship Id="rId135" Type="http://schemas.openxmlformats.org/officeDocument/2006/relationships/image" Target="../media/image240.png"/><Relationship Id="rId156" Type="http://schemas.openxmlformats.org/officeDocument/2006/relationships/customXml" Target="../ink/ink255.xml"/><Relationship Id="rId177" Type="http://schemas.openxmlformats.org/officeDocument/2006/relationships/image" Target="../media/image261.png"/><Relationship Id="rId198" Type="http://schemas.openxmlformats.org/officeDocument/2006/relationships/customXml" Target="../ink/ink276.xml"/><Relationship Id="rId321" Type="http://schemas.openxmlformats.org/officeDocument/2006/relationships/image" Target="../media/image333.png"/><Relationship Id="rId342" Type="http://schemas.openxmlformats.org/officeDocument/2006/relationships/customXml" Target="../ink/ink348.xml"/><Relationship Id="rId202" Type="http://schemas.openxmlformats.org/officeDocument/2006/relationships/customXml" Target="../ink/ink278.xml"/><Relationship Id="rId223" Type="http://schemas.openxmlformats.org/officeDocument/2006/relationships/image" Target="../media/image284.png"/><Relationship Id="rId244" Type="http://schemas.openxmlformats.org/officeDocument/2006/relationships/customXml" Target="../ink/ink299.xml"/><Relationship Id="rId18" Type="http://schemas.openxmlformats.org/officeDocument/2006/relationships/customXml" Target="../ink/ink186.xml"/><Relationship Id="rId39" Type="http://schemas.openxmlformats.org/officeDocument/2006/relationships/image" Target="../media/image192.png"/><Relationship Id="rId265" Type="http://schemas.openxmlformats.org/officeDocument/2006/relationships/image" Target="../media/image305.png"/><Relationship Id="rId286" Type="http://schemas.openxmlformats.org/officeDocument/2006/relationships/customXml" Target="../ink/ink320.xml"/><Relationship Id="rId50" Type="http://schemas.openxmlformats.org/officeDocument/2006/relationships/customXml" Target="../ink/ink202.xml"/><Relationship Id="rId104" Type="http://schemas.openxmlformats.org/officeDocument/2006/relationships/customXml" Target="../ink/ink229.xml"/><Relationship Id="rId125" Type="http://schemas.openxmlformats.org/officeDocument/2006/relationships/image" Target="../media/image235.png"/><Relationship Id="rId146" Type="http://schemas.openxmlformats.org/officeDocument/2006/relationships/customXml" Target="../ink/ink250.xml"/><Relationship Id="rId167" Type="http://schemas.openxmlformats.org/officeDocument/2006/relationships/image" Target="../media/image256.png"/><Relationship Id="rId188" Type="http://schemas.openxmlformats.org/officeDocument/2006/relationships/customXml" Target="../ink/ink271.xml"/><Relationship Id="rId311" Type="http://schemas.openxmlformats.org/officeDocument/2006/relationships/image" Target="../media/image328.png"/><Relationship Id="rId332" Type="http://schemas.openxmlformats.org/officeDocument/2006/relationships/customXml" Target="../ink/ink343.xml"/><Relationship Id="rId353" Type="http://schemas.openxmlformats.org/officeDocument/2006/relationships/image" Target="../media/image349.png"/><Relationship Id="rId71" Type="http://schemas.openxmlformats.org/officeDocument/2006/relationships/image" Target="../media/image208.png"/><Relationship Id="rId92" Type="http://schemas.openxmlformats.org/officeDocument/2006/relationships/customXml" Target="../ink/ink223.xml"/><Relationship Id="rId213" Type="http://schemas.openxmlformats.org/officeDocument/2006/relationships/image" Target="../media/image279.png"/><Relationship Id="rId234" Type="http://schemas.openxmlformats.org/officeDocument/2006/relationships/customXml" Target="../ink/ink294.xml"/><Relationship Id="rId2" Type="http://schemas.openxmlformats.org/officeDocument/2006/relationships/customXml" Target="../ink/ink178.xml"/><Relationship Id="rId29" Type="http://schemas.openxmlformats.org/officeDocument/2006/relationships/image" Target="../media/image187.png"/><Relationship Id="rId255" Type="http://schemas.openxmlformats.org/officeDocument/2006/relationships/image" Target="../media/image300.png"/><Relationship Id="rId276" Type="http://schemas.openxmlformats.org/officeDocument/2006/relationships/customXml" Target="../ink/ink315.xml"/><Relationship Id="rId297" Type="http://schemas.openxmlformats.org/officeDocument/2006/relationships/image" Target="../media/image321.png"/><Relationship Id="rId40" Type="http://schemas.openxmlformats.org/officeDocument/2006/relationships/customXml" Target="../ink/ink197.xml"/><Relationship Id="rId115" Type="http://schemas.openxmlformats.org/officeDocument/2006/relationships/image" Target="../media/image230.png"/><Relationship Id="rId136" Type="http://schemas.openxmlformats.org/officeDocument/2006/relationships/customXml" Target="../ink/ink245.xml"/><Relationship Id="rId157" Type="http://schemas.openxmlformats.org/officeDocument/2006/relationships/image" Target="../media/image251.png"/><Relationship Id="rId178" Type="http://schemas.openxmlformats.org/officeDocument/2006/relationships/customXml" Target="../ink/ink266.xml"/><Relationship Id="rId301" Type="http://schemas.openxmlformats.org/officeDocument/2006/relationships/image" Target="../media/image323.png"/><Relationship Id="rId322" Type="http://schemas.openxmlformats.org/officeDocument/2006/relationships/customXml" Target="../ink/ink338.xml"/><Relationship Id="rId343" Type="http://schemas.openxmlformats.org/officeDocument/2006/relationships/image" Target="../media/image344.png"/><Relationship Id="rId61" Type="http://schemas.openxmlformats.org/officeDocument/2006/relationships/image" Target="../media/image203.png"/><Relationship Id="rId82" Type="http://schemas.openxmlformats.org/officeDocument/2006/relationships/customXml" Target="../ink/ink218.xml"/><Relationship Id="rId199" Type="http://schemas.openxmlformats.org/officeDocument/2006/relationships/image" Target="../media/image272.png"/><Relationship Id="rId203" Type="http://schemas.openxmlformats.org/officeDocument/2006/relationships/image" Target="../media/image274.png"/><Relationship Id="rId19" Type="http://schemas.openxmlformats.org/officeDocument/2006/relationships/image" Target="../media/image182.png"/><Relationship Id="rId224" Type="http://schemas.openxmlformats.org/officeDocument/2006/relationships/customXml" Target="../ink/ink289.xml"/><Relationship Id="rId245" Type="http://schemas.openxmlformats.org/officeDocument/2006/relationships/image" Target="../media/image295.png"/><Relationship Id="rId266" Type="http://schemas.openxmlformats.org/officeDocument/2006/relationships/customXml" Target="../ink/ink310.xml"/><Relationship Id="rId287" Type="http://schemas.openxmlformats.org/officeDocument/2006/relationships/image" Target="../media/image316.png"/><Relationship Id="rId30" Type="http://schemas.openxmlformats.org/officeDocument/2006/relationships/customXml" Target="../ink/ink192.xml"/><Relationship Id="rId105" Type="http://schemas.openxmlformats.org/officeDocument/2006/relationships/image" Target="../media/image225.png"/><Relationship Id="rId126" Type="http://schemas.openxmlformats.org/officeDocument/2006/relationships/customXml" Target="../ink/ink240.xml"/><Relationship Id="rId147" Type="http://schemas.openxmlformats.org/officeDocument/2006/relationships/image" Target="../media/image246.png"/><Relationship Id="rId168" Type="http://schemas.openxmlformats.org/officeDocument/2006/relationships/customXml" Target="../ink/ink261.xml"/><Relationship Id="rId312" Type="http://schemas.openxmlformats.org/officeDocument/2006/relationships/customXml" Target="../ink/ink333.xml"/><Relationship Id="rId333" Type="http://schemas.openxmlformats.org/officeDocument/2006/relationships/image" Target="../media/image339.png"/><Relationship Id="rId354" Type="http://schemas.openxmlformats.org/officeDocument/2006/relationships/customXml" Target="../ink/ink354.xml"/><Relationship Id="rId51" Type="http://schemas.openxmlformats.org/officeDocument/2006/relationships/image" Target="../media/image198.png"/><Relationship Id="rId72" Type="http://schemas.openxmlformats.org/officeDocument/2006/relationships/customXml" Target="../ink/ink213.xml"/><Relationship Id="rId93" Type="http://schemas.openxmlformats.org/officeDocument/2006/relationships/image" Target="../media/image219.png"/><Relationship Id="rId189" Type="http://schemas.openxmlformats.org/officeDocument/2006/relationships/image" Target="../media/image267.png"/><Relationship Id="rId3" Type="http://schemas.openxmlformats.org/officeDocument/2006/relationships/image" Target="../media/image175.png"/><Relationship Id="rId214" Type="http://schemas.openxmlformats.org/officeDocument/2006/relationships/customXml" Target="../ink/ink284.xml"/><Relationship Id="rId235" Type="http://schemas.openxmlformats.org/officeDocument/2006/relationships/image" Target="../media/image290.png"/><Relationship Id="rId256" Type="http://schemas.openxmlformats.org/officeDocument/2006/relationships/customXml" Target="../ink/ink305.xml"/><Relationship Id="rId277" Type="http://schemas.openxmlformats.org/officeDocument/2006/relationships/image" Target="../media/image311.png"/><Relationship Id="rId298" Type="http://schemas.openxmlformats.org/officeDocument/2006/relationships/customXml" Target="../ink/ink326.xml"/><Relationship Id="rId116" Type="http://schemas.openxmlformats.org/officeDocument/2006/relationships/customXml" Target="../ink/ink235.xml"/><Relationship Id="rId137" Type="http://schemas.openxmlformats.org/officeDocument/2006/relationships/image" Target="../media/image241.png"/><Relationship Id="rId158" Type="http://schemas.openxmlformats.org/officeDocument/2006/relationships/customXml" Target="../ink/ink256.xml"/><Relationship Id="rId302" Type="http://schemas.openxmlformats.org/officeDocument/2006/relationships/customXml" Target="../ink/ink328.xml"/><Relationship Id="rId323" Type="http://schemas.openxmlformats.org/officeDocument/2006/relationships/image" Target="../media/image334.png"/><Relationship Id="rId344" Type="http://schemas.openxmlformats.org/officeDocument/2006/relationships/customXml" Target="../ink/ink349.xml"/><Relationship Id="rId20" Type="http://schemas.openxmlformats.org/officeDocument/2006/relationships/customXml" Target="../ink/ink187.xml"/><Relationship Id="rId41" Type="http://schemas.openxmlformats.org/officeDocument/2006/relationships/image" Target="../media/image193.png"/><Relationship Id="rId62" Type="http://schemas.openxmlformats.org/officeDocument/2006/relationships/customXml" Target="../ink/ink208.xml"/><Relationship Id="rId83" Type="http://schemas.openxmlformats.org/officeDocument/2006/relationships/image" Target="../media/image214.png"/><Relationship Id="rId179" Type="http://schemas.openxmlformats.org/officeDocument/2006/relationships/image" Target="../media/image262.png"/></Relationships>
</file>

<file path=ppt/slides/_rels/slide11.xml.rels><?xml version="1.0" encoding="UTF-8" standalone="yes"?>
<Relationships xmlns="http://schemas.openxmlformats.org/package/2006/relationships"><Relationship Id="rId2" Type="http://schemas.openxmlformats.org/officeDocument/2006/relationships/image" Target="../media/image35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3.png"/><Relationship Id="rId2" Type="http://schemas.openxmlformats.org/officeDocument/2006/relationships/customXml" Target="../ink/ink35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image" Target="../media/image411.png"/><Relationship Id="rId299" Type="http://schemas.openxmlformats.org/officeDocument/2006/relationships/image" Target="../media/image502.png"/><Relationship Id="rId671" Type="http://schemas.openxmlformats.org/officeDocument/2006/relationships/image" Target="../media/image682.png"/><Relationship Id="rId21" Type="http://schemas.openxmlformats.org/officeDocument/2006/relationships/image" Target="../media/image363.png"/><Relationship Id="rId63" Type="http://schemas.openxmlformats.org/officeDocument/2006/relationships/image" Target="../media/image384.png"/><Relationship Id="rId159" Type="http://schemas.openxmlformats.org/officeDocument/2006/relationships/image" Target="../media/image432.png"/><Relationship Id="rId324" Type="http://schemas.openxmlformats.org/officeDocument/2006/relationships/customXml" Target="../ink/ink518.xml"/><Relationship Id="rId366" Type="http://schemas.openxmlformats.org/officeDocument/2006/relationships/image" Target="../media/image534.png"/><Relationship Id="rId531" Type="http://schemas.openxmlformats.org/officeDocument/2006/relationships/customXml" Target="../ink/ink625.xml"/><Relationship Id="rId573" Type="http://schemas.openxmlformats.org/officeDocument/2006/relationships/image" Target="../media/image634.png"/><Relationship Id="rId629" Type="http://schemas.openxmlformats.org/officeDocument/2006/relationships/image" Target="../media/image662.png"/><Relationship Id="rId170" Type="http://schemas.openxmlformats.org/officeDocument/2006/relationships/customXml" Target="../ink/ink441.xml"/><Relationship Id="rId226" Type="http://schemas.openxmlformats.org/officeDocument/2006/relationships/customXml" Target="../ink/ink469.xml"/><Relationship Id="rId433" Type="http://schemas.openxmlformats.org/officeDocument/2006/relationships/image" Target="../media/image567.png"/><Relationship Id="rId268" Type="http://schemas.openxmlformats.org/officeDocument/2006/relationships/customXml" Target="../ink/ink490.xml"/><Relationship Id="rId475" Type="http://schemas.openxmlformats.org/officeDocument/2006/relationships/customXml" Target="../ink/ink595.xml"/><Relationship Id="rId640" Type="http://schemas.openxmlformats.org/officeDocument/2006/relationships/image" Target="../media/image667.png"/><Relationship Id="rId682" Type="http://schemas.openxmlformats.org/officeDocument/2006/relationships/customXml" Target="../ink/ink702.xml"/><Relationship Id="rId32" Type="http://schemas.openxmlformats.org/officeDocument/2006/relationships/customXml" Target="../ink/ink372.xml"/><Relationship Id="rId74" Type="http://schemas.openxmlformats.org/officeDocument/2006/relationships/customXml" Target="../ink/ink393.xml"/><Relationship Id="rId128" Type="http://schemas.openxmlformats.org/officeDocument/2006/relationships/customXml" Target="../ink/ink420.xml"/><Relationship Id="rId335" Type="http://schemas.openxmlformats.org/officeDocument/2006/relationships/image" Target="../media/image519.png"/><Relationship Id="rId377" Type="http://schemas.openxmlformats.org/officeDocument/2006/relationships/customXml" Target="../ink/ink545.xml"/><Relationship Id="rId500" Type="http://schemas.openxmlformats.org/officeDocument/2006/relationships/customXml" Target="../ink/ink609.xml"/><Relationship Id="rId542" Type="http://schemas.openxmlformats.org/officeDocument/2006/relationships/image" Target="../media/image619.png"/><Relationship Id="rId584" Type="http://schemas.openxmlformats.org/officeDocument/2006/relationships/customXml" Target="../ink/ink652.xml"/><Relationship Id="rId5" Type="http://schemas.openxmlformats.org/officeDocument/2006/relationships/image" Target="../media/image355.png"/><Relationship Id="rId181" Type="http://schemas.openxmlformats.org/officeDocument/2006/relationships/image" Target="../media/image443.png"/><Relationship Id="rId237" Type="http://schemas.openxmlformats.org/officeDocument/2006/relationships/image" Target="../media/image471.png"/><Relationship Id="rId402" Type="http://schemas.openxmlformats.org/officeDocument/2006/relationships/image" Target="../media/image552.png"/><Relationship Id="rId279" Type="http://schemas.openxmlformats.org/officeDocument/2006/relationships/image" Target="../media/image492.png"/><Relationship Id="rId444" Type="http://schemas.openxmlformats.org/officeDocument/2006/relationships/customXml" Target="../ink/ink579.xml"/><Relationship Id="rId486" Type="http://schemas.openxmlformats.org/officeDocument/2006/relationships/image" Target="../media/image592.png"/><Relationship Id="rId651" Type="http://schemas.openxmlformats.org/officeDocument/2006/relationships/image" Target="../media/image672.png"/><Relationship Id="rId693" Type="http://schemas.openxmlformats.org/officeDocument/2006/relationships/image" Target="../media/image693.png"/><Relationship Id="rId707" Type="http://schemas.openxmlformats.org/officeDocument/2006/relationships/image" Target="../media/image700.png"/><Relationship Id="rId43" Type="http://schemas.openxmlformats.org/officeDocument/2006/relationships/image" Target="../media/image374.png"/><Relationship Id="rId139" Type="http://schemas.openxmlformats.org/officeDocument/2006/relationships/image" Target="../media/image422.png"/><Relationship Id="rId290" Type="http://schemas.openxmlformats.org/officeDocument/2006/relationships/customXml" Target="../ink/ink501.xml"/><Relationship Id="rId304" Type="http://schemas.openxmlformats.org/officeDocument/2006/relationships/customXml" Target="../ink/ink508.xml"/><Relationship Id="rId346" Type="http://schemas.openxmlformats.org/officeDocument/2006/relationships/customXml" Target="../ink/ink529.xml"/><Relationship Id="rId388" Type="http://schemas.openxmlformats.org/officeDocument/2006/relationships/image" Target="../media/image545.png"/><Relationship Id="rId511" Type="http://schemas.openxmlformats.org/officeDocument/2006/relationships/image" Target="../media/image604.png"/><Relationship Id="rId553" Type="http://schemas.openxmlformats.org/officeDocument/2006/relationships/image" Target="../media/image624.png"/><Relationship Id="rId609" Type="http://schemas.openxmlformats.org/officeDocument/2006/relationships/image" Target="../media/image652.png"/><Relationship Id="rId85" Type="http://schemas.openxmlformats.org/officeDocument/2006/relationships/image" Target="../media/image395.png"/><Relationship Id="rId150" Type="http://schemas.openxmlformats.org/officeDocument/2006/relationships/customXml" Target="../ink/ink431.xml"/><Relationship Id="rId192" Type="http://schemas.openxmlformats.org/officeDocument/2006/relationships/customXml" Target="../ink/ink452.xml"/><Relationship Id="rId206" Type="http://schemas.openxmlformats.org/officeDocument/2006/relationships/customXml" Target="../ink/ink459.xml"/><Relationship Id="rId413" Type="http://schemas.openxmlformats.org/officeDocument/2006/relationships/image" Target="../media/image557.png"/><Relationship Id="rId595" Type="http://schemas.openxmlformats.org/officeDocument/2006/relationships/image" Target="../media/image645.png"/><Relationship Id="rId248" Type="http://schemas.openxmlformats.org/officeDocument/2006/relationships/customXml" Target="../ink/ink480.xml"/><Relationship Id="rId455" Type="http://schemas.openxmlformats.org/officeDocument/2006/relationships/customXml" Target="../ink/ink585.xml"/><Relationship Id="rId497" Type="http://schemas.openxmlformats.org/officeDocument/2006/relationships/customXml" Target="../ink/ink607.xml"/><Relationship Id="rId620" Type="http://schemas.openxmlformats.org/officeDocument/2006/relationships/customXml" Target="../ink/ink670.xml"/><Relationship Id="rId662" Type="http://schemas.openxmlformats.org/officeDocument/2006/relationships/customXml" Target="../ink/ink692.xml"/><Relationship Id="rId12" Type="http://schemas.openxmlformats.org/officeDocument/2006/relationships/customXml" Target="../ink/ink362.xml"/><Relationship Id="rId108" Type="http://schemas.openxmlformats.org/officeDocument/2006/relationships/customXml" Target="../ink/ink410.xml"/><Relationship Id="rId315" Type="http://schemas.openxmlformats.org/officeDocument/2006/relationships/image" Target="../media/image510.png"/><Relationship Id="rId357" Type="http://schemas.openxmlformats.org/officeDocument/2006/relationships/image" Target="../media/image530.png"/><Relationship Id="rId522" Type="http://schemas.openxmlformats.org/officeDocument/2006/relationships/image" Target="../media/image609.png"/><Relationship Id="rId54" Type="http://schemas.openxmlformats.org/officeDocument/2006/relationships/customXml" Target="../ink/ink383.xml"/><Relationship Id="rId96" Type="http://schemas.openxmlformats.org/officeDocument/2006/relationships/customXml" Target="../ink/ink404.xml"/><Relationship Id="rId161" Type="http://schemas.openxmlformats.org/officeDocument/2006/relationships/image" Target="../media/image433.png"/><Relationship Id="rId217" Type="http://schemas.openxmlformats.org/officeDocument/2006/relationships/image" Target="../media/image461.png"/><Relationship Id="rId399" Type="http://schemas.openxmlformats.org/officeDocument/2006/relationships/customXml" Target="../ink/ink556.xml"/><Relationship Id="rId564" Type="http://schemas.openxmlformats.org/officeDocument/2006/relationships/customXml" Target="../ink/ink642.xml"/><Relationship Id="rId259" Type="http://schemas.openxmlformats.org/officeDocument/2006/relationships/image" Target="../media/image482.png"/><Relationship Id="rId424" Type="http://schemas.openxmlformats.org/officeDocument/2006/relationships/customXml" Target="../ink/ink569.xml"/><Relationship Id="rId466" Type="http://schemas.openxmlformats.org/officeDocument/2006/relationships/image" Target="../media/image583.png"/><Relationship Id="rId631" Type="http://schemas.openxmlformats.org/officeDocument/2006/relationships/customXml" Target="../ink/ink676.xml"/><Relationship Id="rId673" Type="http://schemas.openxmlformats.org/officeDocument/2006/relationships/image" Target="../media/image683.png"/><Relationship Id="rId23" Type="http://schemas.openxmlformats.org/officeDocument/2006/relationships/image" Target="../media/image364.png"/><Relationship Id="rId119" Type="http://schemas.openxmlformats.org/officeDocument/2006/relationships/image" Target="../media/image412.png"/><Relationship Id="rId270" Type="http://schemas.openxmlformats.org/officeDocument/2006/relationships/customXml" Target="../ink/ink491.xml"/><Relationship Id="rId326" Type="http://schemas.openxmlformats.org/officeDocument/2006/relationships/customXml" Target="../ink/ink519.xml"/><Relationship Id="rId533" Type="http://schemas.openxmlformats.org/officeDocument/2006/relationships/customXml" Target="../ink/ink626.xml"/><Relationship Id="rId65" Type="http://schemas.openxmlformats.org/officeDocument/2006/relationships/image" Target="../media/image385.png"/><Relationship Id="rId130" Type="http://schemas.openxmlformats.org/officeDocument/2006/relationships/customXml" Target="../ink/ink421.xml"/><Relationship Id="rId368" Type="http://schemas.openxmlformats.org/officeDocument/2006/relationships/image" Target="../media/image535.png"/><Relationship Id="rId575" Type="http://schemas.openxmlformats.org/officeDocument/2006/relationships/image" Target="../media/image635.png"/><Relationship Id="rId172" Type="http://schemas.openxmlformats.org/officeDocument/2006/relationships/customXml" Target="../ink/ink442.xml"/><Relationship Id="rId228" Type="http://schemas.openxmlformats.org/officeDocument/2006/relationships/customXml" Target="../ink/ink470.xml"/><Relationship Id="rId435" Type="http://schemas.openxmlformats.org/officeDocument/2006/relationships/image" Target="../media/image568.png"/><Relationship Id="rId477" Type="http://schemas.openxmlformats.org/officeDocument/2006/relationships/customXml" Target="../ink/ink596.xml"/><Relationship Id="rId600" Type="http://schemas.openxmlformats.org/officeDocument/2006/relationships/customXml" Target="../ink/ink660.xml"/><Relationship Id="rId642" Type="http://schemas.openxmlformats.org/officeDocument/2006/relationships/image" Target="../media/image668.png"/><Relationship Id="rId684" Type="http://schemas.openxmlformats.org/officeDocument/2006/relationships/customXml" Target="../ink/ink703.xml"/><Relationship Id="rId281" Type="http://schemas.openxmlformats.org/officeDocument/2006/relationships/image" Target="../media/image493.png"/><Relationship Id="rId337" Type="http://schemas.openxmlformats.org/officeDocument/2006/relationships/image" Target="../media/image520.png"/><Relationship Id="rId502" Type="http://schemas.openxmlformats.org/officeDocument/2006/relationships/customXml" Target="../ink/ink610.xml"/><Relationship Id="rId34" Type="http://schemas.openxmlformats.org/officeDocument/2006/relationships/customXml" Target="../ink/ink373.xml"/><Relationship Id="rId76" Type="http://schemas.openxmlformats.org/officeDocument/2006/relationships/customXml" Target="../ink/ink394.xml"/><Relationship Id="rId141" Type="http://schemas.openxmlformats.org/officeDocument/2006/relationships/image" Target="../media/image423.png"/><Relationship Id="rId379" Type="http://schemas.openxmlformats.org/officeDocument/2006/relationships/customXml" Target="../ink/ink546.xml"/><Relationship Id="rId544" Type="http://schemas.openxmlformats.org/officeDocument/2006/relationships/image" Target="../media/image620.png"/><Relationship Id="rId586" Type="http://schemas.openxmlformats.org/officeDocument/2006/relationships/customXml" Target="../ink/ink653.xml"/><Relationship Id="rId7" Type="http://schemas.openxmlformats.org/officeDocument/2006/relationships/image" Target="../media/image356.png"/><Relationship Id="rId183" Type="http://schemas.openxmlformats.org/officeDocument/2006/relationships/image" Target="../media/image444.png"/><Relationship Id="rId239" Type="http://schemas.openxmlformats.org/officeDocument/2006/relationships/image" Target="../media/image472.png"/><Relationship Id="rId390" Type="http://schemas.openxmlformats.org/officeDocument/2006/relationships/image" Target="../media/image546.png"/><Relationship Id="rId404" Type="http://schemas.openxmlformats.org/officeDocument/2006/relationships/image" Target="../media/image553.png"/><Relationship Id="rId446" Type="http://schemas.openxmlformats.org/officeDocument/2006/relationships/customXml" Target="../ink/ink580.xml"/><Relationship Id="rId611" Type="http://schemas.openxmlformats.org/officeDocument/2006/relationships/image" Target="../media/image653.png"/><Relationship Id="rId653" Type="http://schemas.openxmlformats.org/officeDocument/2006/relationships/image" Target="../media/image673.png"/><Relationship Id="rId250" Type="http://schemas.openxmlformats.org/officeDocument/2006/relationships/customXml" Target="../ink/ink481.xml"/><Relationship Id="rId292" Type="http://schemas.openxmlformats.org/officeDocument/2006/relationships/customXml" Target="../ink/ink502.xml"/><Relationship Id="rId306" Type="http://schemas.openxmlformats.org/officeDocument/2006/relationships/customXml" Target="../ink/ink509.xml"/><Relationship Id="rId488" Type="http://schemas.openxmlformats.org/officeDocument/2006/relationships/image" Target="../media/image593.png"/><Relationship Id="rId695" Type="http://schemas.openxmlformats.org/officeDocument/2006/relationships/image" Target="../media/image694.png"/><Relationship Id="rId709" Type="http://schemas.openxmlformats.org/officeDocument/2006/relationships/image" Target="../media/image701.png"/><Relationship Id="rId45" Type="http://schemas.openxmlformats.org/officeDocument/2006/relationships/image" Target="../media/image375.png"/><Relationship Id="rId87" Type="http://schemas.openxmlformats.org/officeDocument/2006/relationships/image" Target="../media/image396.png"/><Relationship Id="rId110" Type="http://schemas.openxmlformats.org/officeDocument/2006/relationships/customXml" Target="../ink/ink411.xml"/><Relationship Id="rId348" Type="http://schemas.openxmlformats.org/officeDocument/2006/relationships/customXml" Target="../ink/ink530.xml"/><Relationship Id="rId513" Type="http://schemas.openxmlformats.org/officeDocument/2006/relationships/image" Target="../media/image605.png"/><Relationship Id="rId555" Type="http://schemas.openxmlformats.org/officeDocument/2006/relationships/image" Target="../media/image625.png"/><Relationship Id="rId597" Type="http://schemas.openxmlformats.org/officeDocument/2006/relationships/image" Target="../media/image646.png"/><Relationship Id="rId152" Type="http://schemas.openxmlformats.org/officeDocument/2006/relationships/customXml" Target="../ink/ink432.xml"/><Relationship Id="rId194" Type="http://schemas.openxmlformats.org/officeDocument/2006/relationships/customXml" Target="../ink/ink453.xml"/><Relationship Id="rId208" Type="http://schemas.openxmlformats.org/officeDocument/2006/relationships/customXml" Target="../ink/ink460.xml"/><Relationship Id="rId415" Type="http://schemas.openxmlformats.org/officeDocument/2006/relationships/image" Target="../media/image558.png"/><Relationship Id="rId457" Type="http://schemas.openxmlformats.org/officeDocument/2006/relationships/customXml" Target="../ink/ink586.xml"/><Relationship Id="rId622" Type="http://schemas.openxmlformats.org/officeDocument/2006/relationships/customXml" Target="../ink/ink671.xml"/><Relationship Id="rId261" Type="http://schemas.openxmlformats.org/officeDocument/2006/relationships/image" Target="../media/image483.png"/><Relationship Id="rId499" Type="http://schemas.openxmlformats.org/officeDocument/2006/relationships/customXml" Target="../ink/ink608.xml"/><Relationship Id="rId664" Type="http://schemas.openxmlformats.org/officeDocument/2006/relationships/customXml" Target="../ink/ink693.xml"/><Relationship Id="rId14" Type="http://schemas.openxmlformats.org/officeDocument/2006/relationships/customXml" Target="../ink/ink363.xml"/><Relationship Id="rId56" Type="http://schemas.openxmlformats.org/officeDocument/2006/relationships/customXml" Target="../ink/ink384.xml"/><Relationship Id="rId317" Type="http://schemas.openxmlformats.org/officeDocument/2006/relationships/image" Target="../media/image511.png"/><Relationship Id="rId359" Type="http://schemas.openxmlformats.org/officeDocument/2006/relationships/image" Target="../media/image531.png"/><Relationship Id="rId524" Type="http://schemas.openxmlformats.org/officeDocument/2006/relationships/image" Target="../media/image610.png"/><Relationship Id="rId566" Type="http://schemas.openxmlformats.org/officeDocument/2006/relationships/customXml" Target="../ink/ink643.xml"/><Relationship Id="rId98" Type="http://schemas.openxmlformats.org/officeDocument/2006/relationships/customXml" Target="../ink/ink405.xml"/><Relationship Id="rId121" Type="http://schemas.openxmlformats.org/officeDocument/2006/relationships/image" Target="../media/image413.png"/><Relationship Id="rId163" Type="http://schemas.openxmlformats.org/officeDocument/2006/relationships/image" Target="../media/image434.png"/><Relationship Id="rId219" Type="http://schemas.openxmlformats.org/officeDocument/2006/relationships/image" Target="../media/image462.png"/><Relationship Id="rId370" Type="http://schemas.openxmlformats.org/officeDocument/2006/relationships/image" Target="../media/image536.png"/><Relationship Id="rId426" Type="http://schemas.openxmlformats.org/officeDocument/2006/relationships/customXml" Target="../ink/ink570.xml"/><Relationship Id="rId633" Type="http://schemas.openxmlformats.org/officeDocument/2006/relationships/customXml" Target="../ink/ink677.xml"/><Relationship Id="rId230" Type="http://schemas.openxmlformats.org/officeDocument/2006/relationships/customXml" Target="../ink/ink471.xml"/><Relationship Id="rId468" Type="http://schemas.openxmlformats.org/officeDocument/2006/relationships/image" Target="../media/image584.png"/><Relationship Id="rId675" Type="http://schemas.openxmlformats.org/officeDocument/2006/relationships/image" Target="../media/image684.png"/><Relationship Id="rId25" Type="http://schemas.openxmlformats.org/officeDocument/2006/relationships/image" Target="../media/image365.png"/><Relationship Id="rId67" Type="http://schemas.openxmlformats.org/officeDocument/2006/relationships/image" Target="../media/image386.png"/><Relationship Id="rId272" Type="http://schemas.openxmlformats.org/officeDocument/2006/relationships/customXml" Target="../ink/ink492.xml"/><Relationship Id="rId328" Type="http://schemas.openxmlformats.org/officeDocument/2006/relationships/customXml" Target="../ink/ink520.xml"/><Relationship Id="rId535" Type="http://schemas.openxmlformats.org/officeDocument/2006/relationships/customXml" Target="../ink/ink627.xml"/><Relationship Id="rId577" Type="http://schemas.openxmlformats.org/officeDocument/2006/relationships/image" Target="../media/image636.png"/><Relationship Id="rId700" Type="http://schemas.openxmlformats.org/officeDocument/2006/relationships/customXml" Target="../ink/ink711.xml"/><Relationship Id="rId132" Type="http://schemas.openxmlformats.org/officeDocument/2006/relationships/customXml" Target="../ink/ink422.xml"/><Relationship Id="rId174" Type="http://schemas.openxmlformats.org/officeDocument/2006/relationships/customXml" Target="../ink/ink443.xml"/><Relationship Id="rId381" Type="http://schemas.openxmlformats.org/officeDocument/2006/relationships/customXml" Target="../ink/ink547.xml"/><Relationship Id="rId602" Type="http://schemas.openxmlformats.org/officeDocument/2006/relationships/customXml" Target="../ink/ink661.xml"/><Relationship Id="rId241" Type="http://schemas.openxmlformats.org/officeDocument/2006/relationships/image" Target="../media/image473.png"/><Relationship Id="rId437" Type="http://schemas.openxmlformats.org/officeDocument/2006/relationships/image" Target="../media/image569.png"/><Relationship Id="rId479" Type="http://schemas.openxmlformats.org/officeDocument/2006/relationships/image" Target="../media/image589.png"/><Relationship Id="rId644" Type="http://schemas.openxmlformats.org/officeDocument/2006/relationships/image" Target="../media/image669.png"/><Relationship Id="rId686" Type="http://schemas.openxmlformats.org/officeDocument/2006/relationships/customXml" Target="../ink/ink704.xml"/><Relationship Id="rId36" Type="http://schemas.openxmlformats.org/officeDocument/2006/relationships/customXml" Target="../ink/ink374.xml"/><Relationship Id="rId283" Type="http://schemas.openxmlformats.org/officeDocument/2006/relationships/image" Target="../media/image494.png"/><Relationship Id="rId339" Type="http://schemas.openxmlformats.org/officeDocument/2006/relationships/image" Target="../media/image521.png"/><Relationship Id="rId490" Type="http://schemas.openxmlformats.org/officeDocument/2006/relationships/image" Target="../media/image594.png"/><Relationship Id="rId504" Type="http://schemas.openxmlformats.org/officeDocument/2006/relationships/customXml" Target="../ink/ink611.xml"/><Relationship Id="rId546" Type="http://schemas.openxmlformats.org/officeDocument/2006/relationships/customXml" Target="../ink/ink633.xml"/><Relationship Id="rId711" Type="http://schemas.openxmlformats.org/officeDocument/2006/relationships/image" Target="../media/image702.png"/><Relationship Id="rId78" Type="http://schemas.openxmlformats.org/officeDocument/2006/relationships/customXml" Target="../ink/ink395.xml"/><Relationship Id="rId101" Type="http://schemas.openxmlformats.org/officeDocument/2006/relationships/image" Target="../media/image403.png"/><Relationship Id="rId143" Type="http://schemas.openxmlformats.org/officeDocument/2006/relationships/image" Target="../media/image424.png"/><Relationship Id="rId185" Type="http://schemas.openxmlformats.org/officeDocument/2006/relationships/image" Target="../media/image445.png"/><Relationship Id="rId350" Type="http://schemas.openxmlformats.org/officeDocument/2006/relationships/customXml" Target="../ink/ink531.xml"/><Relationship Id="rId406" Type="http://schemas.openxmlformats.org/officeDocument/2006/relationships/image" Target="../media/image554.png"/><Relationship Id="rId588" Type="http://schemas.openxmlformats.org/officeDocument/2006/relationships/customXml" Target="../ink/ink654.xml"/><Relationship Id="rId9" Type="http://schemas.openxmlformats.org/officeDocument/2006/relationships/image" Target="../media/image357.png"/><Relationship Id="rId210" Type="http://schemas.openxmlformats.org/officeDocument/2006/relationships/customXml" Target="../ink/ink461.xml"/><Relationship Id="rId392" Type="http://schemas.openxmlformats.org/officeDocument/2006/relationships/image" Target="../media/image547.png"/><Relationship Id="rId448" Type="http://schemas.openxmlformats.org/officeDocument/2006/relationships/customXml" Target="../ink/ink581.xml"/><Relationship Id="rId613" Type="http://schemas.openxmlformats.org/officeDocument/2006/relationships/image" Target="../media/image654.png"/><Relationship Id="rId655" Type="http://schemas.openxmlformats.org/officeDocument/2006/relationships/image" Target="../media/image674.png"/><Relationship Id="rId697" Type="http://schemas.openxmlformats.org/officeDocument/2006/relationships/image" Target="../media/image695.png"/><Relationship Id="rId252" Type="http://schemas.openxmlformats.org/officeDocument/2006/relationships/customXml" Target="../ink/ink482.xml"/><Relationship Id="rId294" Type="http://schemas.openxmlformats.org/officeDocument/2006/relationships/customXml" Target="../ink/ink503.xml"/><Relationship Id="rId308" Type="http://schemas.openxmlformats.org/officeDocument/2006/relationships/customXml" Target="../ink/ink510.xml"/><Relationship Id="rId515" Type="http://schemas.openxmlformats.org/officeDocument/2006/relationships/image" Target="../media/image606.png"/><Relationship Id="rId47" Type="http://schemas.openxmlformats.org/officeDocument/2006/relationships/image" Target="../media/image376.png"/><Relationship Id="rId89" Type="http://schemas.openxmlformats.org/officeDocument/2006/relationships/image" Target="../media/image397.png"/><Relationship Id="rId112" Type="http://schemas.openxmlformats.org/officeDocument/2006/relationships/customXml" Target="../ink/ink412.xml"/><Relationship Id="rId154" Type="http://schemas.openxmlformats.org/officeDocument/2006/relationships/customXml" Target="../ink/ink433.xml"/><Relationship Id="rId361" Type="http://schemas.openxmlformats.org/officeDocument/2006/relationships/customXml" Target="../ink/ink537.xml"/><Relationship Id="rId557" Type="http://schemas.openxmlformats.org/officeDocument/2006/relationships/image" Target="../media/image626.png"/><Relationship Id="rId599" Type="http://schemas.openxmlformats.org/officeDocument/2006/relationships/image" Target="../media/image647.png"/><Relationship Id="rId196" Type="http://schemas.openxmlformats.org/officeDocument/2006/relationships/customXml" Target="../ink/ink454.xml"/><Relationship Id="rId417" Type="http://schemas.openxmlformats.org/officeDocument/2006/relationships/image" Target="../media/image559.png"/><Relationship Id="rId459" Type="http://schemas.openxmlformats.org/officeDocument/2006/relationships/customXml" Target="../ink/ink587.xml"/><Relationship Id="rId624" Type="http://schemas.openxmlformats.org/officeDocument/2006/relationships/customXml" Target="../ink/ink672.xml"/><Relationship Id="rId666" Type="http://schemas.openxmlformats.org/officeDocument/2006/relationships/customXml" Target="../ink/ink694.xml"/><Relationship Id="rId16" Type="http://schemas.openxmlformats.org/officeDocument/2006/relationships/customXml" Target="../ink/ink364.xml"/><Relationship Id="rId221" Type="http://schemas.openxmlformats.org/officeDocument/2006/relationships/image" Target="../media/image463.png"/><Relationship Id="rId263" Type="http://schemas.openxmlformats.org/officeDocument/2006/relationships/image" Target="../media/image484.png"/><Relationship Id="rId319" Type="http://schemas.openxmlformats.org/officeDocument/2006/relationships/image" Target="../media/image512.png"/><Relationship Id="rId470" Type="http://schemas.openxmlformats.org/officeDocument/2006/relationships/image" Target="../media/image585.png"/><Relationship Id="rId526" Type="http://schemas.openxmlformats.org/officeDocument/2006/relationships/image" Target="../media/image611.png"/><Relationship Id="rId58" Type="http://schemas.openxmlformats.org/officeDocument/2006/relationships/customXml" Target="../ink/ink385.xml"/><Relationship Id="rId123" Type="http://schemas.openxmlformats.org/officeDocument/2006/relationships/image" Target="../media/image414.png"/><Relationship Id="rId330" Type="http://schemas.openxmlformats.org/officeDocument/2006/relationships/customXml" Target="../ink/ink521.xml"/><Relationship Id="rId568" Type="http://schemas.openxmlformats.org/officeDocument/2006/relationships/customXml" Target="../ink/ink644.xml"/><Relationship Id="rId165" Type="http://schemas.openxmlformats.org/officeDocument/2006/relationships/image" Target="../media/image435.png"/><Relationship Id="rId372" Type="http://schemas.openxmlformats.org/officeDocument/2006/relationships/image" Target="../media/image537.png"/><Relationship Id="rId428" Type="http://schemas.openxmlformats.org/officeDocument/2006/relationships/customXml" Target="../ink/ink571.xml"/><Relationship Id="rId635" Type="http://schemas.openxmlformats.org/officeDocument/2006/relationships/customXml" Target="../ink/ink678.xml"/><Relationship Id="rId677" Type="http://schemas.openxmlformats.org/officeDocument/2006/relationships/image" Target="../media/image685.png"/><Relationship Id="rId232" Type="http://schemas.openxmlformats.org/officeDocument/2006/relationships/customXml" Target="../ink/ink472.xml"/><Relationship Id="rId274" Type="http://schemas.openxmlformats.org/officeDocument/2006/relationships/customXml" Target="../ink/ink493.xml"/><Relationship Id="rId481" Type="http://schemas.openxmlformats.org/officeDocument/2006/relationships/customXml" Target="../ink/ink599.xml"/><Relationship Id="rId702" Type="http://schemas.openxmlformats.org/officeDocument/2006/relationships/customXml" Target="../ink/ink712.xml"/><Relationship Id="rId27" Type="http://schemas.openxmlformats.org/officeDocument/2006/relationships/image" Target="../media/image366.png"/><Relationship Id="rId69" Type="http://schemas.openxmlformats.org/officeDocument/2006/relationships/image" Target="../media/image387.png"/><Relationship Id="rId134" Type="http://schemas.openxmlformats.org/officeDocument/2006/relationships/customXml" Target="../ink/ink423.xml"/><Relationship Id="rId537" Type="http://schemas.openxmlformats.org/officeDocument/2006/relationships/customXml" Target="../ink/ink628.xml"/><Relationship Id="rId579" Type="http://schemas.openxmlformats.org/officeDocument/2006/relationships/image" Target="../media/image637.png"/><Relationship Id="rId80" Type="http://schemas.openxmlformats.org/officeDocument/2006/relationships/customXml" Target="../ink/ink396.xml"/><Relationship Id="rId176" Type="http://schemas.openxmlformats.org/officeDocument/2006/relationships/customXml" Target="../ink/ink444.xml"/><Relationship Id="rId341" Type="http://schemas.openxmlformats.org/officeDocument/2006/relationships/image" Target="../media/image522.png"/><Relationship Id="rId383" Type="http://schemas.openxmlformats.org/officeDocument/2006/relationships/customXml" Target="../ink/ink548.xml"/><Relationship Id="rId439" Type="http://schemas.openxmlformats.org/officeDocument/2006/relationships/image" Target="../media/image570.png"/><Relationship Id="rId590" Type="http://schemas.openxmlformats.org/officeDocument/2006/relationships/customXml" Target="../ink/ink655.xml"/><Relationship Id="rId604" Type="http://schemas.openxmlformats.org/officeDocument/2006/relationships/customXml" Target="../ink/ink662.xml"/><Relationship Id="rId646" Type="http://schemas.openxmlformats.org/officeDocument/2006/relationships/image" Target="../media/image670.png"/><Relationship Id="rId201" Type="http://schemas.openxmlformats.org/officeDocument/2006/relationships/image" Target="../media/image453.png"/><Relationship Id="rId243" Type="http://schemas.openxmlformats.org/officeDocument/2006/relationships/image" Target="../media/image474.png"/><Relationship Id="rId285" Type="http://schemas.openxmlformats.org/officeDocument/2006/relationships/image" Target="../media/image495.png"/><Relationship Id="rId450" Type="http://schemas.openxmlformats.org/officeDocument/2006/relationships/image" Target="../media/image575.png"/><Relationship Id="rId506" Type="http://schemas.openxmlformats.org/officeDocument/2006/relationships/customXml" Target="../ink/ink612.xml"/><Relationship Id="rId688" Type="http://schemas.openxmlformats.org/officeDocument/2006/relationships/customXml" Target="../ink/ink705.xml"/><Relationship Id="rId38" Type="http://schemas.openxmlformats.org/officeDocument/2006/relationships/customXml" Target="../ink/ink375.xml"/><Relationship Id="rId103" Type="http://schemas.openxmlformats.org/officeDocument/2006/relationships/image" Target="../media/image404.png"/><Relationship Id="rId310" Type="http://schemas.openxmlformats.org/officeDocument/2006/relationships/customXml" Target="../ink/ink511.xml"/><Relationship Id="rId492" Type="http://schemas.openxmlformats.org/officeDocument/2006/relationships/image" Target="../media/image595.png"/><Relationship Id="rId548" Type="http://schemas.openxmlformats.org/officeDocument/2006/relationships/customXml" Target="../ink/ink634.xml"/><Relationship Id="rId713" Type="http://schemas.openxmlformats.org/officeDocument/2006/relationships/image" Target="../media/image703.png"/><Relationship Id="rId91" Type="http://schemas.openxmlformats.org/officeDocument/2006/relationships/image" Target="../media/image398.png"/><Relationship Id="rId145" Type="http://schemas.openxmlformats.org/officeDocument/2006/relationships/image" Target="../media/image425.png"/><Relationship Id="rId187" Type="http://schemas.openxmlformats.org/officeDocument/2006/relationships/image" Target="../media/image446.png"/><Relationship Id="rId352" Type="http://schemas.openxmlformats.org/officeDocument/2006/relationships/customXml" Target="../ink/ink532.xml"/><Relationship Id="rId394" Type="http://schemas.openxmlformats.org/officeDocument/2006/relationships/image" Target="../media/image548.png"/><Relationship Id="rId408" Type="http://schemas.openxmlformats.org/officeDocument/2006/relationships/image" Target="../media/image555.png"/><Relationship Id="rId615" Type="http://schemas.openxmlformats.org/officeDocument/2006/relationships/image" Target="../media/image655.png"/><Relationship Id="rId212" Type="http://schemas.openxmlformats.org/officeDocument/2006/relationships/customXml" Target="../ink/ink462.xml"/><Relationship Id="rId254" Type="http://schemas.openxmlformats.org/officeDocument/2006/relationships/customXml" Target="../ink/ink483.xml"/><Relationship Id="rId657" Type="http://schemas.openxmlformats.org/officeDocument/2006/relationships/image" Target="../media/image675.png"/><Relationship Id="rId699" Type="http://schemas.openxmlformats.org/officeDocument/2006/relationships/image" Target="../media/image696.png"/><Relationship Id="rId49" Type="http://schemas.openxmlformats.org/officeDocument/2006/relationships/image" Target="../media/image377.png"/><Relationship Id="rId114" Type="http://schemas.openxmlformats.org/officeDocument/2006/relationships/customXml" Target="../ink/ink413.xml"/><Relationship Id="rId296" Type="http://schemas.openxmlformats.org/officeDocument/2006/relationships/customXml" Target="../ink/ink504.xml"/><Relationship Id="rId461" Type="http://schemas.openxmlformats.org/officeDocument/2006/relationships/customXml" Target="../ink/ink588.xml"/><Relationship Id="rId517" Type="http://schemas.openxmlformats.org/officeDocument/2006/relationships/customXml" Target="../ink/ink618.xml"/><Relationship Id="rId559" Type="http://schemas.openxmlformats.org/officeDocument/2006/relationships/image" Target="../media/image627.png"/><Relationship Id="rId60" Type="http://schemas.openxmlformats.org/officeDocument/2006/relationships/customXml" Target="../ink/ink386.xml"/><Relationship Id="rId156" Type="http://schemas.openxmlformats.org/officeDocument/2006/relationships/customXml" Target="../ink/ink434.xml"/><Relationship Id="rId198" Type="http://schemas.openxmlformats.org/officeDocument/2006/relationships/customXml" Target="../ink/ink455.xml"/><Relationship Id="rId321" Type="http://schemas.openxmlformats.org/officeDocument/2006/relationships/image" Target="../media/image513.png"/><Relationship Id="rId363" Type="http://schemas.openxmlformats.org/officeDocument/2006/relationships/customXml" Target="../ink/ink538.xml"/><Relationship Id="rId419" Type="http://schemas.openxmlformats.org/officeDocument/2006/relationships/image" Target="../media/image560.png"/><Relationship Id="rId570" Type="http://schemas.openxmlformats.org/officeDocument/2006/relationships/customXml" Target="../ink/ink645.xml"/><Relationship Id="rId626" Type="http://schemas.openxmlformats.org/officeDocument/2006/relationships/customXml" Target="../ink/ink673.xml"/><Relationship Id="rId223" Type="http://schemas.openxmlformats.org/officeDocument/2006/relationships/image" Target="../media/image464.png"/><Relationship Id="rId430" Type="http://schemas.openxmlformats.org/officeDocument/2006/relationships/customXml" Target="../ink/ink572.xml"/><Relationship Id="rId668" Type="http://schemas.openxmlformats.org/officeDocument/2006/relationships/customXml" Target="../ink/ink695.xml"/><Relationship Id="rId18" Type="http://schemas.openxmlformats.org/officeDocument/2006/relationships/customXml" Target="../ink/ink365.xml"/><Relationship Id="rId265" Type="http://schemas.openxmlformats.org/officeDocument/2006/relationships/image" Target="../media/image485.png"/><Relationship Id="rId472" Type="http://schemas.openxmlformats.org/officeDocument/2006/relationships/image" Target="../media/image586.png"/><Relationship Id="rId528" Type="http://schemas.openxmlformats.org/officeDocument/2006/relationships/image" Target="../media/image612.png"/><Relationship Id="rId125" Type="http://schemas.openxmlformats.org/officeDocument/2006/relationships/image" Target="../media/image415.png"/><Relationship Id="rId167" Type="http://schemas.openxmlformats.org/officeDocument/2006/relationships/image" Target="../media/image436.png"/><Relationship Id="rId332" Type="http://schemas.openxmlformats.org/officeDocument/2006/relationships/customXml" Target="../ink/ink522.xml"/><Relationship Id="rId374" Type="http://schemas.openxmlformats.org/officeDocument/2006/relationships/image" Target="../media/image538.png"/><Relationship Id="rId581" Type="http://schemas.openxmlformats.org/officeDocument/2006/relationships/image" Target="../media/image638.png"/><Relationship Id="rId71" Type="http://schemas.openxmlformats.org/officeDocument/2006/relationships/image" Target="../media/image388.png"/><Relationship Id="rId234" Type="http://schemas.openxmlformats.org/officeDocument/2006/relationships/customXml" Target="../ink/ink473.xml"/><Relationship Id="rId637" Type="http://schemas.openxmlformats.org/officeDocument/2006/relationships/customXml" Target="../ink/ink679.xml"/><Relationship Id="rId679" Type="http://schemas.openxmlformats.org/officeDocument/2006/relationships/image" Target="../media/image686.png"/><Relationship Id="rId2" Type="http://schemas.openxmlformats.org/officeDocument/2006/relationships/customXml" Target="../ink/ink357.xml"/><Relationship Id="rId29" Type="http://schemas.openxmlformats.org/officeDocument/2006/relationships/image" Target="../media/image367.png"/><Relationship Id="rId276" Type="http://schemas.openxmlformats.org/officeDocument/2006/relationships/customXml" Target="../ink/ink494.xml"/><Relationship Id="rId441" Type="http://schemas.openxmlformats.org/officeDocument/2006/relationships/image" Target="../media/image571.png"/><Relationship Id="rId483" Type="http://schemas.openxmlformats.org/officeDocument/2006/relationships/customXml" Target="../ink/ink600.xml"/><Relationship Id="rId539" Type="http://schemas.openxmlformats.org/officeDocument/2006/relationships/customXml" Target="../ink/ink629.xml"/><Relationship Id="rId690" Type="http://schemas.openxmlformats.org/officeDocument/2006/relationships/customXml" Target="../ink/ink706.xml"/><Relationship Id="rId704" Type="http://schemas.openxmlformats.org/officeDocument/2006/relationships/customXml" Target="../ink/ink713.xml"/><Relationship Id="rId40" Type="http://schemas.openxmlformats.org/officeDocument/2006/relationships/customXml" Target="../ink/ink376.xml"/><Relationship Id="rId136" Type="http://schemas.openxmlformats.org/officeDocument/2006/relationships/customXml" Target="../ink/ink424.xml"/><Relationship Id="rId178" Type="http://schemas.openxmlformats.org/officeDocument/2006/relationships/customXml" Target="../ink/ink445.xml"/><Relationship Id="rId301" Type="http://schemas.openxmlformats.org/officeDocument/2006/relationships/image" Target="../media/image503.png"/><Relationship Id="rId343" Type="http://schemas.openxmlformats.org/officeDocument/2006/relationships/image" Target="../media/image523.png"/><Relationship Id="rId550" Type="http://schemas.openxmlformats.org/officeDocument/2006/relationships/customXml" Target="../ink/ink635.xml"/><Relationship Id="rId82" Type="http://schemas.openxmlformats.org/officeDocument/2006/relationships/customXml" Target="../ink/ink397.xml"/><Relationship Id="rId203" Type="http://schemas.openxmlformats.org/officeDocument/2006/relationships/image" Target="../media/image454.png"/><Relationship Id="rId385" Type="http://schemas.openxmlformats.org/officeDocument/2006/relationships/customXml" Target="../ink/ink549.xml"/><Relationship Id="rId592" Type="http://schemas.openxmlformats.org/officeDocument/2006/relationships/customXml" Target="../ink/ink656.xml"/><Relationship Id="rId606" Type="http://schemas.openxmlformats.org/officeDocument/2006/relationships/customXml" Target="../ink/ink663.xml"/><Relationship Id="rId648" Type="http://schemas.openxmlformats.org/officeDocument/2006/relationships/customXml" Target="../ink/ink685.xml"/><Relationship Id="rId245" Type="http://schemas.openxmlformats.org/officeDocument/2006/relationships/image" Target="../media/image475.png"/><Relationship Id="rId287" Type="http://schemas.openxmlformats.org/officeDocument/2006/relationships/image" Target="../media/image496.png"/><Relationship Id="rId410" Type="http://schemas.openxmlformats.org/officeDocument/2006/relationships/customXml" Target="../ink/ink562.xml"/><Relationship Id="rId452" Type="http://schemas.openxmlformats.org/officeDocument/2006/relationships/image" Target="../media/image576.png"/><Relationship Id="rId494" Type="http://schemas.openxmlformats.org/officeDocument/2006/relationships/image" Target="../media/image596.png"/><Relationship Id="rId508" Type="http://schemas.openxmlformats.org/officeDocument/2006/relationships/customXml" Target="../ink/ink613.xml"/><Relationship Id="rId715" Type="http://schemas.openxmlformats.org/officeDocument/2006/relationships/image" Target="../media/image704.png"/><Relationship Id="rId105" Type="http://schemas.openxmlformats.org/officeDocument/2006/relationships/image" Target="../media/image405.png"/><Relationship Id="rId147" Type="http://schemas.openxmlformats.org/officeDocument/2006/relationships/image" Target="../media/image426.png"/><Relationship Id="rId312" Type="http://schemas.openxmlformats.org/officeDocument/2006/relationships/customXml" Target="../ink/ink512.xml"/><Relationship Id="rId354" Type="http://schemas.openxmlformats.org/officeDocument/2006/relationships/customXml" Target="../ink/ink533.xml"/><Relationship Id="rId51" Type="http://schemas.openxmlformats.org/officeDocument/2006/relationships/image" Target="../media/image378.png"/><Relationship Id="rId72" Type="http://schemas.openxmlformats.org/officeDocument/2006/relationships/customXml" Target="../ink/ink392.xml"/><Relationship Id="rId93" Type="http://schemas.openxmlformats.org/officeDocument/2006/relationships/image" Target="../media/image399.png"/><Relationship Id="rId189" Type="http://schemas.openxmlformats.org/officeDocument/2006/relationships/image" Target="../media/image447.png"/><Relationship Id="rId375" Type="http://schemas.openxmlformats.org/officeDocument/2006/relationships/customXml" Target="../ink/ink544.xml"/><Relationship Id="rId396" Type="http://schemas.openxmlformats.org/officeDocument/2006/relationships/image" Target="../media/image549.png"/><Relationship Id="rId561" Type="http://schemas.openxmlformats.org/officeDocument/2006/relationships/image" Target="../media/image628.png"/><Relationship Id="rId582" Type="http://schemas.openxmlformats.org/officeDocument/2006/relationships/customXml" Target="../ink/ink651.xml"/><Relationship Id="rId617" Type="http://schemas.openxmlformats.org/officeDocument/2006/relationships/image" Target="../media/image656.png"/><Relationship Id="rId638" Type="http://schemas.openxmlformats.org/officeDocument/2006/relationships/image" Target="../media/image666.png"/><Relationship Id="rId659" Type="http://schemas.openxmlformats.org/officeDocument/2006/relationships/image" Target="../media/image676.png"/><Relationship Id="rId3" Type="http://schemas.openxmlformats.org/officeDocument/2006/relationships/image" Target="../media/image354.png"/><Relationship Id="rId214" Type="http://schemas.openxmlformats.org/officeDocument/2006/relationships/customXml" Target="../ink/ink463.xml"/><Relationship Id="rId235" Type="http://schemas.openxmlformats.org/officeDocument/2006/relationships/image" Target="../media/image470.png"/><Relationship Id="rId256" Type="http://schemas.openxmlformats.org/officeDocument/2006/relationships/customXml" Target="../ink/ink484.xml"/><Relationship Id="rId277" Type="http://schemas.openxmlformats.org/officeDocument/2006/relationships/image" Target="../media/image491.png"/><Relationship Id="rId298" Type="http://schemas.openxmlformats.org/officeDocument/2006/relationships/customXml" Target="../ink/ink505.xml"/><Relationship Id="rId400" Type="http://schemas.openxmlformats.org/officeDocument/2006/relationships/image" Target="../media/image551.png"/><Relationship Id="rId421" Type="http://schemas.openxmlformats.org/officeDocument/2006/relationships/image" Target="../media/image561.png"/><Relationship Id="rId442" Type="http://schemas.openxmlformats.org/officeDocument/2006/relationships/customXml" Target="../ink/ink578.xml"/><Relationship Id="rId463" Type="http://schemas.openxmlformats.org/officeDocument/2006/relationships/customXml" Target="../ink/ink589.xml"/><Relationship Id="rId484" Type="http://schemas.openxmlformats.org/officeDocument/2006/relationships/image" Target="../media/image591.png"/><Relationship Id="rId519" Type="http://schemas.openxmlformats.org/officeDocument/2006/relationships/customXml" Target="../ink/ink619.xml"/><Relationship Id="rId670" Type="http://schemas.openxmlformats.org/officeDocument/2006/relationships/customXml" Target="../ink/ink696.xml"/><Relationship Id="rId705" Type="http://schemas.openxmlformats.org/officeDocument/2006/relationships/image" Target="../media/image699.png"/><Relationship Id="rId116" Type="http://schemas.openxmlformats.org/officeDocument/2006/relationships/customXml" Target="../ink/ink414.xml"/><Relationship Id="rId137" Type="http://schemas.openxmlformats.org/officeDocument/2006/relationships/image" Target="../media/image421.png"/><Relationship Id="rId158" Type="http://schemas.openxmlformats.org/officeDocument/2006/relationships/customXml" Target="../ink/ink435.xml"/><Relationship Id="rId302" Type="http://schemas.openxmlformats.org/officeDocument/2006/relationships/customXml" Target="../ink/ink507.xml"/><Relationship Id="rId323" Type="http://schemas.openxmlformats.org/officeDocument/2006/relationships/image" Target="../media/image67.png"/><Relationship Id="rId344" Type="http://schemas.openxmlformats.org/officeDocument/2006/relationships/customXml" Target="../ink/ink528.xml"/><Relationship Id="rId530" Type="http://schemas.openxmlformats.org/officeDocument/2006/relationships/image" Target="../media/image613.png"/><Relationship Id="rId691" Type="http://schemas.openxmlformats.org/officeDocument/2006/relationships/image" Target="../media/image692.png"/><Relationship Id="rId20" Type="http://schemas.openxmlformats.org/officeDocument/2006/relationships/customXml" Target="../ink/ink366.xml"/><Relationship Id="rId41" Type="http://schemas.openxmlformats.org/officeDocument/2006/relationships/image" Target="../media/image373.png"/><Relationship Id="rId62" Type="http://schemas.openxmlformats.org/officeDocument/2006/relationships/customXml" Target="../ink/ink387.xml"/><Relationship Id="rId83" Type="http://schemas.openxmlformats.org/officeDocument/2006/relationships/image" Target="../media/image394.png"/><Relationship Id="rId179" Type="http://schemas.openxmlformats.org/officeDocument/2006/relationships/image" Target="../media/image442.png"/><Relationship Id="rId365" Type="http://schemas.openxmlformats.org/officeDocument/2006/relationships/customXml" Target="../ink/ink539.xml"/><Relationship Id="rId386" Type="http://schemas.openxmlformats.org/officeDocument/2006/relationships/image" Target="../media/image544.png"/><Relationship Id="rId551" Type="http://schemas.openxmlformats.org/officeDocument/2006/relationships/image" Target="../media/image623.png"/><Relationship Id="rId572" Type="http://schemas.openxmlformats.org/officeDocument/2006/relationships/customXml" Target="../ink/ink646.xml"/><Relationship Id="rId593" Type="http://schemas.openxmlformats.org/officeDocument/2006/relationships/image" Target="../media/image644.png"/><Relationship Id="rId607" Type="http://schemas.openxmlformats.org/officeDocument/2006/relationships/image" Target="../media/image651.png"/><Relationship Id="rId628" Type="http://schemas.openxmlformats.org/officeDocument/2006/relationships/customXml" Target="../ink/ink674.xml"/><Relationship Id="rId649" Type="http://schemas.openxmlformats.org/officeDocument/2006/relationships/image" Target="../media/image671.png"/><Relationship Id="rId190" Type="http://schemas.openxmlformats.org/officeDocument/2006/relationships/customXml" Target="../ink/ink451.xml"/><Relationship Id="rId204" Type="http://schemas.openxmlformats.org/officeDocument/2006/relationships/customXml" Target="../ink/ink458.xml"/><Relationship Id="rId225" Type="http://schemas.openxmlformats.org/officeDocument/2006/relationships/image" Target="../media/image465.png"/><Relationship Id="rId246" Type="http://schemas.openxmlformats.org/officeDocument/2006/relationships/customXml" Target="../ink/ink479.xml"/><Relationship Id="rId267" Type="http://schemas.openxmlformats.org/officeDocument/2006/relationships/image" Target="../media/image486.png"/><Relationship Id="rId288" Type="http://schemas.openxmlformats.org/officeDocument/2006/relationships/customXml" Target="../ink/ink500.xml"/><Relationship Id="rId411" Type="http://schemas.openxmlformats.org/officeDocument/2006/relationships/image" Target="../media/image556.png"/><Relationship Id="rId432" Type="http://schemas.openxmlformats.org/officeDocument/2006/relationships/customXml" Target="../ink/ink573.xml"/><Relationship Id="rId453" Type="http://schemas.openxmlformats.org/officeDocument/2006/relationships/customXml" Target="../ink/ink584.xml"/><Relationship Id="rId474" Type="http://schemas.openxmlformats.org/officeDocument/2006/relationships/image" Target="../media/image587.png"/><Relationship Id="rId509" Type="http://schemas.openxmlformats.org/officeDocument/2006/relationships/image" Target="../media/image603.png"/><Relationship Id="rId660" Type="http://schemas.openxmlformats.org/officeDocument/2006/relationships/customXml" Target="../ink/ink691.xml"/><Relationship Id="rId106" Type="http://schemas.openxmlformats.org/officeDocument/2006/relationships/customXml" Target="../ink/ink409.xml"/><Relationship Id="rId127" Type="http://schemas.openxmlformats.org/officeDocument/2006/relationships/image" Target="../media/image416.png"/><Relationship Id="rId313" Type="http://schemas.openxmlformats.org/officeDocument/2006/relationships/image" Target="../media/image509.png"/><Relationship Id="rId495" Type="http://schemas.openxmlformats.org/officeDocument/2006/relationships/customXml" Target="../ink/ink606.xml"/><Relationship Id="rId681" Type="http://schemas.openxmlformats.org/officeDocument/2006/relationships/image" Target="../media/image687.png"/><Relationship Id="rId10" Type="http://schemas.openxmlformats.org/officeDocument/2006/relationships/customXml" Target="../ink/ink361.xml"/><Relationship Id="rId31" Type="http://schemas.openxmlformats.org/officeDocument/2006/relationships/image" Target="../media/image368.png"/><Relationship Id="rId52" Type="http://schemas.openxmlformats.org/officeDocument/2006/relationships/customXml" Target="../ink/ink382.xml"/><Relationship Id="rId73" Type="http://schemas.openxmlformats.org/officeDocument/2006/relationships/image" Target="../media/image389.png"/><Relationship Id="rId94" Type="http://schemas.openxmlformats.org/officeDocument/2006/relationships/customXml" Target="../ink/ink403.xml"/><Relationship Id="rId148" Type="http://schemas.openxmlformats.org/officeDocument/2006/relationships/customXml" Target="../ink/ink430.xml"/><Relationship Id="rId169" Type="http://schemas.openxmlformats.org/officeDocument/2006/relationships/image" Target="../media/image437.png"/><Relationship Id="rId334" Type="http://schemas.openxmlformats.org/officeDocument/2006/relationships/customXml" Target="../ink/ink523.xml"/><Relationship Id="rId355" Type="http://schemas.openxmlformats.org/officeDocument/2006/relationships/image" Target="../media/image529.png"/><Relationship Id="rId376" Type="http://schemas.openxmlformats.org/officeDocument/2006/relationships/image" Target="../media/image539.png"/><Relationship Id="rId397" Type="http://schemas.openxmlformats.org/officeDocument/2006/relationships/customXml" Target="../ink/ink555.xml"/><Relationship Id="rId520" Type="http://schemas.openxmlformats.org/officeDocument/2006/relationships/image" Target="../media/image608.png"/><Relationship Id="rId541" Type="http://schemas.openxmlformats.org/officeDocument/2006/relationships/customXml" Target="../ink/ink630.xml"/><Relationship Id="rId562" Type="http://schemas.openxmlformats.org/officeDocument/2006/relationships/customXml" Target="../ink/ink641.xml"/><Relationship Id="rId583" Type="http://schemas.openxmlformats.org/officeDocument/2006/relationships/image" Target="../media/image639.png"/><Relationship Id="rId618" Type="http://schemas.openxmlformats.org/officeDocument/2006/relationships/customXml" Target="../ink/ink669.xml"/><Relationship Id="rId639" Type="http://schemas.openxmlformats.org/officeDocument/2006/relationships/customXml" Target="../ink/ink680.xml"/><Relationship Id="rId4" Type="http://schemas.openxmlformats.org/officeDocument/2006/relationships/customXml" Target="../ink/ink358.xml"/><Relationship Id="rId180" Type="http://schemas.openxmlformats.org/officeDocument/2006/relationships/customXml" Target="../ink/ink446.xml"/><Relationship Id="rId215" Type="http://schemas.openxmlformats.org/officeDocument/2006/relationships/image" Target="../media/image460.png"/><Relationship Id="rId236" Type="http://schemas.openxmlformats.org/officeDocument/2006/relationships/customXml" Target="../ink/ink474.xml"/><Relationship Id="rId257" Type="http://schemas.openxmlformats.org/officeDocument/2006/relationships/image" Target="../media/image481.png"/><Relationship Id="rId278" Type="http://schemas.openxmlformats.org/officeDocument/2006/relationships/customXml" Target="../ink/ink495.xml"/><Relationship Id="rId401" Type="http://schemas.openxmlformats.org/officeDocument/2006/relationships/customXml" Target="../ink/ink557.xml"/><Relationship Id="rId422" Type="http://schemas.openxmlformats.org/officeDocument/2006/relationships/customXml" Target="../ink/ink568.xml"/><Relationship Id="rId443" Type="http://schemas.openxmlformats.org/officeDocument/2006/relationships/image" Target="../media/image572.png"/><Relationship Id="rId464" Type="http://schemas.openxmlformats.org/officeDocument/2006/relationships/image" Target="../media/image582.png"/><Relationship Id="rId650" Type="http://schemas.openxmlformats.org/officeDocument/2006/relationships/customXml" Target="../ink/ink686.xml"/><Relationship Id="rId303" Type="http://schemas.openxmlformats.org/officeDocument/2006/relationships/image" Target="../media/image504.png"/><Relationship Id="rId485" Type="http://schemas.openxmlformats.org/officeDocument/2006/relationships/customXml" Target="../ink/ink601.xml"/><Relationship Id="rId692" Type="http://schemas.openxmlformats.org/officeDocument/2006/relationships/customXml" Target="../ink/ink707.xml"/><Relationship Id="rId706" Type="http://schemas.openxmlformats.org/officeDocument/2006/relationships/customXml" Target="../ink/ink714.xml"/><Relationship Id="rId42" Type="http://schemas.openxmlformats.org/officeDocument/2006/relationships/customXml" Target="../ink/ink377.xml"/><Relationship Id="rId84" Type="http://schemas.openxmlformats.org/officeDocument/2006/relationships/customXml" Target="../ink/ink398.xml"/><Relationship Id="rId138" Type="http://schemas.openxmlformats.org/officeDocument/2006/relationships/customXml" Target="../ink/ink425.xml"/><Relationship Id="rId345" Type="http://schemas.openxmlformats.org/officeDocument/2006/relationships/image" Target="../media/image524.png"/><Relationship Id="rId387" Type="http://schemas.openxmlformats.org/officeDocument/2006/relationships/customXml" Target="../ink/ink550.xml"/><Relationship Id="rId510" Type="http://schemas.openxmlformats.org/officeDocument/2006/relationships/customXml" Target="../ink/ink614.xml"/><Relationship Id="rId552" Type="http://schemas.openxmlformats.org/officeDocument/2006/relationships/customXml" Target="../ink/ink636.xml"/><Relationship Id="rId594" Type="http://schemas.openxmlformats.org/officeDocument/2006/relationships/customXml" Target="../ink/ink657.xml"/><Relationship Id="rId608" Type="http://schemas.openxmlformats.org/officeDocument/2006/relationships/customXml" Target="../ink/ink664.xml"/><Relationship Id="rId191" Type="http://schemas.openxmlformats.org/officeDocument/2006/relationships/image" Target="../media/image448.png"/><Relationship Id="rId205" Type="http://schemas.openxmlformats.org/officeDocument/2006/relationships/image" Target="../media/image455.png"/><Relationship Id="rId247" Type="http://schemas.openxmlformats.org/officeDocument/2006/relationships/image" Target="../media/image476.png"/><Relationship Id="rId412" Type="http://schemas.openxmlformats.org/officeDocument/2006/relationships/customXml" Target="../ink/ink563.xml"/><Relationship Id="rId107" Type="http://schemas.openxmlformats.org/officeDocument/2006/relationships/image" Target="../media/image406.png"/><Relationship Id="rId289" Type="http://schemas.openxmlformats.org/officeDocument/2006/relationships/image" Target="../media/image497.png"/><Relationship Id="rId454" Type="http://schemas.openxmlformats.org/officeDocument/2006/relationships/image" Target="../media/image577.png"/><Relationship Id="rId496" Type="http://schemas.openxmlformats.org/officeDocument/2006/relationships/image" Target="../media/image597.png"/><Relationship Id="rId661" Type="http://schemas.openxmlformats.org/officeDocument/2006/relationships/image" Target="../media/image677.png"/><Relationship Id="rId11" Type="http://schemas.openxmlformats.org/officeDocument/2006/relationships/image" Target="../media/image358.png"/><Relationship Id="rId53" Type="http://schemas.openxmlformats.org/officeDocument/2006/relationships/image" Target="../media/image379.png"/><Relationship Id="rId149" Type="http://schemas.openxmlformats.org/officeDocument/2006/relationships/image" Target="../media/image427.png"/><Relationship Id="rId314" Type="http://schemas.openxmlformats.org/officeDocument/2006/relationships/customXml" Target="../ink/ink513.xml"/><Relationship Id="rId356" Type="http://schemas.openxmlformats.org/officeDocument/2006/relationships/customXml" Target="../ink/ink534.xml"/><Relationship Id="rId398" Type="http://schemas.openxmlformats.org/officeDocument/2006/relationships/image" Target="../media/image550.png"/><Relationship Id="rId521" Type="http://schemas.openxmlformats.org/officeDocument/2006/relationships/customXml" Target="../ink/ink620.xml"/><Relationship Id="rId563" Type="http://schemas.openxmlformats.org/officeDocument/2006/relationships/image" Target="../media/image629.png"/><Relationship Id="rId619" Type="http://schemas.openxmlformats.org/officeDocument/2006/relationships/image" Target="../media/image657.png"/><Relationship Id="rId95" Type="http://schemas.openxmlformats.org/officeDocument/2006/relationships/image" Target="../media/image400.png"/><Relationship Id="rId160" Type="http://schemas.openxmlformats.org/officeDocument/2006/relationships/customXml" Target="../ink/ink436.xml"/><Relationship Id="rId216" Type="http://schemas.openxmlformats.org/officeDocument/2006/relationships/customXml" Target="../ink/ink464.xml"/><Relationship Id="rId423" Type="http://schemas.openxmlformats.org/officeDocument/2006/relationships/image" Target="../media/image562.png"/><Relationship Id="rId258" Type="http://schemas.openxmlformats.org/officeDocument/2006/relationships/customXml" Target="../ink/ink485.xml"/><Relationship Id="rId465" Type="http://schemas.openxmlformats.org/officeDocument/2006/relationships/customXml" Target="../ink/ink590.xml"/><Relationship Id="rId630" Type="http://schemas.openxmlformats.org/officeDocument/2006/relationships/customXml" Target="../ink/ink675.xml"/><Relationship Id="rId672" Type="http://schemas.openxmlformats.org/officeDocument/2006/relationships/customXml" Target="../ink/ink697.xml"/><Relationship Id="rId22" Type="http://schemas.openxmlformats.org/officeDocument/2006/relationships/customXml" Target="../ink/ink367.xml"/><Relationship Id="rId64" Type="http://schemas.openxmlformats.org/officeDocument/2006/relationships/customXml" Target="../ink/ink388.xml"/><Relationship Id="rId118" Type="http://schemas.openxmlformats.org/officeDocument/2006/relationships/customXml" Target="../ink/ink415.xml"/><Relationship Id="rId325" Type="http://schemas.openxmlformats.org/officeDocument/2006/relationships/image" Target="../media/image514.png"/><Relationship Id="rId367" Type="http://schemas.openxmlformats.org/officeDocument/2006/relationships/customXml" Target="../ink/ink540.xml"/><Relationship Id="rId532" Type="http://schemas.openxmlformats.org/officeDocument/2006/relationships/image" Target="../media/image614.png"/><Relationship Id="rId574" Type="http://schemas.openxmlformats.org/officeDocument/2006/relationships/customXml" Target="../ink/ink647.xml"/><Relationship Id="rId171" Type="http://schemas.openxmlformats.org/officeDocument/2006/relationships/image" Target="../media/image438.png"/><Relationship Id="rId227" Type="http://schemas.openxmlformats.org/officeDocument/2006/relationships/image" Target="../media/image466.png"/><Relationship Id="rId269" Type="http://schemas.openxmlformats.org/officeDocument/2006/relationships/image" Target="../media/image487.png"/><Relationship Id="rId434" Type="http://schemas.openxmlformats.org/officeDocument/2006/relationships/customXml" Target="../ink/ink574.xml"/><Relationship Id="rId476" Type="http://schemas.openxmlformats.org/officeDocument/2006/relationships/image" Target="../media/image588.png"/><Relationship Id="rId641" Type="http://schemas.openxmlformats.org/officeDocument/2006/relationships/customXml" Target="../ink/ink681.xml"/><Relationship Id="rId683" Type="http://schemas.openxmlformats.org/officeDocument/2006/relationships/image" Target="../media/image688.png"/><Relationship Id="rId33" Type="http://schemas.openxmlformats.org/officeDocument/2006/relationships/image" Target="../media/image369.png"/><Relationship Id="rId129" Type="http://schemas.openxmlformats.org/officeDocument/2006/relationships/image" Target="../media/image417.png"/><Relationship Id="rId280" Type="http://schemas.openxmlformats.org/officeDocument/2006/relationships/customXml" Target="../ink/ink496.xml"/><Relationship Id="rId336" Type="http://schemas.openxmlformats.org/officeDocument/2006/relationships/customXml" Target="../ink/ink524.xml"/><Relationship Id="rId501" Type="http://schemas.openxmlformats.org/officeDocument/2006/relationships/image" Target="../media/image599.png"/><Relationship Id="rId543" Type="http://schemas.openxmlformats.org/officeDocument/2006/relationships/customXml" Target="../ink/ink631.xml"/><Relationship Id="rId75" Type="http://schemas.openxmlformats.org/officeDocument/2006/relationships/image" Target="../media/image390.png"/><Relationship Id="rId140" Type="http://schemas.openxmlformats.org/officeDocument/2006/relationships/customXml" Target="../ink/ink426.xml"/><Relationship Id="rId182" Type="http://schemas.openxmlformats.org/officeDocument/2006/relationships/customXml" Target="../ink/ink447.xml"/><Relationship Id="rId378" Type="http://schemas.openxmlformats.org/officeDocument/2006/relationships/image" Target="../media/image540.png"/><Relationship Id="rId403" Type="http://schemas.openxmlformats.org/officeDocument/2006/relationships/customXml" Target="../ink/ink558.xml"/><Relationship Id="rId585" Type="http://schemas.openxmlformats.org/officeDocument/2006/relationships/image" Target="../media/image640.png"/><Relationship Id="rId6" Type="http://schemas.openxmlformats.org/officeDocument/2006/relationships/customXml" Target="../ink/ink359.xml"/><Relationship Id="rId238" Type="http://schemas.openxmlformats.org/officeDocument/2006/relationships/customXml" Target="../ink/ink475.xml"/><Relationship Id="rId445" Type="http://schemas.openxmlformats.org/officeDocument/2006/relationships/image" Target="../media/image573.png"/><Relationship Id="rId487" Type="http://schemas.openxmlformats.org/officeDocument/2006/relationships/customXml" Target="../ink/ink602.xml"/><Relationship Id="rId610" Type="http://schemas.openxmlformats.org/officeDocument/2006/relationships/customXml" Target="../ink/ink665.xml"/><Relationship Id="rId652" Type="http://schemas.openxmlformats.org/officeDocument/2006/relationships/customXml" Target="../ink/ink687.xml"/><Relationship Id="rId694" Type="http://schemas.openxmlformats.org/officeDocument/2006/relationships/customXml" Target="../ink/ink708.xml"/><Relationship Id="rId708" Type="http://schemas.openxmlformats.org/officeDocument/2006/relationships/customXml" Target="../ink/ink715.xml"/><Relationship Id="rId291" Type="http://schemas.openxmlformats.org/officeDocument/2006/relationships/image" Target="../media/image498.png"/><Relationship Id="rId305" Type="http://schemas.openxmlformats.org/officeDocument/2006/relationships/image" Target="../media/image505.png"/><Relationship Id="rId347" Type="http://schemas.openxmlformats.org/officeDocument/2006/relationships/image" Target="../media/image525.png"/><Relationship Id="rId512" Type="http://schemas.openxmlformats.org/officeDocument/2006/relationships/customXml" Target="../ink/ink615.xml"/><Relationship Id="rId44" Type="http://schemas.openxmlformats.org/officeDocument/2006/relationships/customXml" Target="../ink/ink378.xml"/><Relationship Id="rId86" Type="http://schemas.openxmlformats.org/officeDocument/2006/relationships/customXml" Target="../ink/ink399.xml"/><Relationship Id="rId151" Type="http://schemas.openxmlformats.org/officeDocument/2006/relationships/image" Target="../media/image428.png"/><Relationship Id="rId389" Type="http://schemas.openxmlformats.org/officeDocument/2006/relationships/customXml" Target="../ink/ink551.xml"/><Relationship Id="rId554" Type="http://schemas.openxmlformats.org/officeDocument/2006/relationships/customXml" Target="../ink/ink637.xml"/><Relationship Id="rId596" Type="http://schemas.openxmlformats.org/officeDocument/2006/relationships/customXml" Target="../ink/ink658.xml"/><Relationship Id="rId193" Type="http://schemas.openxmlformats.org/officeDocument/2006/relationships/image" Target="../media/image449.png"/><Relationship Id="rId207" Type="http://schemas.openxmlformats.org/officeDocument/2006/relationships/image" Target="../media/image456.png"/><Relationship Id="rId249" Type="http://schemas.openxmlformats.org/officeDocument/2006/relationships/image" Target="../media/image477.png"/><Relationship Id="rId414" Type="http://schemas.openxmlformats.org/officeDocument/2006/relationships/customXml" Target="../ink/ink564.xml"/><Relationship Id="rId456" Type="http://schemas.openxmlformats.org/officeDocument/2006/relationships/image" Target="../media/image578.png"/><Relationship Id="rId498" Type="http://schemas.openxmlformats.org/officeDocument/2006/relationships/image" Target="../media/image598.png"/><Relationship Id="rId621" Type="http://schemas.openxmlformats.org/officeDocument/2006/relationships/image" Target="../media/image658.png"/><Relationship Id="rId663" Type="http://schemas.openxmlformats.org/officeDocument/2006/relationships/image" Target="../media/image678.png"/><Relationship Id="rId13" Type="http://schemas.openxmlformats.org/officeDocument/2006/relationships/image" Target="../media/image359.png"/><Relationship Id="rId109" Type="http://schemas.openxmlformats.org/officeDocument/2006/relationships/image" Target="../media/image407.png"/><Relationship Id="rId260" Type="http://schemas.openxmlformats.org/officeDocument/2006/relationships/customXml" Target="../ink/ink486.xml"/><Relationship Id="rId316" Type="http://schemas.openxmlformats.org/officeDocument/2006/relationships/customXml" Target="../ink/ink514.xml"/><Relationship Id="rId523" Type="http://schemas.openxmlformats.org/officeDocument/2006/relationships/customXml" Target="../ink/ink621.xml"/><Relationship Id="rId55" Type="http://schemas.openxmlformats.org/officeDocument/2006/relationships/image" Target="../media/image380.png"/><Relationship Id="rId97" Type="http://schemas.openxmlformats.org/officeDocument/2006/relationships/image" Target="../media/image401.png"/><Relationship Id="rId120" Type="http://schemas.openxmlformats.org/officeDocument/2006/relationships/customXml" Target="../ink/ink416.xml"/><Relationship Id="rId358" Type="http://schemas.openxmlformats.org/officeDocument/2006/relationships/customXml" Target="../ink/ink535.xml"/><Relationship Id="rId565" Type="http://schemas.openxmlformats.org/officeDocument/2006/relationships/image" Target="../media/image630.png"/><Relationship Id="rId162" Type="http://schemas.openxmlformats.org/officeDocument/2006/relationships/customXml" Target="../ink/ink437.xml"/><Relationship Id="rId218" Type="http://schemas.openxmlformats.org/officeDocument/2006/relationships/customXml" Target="../ink/ink465.xml"/><Relationship Id="rId425" Type="http://schemas.openxmlformats.org/officeDocument/2006/relationships/image" Target="../media/image563.png"/><Relationship Id="rId467" Type="http://schemas.openxmlformats.org/officeDocument/2006/relationships/customXml" Target="../ink/ink591.xml"/><Relationship Id="rId632" Type="http://schemas.openxmlformats.org/officeDocument/2006/relationships/image" Target="../media/image663.png"/><Relationship Id="rId271" Type="http://schemas.openxmlformats.org/officeDocument/2006/relationships/image" Target="../media/image488.png"/><Relationship Id="rId674" Type="http://schemas.openxmlformats.org/officeDocument/2006/relationships/customXml" Target="../ink/ink698.xml"/><Relationship Id="rId24" Type="http://schemas.openxmlformats.org/officeDocument/2006/relationships/customXml" Target="../ink/ink368.xml"/><Relationship Id="rId66" Type="http://schemas.openxmlformats.org/officeDocument/2006/relationships/customXml" Target="../ink/ink389.xml"/><Relationship Id="rId131" Type="http://schemas.openxmlformats.org/officeDocument/2006/relationships/image" Target="../media/image418.png"/><Relationship Id="rId327" Type="http://schemas.openxmlformats.org/officeDocument/2006/relationships/image" Target="../media/image515.png"/><Relationship Id="rId369" Type="http://schemas.openxmlformats.org/officeDocument/2006/relationships/customXml" Target="../ink/ink541.xml"/><Relationship Id="rId534" Type="http://schemas.openxmlformats.org/officeDocument/2006/relationships/image" Target="../media/image615.png"/><Relationship Id="rId576" Type="http://schemas.openxmlformats.org/officeDocument/2006/relationships/customXml" Target="../ink/ink648.xml"/><Relationship Id="rId173" Type="http://schemas.openxmlformats.org/officeDocument/2006/relationships/image" Target="../media/image439.png"/><Relationship Id="rId229" Type="http://schemas.openxmlformats.org/officeDocument/2006/relationships/image" Target="../media/image467.png"/><Relationship Id="rId380" Type="http://schemas.openxmlformats.org/officeDocument/2006/relationships/image" Target="../media/image541.png"/><Relationship Id="rId436" Type="http://schemas.openxmlformats.org/officeDocument/2006/relationships/customXml" Target="../ink/ink575.xml"/><Relationship Id="rId601" Type="http://schemas.openxmlformats.org/officeDocument/2006/relationships/image" Target="../media/image648.png"/><Relationship Id="rId643" Type="http://schemas.openxmlformats.org/officeDocument/2006/relationships/customXml" Target="../ink/ink682.xml"/><Relationship Id="rId240" Type="http://schemas.openxmlformats.org/officeDocument/2006/relationships/customXml" Target="../ink/ink476.xml"/><Relationship Id="rId478" Type="http://schemas.openxmlformats.org/officeDocument/2006/relationships/customXml" Target="../ink/ink597.xml"/><Relationship Id="rId685" Type="http://schemas.openxmlformats.org/officeDocument/2006/relationships/image" Target="../media/image689.png"/><Relationship Id="rId35" Type="http://schemas.openxmlformats.org/officeDocument/2006/relationships/image" Target="../media/image370.png"/><Relationship Id="rId77" Type="http://schemas.openxmlformats.org/officeDocument/2006/relationships/image" Target="../media/image391.png"/><Relationship Id="rId100" Type="http://schemas.openxmlformats.org/officeDocument/2006/relationships/customXml" Target="../ink/ink406.xml"/><Relationship Id="rId282" Type="http://schemas.openxmlformats.org/officeDocument/2006/relationships/customXml" Target="../ink/ink497.xml"/><Relationship Id="rId338" Type="http://schemas.openxmlformats.org/officeDocument/2006/relationships/customXml" Target="../ink/ink525.xml"/><Relationship Id="rId503" Type="http://schemas.openxmlformats.org/officeDocument/2006/relationships/image" Target="../media/image600.png"/><Relationship Id="rId545" Type="http://schemas.openxmlformats.org/officeDocument/2006/relationships/customXml" Target="../ink/ink632.xml"/><Relationship Id="rId587" Type="http://schemas.openxmlformats.org/officeDocument/2006/relationships/image" Target="../media/image641.png"/><Relationship Id="rId710" Type="http://schemas.openxmlformats.org/officeDocument/2006/relationships/customXml" Target="../ink/ink716.xml"/><Relationship Id="rId8" Type="http://schemas.openxmlformats.org/officeDocument/2006/relationships/customXml" Target="../ink/ink360.xml"/><Relationship Id="rId142" Type="http://schemas.openxmlformats.org/officeDocument/2006/relationships/customXml" Target="../ink/ink427.xml"/><Relationship Id="rId184" Type="http://schemas.openxmlformats.org/officeDocument/2006/relationships/customXml" Target="../ink/ink448.xml"/><Relationship Id="rId391" Type="http://schemas.openxmlformats.org/officeDocument/2006/relationships/customXml" Target="../ink/ink552.xml"/><Relationship Id="rId405" Type="http://schemas.openxmlformats.org/officeDocument/2006/relationships/customXml" Target="../ink/ink559.xml"/><Relationship Id="rId447" Type="http://schemas.openxmlformats.org/officeDocument/2006/relationships/image" Target="../media/image574.png"/><Relationship Id="rId612" Type="http://schemas.openxmlformats.org/officeDocument/2006/relationships/customXml" Target="../ink/ink666.xml"/><Relationship Id="rId251" Type="http://schemas.openxmlformats.org/officeDocument/2006/relationships/image" Target="../media/image478.png"/><Relationship Id="rId489" Type="http://schemas.openxmlformats.org/officeDocument/2006/relationships/customXml" Target="../ink/ink603.xml"/><Relationship Id="rId654" Type="http://schemas.openxmlformats.org/officeDocument/2006/relationships/customXml" Target="../ink/ink688.xml"/><Relationship Id="rId696" Type="http://schemas.openxmlformats.org/officeDocument/2006/relationships/customXml" Target="../ink/ink709.xml"/><Relationship Id="rId46" Type="http://schemas.openxmlformats.org/officeDocument/2006/relationships/customXml" Target="../ink/ink379.xml"/><Relationship Id="rId293" Type="http://schemas.openxmlformats.org/officeDocument/2006/relationships/image" Target="../media/image499.png"/><Relationship Id="rId307" Type="http://schemas.openxmlformats.org/officeDocument/2006/relationships/image" Target="../media/image506.png"/><Relationship Id="rId349" Type="http://schemas.openxmlformats.org/officeDocument/2006/relationships/image" Target="../media/image526.png"/><Relationship Id="rId514" Type="http://schemas.openxmlformats.org/officeDocument/2006/relationships/customXml" Target="../ink/ink616.xml"/><Relationship Id="rId556" Type="http://schemas.openxmlformats.org/officeDocument/2006/relationships/customXml" Target="../ink/ink638.xml"/><Relationship Id="rId88" Type="http://schemas.openxmlformats.org/officeDocument/2006/relationships/customXml" Target="../ink/ink400.xml"/><Relationship Id="rId111" Type="http://schemas.openxmlformats.org/officeDocument/2006/relationships/image" Target="../media/image408.png"/><Relationship Id="rId153" Type="http://schemas.openxmlformats.org/officeDocument/2006/relationships/image" Target="../media/image429.png"/><Relationship Id="rId195" Type="http://schemas.openxmlformats.org/officeDocument/2006/relationships/image" Target="../media/image450.png"/><Relationship Id="rId209" Type="http://schemas.openxmlformats.org/officeDocument/2006/relationships/image" Target="../media/image457.png"/><Relationship Id="rId360" Type="http://schemas.openxmlformats.org/officeDocument/2006/relationships/customXml" Target="../ink/ink536.xml"/><Relationship Id="rId416" Type="http://schemas.openxmlformats.org/officeDocument/2006/relationships/customXml" Target="../ink/ink565.xml"/><Relationship Id="rId598" Type="http://schemas.openxmlformats.org/officeDocument/2006/relationships/customXml" Target="../ink/ink659.xml"/><Relationship Id="rId220" Type="http://schemas.openxmlformats.org/officeDocument/2006/relationships/customXml" Target="../ink/ink466.xml"/><Relationship Id="rId458" Type="http://schemas.openxmlformats.org/officeDocument/2006/relationships/image" Target="../media/image579.png"/><Relationship Id="rId623" Type="http://schemas.openxmlformats.org/officeDocument/2006/relationships/image" Target="../media/image659.png"/><Relationship Id="rId665" Type="http://schemas.openxmlformats.org/officeDocument/2006/relationships/image" Target="../media/image679.png"/><Relationship Id="rId15" Type="http://schemas.openxmlformats.org/officeDocument/2006/relationships/image" Target="../media/image360.png"/><Relationship Id="rId57" Type="http://schemas.openxmlformats.org/officeDocument/2006/relationships/image" Target="../media/image381.png"/><Relationship Id="rId262" Type="http://schemas.openxmlformats.org/officeDocument/2006/relationships/customXml" Target="../ink/ink487.xml"/><Relationship Id="rId318" Type="http://schemas.openxmlformats.org/officeDocument/2006/relationships/customXml" Target="../ink/ink515.xml"/><Relationship Id="rId525" Type="http://schemas.openxmlformats.org/officeDocument/2006/relationships/customXml" Target="../ink/ink622.xml"/><Relationship Id="rId567" Type="http://schemas.openxmlformats.org/officeDocument/2006/relationships/image" Target="../media/image631.png"/><Relationship Id="rId99" Type="http://schemas.openxmlformats.org/officeDocument/2006/relationships/image" Target="../media/image402.png"/><Relationship Id="rId122" Type="http://schemas.openxmlformats.org/officeDocument/2006/relationships/customXml" Target="../ink/ink417.xml"/><Relationship Id="rId164" Type="http://schemas.openxmlformats.org/officeDocument/2006/relationships/customXml" Target="../ink/ink438.xml"/><Relationship Id="rId371" Type="http://schemas.openxmlformats.org/officeDocument/2006/relationships/customXml" Target="../ink/ink542.xml"/><Relationship Id="rId427" Type="http://schemas.openxmlformats.org/officeDocument/2006/relationships/image" Target="../media/image564.png"/><Relationship Id="rId469" Type="http://schemas.openxmlformats.org/officeDocument/2006/relationships/customXml" Target="../ink/ink592.xml"/><Relationship Id="rId634" Type="http://schemas.openxmlformats.org/officeDocument/2006/relationships/image" Target="../media/image664.png"/><Relationship Id="rId676" Type="http://schemas.openxmlformats.org/officeDocument/2006/relationships/customXml" Target="../ink/ink699.xml"/><Relationship Id="rId26" Type="http://schemas.openxmlformats.org/officeDocument/2006/relationships/customXml" Target="../ink/ink369.xml"/><Relationship Id="rId231" Type="http://schemas.openxmlformats.org/officeDocument/2006/relationships/image" Target="../media/image468.png"/><Relationship Id="rId273" Type="http://schemas.openxmlformats.org/officeDocument/2006/relationships/image" Target="../media/image489.png"/><Relationship Id="rId329" Type="http://schemas.openxmlformats.org/officeDocument/2006/relationships/image" Target="../media/image516.png"/><Relationship Id="rId480" Type="http://schemas.openxmlformats.org/officeDocument/2006/relationships/customXml" Target="../ink/ink598.xml"/><Relationship Id="rId536" Type="http://schemas.openxmlformats.org/officeDocument/2006/relationships/image" Target="../media/image616.png"/><Relationship Id="rId701" Type="http://schemas.openxmlformats.org/officeDocument/2006/relationships/image" Target="../media/image697.png"/><Relationship Id="rId68" Type="http://schemas.openxmlformats.org/officeDocument/2006/relationships/customXml" Target="../ink/ink390.xml"/><Relationship Id="rId133" Type="http://schemas.openxmlformats.org/officeDocument/2006/relationships/image" Target="../media/image419.png"/><Relationship Id="rId175" Type="http://schemas.openxmlformats.org/officeDocument/2006/relationships/image" Target="../media/image440.png"/><Relationship Id="rId340" Type="http://schemas.openxmlformats.org/officeDocument/2006/relationships/customXml" Target="../ink/ink526.xml"/><Relationship Id="rId578" Type="http://schemas.openxmlformats.org/officeDocument/2006/relationships/customXml" Target="../ink/ink649.xml"/><Relationship Id="rId200" Type="http://schemas.openxmlformats.org/officeDocument/2006/relationships/customXml" Target="../ink/ink456.xml"/><Relationship Id="rId382" Type="http://schemas.openxmlformats.org/officeDocument/2006/relationships/image" Target="../media/image542.png"/><Relationship Id="rId438" Type="http://schemas.openxmlformats.org/officeDocument/2006/relationships/customXml" Target="../ink/ink576.xml"/><Relationship Id="rId603" Type="http://schemas.openxmlformats.org/officeDocument/2006/relationships/image" Target="../media/image649.png"/><Relationship Id="rId645" Type="http://schemas.openxmlformats.org/officeDocument/2006/relationships/customXml" Target="../ink/ink683.xml"/><Relationship Id="rId687" Type="http://schemas.openxmlformats.org/officeDocument/2006/relationships/image" Target="../media/image690.png"/><Relationship Id="rId242" Type="http://schemas.openxmlformats.org/officeDocument/2006/relationships/customXml" Target="../ink/ink477.xml"/><Relationship Id="rId284" Type="http://schemas.openxmlformats.org/officeDocument/2006/relationships/customXml" Target="../ink/ink498.xml"/><Relationship Id="rId491" Type="http://schemas.openxmlformats.org/officeDocument/2006/relationships/customXml" Target="../ink/ink604.xml"/><Relationship Id="rId505" Type="http://schemas.openxmlformats.org/officeDocument/2006/relationships/image" Target="../media/image601.png"/><Relationship Id="rId712" Type="http://schemas.openxmlformats.org/officeDocument/2006/relationships/customXml" Target="../ink/ink717.xml"/><Relationship Id="rId37" Type="http://schemas.openxmlformats.org/officeDocument/2006/relationships/image" Target="../media/image371.png"/><Relationship Id="rId79" Type="http://schemas.openxmlformats.org/officeDocument/2006/relationships/image" Target="../media/image392.png"/><Relationship Id="rId102" Type="http://schemas.openxmlformats.org/officeDocument/2006/relationships/customXml" Target="../ink/ink407.xml"/><Relationship Id="rId144" Type="http://schemas.openxmlformats.org/officeDocument/2006/relationships/customXml" Target="../ink/ink428.xml"/><Relationship Id="rId547" Type="http://schemas.openxmlformats.org/officeDocument/2006/relationships/image" Target="../media/image621.png"/><Relationship Id="rId589" Type="http://schemas.openxmlformats.org/officeDocument/2006/relationships/image" Target="../media/image642.png"/><Relationship Id="rId90" Type="http://schemas.openxmlformats.org/officeDocument/2006/relationships/customXml" Target="../ink/ink401.xml"/><Relationship Id="rId186" Type="http://schemas.openxmlformats.org/officeDocument/2006/relationships/customXml" Target="../ink/ink449.xml"/><Relationship Id="rId351" Type="http://schemas.openxmlformats.org/officeDocument/2006/relationships/image" Target="../media/image527.png"/><Relationship Id="rId393" Type="http://schemas.openxmlformats.org/officeDocument/2006/relationships/customXml" Target="../ink/ink553.xml"/><Relationship Id="rId407" Type="http://schemas.openxmlformats.org/officeDocument/2006/relationships/customXml" Target="../ink/ink560.xml"/><Relationship Id="rId449" Type="http://schemas.openxmlformats.org/officeDocument/2006/relationships/customXml" Target="../ink/ink582.xml"/><Relationship Id="rId614" Type="http://schemas.openxmlformats.org/officeDocument/2006/relationships/customXml" Target="../ink/ink667.xml"/><Relationship Id="rId656" Type="http://schemas.openxmlformats.org/officeDocument/2006/relationships/customXml" Target="../ink/ink689.xml"/><Relationship Id="rId211" Type="http://schemas.openxmlformats.org/officeDocument/2006/relationships/image" Target="../media/image458.png"/><Relationship Id="rId253" Type="http://schemas.openxmlformats.org/officeDocument/2006/relationships/image" Target="../media/image479.png"/><Relationship Id="rId295" Type="http://schemas.openxmlformats.org/officeDocument/2006/relationships/image" Target="../media/image500.png"/><Relationship Id="rId309" Type="http://schemas.openxmlformats.org/officeDocument/2006/relationships/image" Target="../media/image507.png"/><Relationship Id="rId460" Type="http://schemas.openxmlformats.org/officeDocument/2006/relationships/image" Target="../media/image580.png"/><Relationship Id="rId516" Type="http://schemas.openxmlformats.org/officeDocument/2006/relationships/customXml" Target="../ink/ink617.xml"/><Relationship Id="rId698" Type="http://schemas.openxmlformats.org/officeDocument/2006/relationships/customXml" Target="../ink/ink710.xml"/><Relationship Id="rId48" Type="http://schemas.openxmlformats.org/officeDocument/2006/relationships/customXml" Target="../ink/ink380.xml"/><Relationship Id="rId113" Type="http://schemas.openxmlformats.org/officeDocument/2006/relationships/image" Target="../media/image409.png"/><Relationship Id="rId320" Type="http://schemas.openxmlformats.org/officeDocument/2006/relationships/customXml" Target="../ink/ink516.xml"/><Relationship Id="rId558" Type="http://schemas.openxmlformats.org/officeDocument/2006/relationships/customXml" Target="../ink/ink639.xml"/><Relationship Id="rId155" Type="http://schemas.openxmlformats.org/officeDocument/2006/relationships/image" Target="../media/image430.png"/><Relationship Id="rId197" Type="http://schemas.openxmlformats.org/officeDocument/2006/relationships/image" Target="../media/image451.png"/><Relationship Id="rId362" Type="http://schemas.openxmlformats.org/officeDocument/2006/relationships/image" Target="../media/image532.png"/><Relationship Id="rId418" Type="http://schemas.openxmlformats.org/officeDocument/2006/relationships/customXml" Target="../ink/ink566.xml"/><Relationship Id="rId625" Type="http://schemas.openxmlformats.org/officeDocument/2006/relationships/image" Target="../media/image660.png"/><Relationship Id="rId222" Type="http://schemas.openxmlformats.org/officeDocument/2006/relationships/customXml" Target="../ink/ink467.xml"/><Relationship Id="rId264" Type="http://schemas.openxmlformats.org/officeDocument/2006/relationships/customXml" Target="../ink/ink488.xml"/><Relationship Id="rId471" Type="http://schemas.openxmlformats.org/officeDocument/2006/relationships/customXml" Target="../ink/ink593.xml"/><Relationship Id="rId667" Type="http://schemas.openxmlformats.org/officeDocument/2006/relationships/image" Target="../media/image680.png"/><Relationship Id="rId17" Type="http://schemas.openxmlformats.org/officeDocument/2006/relationships/image" Target="../media/image361.png"/><Relationship Id="rId59" Type="http://schemas.openxmlformats.org/officeDocument/2006/relationships/image" Target="../media/image382.png"/><Relationship Id="rId124" Type="http://schemas.openxmlformats.org/officeDocument/2006/relationships/customXml" Target="../ink/ink418.xml"/><Relationship Id="rId527" Type="http://schemas.openxmlformats.org/officeDocument/2006/relationships/customXml" Target="../ink/ink623.xml"/><Relationship Id="rId569" Type="http://schemas.openxmlformats.org/officeDocument/2006/relationships/image" Target="../media/image632.png"/><Relationship Id="rId70" Type="http://schemas.openxmlformats.org/officeDocument/2006/relationships/customXml" Target="../ink/ink391.xml"/><Relationship Id="rId166" Type="http://schemas.openxmlformats.org/officeDocument/2006/relationships/customXml" Target="../ink/ink439.xml"/><Relationship Id="rId331" Type="http://schemas.openxmlformats.org/officeDocument/2006/relationships/image" Target="../media/image517.png"/><Relationship Id="rId373" Type="http://schemas.openxmlformats.org/officeDocument/2006/relationships/customXml" Target="../ink/ink543.xml"/><Relationship Id="rId429" Type="http://schemas.openxmlformats.org/officeDocument/2006/relationships/image" Target="../media/image565.png"/><Relationship Id="rId580" Type="http://schemas.openxmlformats.org/officeDocument/2006/relationships/customXml" Target="../ink/ink650.xml"/><Relationship Id="rId636" Type="http://schemas.openxmlformats.org/officeDocument/2006/relationships/image" Target="../media/image665.png"/><Relationship Id="rId1" Type="http://schemas.openxmlformats.org/officeDocument/2006/relationships/slideLayout" Target="../slideLayouts/slideLayout7.xml"/><Relationship Id="rId233" Type="http://schemas.openxmlformats.org/officeDocument/2006/relationships/image" Target="../media/image469.png"/><Relationship Id="rId440" Type="http://schemas.openxmlformats.org/officeDocument/2006/relationships/customXml" Target="../ink/ink577.xml"/><Relationship Id="rId678" Type="http://schemas.openxmlformats.org/officeDocument/2006/relationships/customXml" Target="../ink/ink700.xml"/><Relationship Id="rId28" Type="http://schemas.openxmlformats.org/officeDocument/2006/relationships/customXml" Target="../ink/ink370.xml"/><Relationship Id="rId275" Type="http://schemas.openxmlformats.org/officeDocument/2006/relationships/image" Target="../media/image490.png"/><Relationship Id="rId300" Type="http://schemas.openxmlformats.org/officeDocument/2006/relationships/customXml" Target="../ink/ink506.xml"/><Relationship Id="rId482" Type="http://schemas.openxmlformats.org/officeDocument/2006/relationships/image" Target="../media/image590.png"/><Relationship Id="rId538" Type="http://schemas.openxmlformats.org/officeDocument/2006/relationships/image" Target="../media/image617.png"/><Relationship Id="rId703" Type="http://schemas.openxmlformats.org/officeDocument/2006/relationships/image" Target="../media/image698.png"/><Relationship Id="rId81" Type="http://schemas.openxmlformats.org/officeDocument/2006/relationships/image" Target="../media/image393.png"/><Relationship Id="rId135" Type="http://schemas.openxmlformats.org/officeDocument/2006/relationships/image" Target="../media/image420.png"/><Relationship Id="rId177" Type="http://schemas.openxmlformats.org/officeDocument/2006/relationships/image" Target="../media/image441.png"/><Relationship Id="rId342" Type="http://schemas.openxmlformats.org/officeDocument/2006/relationships/customXml" Target="../ink/ink527.xml"/><Relationship Id="rId384" Type="http://schemas.openxmlformats.org/officeDocument/2006/relationships/image" Target="../media/image543.png"/><Relationship Id="rId591" Type="http://schemas.openxmlformats.org/officeDocument/2006/relationships/image" Target="../media/image643.png"/><Relationship Id="rId605" Type="http://schemas.openxmlformats.org/officeDocument/2006/relationships/image" Target="../media/image650.png"/><Relationship Id="rId202" Type="http://schemas.openxmlformats.org/officeDocument/2006/relationships/customXml" Target="../ink/ink457.xml"/><Relationship Id="rId244" Type="http://schemas.openxmlformats.org/officeDocument/2006/relationships/customXml" Target="../ink/ink478.xml"/><Relationship Id="rId647" Type="http://schemas.openxmlformats.org/officeDocument/2006/relationships/customXml" Target="../ink/ink684.xml"/><Relationship Id="rId689" Type="http://schemas.openxmlformats.org/officeDocument/2006/relationships/image" Target="../media/image691.png"/><Relationship Id="rId39" Type="http://schemas.openxmlformats.org/officeDocument/2006/relationships/image" Target="../media/image372.png"/><Relationship Id="rId286" Type="http://schemas.openxmlformats.org/officeDocument/2006/relationships/customXml" Target="../ink/ink499.xml"/><Relationship Id="rId451" Type="http://schemas.openxmlformats.org/officeDocument/2006/relationships/customXml" Target="../ink/ink583.xml"/><Relationship Id="rId493" Type="http://schemas.openxmlformats.org/officeDocument/2006/relationships/customXml" Target="../ink/ink605.xml"/><Relationship Id="rId507" Type="http://schemas.openxmlformats.org/officeDocument/2006/relationships/image" Target="../media/image602.png"/><Relationship Id="rId549" Type="http://schemas.openxmlformats.org/officeDocument/2006/relationships/image" Target="../media/image622.png"/><Relationship Id="rId714" Type="http://schemas.openxmlformats.org/officeDocument/2006/relationships/customXml" Target="../ink/ink718.xml"/><Relationship Id="rId50" Type="http://schemas.openxmlformats.org/officeDocument/2006/relationships/customXml" Target="../ink/ink381.xml"/><Relationship Id="rId104" Type="http://schemas.openxmlformats.org/officeDocument/2006/relationships/customXml" Target="../ink/ink408.xml"/><Relationship Id="rId146" Type="http://schemas.openxmlformats.org/officeDocument/2006/relationships/customXml" Target="../ink/ink429.xml"/><Relationship Id="rId188" Type="http://schemas.openxmlformats.org/officeDocument/2006/relationships/customXml" Target="../ink/ink450.xml"/><Relationship Id="rId311" Type="http://schemas.openxmlformats.org/officeDocument/2006/relationships/image" Target="../media/image508.png"/><Relationship Id="rId353" Type="http://schemas.openxmlformats.org/officeDocument/2006/relationships/image" Target="../media/image528.png"/><Relationship Id="rId395" Type="http://schemas.openxmlformats.org/officeDocument/2006/relationships/customXml" Target="../ink/ink554.xml"/><Relationship Id="rId409" Type="http://schemas.openxmlformats.org/officeDocument/2006/relationships/customXml" Target="../ink/ink561.xml"/><Relationship Id="rId560" Type="http://schemas.openxmlformats.org/officeDocument/2006/relationships/customXml" Target="../ink/ink640.xml"/><Relationship Id="rId92" Type="http://schemas.openxmlformats.org/officeDocument/2006/relationships/customXml" Target="../ink/ink402.xml"/><Relationship Id="rId213" Type="http://schemas.openxmlformats.org/officeDocument/2006/relationships/image" Target="../media/image459.png"/><Relationship Id="rId420" Type="http://schemas.openxmlformats.org/officeDocument/2006/relationships/customXml" Target="../ink/ink567.xml"/><Relationship Id="rId616" Type="http://schemas.openxmlformats.org/officeDocument/2006/relationships/customXml" Target="../ink/ink668.xml"/><Relationship Id="rId658" Type="http://schemas.openxmlformats.org/officeDocument/2006/relationships/customXml" Target="../ink/ink690.xml"/><Relationship Id="rId255" Type="http://schemas.openxmlformats.org/officeDocument/2006/relationships/image" Target="../media/image480.png"/><Relationship Id="rId297" Type="http://schemas.openxmlformats.org/officeDocument/2006/relationships/image" Target="../media/image501.png"/><Relationship Id="rId462" Type="http://schemas.openxmlformats.org/officeDocument/2006/relationships/image" Target="../media/image581.png"/><Relationship Id="rId518" Type="http://schemas.openxmlformats.org/officeDocument/2006/relationships/image" Target="../media/image607.png"/><Relationship Id="rId115" Type="http://schemas.openxmlformats.org/officeDocument/2006/relationships/image" Target="../media/image410.png"/><Relationship Id="rId157" Type="http://schemas.openxmlformats.org/officeDocument/2006/relationships/image" Target="../media/image431.png"/><Relationship Id="rId322" Type="http://schemas.openxmlformats.org/officeDocument/2006/relationships/customXml" Target="../ink/ink517.xml"/><Relationship Id="rId364" Type="http://schemas.openxmlformats.org/officeDocument/2006/relationships/image" Target="../media/image533.png"/><Relationship Id="rId61" Type="http://schemas.openxmlformats.org/officeDocument/2006/relationships/image" Target="../media/image383.png"/><Relationship Id="rId199" Type="http://schemas.openxmlformats.org/officeDocument/2006/relationships/image" Target="../media/image452.png"/><Relationship Id="rId571" Type="http://schemas.openxmlformats.org/officeDocument/2006/relationships/image" Target="../media/image633.png"/><Relationship Id="rId627" Type="http://schemas.openxmlformats.org/officeDocument/2006/relationships/image" Target="../media/image661.png"/><Relationship Id="rId669" Type="http://schemas.openxmlformats.org/officeDocument/2006/relationships/image" Target="../media/image681.png"/><Relationship Id="rId19" Type="http://schemas.openxmlformats.org/officeDocument/2006/relationships/image" Target="../media/image362.png"/><Relationship Id="rId224" Type="http://schemas.openxmlformats.org/officeDocument/2006/relationships/customXml" Target="../ink/ink468.xml"/><Relationship Id="rId266" Type="http://schemas.openxmlformats.org/officeDocument/2006/relationships/customXml" Target="../ink/ink489.xml"/><Relationship Id="rId431" Type="http://schemas.openxmlformats.org/officeDocument/2006/relationships/image" Target="../media/image566.png"/><Relationship Id="rId473" Type="http://schemas.openxmlformats.org/officeDocument/2006/relationships/customXml" Target="../ink/ink594.xml"/><Relationship Id="rId529" Type="http://schemas.openxmlformats.org/officeDocument/2006/relationships/customXml" Target="../ink/ink624.xml"/><Relationship Id="rId680" Type="http://schemas.openxmlformats.org/officeDocument/2006/relationships/customXml" Target="../ink/ink701.xml"/><Relationship Id="rId30" Type="http://schemas.openxmlformats.org/officeDocument/2006/relationships/customXml" Target="../ink/ink371.xml"/><Relationship Id="rId126" Type="http://schemas.openxmlformats.org/officeDocument/2006/relationships/customXml" Target="../ink/ink419.xml"/><Relationship Id="rId168" Type="http://schemas.openxmlformats.org/officeDocument/2006/relationships/customXml" Target="../ink/ink440.xml"/><Relationship Id="rId333" Type="http://schemas.openxmlformats.org/officeDocument/2006/relationships/image" Target="../media/image518.png"/><Relationship Id="rId540" Type="http://schemas.openxmlformats.org/officeDocument/2006/relationships/image" Target="../media/image6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publication/258042827_Legume_growth-promoting_rhizobia_An_overview_on_the_Mesorhizobium_genus" TargetMode="External"/><Relationship Id="rId2" Type="http://schemas.openxmlformats.org/officeDocument/2006/relationships/image" Target="../media/image70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customXml" Target="../ink/ink20.xml"/><Relationship Id="rId3" Type="http://schemas.openxmlformats.org/officeDocument/2006/relationships/image" Target="../media/image1.png"/><Relationship Id="rId21" Type="http://schemas.openxmlformats.org/officeDocument/2006/relationships/image" Target="../media/image10.png"/><Relationship Id="rId34" Type="http://schemas.openxmlformats.org/officeDocument/2006/relationships/customXml" Target="../ink/ink17.xml"/><Relationship Id="rId42" Type="http://schemas.openxmlformats.org/officeDocument/2006/relationships/image" Target="../media/image20.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image" Target="../media/image18.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png"/><Relationship Id="rId41" Type="http://schemas.openxmlformats.org/officeDocument/2006/relationships/customXml" Target="../ink/ink21.xml"/><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customXml" Target="../ink/ink19.xml"/><Relationship Id="rId40" Type="http://schemas.openxmlformats.org/officeDocument/2006/relationships/image" Target="../media/image19.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28.png"/><Relationship Id="rId18" Type="http://schemas.openxmlformats.org/officeDocument/2006/relationships/customXml" Target="../ink/ink30.xml"/><Relationship Id="rId26" Type="http://schemas.openxmlformats.org/officeDocument/2006/relationships/customXml" Target="../ink/ink34.xml"/><Relationship Id="rId3" Type="http://schemas.openxmlformats.org/officeDocument/2006/relationships/image" Target="../media/image23.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customXml" Target="../ink/ink27.xml"/><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8.png"/><Relationship Id="rId2" Type="http://schemas.openxmlformats.org/officeDocument/2006/relationships/customXml" Target="../ink/ink22.xml"/><Relationship Id="rId16" Type="http://schemas.openxmlformats.org/officeDocument/2006/relationships/customXml" Target="../ink/ink29.xml"/><Relationship Id="rId20" Type="http://schemas.openxmlformats.org/officeDocument/2006/relationships/customXml" Target="../ink/ink31.xml"/><Relationship Id="rId29"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customXml" Target="../ink/ink24.xml"/><Relationship Id="rId11" Type="http://schemas.openxmlformats.org/officeDocument/2006/relationships/image" Target="../media/image27.png"/><Relationship Id="rId24" Type="http://schemas.openxmlformats.org/officeDocument/2006/relationships/customXml" Target="../ink/ink33.xml"/><Relationship Id="rId32" Type="http://schemas.openxmlformats.org/officeDocument/2006/relationships/customXml" Target="../ink/ink37.xml"/><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customXml" Target="../ink/ink35.xml"/><Relationship Id="rId10" Type="http://schemas.openxmlformats.org/officeDocument/2006/relationships/customXml" Target="../ink/ink26.xml"/><Relationship Id="rId19" Type="http://schemas.openxmlformats.org/officeDocument/2006/relationships/image" Target="../media/image31.png"/><Relationship Id="rId31" Type="http://schemas.openxmlformats.org/officeDocument/2006/relationships/image" Target="../media/image37.png"/><Relationship Id="rId4" Type="http://schemas.openxmlformats.org/officeDocument/2006/relationships/customXml" Target="../ink/ink23.xml"/><Relationship Id="rId9" Type="http://schemas.openxmlformats.org/officeDocument/2006/relationships/image" Target="../media/image26.png"/><Relationship Id="rId14" Type="http://schemas.openxmlformats.org/officeDocument/2006/relationships/customXml" Target="../ink/ink28.xml"/><Relationship Id="rId22" Type="http://schemas.openxmlformats.org/officeDocument/2006/relationships/customXml" Target="../ink/ink32.xml"/><Relationship Id="rId27" Type="http://schemas.openxmlformats.org/officeDocument/2006/relationships/image" Target="../media/image35.png"/><Relationship Id="rId30" Type="http://schemas.openxmlformats.org/officeDocument/2006/relationships/customXml" Target="../ink/ink36.xml"/></Relationships>
</file>

<file path=ppt/slides/_rels/slide7.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image" Target="../media/image44.png"/><Relationship Id="rId18" Type="http://schemas.openxmlformats.org/officeDocument/2006/relationships/customXml" Target="../ink/ink46.xml"/><Relationship Id="rId26" Type="http://schemas.openxmlformats.org/officeDocument/2006/relationships/customXml" Target="../ink/ink50.xml"/><Relationship Id="rId3" Type="http://schemas.openxmlformats.org/officeDocument/2006/relationships/image" Target="../media/image39.png"/><Relationship Id="rId21" Type="http://schemas.openxmlformats.org/officeDocument/2006/relationships/image" Target="../media/image48.png"/><Relationship Id="rId34" Type="http://schemas.openxmlformats.org/officeDocument/2006/relationships/customXml" Target="../ink/ink54.xml"/><Relationship Id="rId7" Type="http://schemas.openxmlformats.org/officeDocument/2006/relationships/image" Target="../media/image41.png"/><Relationship Id="rId12" Type="http://schemas.openxmlformats.org/officeDocument/2006/relationships/customXml" Target="../ink/ink43.xml"/><Relationship Id="rId17" Type="http://schemas.openxmlformats.org/officeDocument/2006/relationships/image" Target="../media/image46.png"/><Relationship Id="rId25" Type="http://schemas.openxmlformats.org/officeDocument/2006/relationships/image" Target="../media/image50.png"/><Relationship Id="rId33" Type="http://schemas.openxmlformats.org/officeDocument/2006/relationships/image" Target="../media/image54.png"/><Relationship Id="rId2" Type="http://schemas.openxmlformats.org/officeDocument/2006/relationships/customXml" Target="../ink/ink38.xml"/><Relationship Id="rId16" Type="http://schemas.openxmlformats.org/officeDocument/2006/relationships/customXml" Target="../ink/ink45.xml"/><Relationship Id="rId20" Type="http://schemas.openxmlformats.org/officeDocument/2006/relationships/customXml" Target="../ink/ink47.xml"/><Relationship Id="rId29"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customXml" Target="../ink/ink40.xml"/><Relationship Id="rId11" Type="http://schemas.openxmlformats.org/officeDocument/2006/relationships/image" Target="../media/image43.png"/><Relationship Id="rId24" Type="http://schemas.openxmlformats.org/officeDocument/2006/relationships/customXml" Target="../ink/ink49.xml"/><Relationship Id="rId32" Type="http://schemas.openxmlformats.org/officeDocument/2006/relationships/customXml" Target="../ink/ink53.xml"/><Relationship Id="rId5" Type="http://schemas.openxmlformats.org/officeDocument/2006/relationships/image" Target="../media/image40.png"/><Relationship Id="rId15" Type="http://schemas.openxmlformats.org/officeDocument/2006/relationships/image" Target="../media/image45.png"/><Relationship Id="rId23" Type="http://schemas.openxmlformats.org/officeDocument/2006/relationships/image" Target="../media/image49.png"/><Relationship Id="rId28" Type="http://schemas.openxmlformats.org/officeDocument/2006/relationships/customXml" Target="../ink/ink51.xml"/><Relationship Id="rId10" Type="http://schemas.openxmlformats.org/officeDocument/2006/relationships/customXml" Target="../ink/ink42.xml"/><Relationship Id="rId19" Type="http://schemas.openxmlformats.org/officeDocument/2006/relationships/image" Target="../media/image47.png"/><Relationship Id="rId31" Type="http://schemas.openxmlformats.org/officeDocument/2006/relationships/image" Target="../media/image53.png"/><Relationship Id="rId4" Type="http://schemas.openxmlformats.org/officeDocument/2006/relationships/customXml" Target="../ink/ink39.xml"/><Relationship Id="rId9" Type="http://schemas.openxmlformats.org/officeDocument/2006/relationships/image" Target="../media/image42.png"/><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51.png"/><Relationship Id="rId30" Type="http://schemas.openxmlformats.org/officeDocument/2006/relationships/customXml" Target="../ink/ink52.xml"/><Relationship Id="rId35" Type="http://schemas.openxmlformats.org/officeDocument/2006/relationships/image" Target="../media/image55.png"/></Relationships>
</file>

<file path=ppt/slides/_rels/slide8.xml.rels><?xml version="1.0" encoding="UTF-8" standalone="yes"?>
<Relationships xmlns="http://schemas.openxmlformats.org/package/2006/relationships"><Relationship Id="rId117" Type="http://schemas.openxmlformats.org/officeDocument/2006/relationships/customXml" Target="../ink/ink113.xml"/><Relationship Id="rId21" Type="http://schemas.openxmlformats.org/officeDocument/2006/relationships/image" Target="../media/image65.png"/><Relationship Id="rId42" Type="http://schemas.openxmlformats.org/officeDocument/2006/relationships/image" Target="../media/image75.png"/><Relationship Id="rId63" Type="http://schemas.openxmlformats.org/officeDocument/2006/relationships/customXml" Target="../ink/ink86.xml"/><Relationship Id="rId84" Type="http://schemas.openxmlformats.org/officeDocument/2006/relationships/image" Target="../media/image96.png"/><Relationship Id="rId138" Type="http://schemas.openxmlformats.org/officeDocument/2006/relationships/image" Target="../media/image123.png"/><Relationship Id="rId159" Type="http://schemas.openxmlformats.org/officeDocument/2006/relationships/customXml" Target="../ink/ink135.xml"/><Relationship Id="rId170" Type="http://schemas.openxmlformats.org/officeDocument/2006/relationships/image" Target="../media/image138.png"/><Relationship Id="rId191" Type="http://schemas.openxmlformats.org/officeDocument/2006/relationships/customXml" Target="../ink/ink151.xml"/><Relationship Id="rId205" Type="http://schemas.openxmlformats.org/officeDocument/2006/relationships/image" Target="../media/image155.png"/><Relationship Id="rId226" Type="http://schemas.openxmlformats.org/officeDocument/2006/relationships/customXml" Target="../ink/ink169.xml"/><Relationship Id="rId107" Type="http://schemas.openxmlformats.org/officeDocument/2006/relationships/customXml" Target="../ink/ink108.xml"/><Relationship Id="rId11" Type="http://schemas.openxmlformats.org/officeDocument/2006/relationships/image" Target="../media/image60.png"/><Relationship Id="rId32" Type="http://schemas.openxmlformats.org/officeDocument/2006/relationships/image" Target="../media/image70.png"/><Relationship Id="rId53" Type="http://schemas.openxmlformats.org/officeDocument/2006/relationships/customXml" Target="../ink/ink81.xml"/><Relationship Id="rId74" Type="http://schemas.openxmlformats.org/officeDocument/2006/relationships/image" Target="../media/image91.png"/><Relationship Id="rId128" Type="http://schemas.openxmlformats.org/officeDocument/2006/relationships/image" Target="../media/image118.png"/><Relationship Id="rId149" Type="http://schemas.openxmlformats.org/officeDocument/2006/relationships/image" Target="../media/image128.png"/><Relationship Id="rId5" Type="http://schemas.openxmlformats.org/officeDocument/2006/relationships/image" Target="../media/image57.png"/><Relationship Id="rId95" Type="http://schemas.openxmlformats.org/officeDocument/2006/relationships/customXml" Target="../ink/ink102.xml"/><Relationship Id="rId160" Type="http://schemas.openxmlformats.org/officeDocument/2006/relationships/image" Target="../media/image133.png"/><Relationship Id="rId181" Type="http://schemas.openxmlformats.org/officeDocument/2006/relationships/customXml" Target="../ink/ink146.xml"/><Relationship Id="rId216" Type="http://schemas.openxmlformats.org/officeDocument/2006/relationships/customXml" Target="../ink/ink164.xml"/><Relationship Id="rId237" Type="http://schemas.openxmlformats.org/officeDocument/2006/relationships/image" Target="../media/image171.png"/><Relationship Id="rId22" Type="http://schemas.openxmlformats.org/officeDocument/2006/relationships/customXml" Target="../ink/ink65.xml"/><Relationship Id="rId43" Type="http://schemas.openxmlformats.org/officeDocument/2006/relationships/customXml" Target="../ink/ink76.xml"/><Relationship Id="rId64" Type="http://schemas.openxmlformats.org/officeDocument/2006/relationships/image" Target="../media/image86.png"/><Relationship Id="rId118" Type="http://schemas.openxmlformats.org/officeDocument/2006/relationships/image" Target="../media/image113.png"/><Relationship Id="rId139" Type="http://schemas.openxmlformats.org/officeDocument/2006/relationships/customXml" Target="../ink/ink124.xml"/><Relationship Id="rId85" Type="http://schemas.openxmlformats.org/officeDocument/2006/relationships/customXml" Target="../ink/ink97.xml"/><Relationship Id="rId150" Type="http://schemas.openxmlformats.org/officeDocument/2006/relationships/customXml" Target="../ink/ink130.xml"/><Relationship Id="rId171" Type="http://schemas.openxmlformats.org/officeDocument/2006/relationships/customXml" Target="../ink/ink141.xml"/><Relationship Id="rId192" Type="http://schemas.openxmlformats.org/officeDocument/2006/relationships/image" Target="../media/image149.png"/><Relationship Id="rId206" Type="http://schemas.openxmlformats.org/officeDocument/2006/relationships/customXml" Target="../ink/ink159.xml"/><Relationship Id="rId227" Type="http://schemas.openxmlformats.org/officeDocument/2006/relationships/image" Target="../media/image166.png"/><Relationship Id="rId201" Type="http://schemas.openxmlformats.org/officeDocument/2006/relationships/image" Target="../media/image153.png"/><Relationship Id="rId222" Type="http://schemas.openxmlformats.org/officeDocument/2006/relationships/customXml" Target="../ink/ink167.xml"/><Relationship Id="rId243" Type="http://schemas.openxmlformats.org/officeDocument/2006/relationships/image" Target="../media/image174.png"/><Relationship Id="rId12" Type="http://schemas.openxmlformats.org/officeDocument/2006/relationships/customXml" Target="../ink/ink60.xml"/><Relationship Id="rId17" Type="http://schemas.openxmlformats.org/officeDocument/2006/relationships/image" Target="../media/image63.png"/><Relationship Id="rId33" Type="http://schemas.openxmlformats.org/officeDocument/2006/relationships/customXml" Target="../ink/ink71.xml"/><Relationship Id="rId38" Type="http://schemas.openxmlformats.org/officeDocument/2006/relationships/image" Target="../media/image73.png"/><Relationship Id="rId59" Type="http://schemas.openxmlformats.org/officeDocument/2006/relationships/customXml" Target="../ink/ink84.xml"/><Relationship Id="rId103" Type="http://schemas.openxmlformats.org/officeDocument/2006/relationships/customXml" Target="../ink/ink106.xml"/><Relationship Id="rId108" Type="http://schemas.openxmlformats.org/officeDocument/2006/relationships/image" Target="../media/image108.png"/><Relationship Id="rId124" Type="http://schemas.openxmlformats.org/officeDocument/2006/relationships/image" Target="../media/image116.png"/><Relationship Id="rId129" Type="http://schemas.openxmlformats.org/officeDocument/2006/relationships/customXml" Target="../ink/ink119.xml"/><Relationship Id="rId54" Type="http://schemas.openxmlformats.org/officeDocument/2006/relationships/image" Target="../media/image81.png"/><Relationship Id="rId70" Type="http://schemas.openxmlformats.org/officeDocument/2006/relationships/image" Target="../media/image89.png"/><Relationship Id="rId75" Type="http://schemas.openxmlformats.org/officeDocument/2006/relationships/customXml" Target="../ink/ink92.xml"/><Relationship Id="rId91" Type="http://schemas.openxmlformats.org/officeDocument/2006/relationships/customXml" Target="../ink/ink100.xml"/><Relationship Id="rId96" Type="http://schemas.openxmlformats.org/officeDocument/2006/relationships/image" Target="../media/image102.png"/><Relationship Id="rId140" Type="http://schemas.openxmlformats.org/officeDocument/2006/relationships/image" Target="../media/image124.png"/><Relationship Id="rId145" Type="http://schemas.openxmlformats.org/officeDocument/2006/relationships/customXml" Target="../ink/ink127.xml"/><Relationship Id="rId161" Type="http://schemas.openxmlformats.org/officeDocument/2006/relationships/customXml" Target="../ink/ink136.xml"/><Relationship Id="rId166" Type="http://schemas.openxmlformats.org/officeDocument/2006/relationships/image" Target="../media/image136.png"/><Relationship Id="rId182" Type="http://schemas.openxmlformats.org/officeDocument/2006/relationships/image" Target="../media/image144.png"/><Relationship Id="rId187" Type="http://schemas.openxmlformats.org/officeDocument/2006/relationships/customXml" Target="../ink/ink149.xml"/><Relationship Id="rId217" Type="http://schemas.openxmlformats.org/officeDocument/2006/relationships/image" Target="../media/image161.png"/><Relationship Id="rId1" Type="http://schemas.openxmlformats.org/officeDocument/2006/relationships/slideLayout" Target="../slideLayouts/slideLayout6.xml"/><Relationship Id="rId6" Type="http://schemas.openxmlformats.org/officeDocument/2006/relationships/customXml" Target="../ink/ink57.xml"/><Relationship Id="rId212" Type="http://schemas.openxmlformats.org/officeDocument/2006/relationships/customXml" Target="../ink/ink162.xml"/><Relationship Id="rId233" Type="http://schemas.openxmlformats.org/officeDocument/2006/relationships/image" Target="../media/image169.png"/><Relationship Id="rId238" Type="http://schemas.openxmlformats.org/officeDocument/2006/relationships/customXml" Target="../ink/ink175.xml"/><Relationship Id="rId23" Type="http://schemas.openxmlformats.org/officeDocument/2006/relationships/image" Target="../media/image66.png"/><Relationship Id="rId28" Type="http://schemas.openxmlformats.org/officeDocument/2006/relationships/customXml" Target="../ink/ink68.xml"/><Relationship Id="rId49" Type="http://schemas.openxmlformats.org/officeDocument/2006/relationships/customXml" Target="../ink/ink79.xml"/><Relationship Id="rId114" Type="http://schemas.openxmlformats.org/officeDocument/2006/relationships/image" Target="../media/image111.png"/><Relationship Id="rId119" Type="http://schemas.openxmlformats.org/officeDocument/2006/relationships/customXml" Target="../ink/ink114.xml"/><Relationship Id="rId44" Type="http://schemas.openxmlformats.org/officeDocument/2006/relationships/image" Target="../media/image76.png"/><Relationship Id="rId60" Type="http://schemas.openxmlformats.org/officeDocument/2006/relationships/image" Target="../media/image84.png"/><Relationship Id="rId65" Type="http://schemas.openxmlformats.org/officeDocument/2006/relationships/customXml" Target="../ink/ink87.xml"/><Relationship Id="rId81" Type="http://schemas.openxmlformats.org/officeDocument/2006/relationships/customXml" Target="../ink/ink95.xml"/><Relationship Id="rId86" Type="http://schemas.openxmlformats.org/officeDocument/2006/relationships/image" Target="../media/image97.png"/><Relationship Id="rId130" Type="http://schemas.openxmlformats.org/officeDocument/2006/relationships/image" Target="../media/image119.png"/><Relationship Id="rId135" Type="http://schemas.openxmlformats.org/officeDocument/2006/relationships/customXml" Target="../ink/ink122.xml"/><Relationship Id="rId151" Type="http://schemas.openxmlformats.org/officeDocument/2006/relationships/customXml" Target="../ink/ink131.xml"/><Relationship Id="rId156" Type="http://schemas.openxmlformats.org/officeDocument/2006/relationships/image" Target="../media/image131.png"/><Relationship Id="rId177" Type="http://schemas.openxmlformats.org/officeDocument/2006/relationships/customXml" Target="../ink/ink144.xml"/><Relationship Id="rId198" Type="http://schemas.openxmlformats.org/officeDocument/2006/relationships/image" Target="../media/image152.png"/><Relationship Id="rId172" Type="http://schemas.openxmlformats.org/officeDocument/2006/relationships/image" Target="../media/image139.png"/><Relationship Id="rId193" Type="http://schemas.openxmlformats.org/officeDocument/2006/relationships/customXml" Target="../ink/ink152.xml"/><Relationship Id="rId202" Type="http://schemas.openxmlformats.org/officeDocument/2006/relationships/customXml" Target="../ink/ink157.xml"/><Relationship Id="rId207" Type="http://schemas.openxmlformats.org/officeDocument/2006/relationships/image" Target="../media/image156.png"/><Relationship Id="rId223" Type="http://schemas.openxmlformats.org/officeDocument/2006/relationships/image" Target="../media/image164.png"/><Relationship Id="rId228" Type="http://schemas.openxmlformats.org/officeDocument/2006/relationships/customXml" Target="../ink/ink170.xml"/><Relationship Id="rId13" Type="http://schemas.openxmlformats.org/officeDocument/2006/relationships/image" Target="../media/image61.png"/><Relationship Id="rId18" Type="http://schemas.openxmlformats.org/officeDocument/2006/relationships/customXml" Target="../ink/ink63.xml"/><Relationship Id="rId39" Type="http://schemas.openxmlformats.org/officeDocument/2006/relationships/customXml" Target="../ink/ink74.xml"/><Relationship Id="rId109" Type="http://schemas.openxmlformats.org/officeDocument/2006/relationships/customXml" Target="../ink/ink109.xml"/><Relationship Id="rId34" Type="http://schemas.openxmlformats.org/officeDocument/2006/relationships/image" Target="../media/image71.png"/><Relationship Id="rId50" Type="http://schemas.openxmlformats.org/officeDocument/2006/relationships/image" Target="../media/image79.png"/><Relationship Id="rId55" Type="http://schemas.openxmlformats.org/officeDocument/2006/relationships/customXml" Target="../ink/ink82.xml"/><Relationship Id="rId76" Type="http://schemas.openxmlformats.org/officeDocument/2006/relationships/image" Target="../media/image92.png"/><Relationship Id="rId97" Type="http://schemas.openxmlformats.org/officeDocument/2006/relationships/customXml" Target="../ink/ink103.xml"/><Relationship Id="rId104" Type="http://schemas.openxmlformats.org/officeDocument/2006/relationships/image" Target="../media/image106.png"/><Relationship Id="rId120" Type="http://schemas.openxmlformats.org/officeDocument/2006/relationships/image" Target="../media/image114.png"/><Relationship Id="rId125" Type="http://schemas.openxmlformats.org/officeDocument/2006/relationships/customXml" Target="../ink/ink117.xml"/><Relationship Id="rId141" Type="http://schemas.openxmlformats.org/officeDocument/2006/relationships/customXml" Target="../ink/ink125.xml"/><Relationship Id="rId146" Type="http://schemas.openxmlformats.org/officeDocument/2006/relationships/image" Target="../media/image127.png"/><Relationship Id="rId167" Type="http://schemas.openxmlformats.org/officeDocument/2006/relationships/customXml" Target="../ink/ink139.xml"/><Relationship Id="rId188" Type="http://schemas.openxmlformats.org/officeDocument/2006/relationships/image" Target="../media/image147.png"/><Relationship Id="rId7" Type="http://schemas.openxmlformats.org/officeDocument/2006/relationships/image" Target="../media/image58.png"/><Relationship Id="rId71" Type="http://schemas.openxmlformats.org/officeDocument/2006/relationships/customXml" Target="../ink/ink90.xml"/><Relationship Id="rId92" Type="http://schemas.openxmlformats.org/officeDocument/2006/relationships/image" Target="../media/image100.png"/><Relationship Id="rId162" Type="http://schemas.openxmlformats.org/officeDocument/2006/relationships/image" Target="../media/image134.png"/><Relationship Id="rId183" Type="http://schemas.openxmlformats.org/officeDocument/2006/relationships/customXml" Target="../ink/ink147.xml"/><Relationship Id="rId213" Type="http://schemas.openxmlformats.org/officeDocument/2006/relationships/image" Target="../media/image159.png"/><Relationship Id="rId218" Type="http://schemas.openxmlformats.org/officeDocument/2006/relationships/customXml" Target="../ink/ink165.xml"/><Relationship Id="rId234" Type="http://schemas.openxmlformats.org/officeDocument/2006/relationships/customXml" Target="../ink/ink173.xml"/><Relationship Id="rId239" Type="http://schemas.openxmlformats.org/officeDocument/2006/relationships/image" Target="../media/image172.png"/><Relationship Id="rId2" Type="http://schemas.openxmlformats.org/officeDocument/2006/relationships/customXml" Target="../ink/ink55.xml"/><Relationship Id="rId29" Type="http://schemas.openxmlformats.org/officeDocument/2006/relationships/image" Target="../media/image69.png"/><Relationship Id="rId24" Type="http://schemas.openxmlformats.org/officeDocument/2006/relationships/customXml" Target="../ink/ink66.xml"/><Relationship Id="rId40" Type="http://schemas.openxmlformats.org/officeDocument/2006/relationships/image" Target="../media/image74.png"/><Relationship Id="rId45" Type="http://schemas.openxmlformats.org/officeDocument/2006/relationships/customXml" Target="../ink/ink77.xml"/><Relationship Id="rId66" Type="http://schemas.openxmlformats.org/officeDocument/2006/relationships/image" Target="../media/image87.png"/><Relationship Id="rId87" Type="http://schemas.openxmlformats.org/officeDocument/2006/relationships/customXml" Target="../ink/ink98.xml"/><Relationship Id="rId110" Type="http://schemas.openxmlformats.org/officeDocument/2006/relationships/image" Target="../media/image109.png"/><Relationship Id="rId115" Type="http://schemas.openxmlformats.org/officeDocument/2006/relationships/customXml" Target="../ink/ink112.xml"/><Relationship Id="rId131" Type="http://schemas.openxmlformats.org/officeDocument/2006/relationships/customXml" Target="../ink/ink120.xml"/><Relationship Id="rId136" Type="http://schemas.openxmlformats.org/officeDocument/2006/relationships/image" Target="../media/image122.png"/><Relationship Id="rId157" Type="http://schemas.openxmlformats.org/officeDocument/2006/relationships/customXml" Target="../ink/ink134.xml"/><Relationship Id="rId178" Type="http://schemas.openxmlformats.org/officeDocument/2006/relationships/image" Target="../media/image142.png"/><Relationship Id="rId61" Type="http://schemas.openxmlformats.org/officeDocument/2006/relationships/customXml" Target="../ink/ink85.xml"/><Relationship Id="rId82" Type="http://schemas.openxmlformats.org/officeDocument/2006/relationships/image" Target="../media/image95.png"/><Relationship Id="rId152" Type="http://schemas.openxmlformats.org/officeDocument/2006/relationships/image" Target="../media/image129.png"/><Relationship Id="rId173" Type="http://schemas.openxmlformats.org/officeDocument/2006/relationships/customXml" Target="../ink/ink142.xml"/><Relationship Id="rId194" Type="http://schemas.openxmlformats.org/officeDocument/2006/relationships/image" Target="../media/image150.png"/><Relationship Id="rId199" Type="http://schemas.openxmlformats.org/officeDocument/2006/relationships/customXml" Target="../ink/ink155.xml"/><Relationship Id="rId203" Type="http://schemas.openxmlformats.org/officeDocument/2006/relationships/image" Target="../media/image154.png"/><Relationship Id="rId208" Type="http://schemas.openxmlformats.org/officeDocument/2006/relationships/customXml" Target="../ink/ink160.xml"/><Relationship Id="rId229" Type="http://schemas.openxmlformats.org/officeDocument/2006/relationships/image" Target="../media/image167.png"/><Relationship Id="rId19" Type="http://schemas.openxmlformats.org/officeDocument/2006/relationships/image" Target="../media/image64.png"/><Relationship Id="rId224" Type="http://schemas.openxmlformats.org/officeDocument/2006/relationships/customXml" Target="../ink/ink168.xml"/><Relationship Id="rId240" Type="http://schemas.openxmlformats.org/officeDocument/2006/relationships/customXml" Target="../ink/ink176.xml"/><Relationship Id="rId14" Type="http://schemas.openxmlformats.org/officeDocument/2006/relationships/customXml" Target="../ink/ink61.xml"/><Relationship Id="rId30" Type="http://schemas.openxmlformats.org/officeDocument/2006/relationships/customXml" Target="../ink/ink69.xml"/><Relationship Id="rId35" Type="http://schemas.openxmlformats.org/officeDocument/2006/relationships/customXml" Target="../ink/ink72.xml"/><Relationship Id="rId56" Type="http://schemas.openxmlformats.org/officeDocument/2006/relationships/image" Target="../media/image82.png"/><Relationship Id="rId77" Type="http://schemas.openxmlformats.org/officeDocument/2006/relationships/customXml" Target="../ink/ink93.xml"/><Relationship Id="rId100" Type="http://schemas.openxmlformats.org/officeDocument/2006/relationships/image" Target="../media/image104.png"/><Relationship Id="rId105" Type="http://schemas.openxmlformats.org/officeDocument/2006/relationships/customXml" Target="../ink/ink107.xml"/><Relationship Id="rId126" Type="http://schemas.openxmlformats.org/officeDocument/2006/relationships/image" Target="../media/image117.png"/><Relationship Id="rId147" Type="http://schemas.openxmlformats.org/officeDocument/2006/relationships/customXml" Target="../ink/ink128.xml"/><Relationship Id="rId168" Type="http://schemas.openxmlformats.org/officeDocument/2006/relationships/image" Target="../media/image137.png"/><Relationship Id="rId8" Type="http://schemas.openxmlformats.org/officeDocument/2006/relationships/customXml" Target="../ink/ink58.xml"/><Relationship Id="rId51" Type="http://schemas.openxmlformats.org/officeDocument/2006/relationships/customXml" Target="../ink/ink80.xml"/><Relationship Id="rId72" Type="http://schemas.openxmlformats.org/officeDocument/2006/relationships/image" Target="../media/image90.png"/><Relationship Id="rId93" Type="http://schemas.openxmlformats.org/officeDocument/2006/relationships/customXml" Target="../ink/ink101.xml"/><Relationship Id="rId98" Type="http://schemas.openxmlformats.org/officeDocument/2006/relationships/image" Target="../media/image103.png"/><Relationship Id="rId121" Type="http://schemas.openxmlformats.org/officeDocument/2006/relationships/customXml" Target="../ink/ink115.xml"/><Relationship Id="rId142" Type="http://schemas.openxmlformats.org/officeDocument/2006/relationships/image" Target="../media/image125.png"/><Relationship Id="rId163" Type="http://schemas.openxmlformats.org/officeDocument/2006/relationships/customXml" Target="../ink/ink137.xml"/><Relationship Id="rId184" Type="http://schemas.openxmlformats.org/officeDocument/2006/relationships/image" Target="../media/image145.png"/><Relationship Id="rId189" Type="http://schemas.openxmlformats.org/officeDocument/2006/relationships/customXml" Target="../ink/ink150.xml"/><Relationship Id="rId219" Type="http://schemas.openxmlformats.org/officeDocument/2006/relationships/image" Target="../media/image162.png"/><Relationship Id="rId3" Type="http://schemas.openxmlformats.org/officeDocument/2006/relationships/image" Target="../media/image56.png"/><Relationship Id="rId214" Type="http://schemas.openxmlformats.org/officeDocument/2006/relationships/customXml" Target="../ink/ink163.xml"/><Relationship Id="rId230" Type="http://schemas.openxmlformats.org/officeDocument/2006/relationships/customXml" Target="../ink/ink171.xml"/><Relationship Id="rId235" Type="http://schemas.openxmlformats.org/officeDocument/2006/relationships/image" Target="../media/image170.png"/><Relationship Id="rId25" Type="http://schemas.openxmlformats.org/officeDocument/2006/relationships/image" Target="../media/image67.png"/><Relationship Id="rId46" Type="http://schemas.openxmlformats.org/officeDocument/2006/relationships/image" Target="../media/image77.png"/><Relationship Id="rId67" Type="http://schemas.openxmlformats.org/officeDocument/2006/relationships/customXml" Target="../ink/ink88.xml"/><Relationship Id="rId116" Type="http://schemas.openxmlformats.org/officeDocument/2006/relationships/image" Target="../media/image112.png"/><Relationship Id="rId137" Type="http://schemas.openxmlformats.org/officeDocument/2006/relationships/customXml" Target="../ink/ink123.xml"/><Relationship Id="rId158" Type="http://schemas.openxmlformats.org/officeDocument/2006/relationships/image" Target="../media/image132.png"/><Relationship Id="rId20" Type="http://schemas.openxmlformats.org/officeDocument/2006/relationships/customXml" Target="../ink/ink64.xml"/><Relationship Id="rId41" Type="http://schemas.openxmlformats.org/officeDocument/2006/relationships/customXml" Target="../ink/ink75.xml"/><Relationship Id="rId62" Type="http://schemas.openxmlformats.org/officeDocument/2006/relationships/image" Target="../media/image85.png"/><Relationship Id="rId83" Type="http://schemas.openxmlformats.org/officeDocument/2006/relationships/customXml" Target="../ink/ink96.xml"/><Relationship Id="rId88" Type="http://schemas.openxmlformats.org/officeDocument/2006/relationships/image" Target="../media/image98.png"/><Relationship Id="rId111" Type="http://schemas.openxmlformats.org/officeDocument/2006/relationships/customXml" Target="../ink/ink110.xml"/><Relationship Id="rId132" Type="http://schemas.openxmlformats.org/officeDocument/2006/relationships/image" Target="../media/image120.png"/><Relationship Id="rId153" Type="http://schemas.openxmlformats.org/officeDocument/2006/relationships/customXml" Target="../ink/ink132.xml"/><Relationship Id="rId174" Type="http://schemas.openxmlformats.org/officeDocument/2006/relationships/image" Target="../media/image140.png"/><Relationship Id="rId179" Type="http://schemas.openxmlformats.org/officeDocument/2006/relationships/customXml" Target="../ink/ink145.xml"/><Relationship Id="rId195" Type="http://schemas.openxmlformats.org/officeDocument/2006/relationships/customXml" Target="../ink/ink153.xml"/><Relationship Id="rId209" Type="http://schemas.openxmlformats.org/officeDocument/2006/relationships/image" Target="../media/image157.png"/><Relationship Id="rId190" Type="http://schemas.openxmlformats.org/officeDocument/2006/relationships/image" Target="../media/image148.png"/><Relationship Id="rId204" Type="http://schemas.openxmlformats.org/officeDocument/2006/relationships/customXml" Target="../ink/ink158.xml"/><Relationship Id="rId220" Type="http://schemas.openxmlformats.org/officeDocument/2006/relationships/customXml" Target="../ink/ink166.xml"/><Relationship Id="rId225" Type="http://schemas.openxmlformats.org/officeDocument/2006/relationships/image" Target="../media/image165.png"/><Relationship Id="rId241" Type="http://schemas.openxmlformats.org/officeDocument/2006/relationships/image" Target="../media/image173.png"/><Relationship Id="rId15" Type="http://schemas.openxmlformats.org/officeDocument/2006/relationships/image" Target="../media/image62.png"/><Relationship Id="rId36" Type="http://schemas.openxmlformats.org/officeDocument/2006/relationships/image" Target="../media/image72.png"/><Relationship Id="rId57" Type="http://schemas.openxmlformats.org/officeDocument/2006/relationships/customXml" Target="../ink/ink83.xml"/><Relationship Id="rId106" Type="http://schemas.openxmlformats.org/officeDocument/2006/relationships/image" Target="../media/image107.png"/><Relationship Id="rId127" Type="http://schemas.openxmlformats.org/officeDocument/2006/relationships/customXml" Target="../ink/ink118.xml"/><Relationship Id="rId10" Type="http://schemas.openxmlformats.org/officeDocument/2006/relationships/customXml" Target="../ink/ink59.xml"/><Relationship Id="rId31" Type="http://schemas.openxmlformats.org/officeDocument/2006/relationships/customXml" Target="../ink/ink70.xml"/><Relationship Id="rId52" Type="http://schemas.openxmlformats.org/officeDocument/2006/relationships/image" Target="../media/image80.png"/><Relationship Id="rId73" Type="http://schemas.openxmlformats.org/officeDocument/2006/relationships/customXml" Target="../ink/ink91.xml"/><Relationship Id="rId78" Type="http://schemas.openxmlformats.org/officeDocument/2006/relationships/image" Target="../media/image93.png"/><Relationship Id="rId94" Type="http://schemas.openxmlformats.org/officeDocument/2006/relationships/image" Target="../media/image101.png"/><Relationship Id="rId99" Type="http://schemas.openxmlformats.org/officeDocument/2006/relationships/customXml" Target="../ink/ink104.xml"/><Relationship Id="rId101" Type="http://schemas.openxmlformats.org/officeDocument/2006/relationships/customXml" Target="../ink/ink105.xml"/><Relationship Id="rId122" Type="http://schemas.openxmlformats.org/officeDocument/2006/relationships/image" Target="../media/image115.png"/><Relationship Id="rId143" Type="http://schemas.openxmlformats.org/officeDocument/2006/relationships/customXml" Target="../ink/ink126.xml"/><Relationship Id="rId148" Type="http://schemas.openxmlformats.org/officeDocument/2006/relationships/customXml" Target="../ink/ink129.xml"/><Relationship Id="rId164" Type="http://schemas.openxmlformats.org/officeDocument/2006/relationships/image" Target="../media/image135.png"/><Relationship Id="rId169" Type="http://schemas.openxmlformats.org/officeDocument/2006/relationships/customXml" Target="../ink/ink140.xml"/><Relationship Id="rId185" Type="http://schemas.openxmlformats.org/officeDocument/2006/relationships/customXml" Target="../ink/ink148.xml"/><Relationship Id="rId4" Type="http://schemas.openxmlformats.org/officeDocument/2006/relationships/customXml" Target="../ink/ink56.xml"/><Relationship Id="rId9" Type="http://schemas.openxmlformats.org/officeDocument/2006/relationships/image" Target="../media/image59.png"/><Relationship Id="rId180" Type="http://schemas.openxmlformats.org/officeDocument/2006/relationships/image" Target="../media/image143.png"/><Relationship Id="rId210" Type="http://schemas.openxmlformats.org/officeDocument/2006/relationships/customXml" Target="../ink/ink161.xml"/><Relationship Id="rId215" Type="http://schemas.openxmlformats.org/officeDocument/2006/relationships/image" Target="../media/image160.png"/><Relationship Id="rId236" Type="http://schemas.openxmlformats.org/officeDocument/2006/relationships/customXml" Target="../ink/ink174.xml"/><Relationship Id="rId26" Type="http://schemas.openxmlformats.org/officeDocument/2006/relationships/customXml" Target="../ink/ink67.xml"/><Relationship Id="rId231" Type="http://schemas.openxmlformats.org/officeDocument/2006/relationships/image" Target="../media/image168.png"/><Relationship Id="rId47" Type="http://schemas.openxmlformats.org/officeDocument/2006/relationships/customXml" Target="../ink/ink78.xml"/><Relationship Id="rId68" Type="http://schemas.openxmlformats.org/officeDocument/2006/relationships/image" Target="../media/image88.png"/><Relationship Id="rId89" Type="http://schemas.openxmlformats.org/officeDocument/2006/relationships/customXml" Target="../ink/ink99.xml"/><Relationship Id="rId112" Type="http://schemas.openxmlformats.org/officeDocument/2006/relationships/image" Target="../media/image110.png"/><Relationship Id="rId133" Type="http://schemas.openxmlformats.org/officeDocument/2006/relationships/customXml" Target="../ink/ink121.xml"/><Relationship Id="rId154" Type="http://schemas.openxmlformats.org/officeDocument/2006/relationships/image" Target="../media/image130.png"/><Relationship Id="rId175" Type="http://schemas.openxmlformats.org/officeDocument/2006/relationships/customXml" Target="../ink/ink143.xml"/><Relationship Id="rId196" Type="http://schemas.openxmlformats.org/officeDocument/2006/relationships/image" Target="../media/image151.png"/><Relationship Id="rId200" Type="http://schemas.openxmlformats.org/officeDocument/2006/relationships/customXml" Target="../ink/ink156.xml"/><Relationship Id="rId16" Type="http://schemas.openxmlformats.org/officeDocument/2006/relationships/customXml" Target="../ink/ink62.xml"/><Relationship Id="rId221" Type="http://schemas.openxmlformats.org/officeDocument/2006/relationships/image" Target="../media/image163.png"/><Relationship Id="rId242" Type="http://schemas.openxmlformats.org/officeDocument/2006/relationships/customXml" Target="../ink/ink177.xml"/><Relationship Id="rId37" Type="http://schemas.openxmlformats.org/officeDocument/2006/relationships/customXml" Target="../ink/ink73.xml"/><Relationship Id="rId58" Type="http://schemas.openxmlformats.org/officeDocument/2006/relationships/image" Target="../media/image83.png"/><Relationship Id="rId79" Type="http://schemas.openxmlformats.org/officeDocument/2006/relationships/customXml" Target="../ink/ink94.xml"/><Relationship Id="rId102" Type="http://schemas.openxmlformats.org/officeDocument/2006/relationships/image" Target="../media/image105.png"/><Relationship Id="rId123" Type="http://schemas.openxmlformats.org/officeDocument/2006/relationships/customXml" Target="../ink/ink116.xml"/><Relationship Id="rId144" Type="http://schemas.openxmlformats.org/officeDocument/2006/relationships/image" Target="../media/image126.png"/><Relationship Id="rId90" Type="http://schemas.openxmlformats.org/officeDocument/2006/relationships/image" Target="../media/image99.png"/><Relationship Id="rId165" Type="http://schemas.openxmlformats.org/officeDocument/2006/relationships/customXml" Target="../ink/ink138.xml"/><Relationship Id="rId186" Type="http://schemas.openxmlformats.org/officeDocument/2006/relationships/image" Target="../media/image146.png"/><Relationship Id="rId211" Type="http://schemas.openxmlformats.org/officeDocument/2006/relationships/image" Target="../media/image158.png"/><Relationship Id="rId232" Type="http://schemas.openxmlformats.org/officeDocument/2006/relationships/customXml" Target="../ink/ink172.xml"/><Relationship Id="rId27" Type="http://schemas.openxmlformats.org/officeDocument/2006/relationships/image" Target="../media/image68.png"/><Relationship Id="rId48" Type="http://schemas.openxmlformats.org/officeDocument/2006/relationships/image" Target="../media/image78.png"/><Relationship Id="rId69" Type="http://schemas.openxmlformats.org/officeDocument/2006/relationships/customXml" Target="../ink/ink89.xml"/><Relationship Id="rId113" Type="http://schemas.openxmlformats.org/officeDocument/2006/relationships/customXml" Target="../ink/ink111.xml"/><Relationship Id="rId134" Type="http://schemas.openxmlformats.org/officeDocument/2006/relationships/image" Target="../media/image121.png"/><Relationship Id="rId80" Type="http://schemas.openxmlformats.org/officeDocument/2006/relationships/image" Target="../media/image94.png"/><Relationship Id="rId155" Type="http://schemas.openxmlformats.org/officeDocument/2006/relationships/customXml" Target="../ink/ink133.xml"/><Relationship Id="rId176" Type="http://schemas.openxmlformats.org/officeDocument/2006/relationships/image" Target="../media/image141.png"/><Relationship Id="rId197" Type="http://schemas.openxmlformats.org/officeDocument/2006/relationships/customXml" Target="../ink/ink1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3AB7-7DA6-46A0-9D09-BFDEF751368F}"/>
              </a:ext>
            </a:extLst>
          </p:cNvPr>
          <p:cNvSpPr>
            <a:spLocks noGrp="1"/>
          </p:cNvSpPr>
          <p:nvPr>
            <p:ph type="ctrTitle"/>
          </p:nvPr>
        </p:nvSpPr>
        <p:spPr/>
        <p:txBody>
          <a:bodyPr/>
          <a:lstStyle/>
          <a:p>
            <a:r>
              <a:rPr lang="en-US"/>
              <a:t>TD2 : Symbiose plante/rhizobia</a:t>
            </a:r>
          </a:p>
        </p:txBody>
      </p:sp>
      <p:sp>
        <p:nvSpPr>
          <p:cNvPr id="3" name="Subtitle 2">
            <a:extLst>
              <a:ext uri="{FF2B5EF4-FFF2-40B4-BE49-F238E27FC236}">
                <a16:creationId xmlns:a16="http://schemas.microsoft.com/office/drawing/2014/main" id="{90AB1FF0-8A29-473C-A5AE-FFE3CBDB748D}"/>
              </a:ext>
            </a:extLst>
          </p:cNvPr>
          <p:cNvSpPr>
            <a:spLocks noGrp="1"/>
          </p:cNvSpPr>
          <p:nvPr>
            <p:ph type="subTitle" idx="1"/>
          </p:nvPr>
        </p:nvSpPr>
        <p:spPr/>
        <p:txBody>
          <a:bodyPr/>
          <a:lstStyle/>
          <a:p>
            <a:r>
              <a:rPr lang="en-US"/>
              <a:t>Claudine Baraquet </a:t>
            </a:r>
          </a:p>
          <a:p>
            <a:endParaRPr lang="en-US"/>
          </a:p>
        </p:txBody>
      </p:sp>
    </p:spTree>
    <p:extLst>
      <p:ext uri="{BB962C8B-B14F-4D97-AF65-F5344CB8AC3E}">
        <p14:creationId xmlns:p14="http://schemas.microsoft.com/office/powerpoint/2010/main" val="279814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A56A-A5BC-4A8B-82D4-8817F4F6DD4A}"/>
              </a:ext>
            </a:extLst>
          </p:cNvPr>
          <p:cNvSpPr>
            <a:spLocks noGrp="1"/>
          </p:cNvSpPr>
          <p:nvPr>
            <p:ph type="title"/>
          </p:nvPr>
        </p:nvSpPr>
        <p:spPr>
          <a:xfrm>
            <a:off x="0" y="0"/>
            <a:ext cx="10515600" cy="1325563"/>
          </a:xfrm>
        </p:spPr>
        <p:txBody>
          <a:bodyPr/>
          <a:lstStyle/>
          <a:p>
            <a:r>
              <a:rPr lang="en-US"/>
              <a:t>Fonctionnement de la nitrogénase</a:t>
            </a:r>
          </a:p>
        </p:txBody>
      </p:sp>
      <p:sp>
        <p:nvSpPr>
          <p:cNvPr id="3" name="TextBox 2">
            <a:extLst>
              <a:ext uri="{FF2B5EF4-FFF2-40B4-BE49-F238E27FC236}">
                <a16:creationId xmlns:a16="http://schemas.microsoft.com/office/drawing/2014/main" id="{10F2DD11-30B9-4085-92F2-404EA70D0F43}"/>
              </a:ext>
            </a:extLst>
          </p:cNvPr>
          <p:cNvSpPr txBox="1"/>
          <p:nvPr/>
        </p:nvSpPr>
        <p:spPr>
          <a:xfrm>
            <a:off x="406069" y="1436477"/>
            <a:ext cx="11379862" cy="2031325"/>
          </a:xfrm>
          <a:prstGeom prst="rect">
            <a:avLst/>
          </a:prstGeom>
          <a:noFill/>
        </p:spPr>
        <p:txBody>
          <a:bodyPr wrap="square" rtlCol="0">
            <a:spAutoFit/>
          </a:bodyPr>
          <a:lstStyle/>
          <a:p>
            <a:r>
              <a:rPr lang="en-US" b="1"/>
              <a:t>Devenir de l’ammoniaque (NH3)</a:t>
            </a:r>
          </a:p>
          <a:p>
            <a:endParaRPr lang="en-US" b="1"/>
          </a:p>
          <a:p>
            <a:r>
              <a:rPr lang="en-US"/>
              <a:t>Équilibre NH</a:t>
            </a:r>
            <a:r>
              <a:rPr lang="en-US" baseline="-25000"/>
              <a:t>3</a:t>
            </a:r>
            <a:r>
              <a:rPr lang="en-US"/>
              <a:t>/NH</a:t>
            </a:r>
            <a:r>
              <a:rPr lang="en-US" baseline="-25000"/>
              <a:t>4</a:t>
            </a:r>
            <a:r>
              <a:rPr lang="en-US" baseline="30000"/>
              <a:t>+</a:t>
            </a:r>
          </a:p>
          <a:p>
            <a:r>
              <a:rPr lang="en-US"/>
              <a:t>L’ammonium formé est rapidement incorporé par la glutamine synthase au glutamate pour former la glutamine, source de l’azote amine.</a:t>
            </a:r>
          </a:p>
          <a:p>
            <a:r>
              <a:rPr lang="en-US"/>
              <a:t>La fixation de symbiotique de l’azote moléculaire confère aux légumineuses une autotrophie vis à vis de l’azote.</a:t>
            </a:r>
          </a:p>
          <a:p>
            <a:endParaRPr lang="en-US"/>
          </a:p>
        </p:txBody>
      </p:sp>
      <p:grpSp>
        <p:nvGrpSpPr>
          <p:cNvPr id="17" name="Group 16">
            <a:extLst>
              <a:ext uri="{FF2B5EF4-FFF2-40B4-BE49-F238E27FC236}">
                <a16:creationId xmlns:a16="http://schemas.microsoft.com/office/drawing/2014/main" id="{BD9E9247-1F92-42BC-AD14-495AB9367329}"/>
              </a:ext>
            </a:extLst>
          </p:cNvPr>
          <p:cNvGrpSpPr/>
          <p:nvPr/>
        </p:nvGrpSpPr>
        <p:grpSpPr>
          <a:xfrm>
            <a:off x="671955" y="3392947"/>
            <a:ext cx="1673280" cy="434880"/>
            <a:chOff x="671955" y="3392947"/>
            <a:chExt cx="1673280" cy="43488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6C1C4D8-E096-40AE-BA91-275A6E6FE559}"/>
                    </a:ext>
                  </a:extLst>
                </p14:cNvPr>
                <p14:cNvContentPartPr/>
                <p14:nvPr/>
              </p14:nvContentPartPr>
              <p14:xfrm>
                <a:off x="671955" y="3392947"/>
                <a:ext cx="628560" cy="434880"/>
              </p14:xfrm>
            </p:contentPart>
          </mc:Choice>
          <mc:Fallback>
            <p:pic>
              <p:nvPicPr>
                <p:cNvPr id="4" name="Ink 3">
                  <a:extLst>
                    <a:ext uri="{FF2B5EF4-FFF2-40B4-BE49-F238E27FC236}">
                      <a16:creationId xmlns:a16="http://schemas.microsoft.com/office/drawing/2014/main" id="{D6C1C4D8-E096-40AE-BA91-275A6E6FE559}"/>
                    </a:ext>
                  </a:extLst>
                </p:cNvPr>
                <p:cNvPicPr/>
                <p:nvPr/>
              </p:nvPicPr>
              <p:blipFill>
                <a:blip r:embed="rId3"/>
                <a:stretch>
                  <a:fillRect/>
                </a:stretch>
              </p:blipFill>
              <p:spPr>
                <a:xfrm>
                  <a:off x="662955" y="3384307"/>
                  <a:ext cx="64620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9D823EA3-05FB-46A0-95FA-F214E010D5AD}"/>
                    </a:ext>
                  </a:extLst>
                </p14:cNvPr>
                <p14:cNvContentPartPr/>
                <p14:nvPr/>
              </p14:nvContentPartPr>
              <p14:xfrm>
                <a:off x="1218795" y="3475747"/>
                <a:ext cx="173520" cy="28440"/>
              </p14:xfrm>
            </p:contentPart>
          </mc:Choice>
          <mc:Fallback>
            <p:pic>
              <p:nvPicPr>
                <p:cNvPr id="5" name="Ink 4">
                  <a:extLst>
                    <a:ext uri="{FF2B5EF4-FFF2-40B4-BE49-F238E27FC236}">
                      <a16:creationId xmlns:a16="http://schemas.microsoft.com/office/drawing/2014/main" id="{9D823EA3-05FB-46A0-95FA-F214E010D5AD}"/>
                    </a:ext>
                  </a:extLst>
                </p:cNvPr>
                <p:cNvPicPr/>
                <p:nvPr/>
              </p:nvPicPr>
              <p:blipFill>
                <a:blip r:embed="rId5"/>
                <a:stretch>
                  <a:fillRect/>
                </a:stretch>
              </p:blipFill>
              <p:spPr>
                <a:xfrm>
                  <a:off x="1210155" y="3467107"/>
                  <a:ext cx="191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FF1A8EF2-CDE0-4901-936B-744A6329B73E}"/>
                    </a:ext>
                  </a:extLst>
                </p14:cNvPr>
                <p14:cNvContentPartPr/>
                <p14:nvPr/>
              </p14:nvContentPartPr>
              <p14:xfrm>
                <a:off x="1340835" y="3506347"/>
                <a:ext cx="249120" cy="87480"/>
              </p14:xfrm>
            </p:contentPart>
          </mc:Choice>
          <mc:Fallback>
            <p:pic>
              <p:nvPicPr>
                <p:cNvPr id="7" name="Ink 6">
                  <a:extLst>
                    <a:ext uri="{FF2B5EF4-FFF2-40B4-BE49-F238E27FC236}">
                      <a16:creationId xmlns:a16="http://schemas.microsoft.com/office/drawing/2014/main" id="{FF1A8EF2-CDE0-4901-936B-744A6329B73E}"/>
                    </a:ext>
                  </a:extLst>
                </p:cNvPr>
                <p:cNvPicPr/>
                <p:nvPr/>
              </p:nvPicPr>
              <p:blipFill>
                <a:blip r:embed="rId7"/>
                <a:stretch>
                  <a:fillRect/>
                </a:stretch>
              </p:blipFill>
              <p:spPr>
                <a:xfrm>
                  <a:off x="1331835" y="3497347"/>
                  <a:ext cx="266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022DEC3F-AC4A-4FF9-A25A-8F10655B37DB}"/>
                    </a:ext>
                  </a:extLst>
                </p14:cNvPr>
                <p14:cNvContentPartPr/>
                <p14:nvPr/>
              </p14:nvContentPartPr>
              <p14:xfrm>
                <a:off x="1596795" y="3467467"/>
                <a:ext cx="326880" cy="90720"/>
              </p14:xfrm>
            </p:contentPart>
          </mc:Choice>
          <mc:Fallback>
            <p:pic>
              <p:nvPicPr>
                <p:cNvPr id="8" name="Ink 7">
                  <a:extLst>
                    <a:ext uri="{FF2B5EF4-FFF2-40B4-BE49-F238E27FC236}">
                      <a16:creationId xmlns:a16="http://schemas.microsoft.com/office/drawing/2014/main" id="{022DEC3F-AC4A-4FF9-A25A-8F10655B37DB}"/>
                    </a:ext>
                  </a:extLst>
                </p:cNvPr>
                <p:cNvPicPr/>
                <p:nvPr/>
              </p:nvPicPr>
              <p:blipFill>
                <a:blip r:embed="rId9"/>
                <a:stretch>
                  <a:fillRect/>
                </a:stretch>
              </p:blipFill>
              <p:spPr>
                <a:xfrm>
                  <a:off x="1588155" y="3458827"/>
                  <a:ext cx="344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1E3A617-F234-4A18-A5C8-81EE1E732F76}"/>
                    </a:ext>
                  </a:extLst>
                </p14:cNvPr>
                <p14:cNvContentPartPr/>
                <p14:nvPr/>
              </p14:nvContentPartPr>
              <p14:xfrm>
                <a:off x="1872915" y="3394747"/>
                <a:ext cx="360" cy="360"/>
              </p14:xfrm>
            </p:contentPart>
          </mc:Choice>
          <mc:Fallback>
            <p:pic>
              <p:nvPicPr>
                <p:cNvPr id="9" name="Ink 8">
                  <a:extLst>
                    <a:ext uri="{FF2B5EF4-FFF2-40B4-BE49-F238E27FC236}">
                      <a16:creationId xmlns:a16="http://schemas.microsoft.com/office/drawing/2014/main" id="{71E3A617-F234-4A18-A5C8-81EE1E732F76}"/>
                    </a:ext>
                  </a:extLst>
                </p:cNvPr>
                <p:cNvPicPr/>
                <p:nvPr/>
              </p:nvPicPr>
              <p:blipFill>
                <a:blip r:embed="rId11"/>
                <a:stretch>
                  <a:fillRect/>
                </a:stretch>
              </p:blipFill>
              <p:spPr>
                <a:xfrm>
                  <a:off x="1863915" y="3385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DA27AFF-8C3D-4781-BB2D-60CED310787C}"/>
                    </a:ext>
                  </a:extLst>
                </p14:cNvPr>
                <p14:cNvContentPartPr/>
                <p14:nvPr/>
              </p14:nvContentPartPr>
              <p14:xfrm>
                <a:off x="1953195" y="3414547"/>
                <a:ext cx="112320" cy="115920"/>
              </p14:xfrm>
            </p:contentPart>
          </mc:Choice>
          <mc:Fallback>
            <p:pic>
              <p:nvPicPr>
                <p:cNvPr id="10" name="Ink 9">
                  <a:extLst>
                    <a:ext uri="{FF2B5EF4-FFF2-40B4-BE49-F238E27FC236}">
                      <a16:creationId xmlns:a16="http://schemas.microsoft.com/office/drawing/2014/main" id="{4DA27AFF-8C3D-4781-BB2D-60CED310787C}"/>
                    </a:ext>
                  </a:extLst>
                </p:cNvPr>
                <p:cNvPicPr/>
                <p:nvPr/>
              </p:nvPicPr>
              <p:blipFill>
                <a:blip r:embed="rId13"/>
                <a:stretch>
                  <a:fillRect/>
                </a:stretch>
              </p:blipFill>
              <p:spPr>
                <a:xfrm>
                  <a:off x="1944555" y="3405907"/>
                  <a:ext cx="129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98F9ED9-3D77-4ADE-A276-A52E210E64E1}"/>
                    </a:ext>
                  </a:extLst>
                </p14:cNvPr>
                <p14:cNvContentPartPr/>
                <p14:nvPr/>
              </p14:nvContentPartPr>
              <p14:xfrm>
                <a:off x="2128515" y="3422827"/>
                <a:ext cx="216720" cy="93600"/>
              </p14:xfrm>
            </p:contentPart>
          </mc:Choice>
          <mc:Fallback>
            <p:pic>
              <p:nvPicPr>
                <p:cNvPr id="11" name="Ink 10">
                  <a:extLst>
                    <a:ext uri="{FF2B5EF4-FFF2-40B4-BE49-F238E27FC236}">
                      <a16:creationId xmlns:a16="http://schemas.microsoft.com/office/drawing/2014/main" id="{B98F9ED9-3D77-4ADE-A276-A52E210E64E1}"/>
                    </a:ext>
                  </a:extLst>
                </p:cNvPr>
                <p:cNvPicPr/>
                <p:nvPr/>
              </p:nvPicPr>
              <p:blipFill>
                <a:blip r:embed="rId15"/>
                <a:stretch>
                  <a:fillRect/>
                </a:stretch>
              </p:blipFill>
              <p:spPr>
                <a:xfrm>
                  <a:off x="2119875" y="3413827"/>
                  <a:ext cx="234360" cy="111240"/>
                </a:xfrm>
                <a:prstGeom prst="rect">
                  <a:avLst/>
                </a:prstGeom>
              </p:spPr>
            </p:pic>
          </mc:Fallback>
        </mc:AlternateContent>
      </p:grpSp>
      <p:grpSp>
        <p:nvGrpSpPr>
          <p:cNvPr id="16" name="Group 15">
            <a:extLst>
              <a:ext uri="{FF2B5EF4-FFF2-40B4-BE49-F238E27FC236}">
                <a16:creationId xmlns:a16="http://schemas.microsoft.com/office/drawing/2014/main" id="{AFCC4698-384E-4788-967F-C99042D7BD5C}"/>
              </a:ext>
            </a:extLst>
          </p:cNvPr>
          <p:cNvGrpSpPr/>
          <p:nvPr/>
        </p:nvGrpSpPr>
        <p:grpSpPr>
          <a:xfrm>
            <a:off x="2651595" y="3290707"/>
            <a:ext cx="1349280" cy="435960"/>
            <a:chOff x="2651595" y="3290707"/>
            <a:chExt cx="1349280" cy="43596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4990948-8453-4006-A630-598BF28A20BF}"/>
                    </a:ext>
                  </a:extLst>
                </p14:cNvPr>
                <p14:cNvContentPartPr/>
                <p14:nvPr/>
              </p14:nvContentPartPr>
              <p14:xfrm>
                <a:off x="2651595" y="3351907"/>
                <a:ext cx="357120" cy="374760"/>
              </p14:xfrm>
            </p:contentPart>
          </mc:Choice>
          <mc:Fallback>
            <p:pic>
              <p:nvPicPr>
                <p:cNvPr id="12" name="Ink 11">
                  <a:extLst>
                    <a:ext uri="{FF2B5EF4-FFF2-40B4-BE49-F238E27FC236}">
                      <a16:creationId xmlns:a16="http://schemas.microsoft.com/office/drawing/2014/main" id="{24990948-8453-4006-A630-598BF28A20BF}"/>
                    </a:ext>
                  </a:extLst>
                </p:cNvPr>
                <p:cNvPicPr/>
                <p:nvPr/>
              </p:nvPicPr>
              <p:blipFill>
                <a:blip r:embed="rId17"/>
                <a:stretch>
                  <a:fillRect/>
                </a:stretch>
              </p:blipFill>
              <p:spPr>
                <a:xfrm>
                  <a:off x="2642955" y="3343267"/>
                  <a:ext cx="3747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4DD2A34-0031-4141-BD8D-020D32562803}"/>
                    </a:ext>
                  </a:extLst>
                </p14:cNvPr>
                <p14:cNvContentPartPr/>
                <p14:nvPr/>
              </p14:nvContentPartPr>
              <p14:xfrm>
                <a:off x="3082875" y="3290707"/>
                <a:ext cx="358920" cy="187200"/>
              </p14:xfrm>
            </p:contentPart>
          </mc:Choice>
          <mc:Fallback>
            <p:pic>
              <p:nvPicPr>
                <p:cNvPr id="13" name="Ink 12">
                  <a:extLst>
                    <a:ext uri="{FF2B5EF4-FFF2-40B4-BE49-F238E27FC236}">
                      <a16:creationId xmlns:a16="http://schemas.microsoft.com/office/drawing/2014/main" id="{84DD2A34-0031-4141-BD8D-020D32562803}"/>
                    </a:ext>
                  </a:extLst>
                </p:cNvPr>
                <p:cNvPicPr/>
                <p:nvPr/>
              </p:nvPicPr>
              <p:blipFill>
                <a:blip r:embed="rId19"/>
                <a:stretch>
                  <a:fillRect/>
                </a:stretch>
              </p:blipFill>
              <p:spPr>
                <a:xfrm>
                  <a:off x="3074235" y="3281707"/>
                  <a:ext cx="3765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FEE09A5-A675-4FDC-827F-3C79D2E45CC2}"/>
                    </a:ext>
                  </a:extLst>
                </p14:cNvPr>
                <p14:cNvContentPartPr/>
                <p14:nvPr/>
              </p14:nvContentPartPr>
              <p14:xfrm>
                <a:off x="3468435" y="3383947"/>
                <a:ext cx="188280" cy="86040"/>
              </p14:xfrm>
            </p:contentPart>
          </mc:Choice>
          <mc:Fallback>
            <p:pic>
              <p:nvPicPr>
                <p:cNvPr id="14" name="Ink 13">
                  <a:extLst>
                    <a:ext uri="{FF2B5EF4-FFF2-40B4-BE49-F238E27FC236}">
                      <a16:creationId xmlns:a16="http://schemas.microsoft.com/office/drawing/2014/main" id="{0FEE09A5-A675-4FDC-827F-3C79D2E45CC2}"/>
                    </a:ext>
                  </a:extLst>
                </p:cNvPr>
                <p:cNvPicPr/>
                <p:nvPr/>
              </p:nvPicPr>
              <p:blipFill>
                <a:blip r:embed="rId21"/>
                <a:stretch>
                  <a:fillRect/>
                </a:stretch>
              </p:blipFill>
              <p:spPr>
                <a:xfrm>
                  <a:off x="3459435" y="3374947"/>
                  <a:ext cx="205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D0C34ED-A4A5-469F-B8CE-07C1A8F30AE8}"/>
                    </a:ext>
                  </a:extLst>
                </p14:cNvPr>
                <p14:cNvContentPartPr/>
                <p14:nvPr/>
              </p14:nvContentPartPr>
              <p14:xfrm>
                <a:off x="3684795" y="3361267"/>
                <a:ext cx="316080" cy="146160"/>
              </p14:xfrm>
            </p:contentPart>
          </mc:Choice>
          <mc:Fallback>
            <p:pic>
              <p:nvPicPr>
                <p:cNvPr id="15" name="Ink 14">
                  <a:extLst>
                    <a:ext uri="{FF2B5EF4-FFF2-40B4-BE49-F238E27FC236}">
                      <a16:creationId xmlns:a16="http://schemas.microsoft.com/office/drawing/2014/main" id="{7D0C34ED-A4A5-469F-B8CE-07C1A8F30AE8}"/>
                    </a:ext>
                  </a:extLst>
                </p:cNvPr>
                <p:cNvPicPr/>
                <p:nvPr/>
              </p:nvPicPr>
              <p:blipFill>
                <a:blip r:embed="rId23"/>
                <a:stretch>
                  <a:fillRect/>
                </a:stretch>
              </p:blipFill>
              <p:spPr>
                <a:xfrm>
                  <a:off x="3675795" y="3352627"/>
                  <a:ext cx="333720" cy="163800"/>
                </a:xfrm>
                <a:prstGeom prst="rect">
                  <a:avLst/>
                </a:prstGeom>
              </p:spPr>
            </p:pic>
          </mc:Fallback>
        </mc:AlternateContent>
      </p:grpSp>
      <p:grpSp>
        <p:nvGrpSpPr>
          <p:cNvPr id="23" name="Group 22">
            <a:extLst>
              <a:ext uri="{FF2B5EF4-FFF2-40B4-BE49-F238E27FC236}">
                <a16:creationId xmlns:a16="http://schemas.microsoft.com/office/drawing/2014/main" id="{CED4EC01-3E76-43E0-BB14-73B25A9F9B09}"/>
              </a:ext>
            </a:extLst>
          </p:cNvPr>
          <p:cNvGrpSpPr/>
          <p:nvPr/>
        </p:nvGrpSpPr>
        <p:grpSpPr>
          <a:xfrm>
            <a:off x="1369635" y="3835387"/>
            <a:ext cx="821160" cy="276840"/>
            <a:chOff x="1369635" y="3835387"/>
            <a:chExt cx="821160" cy="27684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185B14B-F8F6-499D-972C-32A748D5760E}"/>
                    </a:ext>
                  </a:extLst>
                </p14:cNvPr>
                <p14:cNvContentPartPr/>
                <p14:nvPr/>
              </p14:nvContentPartPr>
              <p14:xfrm>
                <a:off x="1369635" y="3835387"/>
                <a:ext cx="178560" cy="192960"/>
              </p14:xfrm>
            </p:contentPart>
          </mc:Choice>
          <mc:Fallback>
            <p:pic>
              <p:nvPicPr>
                <p:cNvPr id="18" name="Ink 17">
                  <a:extLst>
                    <a:ext uri="{FF2B5EF4-FFF2-40B4-BE49-F238E27FC236}">
                      <a16:creationId xmlns:a16="http://schemas.microsoft.com/office/drawing/2014/main" id="{9185B14B-F8F6-499D-972C-32A748D5760E}"/>
                    </a:ext>
                  </a:extLst>
                </p:cNvPr>
                <p:cNvPicPr/>
                <p:nvPr/>
              </p:nvPicPr>
              <p:blipFill>
                <a:blip r:embed="rId25"/>
                <a:stretch>
                  <a:fillRect/>
                </a:stretch>
              </p:blipFill>
              <p:spPr>
                <a:xfrm>
                  <a:off x="1360635" y="3826747"/>
                  <a:ext cx="196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DF0E3E88-D65A-4B5D-8EE7-3E73A63D2BAF}"/>
                    </a:ext>
                  </a:extLst>
                </p14:cNvPr>
                <p14:cNvContentPartPr/>
                <p14:nvPr/>
              </p14:nvContentPartPr>
              <p14:xfrm>
                <a:off x="1596435" y="3839707"/>
                <a:ext cx="155160" cy="178920"/>
              </p14:xfrm>
            </p:contentPart>
          </mc:Choice>
          <mc:Fallback>
            <p:pic>
              <p:nvPicPr>
                <p:cNvPr id="19" name="Ink 18">
                  <a:extLst>
                    <a:ext uri="{FF2B5EF4-FFF2-40B4-BE49-F238E27FC236}">
                      <a16:creationId xmlns:a16="http://schemas.microsoft.com/office/drawing/2014/main" id="{DF0E3E88-D65A-4B5D-8EE7-3E73A63D2BAF}"/>
                    </a:ext>
                  </a:extLst>
                </p:cNvPr>
                <p:cNvPicPr/>
                <p:nvPr/>
              </p:nvPicPr>
              <p:blipFill>
                <a:blip r:embed="rId27"/>
                <a:stretch>
                  <a:fillRect/>
                </a:stretch>
              </p:blipFill>
              <p:spPr>
                <a:xfrm>
                  <a:off x="1587435" y="3830707"/>
                  <a:ext cx="172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6C6DCCC-F431-4E8E-A88B-98042009FE0C}"/>
                    </a:ext>
                  </a:extLst>
                </p14:cNvPr>
                <p14:cNvContentPartPr/>
                <p14:nvPr/>
              </p14:nvContentPartPr>
              <p14:xfrm>
                <a:off x="1799835" y="3891907"/>
                <a:ext cx="142560" cy="220320"/>
              </p14:xfrm>
            </p:contentPart>
          </mc:Choice>
          <mc:Fallback>
            <p:pic>
              <p:nvPicPr>
                <p:cNvPr id="20" name="Ink 19">
                  <a:extLst>
                    <a:ext uri="{FF2B5EF4-FFF2-40B4-BE49-F238E27FC236}">
                      <a16:creationId xmlns:a16="http://schemas.microsoft.com/office/drawing/2014/main" id="{E6C6DCCC-F431-4E8E-A88B-98042009FE0C}"/>
                    </a:ext>
                  </a:extLst>
                </p:cNvPr>
                <p:cNvPicPr/>
                <p:nvPr/>
              </p:nvPicPr>
              <p:blipFill>
                <a:blip r:embed="rId29"/>
                <a:stretch>
                  <a:fillRect/>
                </a:stretch>
              </p:blipFill>
              <p:spPr>
                <a:xfrm>
                  <a:off x="1790835" y="3883267"/>
                  <a:ext cx="160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381058F-119D-47FC-B496-BF886F7678B3}"/>
                    </a:ext>
                  </a:extLst>
                </p14:cNvPr>
                <p14:cNvContentPartPr/>
                <p14:nvPr/>
              </p14:nvContentPartPr>
              <p14:xfrm>
                <a:off x="2032395" y="3968947"/>
                <a:ext cx="158400" cy="28440"/>
              </p14:xfrm>
            </p:contentPart>
          </mc:Choice>
          <mc:Fallback>
            <p:pic>
              <p:nvPicPr>
                <p:cNvPr id="21" name="Ink 20">
                  <a:extLst>
                    <a:ext uri="{FF2B5EF4-FFF2-40B4-BE49-F238E27FC236}">
                      <a16:creationId xmlns:a16="http://schemas.microsoft.com/office/drawing/2014/main" id="{3381058F-119D-47FC-B496-BF886F7678B3}"/>
                    </a:ext>
                  </a:extLst>
                </p:cNvPr>
                <p:cNvPicPr/>
                <p:nvPr/>
              </p:nvPicPr>
              <p:blipFill>
                <a:blip r:embed="rId31"/>
                <a:stretch>
                  <a:fillRect/>
                </a:stretch>
              </p:blipFill>
              <p:spPr>
                <a:xfrm>
                  <a:off x="2023395" y="3960307"/>
                  <a:ext cx="176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7F4FF885-1B46-4E28-B86E-487EED01D666}"/>
                    </a:ext>
                  </a:extLst>
                </p14:cNvPr>
                <p14:cNvContentPartPr/>
                <p14:nvPr/>
              </p14:nvContentPartPr>
              <p14:xfrm>
                <a:off x="2118075" y="3857707"/>
                <a:ext cx="26280" cy="173520"/>
              </p14:xfrm>
            </p:contentPart>
          </mc:Choice>
          <mc:Fallback>
            <p:pic>
              <p:nvPicPr>
                <p:cNvPr id="22" name="Ink 21">
                  <a:extLst>
                    <a:ext uri="{FF2B5EF4-FFF2-40B4-BE49-F238E27FC236}">
                      <a16:creationId xmlns:a16="http://schemas.microsoft.com/office/drawing/2014/main" id="{7F4FF885-1B46-4E28-B86E-487EED01D666}"/>
                    </a:ext>
                  </a:extLst>
                </p:cNvPr>
                <p:cNvPicPr/>
                <p:nvPr/>
              </p:nvPicPr>
              <p:blipFill>
                <a:blip r:embed="rId33"/>
                <a:stretch>
                  <a:fillRect/>
                </a:stretch>
              </p:blipFill>
              <p:spPr>
                <a:xfrm>
                  <a:off x="2109435" y="3848707"/>
                  <a:ext cx="43920" cy="191160"/>
                </a:xfrm>
                <a:prstGeom prst="rect">
                  <a:avLst/>
                </a:prstGeom>
              </p:spPr>
            </p:pic>
          </mc:Fallback>
        </mc:AlternateContent>
      </p:grpSp>
      <p:grpSp>
        <p:nvGrpSpPr>
          <p:cNvPr id="30" name="Group 29">
            <a:extLst>
              <a:ext uri="{FF2B5EF4-FFF2-40B4-BE49-F238E27FC236}">
                <a16:creationId xmlns:a16="http://schemas.microsoft.com/office/drawing/2014/main" id="{E2A7A9E1-CE4D-4695-A397-B712FA797DD1}"/>
              </a:ext>
            </a:extLst>
          </p:cNvPr>
          <p:cNvGrpSpPr/>
          <p:nvPr/>
        </p:nvGrpSpPr>
        <p:grpSpPr>
          <a:xfrm>
            <a:off x="2452515" y="3778507"/>
            <a:ext cx="1521720" cy="490320"/>
            <a:chOff x="2452515" y="3778507"/>
            <a:chExt cx="1521720" cy="490320"/>
          </a:xfrm>
        </p:grpSpPr>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E74453B8-2731-4515-8063-278299A49D08}"/>
                    </a:ext>
                  </a:extLst>
                </p14:cNvPr>
                <p14:cNvContentPartPr/>
                <p14:nvPr/>
              </p14:nvContentPartPr>
              <p14:xfrm>
                <a:off x="2452515" y="3833947"/>
                <a:ext cx="611280" cy="434880"/>
              </p14:xfrm>
            </p:contentPart>
          </mc:Choice>
          <mc:Fallback>
            <p:pic>
              <p:nvPicPr>
                <p:cNvPr id="24" name="Ink 23">
                  <a:extLst>
                    <a:ext uri="{FF2B5EF4-FFF2-40B4-BE49-F238E27FC236}">
                      <a16:creationId xmlns:a16="http://schemas.microsoft.com/office/drawing/2014/main" id="{E74453B8-2731-4515-8063-278299A49D08}"/>
                    </a:ext>
                  </a:extLst>
                </p:cNvPr>
                <p:cNvPicPr/>
                <p:nvPr/>
              </p:nvPicPr>
              <p:blipFill>
                <a:blip r:embed="rId35"/>
                <a:stretch>
                  <a:fillRect/>
                </a:stretch>
              </p:blipFill>
              <p:spPr>
                <a:xfrm>
                  <a:off x="2443875" y="3825307"/>
                  <a:ext cx="62892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91826C8D-D078-4B1C-874A-C7DFF336092C}"/>
                    </a:ext>
                  </a:extLst>
                </p14:cNvPr>
                <p14:cNvContentPartPr/>
                <p14:nvPr/>
              </p14:nvContentPartPr>
              <p14:xfrm>
                <a:off x="2957595" y="3923947"/>
                <a:ext cx="157680" cy="36720"/>
              </p14:xfrm>
            </p:contentPart>
          </mc:Choice>
          <mc:Fallback>
            <p:pic>
              <p:nvPicPr>
                <p:cNvPr id="25" name="Ink 24">
                  <a:extLst>
                    <a:ext uri="{FF2B5EF4-FFF2-40B4-BE49-F238E27FC236}">
                      <a16:creationId xmlns:a16="http://schemas.microsoft.com/office/drawing/2014/main" id="{91826C8D-D078-4B1C-874A-C7DFF336092C}"/>
                    </a:ext>
                  </a:extLst>
                </p:cNvPr>
                <p:cNvPicPr/>
                <p:nvPr/>
              </p:nvPicPr>
              <p:blipFill>
                <a:blip r:embed="rId37"/>
                <a:stretch>
                  <a:fillRect/>
                </a:stretch>
              </p:blipFill>
              <p:spPr>
                <a:xfrm>
                  <a:off x="2948955" y="3915307"/>
                  <a:ext cx="175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96C29CF9-9A59-4C61-819E-95FB51A48E91}"/>
                    </a:ext>
                  </a:extLst>
                </p14:cNvPr>
                <p14:cNvContentPartPr/>
                <p14:nvPr/>
              </p14:nvContentPartPr>
              <p14:xfrm>
                <a:off x="3102315" y="3929347"/>
                <a:ext cx="161640" cy="79920"/>
              </p14:xfrm>
            </p:contentPart>
          </mc:Choice>
          <mc:Fallback>
            <p:pic>
              <p:nvPicPr>
                <p:cNvPr id="26" name="Ink 25">
                  <a:extLst>
                    <a:ext uri="{FF2B5EF4-FFF2-40B4-BE49-F238E27FC236}">
                      <a16:creationId xmlns:a16="http://schemas.microsoft.com/office/drawing/2014/main" id="{96C29CF9-9A59-4C61-819E-95FB51A48E91}"/>
                    </a:ext>
                  </a:extLst>
                </p:cNvPr>
                <p:cNvPicPr/>
                <p:nvPr/>
              </p:nvPicPr>
              <p:blipFill>
                <a:blip r:embed="rId39"/>
                <a:stretch>
                  <a:fillRect/>
                </a:stretch>
              </p:blipFill>
              <p:spPr>
                <a:xfrm>
                  <a:off x="3093315" y="3920707"/>
                  <a:ext cx="179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01865658-943D-4059-88B4-49B61EEB39C1}"/>
                    </a:ext>
                  </a:extLst>
                </p14:cNvPr>
                <p14:cNvContentPartPr/>
                <p14:nvPr/>
              </p14:nvContentPartPr>
              <p14:xfrm>
                <a:off x="3303555" y="3880387"/>
                <a:ext cx="228600" cy="99000"/>
              </p14:xfrm>
            </p:contentPart>
          </mc:Choice>
          <mc:Fallback>
            <p:pic>
              <p:nvPicPr>
                <p:cNvPr id="27" name="Ink 26">
                  <a:extLst>
                    <a:ext uri="{FF2B5EF4-FFF2-40B4-BE49-F238E27FC236}">
                      <a16:creationId xmlns:a16="http://schemas.microsoft.com/office/drawing/2014/main" id="{01865658-943D-4059-88B4-49B61EEB39C1}"/>
                    </a:ext>
                  </a:extLst>
                </p:cNvPr>
                <p:cNvPicPr/>
                <p:nvPr/>
              </p:nvPicPr>
              <p:blipFill>
                <a:blip r:embed="rId41"/>
                <a:stretch>
                  <a:fillRect/>
                </a:stretch>
              </p:blipFill>
              <p:spPr>
                <a:xfrm>
                  <a:off x="3294915" y="3871747"/>
                  <a:ext cx="246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C67042DB-5DD6-4562-96E7-CE4F6540945E}"/>
                    </a:ext>
                  </a:extLst>
                </p14:cNvPr>
                <p14:cNvContentPartPr/>
                <p14:nvPr/>
              </p14:nvContentPartPr>
              <p14:xfrm>
                <a:off x="3511995" y="3778507"/>
                <a:ext cx="462240" cy="222480"/>
              </p14:xfrm>
            </p:contentPart>
          </mc:Choice>
          <mc:Fallback>
            <p:pic>
              <p:nvPicPr>
                <p:cNvPr id="28" name="Ink 27">
                  <a:extLst>
                    <a:ext uri="{FF2B5EF4-FFF2-40B4-BE49-F238E27FC236}">
                      <a16:creationId xmlns:a16="http://schemas.microsoft.com/office/drawing/2014/main" id="{C67042DB-5DD6-4562-96E7-CE4F6540945E}"/>
                    </a:ext>
                  </a:extLst>
                </p:cNvPr>
                <p:cNvPicPr/>
                <p:nvPr/>
              </p:nvPicPr>
              <p:blipFill>
                <a:blip r:embed="rId43"/>
                <a:stretch>
                  <a:fillRect/>
                </a:stretch>
              </p:blipFill>
              <p:spPr>
                <a:xfrm>
                  <a:off x="3502995" y="3769867"/>
                  <a:ext cx="4798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E9BDF17E-AFD2-49D4-8224-AB3067B4D75B}"/>
                    </a:ext>
                  </a:extLst>
                </p14:cNvPr>
                <p14:cNvContentPartPr/>
                <p14:nvPr/>
              </p14:nvContentPartPr>
              <p14:xfrm>
                <a:off x="3672195" y="3839707"/>
                <a:ext cx="148680" cy="21960"/>
              </p14:xfrm>
            </p:contentPart>
          </mc:Choice>
          <mc:Fallback>
            <p:pic>
              <p:nvPicPr>
                <p:cNvPr id="29" name="Ink 28">
                  <a:extLst>
                    <a:ext uri="{FF2B5EF4-FFF2-40B4-BE49-F238E27FC236}">
                      <a16:creationId xmlns:a16="http://schemas.microsoft.com/office/drawing/2014/main" id="{E9BDF17E-AFD2-49D4-8224-AB3067B4D75B}"/>
                    </a:ext>
                  </a:extLst>
                </p:cNvPr>
                <p:cNvPicPr/>
                <p:nvPr/>
              </p:nvPicPr>
              <p:blipFill>
                <a:blip r:embed="rId45"/>
                <a:stretch>
                  <a:fillRect/>
                </a:stretch>
              </p:blipFill>
              <p:spPr>
                <a:xfrm>
                  <a:off x="3663195" y="3830707"/>
                  <a:ext cx="166320" cy="39600"/>
                </a:xfrm>
                <a:prstGeom prst="rect">
                  <a:avLst/>
                </a:prstGeom>
              </p:spPr>
            </p:pic>
          </mc:Fallback>
        </mc:AlternateContent>
      </p:grpSp>
      <p:grpSp>
        <p:nvGrpSpPr>
          <p:cNvPr id="50" name="Group 49">
            <a:extLst>
              <a:ext uri="{FF2B5EF4-FFF2-40B4-BE49-F238E27FC236}">
                <a16:creationId xmlns:a16="http://schemas.microsoft.com/office/drawing/2014/main" id="{60408D8D-F933-489B-BD80-131D78A92B31}"/>
              </a:ext>
            </a:extLst>
          </p:cNvPr>
          <p:cNvGrpSpPr/>
          <p:nvPr/>
        </p:nvGrpSpPr>
        <p:grpSpPr>
          <a:xfrm>
            <a:off x="4538355" y="3539107"/>
            <a:ext cx="3401640" cy="549000"/>
            <a:chOff x="4538355" y="3539107"/>
            <a:chExt cx="3401640" cy="549000"/>
          </a:xfrm>
        </p:grpSpPr>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D91F1702-A328-43D2-B3E8-E47D355F7E48}"/>
                    </a:ext>
                  </a:extLst>
                </p14:cNvPr>
                <p14:cNvContentPartPr/>
                <p14:nvPr/>
              </p14:nvContentPartPr>
              <p14:xfrm>
                <a:off x="4538355" y="3810547"/>
                <a:ext cx="486000" cy="135000"/>
              </p14:xfrm>
            </p:contentPart>
          </mc:Choice>
          <mc:Fallback>
            <p:pic>
              <p:nvPicPr>
                <p:cNvPr id="31" name="Ink 30">
                  <a:extLst>
                    <a:ext uri="{FF2B5EF4-FFF2-40B4-BE49-F238E27FC236}">
                      <a16:creationId xmlns:a16="http://schemas.microsoft.com/office/drawing/2014/main" id="{D91F1702-A328-43D2-B3E8-E47D355F7E48}"/>
                    </a:ext>
                  </a:extLst>
                </p:cNvPr>
                <p:cNvPicPr/>
                <p:nvPr/>
              </p:nvPicPr>
              <p:blipFill>
                <a:blip r:embed="rId47"/>
                <a:stretch>
                  <a:fillRect/>
                </a:stretch>
              </p:blipFill>
              <p:spPr>
                <a:xfrm>
                  <a:off x="4529355" y="3801547"/>
                  <a:ext cx="503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6C8AACFD-02F9-4BB4-8E95-5EFDAE76B130}"/>
                    </a:ext>
                  </a:extLst>
                </p14:cNvPr>
                <p14:cNvContentPartPr/>
                <p14:nvPr/>
              </p14:nvContentPartPr>
              <p14:xfrm>
                <a:off x="5038035" y="3795067"/>
                <a:ext cx="143640" cy="142200"/>
              </p14:xfrm>
            </p:contentPart>
          </mc:Choice>
          <mc:Fallback>
            <p:pic>
              <p:nvPicPr>
                <p:cNvPr id="32" name="Ink 31">
                  <a:extLst>
                    <a:ext uri="{FF2B5EF4-FFF2-40B4-BE49-F238E27FC236}">
                      <a16:creationId xmlns:a16="http://schemas.microsoft.com/office/drawing/2014/main" id="{6C8AACFD-02F9-4BB4-8E95-5EFDAE76B130}"/>
                    </a:ext>
                  </a:extLst>
                </p:cNvPr>
                <p:cNvPicPr/>
                <p:nvPr/>
              </p:nvPicPr>
              <p:blipFill>
                <a:blip r:embed="rId49"/>
                <a:stretch>
                  <a:fillRect/>
                </a:stretch>
              </p:blipFill>
              <p:spPr>
                <a:xfrm>
                  <a:off x="5029395" y="3786067"/>
                  <a:ext cx="161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26C61018-C5DA-4045-BD37-743821AB3EE0}"/>
                    </a:ext>
                  </a:extLst>
                </p14:cNvPr>
                <p14:cNvContentPartPr/>
                <p14:nvPr/>
              </p14:nvContentPartPr>
              <p14:xfrm>
                <a:off x="5316315" y="3904507"/>
                <a:ext cx="125640" cy="1080"/>
              </p14:xfrm>
            </p:contentPart>
          </mc:Choice>
          <mc:Fallback>
            <p:pic>
              <p:nvPicPr>
                <p:cNvPr id="33" name="Ink 32">
                  <a:extLst>
                    <a:ext uri="{FF2B5EF4-FFF2-40B4-BE49-F238E27FC236}">
                      <a16:creationId xmlns:a16="http://schemas.microsoft.com/office/drawing/2014/main" id="{26C61018-C5DA-4045-BD37-743821AB3EE0}"/>
                    </a:ext>
                  </a:extLst>
                </p:cNvPr>
                <p:cNvPicPr/>
                <p:nvPr/>
              </p:nvPicPr>
              <p:blipFill>
                <a:blip r:embed="rId51"/>
                <a:stretch>
                  <a:fillRect/>
                </a:stretch>
              </p:blipFill>
              <p:spPr>
                <a:xfrm>
                  <a:off x="5307315" y="3895867"/>
                  <a:ext cx="143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C4185E83-DA69-4BB2-BB7C-493BF3D3E6DA}"/>
                    </a:ext>
                  </a:extLst>
                </p14:cNvPr>
                <p14:cNvContentPartPr/>
                <p14:nvPr/>
              </p14:nvContentPartPr>
              <p14:xfrm>
                <a:off x="5505675" y="3787147"/>
                <a:ext cx="138240" cy="145800"/>
              </p14:xfrm>
            </p:contentPart>
          </mc:Choice>
          <mc:Fallback>
            <p:pic>
              <p:nvPicPr>
                <p:cNvPr id="34" name="Ink 33">
                  <a:extLst>
                    <a:ext uri="{FF2B5EF4-FFF2-40B4-BE49-F238E27FC236}">
                      <a16:creationId xmlns:a16="http://schemas.microsoft.com/office/drawing/2014/main" id="{C4185E83-DA69-4BB2-BB7C-493BF3D3E6DA}"/>
                    </a:ext>
                  </a:extLst>
                </p:cNvPr>
                <p:cNvPicPr/>
                <p:nvPr/>
              </p:nvPicPr>
              <p:blipFill>
                <a:blip r:embed="rId53"/>
                <a:stretch>
                  <a:fillRect/>
                </a:stretch>
              </p:blipFill>
              <p:spPr>
                <a:xfrm>
                  <a:off x="5497035" y="3778507"/>
                  <a:ext cx="155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F72BDD25-D5A5-4DCD-8CCD-9D4C1BC24CCA}"/>
                    </a:ext>
                  </a:extLst>
                </p14:cNvPr>
                <p14:cNvContentPartPr/>
                <p14:nvPr/>
              </p14:nvContentPartPr>
              <p14:xfrm>
                <a:off x="5624115" y="3787867"/>
                <a:ext cx="53280" cy="147960"/>
              </p14:xfrm>
            </p:contentPart>
          </mc:Choice>
          <mc:Fallback>
            <p:pic>
              <p:nvPicPr>
                <p:cNvPr id="35" name="Ink 34">
                  <a:extLst>
                    <a:ext uri="{FF2B5EF4-FFF2-40B4-BE49-F238E27FC236}">
                      <a16:creationId xmlns:a16="http://schemas.microsoft.com/office/drawing/2014/main" id="{F72BDD25-D5A5-4DCD-8CCD-9D4C1BC24CCA}"/>
                    </a:ext>
                  </a:extLst>
                </p:cNvPr>
                <p:cNvPicPr/>
                <p:nvPr/>
              </p:nvPicPr>
              <p:blipFill>
                <a:blip r:embed="rId55"/>
                <a:stretch>
                  <a:fillRect/>
                </a:stretch>
              </p:blipFill>
              <p:spPr>
                <a:xfrm>
                  <a:off x="5615475" y="3779227"/>
                  <a:ext cx="70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E2F8FBE1-64E4-4505-94D5-E93F3543F550}"/>
                    </a:ext>
                  </a:extLst>
                </p14:cNvPr>
                <p14:cNvContentPartPr/>
                <p14:nvPr/>
              </p14:nvContentPartPr>
              <p14:xfrm>
                <a:off x="5636715" y="3771307"/>
                <a:ext cx="161280" cy="127080"/>
              </p14:xfrm>
            </p:contentPart>
          </mc:Choice>
          <mc:Fallback>
            <p:pic>
              <p:nvPicPr>
                <p:cNvPr id="36" name="Ink 35">
                  <a:extLst>
                    <a:ext uri="{FF2B5EF4-FFF2-40B4-BE49-F238E27FC236}">
                      <a16:creationId xmlns:a16="http://schemas.microsoft.com/office/drawing/2014/main" id="{E2F8FBE1-64E4-4505-94D5-E93F3543F550}"/>
                    </a:ext>
                  </a:extLst>
                </p:cNvPr>
                <p:cNvPicPr/>
                <p:nvPr/>
              </p:nvPicPr>
              <p:blipFill>
                <a:blip r:embed="rId57"/>
                <a:stretch>
                  <a:fillRect/>
                </a:stretch>
              </p:blipFill>
              <p:spPr>
                <a:xfrm>
                  <a:off x="5628075" y="3762667"/>
                  <a:ext cx="178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4FA846C5-F941-4576-8DBB-780FC54E4687}"/>
                    </a:ext>
                  </a:extLst>
                </p14:cNvPr>
                <p14:cNvContentPartPr/>
                <p14:nvPr/>
              </p14:nvContentPartPr>
              <p14:xfrm>
                <a:off x="5830755" y="3827467"/>
                <a:ext cx="108000" cy="110520"/>
              </p14:xfrm>
            </p:contentPart>
          </mc:Choice>
          <mc:Fallback>
            <p:pic>
              <p:nvPicPr>
                <p:cNvPr id="37" name="Ink 36">
                  <a:extLst>
                    <a:ext uri="{FF2B5EF4-FFF2-40B4-BE49-F238E27FC236}">
                      <a16:creationId xmlns:a16="http://schemas.microsoft.com/office/drawing/2014/main" id="{4FA846C5-F941-4576-8DBB-780FC54E4687}"/>
                    </a:ext>
                  </a:extLst>
                </p:cNvPr>
                <p:cNvPicPr/>
                <p:nvPr/>
              </p:nvPicPr>
              <p:blipFill>
                <a:blip r:embed="rId59"/>
                <a:stretch>
                  <a:fillRect/>
                </a:stretch>
              </p:blipFill>
              <p:spPr>
                <a:xfrm>
                  <a:off x="5821755" y="3818827"/>
                  <a:ext cx="125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207E4033-BE25-4848-BB4A-01D11730E1D9}"/>
                    </a:ext>
                  </a:extLst>
                </p14:cNvPr>
                <p14:cNvContentPartPr/>
                <p14:nvPr/>
              </p14:nvContentPartPr>
              <p14:xfrm>
                <a:off x="5999955" y="3919267"/>
                <a:ext cx="65160" cy="2520"/>
              </p14:xfrm>
            </p:contentPart>
          </mc:Choice>
          <mc:Fallback>
            <p:pic>
              <p:nvPicPr>
                <p:cNvPr id="38" name="Ink 37">
                  <a:extLst>
                    <a:ext uri="{FF2B5EF4-FFF2-40B4-BE49-F238E27FC236}">
                      <a16:creationId xmlns:a16="http://schemas.microsoft.com/office/drawing/2014/main" id="{207E4033-BE25-4848-BB4A-01D11730E1D9}"/>
                    </a:ext>
                  </a:extLst>
                </p:cNvPr>
                <p:cNvPicPr/>
                <p:nvPr/>
              </p:nvPicPr>
              <p:blipFill>
                <a:blip r:embed="rId61"/>
                <a:stretch>
                  <a:fillRect/>
                </a:stretch>
              </p:blipFill>
              <p:spPr>
                <a:xfrm>
                  <a:off x="5991315" y="3910627"/>
                  <a:ext cx="82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184E3088-F7C0-4175-8DCE-C1F1E267F285}"/>
                    </a:ext>
                  </a:extLst>
                </p14:cNvPr>
                <p14:cNvContentPartPr/>
                <p14:nvPr/>
              </p14:nvContentPartPr>
              <p14:xfrm>
                <a:off x="6098235" y="3775267"/>
                <a:ext cx="150480" cy="172800"/>
              </p14:xfrm>
            </p:contentPart>
          </mc:Choice>
          <mc:Fallback>
            <p:pic>
              <p:nvPicPr>
                <p:cNvPr id="39" name="Ink 38">
                  <a:extLst>
                    <a:ext uri="{FF2B5EF4-FFF2-40B4-BE49-F238E27FC236}">
                      <a16:creationId xmlns:a16="http://schemas.microsoft.com/office/drawing/2014/main" id="{184E3088-F7C0-4175-8DCE-C1F1E267F285}"/>
                    </a:ext>
                  </a:extLst>
                </p:cNvPr>
                <p:cNvPicPr/>
                <p:nvPr/>
              </p:nvPicPr>
              <p:blipFill>
                <a:blip r:embed="rId63"/>
                <a:stretch>
                  <a:fillRect/>
                </a:stretch>
              </p:blipFill>
              <p:spPr>
                <a:xfrm>
                  <a:off x="6089235" y="3766267"/>
                  <a:ext cx="168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2659A8D1-5303-4C46-ADFC-39230E64A647}"/>
                    </a:ext>
                  </a:extLst>
                </p14:cNvPr>
                <p14:cNvContentPartPr/>
                <p14:nvPr/>
              </p14:nvContentPartPr>
              <p14:xfrm>
                <a:off x="6226035" y="3785347"/>
                <a:ext cx="154800" cy="165960"/>
              </p14:xfrm>
            </p:contentPart>
          </mc:Choice>
          <mc:Fallback>
            <p:pic>
              <p:nvPicPr>
                <p:cNvPr id="40" name="Ink 39">
                  <a:extLst>
                    <a:ext uri="{FF2B5EF4-FFF2-40B4-BE49-F238E27FC236}">
                      <a16:creationId xmlns:a16="http://schemas.microsoft.com/office/drawing/2014/main" id="{2659A8D1-5303-4C46-ADFC-39230E64A647}"/>
                    </a:ext>
                  </a:extLst>
                </p:cNvPr>
                <p:cNvPicPr/>
                <p:nvPr/>
              </p:nvPicPr>
              <p:blipFill>
                <a:blip r:embed="rId65"/>
                <a:stretch>
                  <a:fillRect/>
                </a:stretch>
              </p:blipFill>
              <p:spPr>
                <a:xfrm>
                  <a:off x="6217035" y="3776347"/>
                  <a:ext cx="172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18FAF2DD-6B2D-4F20-9FBE-181F0F6D0C4C}"/>
                    </a:ext>
                  </a:extLst>
                </p14:cNvPr>
                <p14:cNvContentPartPr/>
                <p14:nvPr/>
              </p14:nvContentPartPr>
              <p14:xfrm>
                <a:off x="6448875" y="3843307"/>
                <a:ext cx="101880" cy="117720"/>
              </p14:xfrm>
            </p:contentPart>
          </mc:Choice>
          <mc:Fallback>
            <p:pic>
              <p:nvPicPr>
                <p:cNvPr id="41" name="Ink 40">
                  <a:extLst>
                    <a:ext uri="{FF2B5EF4-FFF2-40B4-BE49-F238E27FC236}">
                      <a16:creationId xmlns:a16="http://schemas.microsoft.com/office/drawing/2014/main" id="{18FAF2DD-6B2D-4F20-9FBE-181F0F6D0C4C}"/>
                    </a:ext>
                  </a:extLst>
                </p:cNvPr>
                <p:cNvPicPr/>
                <p:nvPr/>
              </p:nvPicPr>
              <p:blipFill>
                <a:blip r:embed="rId67"/>
                <a:stretch>
                  <a:fillRect/>
                </a:stretch>
              </p:blipFill>
              <p:spPr>
                <a:xfrm>
                  <a:off x="6440235" y="3834307"/>
                  <a:ext cx="119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DD5134C1-F4EB-486A-B2C7-DFC6A64AF8F0}"/>
                    </a:ext>
                  </a:extLst>
                </p14:cNvPr>
                <p14:cNvContentPartPr/>
                <p14:nvPr/>
              </p14:nvContentPartPr>
              <p14:xfrm>
                <a:off x="6676395" y="3923947"/>
                <a:ext cx="85320" cy="9000"/>
              </p14:xfrm>
            </p:contentPart>
          </mc:Choice>
          <mc:Fallback>
            <p:pic>
              <p:nvPicPr>
                <p:cNvPr id="42" name="Ink 41">
                  <a:extLst>
                    <a:ext uri="{FF2B5EF4-FFF2-40B4-BE49-F238E27FC236}">
                      <a16:creationId xmlns:a16="http://schemas.microsoft.com/office/drawing/2014/main" id="{DD5134C1-F4EB-486A-B2C7-DFC6A64AF8F0}"/>
                    </a:ext>
                  </a:extLst>
                </p:cNvPr>
                <p:cNvPicPr/>
                <p:nvPr/>
              </p:nvPicPr>
              <p:blipFill>
                <a:blip r:embed="rId69"/>
                <a:stretch>
                  <a:fillRect/>
                </a:stretch>
              </p:blipFill>
              <p:spPr>
                <a:xfrm>
                  <a:off x="6667395" y="3915307"/>
                  <a:ext cx="102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Ink 42">
                  <a:extLst>
                    <a:ext uri="{FF2B5EF4-FFF2-40B4-BE49-F238E27FC236}">
                      <a16:creationId xmlns:a16="http://schemas.microsoft.com/office/drawing/2014/main" id="{979A6E8C-F32F-4E51-A7C3-E204B7F65C2F}"/>
                    </a:ext>
                  </a:extLst>
                </p14:cNvPr>
                <p14:cNvContentPartPr/>
                <p14:nvPr/>
              </p14:nvContentPartPr>
              <p14:xfrm>
                <a:off x="6776115" y="3719467"/>
                <a:ext cx="132480" cy="142560"/>
              </p14:xfrm>
            </p:contentPart>
          </mc:Choice>
          <mc:Fallback>
            <p:pic>
              <p:nvPicPr>
                <p:cNvPr id="43" name="Ink 42">
                  <a:extLst>
                    <a:ext uri="{FF2B5EF4-FFF2-40B4-BE49-F238E27FC236}">
                      <a16:creationId xmlns:a16="http://schemas.microsoft.com/office/drawing/2014/main" id="{979A6E8C-F32F-4E51-A7C3-E204B7F65C2F}"/>
                    </a:ext>
                  </a:extLst>
                </p:cNvPr>
                <p:cNvPicPr/>
                <p:nvPr/>
              </p:nvPicPr>
              <p:blipFill>
                <a:blip r:embed="rId71"/>
                <a:stretch>
                  <a:fillRect/>
                </a:stretch>
              </p:blipFill>
              <p:spPr>
                <a:xfrm>
                  <a:off x="6767115" y="3710467"/>
                  <a:ext cx="150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Ink 43">
                  <a:extLst>
                    <a:ext uri="{FF2B5EF4-FFF2-40B4-BE49-F238E27FC236}">
                      <a16:creationId xmlns:a16="http://schemas.microsoft.com/office/drawing/2014/main" id="{9D852599-4AF1-471B-AD45-AD5865E3CD3A}"/>
                    </a:ext>
                  </a:extLst>
                </p14:cNvPr>
                <p14:cNvContentPartPr/>
                <p14:nvPr/>
              </p14:nvContentPartPr>
              <p14:xfrm>
                <a:off x="6915075" y="3725587"/>
                <a:ext cx="10800" cy="151920"/>
              </p14:xfrm>
            </p:contentPart>
          </mc:Choice>
          <mc:Fallback>
            <p:pic>
              <p:nvPicPr>
                <p:cNvPr id="44" name="Ink 43">
                  <a:extLst>
                    <a:ext uri="{FF2B5EF4-FFF2-40B4-BE49-F238E27FC236}">
                      <a16:creationId xmlns:a16="http://schemas.microsoft.com/office/drawing/2014/main" id="{9D852599-4AF1-471B-AD45-AD5865E3CD3A}"/>
                    </a:ext>
                  </a:extLst>
                </p:cNvPr>
                <p:cNvPicPr/>
                <p:nvPr/>
              </p:nvPicPr>
              <p:blipFill>
                <a:blip r:embed="rId73"/>
                <a:stretch>
                  <a:fillRect/>
                </a:stretch>
              </p:blipFill>
              <p:spPr>
                <a:xfrm>
                  <a:off x="6906075" y="3716587"/>
                  <a:ext cx="28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Ink 44">
                  <a:extLst>
                    <a:ext uri="{FF2B5EF4-FFF2-40B4-BE49-F238E27FC236}">
                      <a16:creationId xmlns:a16="http://schemas.microsoft.com/office/drawing/2014/main" id="{13E33E76-976F-4211-83ED-5E704FC04DB1}"/>
                    </a:ext>
                  </a:extLst>
                </p14:cNvPr>
                <p14:cNvContentPartPr/>
                <p14:nvPr/>
              </p14:nvContentPartPr>
              <p14:xfrm>
                <a:off x="6878355" y="3746467"/>
                <a:ext cx="145800" cy="165960"/>
              </p14:xfrm>
            </p:contentPart>
          </mc:Choice>
          <mc:Fallback>
            <p:pic>
              <p:nvPicPr>
                <p:cNvPr id="45" name="Ink 44">
                  <a:extLst>
                    <a:ext uri="{FF2B5EF4-FFF2-40B4-BE49-F238E27FC236}">
                      <a16:creationId xmlns:a16="http://schemas.microsoft.com/office/drawing/2014/main" id="{13E33E76-976F-4211-83ED-5E704FC04DB1}"/>
                    </a:ext>
                  </a:extLst>
                </p:cNvPr>
                <p:cNvPicPr/>
                <p:nvPr/>
              </p:nvPicPr>
              <p:blipFill>
                <a:blip r:embed="rId75"/>
                <a:stretch>
                  <a:fillRect/>
                </a:stretch>
              </p:blipFill>
              <p:spPr>
                <a:xfrm>
                  <a:off x="6869715" y="3737467"/>
                  <a:ext cx="163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Ink 45">
                  <a:extLst>
                    <a:ext uri="{FF2B5EF4-FFF2-40B4-BE49-F238E27FC236}">
                      <a16:creationId xmlns:a16="http://schemas.microsoft.com/office/drawing/2014/main" id="{E9191E66-EBE2-47A0-B8A9-418360AD08D9}"/>
                    </a:ext>
                  </a:extLst>
                </p14:cNvPr>
                <p14:cNvContentPartPr/>
                <p14:nvPr/>
              </p14:nvContentPartPr>
              <p14:xfrm>
                <a:off x="7125315" y="3707227"/>
                <a:ext cx="167400" cy="86400"/>
              </p14:xfrm>
            </p:contentPart>
          </mc:Choice>
          <mc:Fallback>
            <p:pic>
              <p:nvPicPr>
                <p:cNvPr id="46" name="Ink 45">
                  <a:extLst>
                    <a:ext uri="{FF2B5EF4-FFF2-40B4-BE49-F238E27FC236}">
                      <a16:creationId xmlns:a16="http://schemas.microsoft.com/office/drawing/2014/main" id="{E9191E66-EBE2-47A0-B8A9-418360AD08D9}"/>
                    </a:ext>
                  </a:extLst>
                </p:cNvPr>
                <p:cNvPicPr/>
                <p:nvPr/>
              </p:nvPicPr>
              <p:blipFill>
                <a:blip r:embed="rId77"/>
                <a:stretch>
                  <a:fillRect/>
                </a:stretch>
              </p:blipFill>
              <p:spPr>
                <a:xfrm>
                  <a:off x="7116315" y="3698587"/>
                  <a:ext cx="185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Ink 46">
                  <a:extLst>
                    <a:ext uri="{FF2B5EF4-FFF2-40B4-BE49-F238E27FC236}">
                      <a16:creationId xmlns:a16="http://schemas.microsoft.com/office/drawing/2014/main" id="{168FB029-82B1-444D-81BC-94467CC5477D}"/>
                    </a:ext>
                  </a:extLst>
                </p14:cNvPr>
                <p14:cNvContentPartPr/>
                <p14:nvPr/>
              </p14:nvContentPartPr>
              <p14:xfrm>
                <a:off x="7348155" y="3547387"/>
                <a:ext cx="398160" cy="171000"/>
              </p14:xfrm>
            </p:contentPart>
          </mc:Choice>
          <mc:Fallback>
            <p:pic>
              <p:nvPicPr>
                <p:cNvPr id="47" name="Ink 46">
                  <a:extLst>
                    <a:ext uri="{FF2B5EF4-FFF2-40B4-BE49-F238E27FC236}">
                      <a16:creationId xmlns:a16="http://schemas.microsoft.com/office/drawing/2014/main" id="{168FB029-82B1-444D-81BC-94467CC5477D}"/>
                    </a:ext>
                  </a:extLst>
                </p:cNvPr>
                <p:cNvPicPr/>
                <p:nvPr/>
              </p:nvPicPr>
              <p:blipFill>
                <a:blip r:embed="rId79"/>
                <a:stretch>
                  <a:fillRect/>
                </a:stretch>
              </p:blipFill>
              <p:spPr>
                <a:xfrm>
                  <a:off x="7339515" y="3538747"/>
                  <a:ext cx="415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Ink 47">
                  <a:extLst>
                    <a:ext uri="{FF2B5EF4-FFF2-40B4-BE49-F238E27FC236}">
                      <a16:creationId xmlns:a16="http://schemas.microsoft.com/office/drawing/2014/main" id="{43020D1F-BC19-4779-AF91-01B01B252F11}"/>
                    </a:ext>
                  </a:extLst>
                </p14:cNvPr>
                <p14:cNvContentPartPr/>
                <p14:nvPr/>
              </p14:nvContentPartPr>
              <p14:xfrm>
                <a:off x="7804635" y="3539107"/>
                <a:ext cx="135360" cy="256680"/>
              </p14:xfrm>
            </p:contentPart>
          </mc:Choice>
          <mc:Fallback>
            <p:pic>
              <p:nvPicPr>
                <p:cNvPr id="48" name="Ink 47">
                  <a:extLst>
                    <a:ext uri="{FF2B5EF4-FFF2-40B4-BE49-F238E27FC236}">
                      <a16:creationId xmlns:a16="http://schemas.microsoft.com/office/drawing/2014/main" id="{43020D1F-BC19-4779-AF91-01B01B252F11}"/>
                    </a:ext>
                  </a:extLst>
                </p:cNvPr>
                <p:cNvPicPr/>
                <p:nvPr/>
              </p:nvPicPr>
              <p:blipFill>
                <a:blip r:embed="rId81"/>
                <a:stretch>
                  <a:fillRect/>
                </a:stretch>
              </p:blipFill>
              <p:spPr>
                <a:xfrm>
                  <a:off x="7795635" y="3530107"/>
                  <a:ext cx="153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Ink 48">
                  <a:extLst>
                    <a:ext uri="{FF2B5EF4-FFF2-40B4-BE49-F238E27FC236}">
                      <a16:creationId xmlns:a16="http://schemas.microsoft.com/office/drawing/2014/main" id="{D5E48830-396D-4FD7-B2D4-0FB8DBDAC33E}"/>
                    </a:ext>
                  </a:extLst>
                </p14:cNvPr>
                <p14:cNvContentPartPr/>
                <p14:nvPr/>
              </p14:nvContentPartPr>
              <p14:xfrm>
                <a:off x="7075995" y="3914587"/>
                <a:ext cx="107640" cy="173520"/>
              </p14:xfrm>
            </p:contentPart>
          </mc:Choice>
          <mc:Fallback>
            <p:pic>
              <p:nvPicPr>
                <p:cNvPr id="49" name="Ink 48">
                  <a:extLst>
                    <a:ext uri="{FF2B5EF4-FFF2-40B4-BE49-F238E27FC236}">
                      <a16:creationId xmlns:a16="http://schemas.microsoft.com/office/drawing/2014/main" id="{D5E48830-396D-4FD7-B2D4-0FB8DBDAC33E}"/>
                    </a:ext>
                  </a:extLst>
                </p:cNvPr>
                <p:cNvPicPr/>
                <p:nvPr/>
              </p:nvPicPr>
              <p:blipFill>
                <a:blip r:embed="rId83"/>
                <a:stretch>
                  <a:fillRect/>
                </a:stretch>
              </p:blipFill>
              <p:spPr>
                <a:xfrm>
                  <a:off x="7066995" y="3905947"/>
                  <a:ext cx="125280" cy="191160"/>
                </a:xfrm>
                <a:prstGeom prst="rect">
                  <a:avLst/>
                </a:prstGeom>
              </p:spPr>
            </p:pic>
          </mc:Fallback>
        </mc:AlternateContent>
      </p:grpSp>
      <p:grpSp>
        <p:nvGrpSpPr>
          <p:cNvPr id="54" name="Group 53">
            <a:extLst>
              <a:ext uri="{FF2B5EF4-FFF2-40B4-BE49-F238E27FC236}">
                <a16:creationId xmlns:a16="http://schemas.microsoft.com/office/drawing/2014/main" id="{FAD74D30-8776-4D2B-B058-78C6A964A38C}"/>
              </a:ext>
            </a:extLst>
          </p:cNvPr>
          <p:cNvGrpSpPr/>
          <p:nvPr/>
        </p:nvGrpSpPr>
        <p:grpSpPr>
          <a:xfrm>
            <a:off x="7366875" y="3984427"/>
            <a:ext cx="546120" cy="231840"/>
            <a:chOff x="7366875" y="3984427"/>
            <a:chExt cx="546120" cy="231840"/>
          </a:xfrm>
        </p:grpSpPr>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018AD5A8-F019-48BE-9A0F-344C72496B35}"/>
                    </a:ext>
                  </a:extLst>
                </p14:cNvPr>
                <p14:cNvContentPartPr/>
                <p14:nvPr/>
              </p14:nvContentPartPr>
              <p14:xfrm>
                <a:off x="7366875" y="3984427"/>
                <a:ext cx="163080" cy="169200"/>
              </p14:xfrm>
            </p:contentPart>
          </mc:Choice>
          <mc:Fallback>
            <p:pic>
              <p:nvPicPr>
                <p:cNvPr id="51" name="Ink 50">
                  <a:extLst>
                    <a:ext uri="{FF2B5EF4-FFF2-40B4-BE49-F238E27FC236}">
                      <a16:creationId xmlns:a16="http://schemas.microsoft.com/office/drawing/2014/main" id="{018AD5A8-F019-48BE-9A0F-344C72496B35}"/>
                    </a:ext>
                  </a:extLst>
                </p:cNvPr>
                <p:cNvPicPr/>
                <p:nvPr/>
              </p:nvPicPr>
              <p:blipFill>
                <a:blip r:embed="rId85"/>
                <a:stretch>
                  <a:fillRect/>
                </a:stretch>
              </p:blipFill>
              <p:spPr>
                <a:xfrm>
                  <a:off x="7357875" y="3975787"/>
                  <a:ext cx="180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E5386657-B412-4C97-A8A3-E9F0ADC5659A}"/>
                    </a:ext>
                  </a:extLst>
                </p14:cNvPr>
                <p14:cNvContentPartPr/>
                <p14:nvPr/>
              </p14:nvContentPartPr>
              <p14:xfrm>
                <a:off x="7597275" y="4006027"/>
                <a:ext cx="134640" cy="172800"/>
              </p14:xfrm>
            </p:contentPart>
          </mc:Choice>
          <mc:Fallback>
            <p:pic>
              <p:nvPicPr>
                <p:cNvPr id="52" name="Ink 51">
                  <a:extLst>
                    <a:ext uri="{FF2B5EF4-FFF2-40B4-BE49-F238E27FC236}">
                      <a16:creationId xmlns:a16="http://schemas.microsoft.com/office/drawing/2014/main" id="{E5386657-B412-4C97-A8A3-E9F0ADC5659A}"/>
                    </a:ext>
                  </a:extLst>
                </p:cNvPr>
                <p:cNvPicPr/>
                <p:nvPr/>
              </p:nvPicPr>
              <p:blipFill>
                <a:blip r:embed="rId87"/>
                <a:stretch>
                  <a:fillRect/>
                </a:stretch>
              </p:blipFill>
              <p:spPr>
                <a:xfrm>
                  <a:off x="7588275" y="3997027"/>
                  <a:ext cx="152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B32F53D7-22C6-472C-B847-B8E7838303C1}"/>
                    </a:ext>
                  </a:extLst>
                </p14:cNvPr>
                <p14:cNvContentPartPr/>
                <p14:nvPr/>
              </p14:nvContentPartPr>
              <p14:xfrm>
                <a:off x="7807875" y="4058227"/>
                <a:ext cx="105120" cy="158040"/>
              </p14:xfrm>
            </p:contentPart>
          </mc:Choice>
          <mc:Fallback>
            <p:pic>
              <p:nvPicPr>
                <p:cNvPr id="53" name="Ink 52">
                  <a:extLst>
                    <a:ext uri="{FF2B5EF4-FFF2-40B4-BE49-F238E27FC236}">
                      <a16:creationId xmlns:a16="http://schemas.microsoft.com/office/drawing/2014/main" id="{B32F53D7-22C6-472C-B847-B8E7838303C1}"/>
                    </a:ext>
                  </a:extLst>
                </p:cNvPr>
                <p:cNvPicPr/>
                <p:nvPr/>
              </p:nvPicPr>
              <p:blipFill>
                <a:blip r:embed="rId89"/>
                <a:stretch>
                  <a:fillRect/>
                </a:stretch>
              </p:blipFill>
              <p:spPr>
                <a:xfrm>
                  <a:off x="7798875" y="4049587"/>
                  <a:ext cx="122760" cy="175680"/>
                </a:xfrm>
                <a:prstGeom prst="rect">
                  <a:avLst/>
                </a:prstGeom>
              </p:spPr>
            </p:pic>
          </mc:Fallback>
        </mc:AlternateContent>
      </p:grpSp>
      <p:grpSp>
        <p:nvGrpSpPr>
          <p:cNvPr id="71" name="Group 70">
            <a:extLst>
              <a:ext uri="{FF2B5EF4-FFF2-40B4-BE49-F238E27FC236}">
                <a16:creationId xmlns:a16="http://schemas.microsoft.com/office/drawing/2014/main" id="{205402AE-3B9C-4CE7-81C2-AD6170C1D6E9}"/>
              </a:ext>
            </a:extLst>
          </p:cNvPr>
          <p:cNvGrpSpPr/>
          <p:nvPr/>
        </p:nvGrpSpPr>
        <p:grpSpPr>
          <a:xfrm>
            <a:off x="1321035" y="4209067"/>
            <a:ext cx="1010160" cy="540360"/>
            <a:chOff x="1321035" y="4209067"/>
            <a:chExt cx="1010160" cy="540360"/>
          </a:xfrm>
        </p:grpSpPr>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D44DBF30-04E6-4A75-B7CC-F661979570D2}"/>
                    </a:ext>
                  </a:extLst>
                </p14:cNvPr>
                <p14:cNvContentPartPr/>
                <p14:nvPr/>
              </p14:nvContentPartPr>
              <p14:xfrm>
                <a:off x="2294835" y="4238587"/>
                <a:ext cx="22680" cy="364320"/>
              </p14:xfrm>
            </p:contentPart>
          </mc:Choice>
          <mc:Fallback>
            <p:pic>
              <p:nvPicPr>
                <p:cNvPr id="55" name="Ink 54">
                  <a:extLst>
                    <a:ext uri="{FF2B5EF4-FFF2-40B4-BE49-F238E27FC236}">
                      <a16:creationId xmlns:a16="http://schemas.microsoft.com/office/drawing/2014/main" id="{D44DBF30-04E6-4A75-B7CC-F661979570D2}"/>
                    </a:ext>
                  </a:extLst>
                </p:cNvPr>
                <p:cNvPicPr/>
                <p:nvPr/>
              </p:nvPicPr>
              <p:blipFill>
                <a:blip r:embed="rId91"/>
                <a:stretch>
                  <a:fillRect/>
                </a:stretch>
              </p:blipFill>
              <p:spPr>
                <a:xfrm>
                  <a:off x="2286195" y="4229947"/>
                  <a:ext cx="4032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Ink 55">
                  <a:extLst>
                    <a:ext uri="{FF2B5EF4-FFF2-40B4-BE49-F238E27FC236}">
                      <a16:creationId xmlns:a16="http://schemas.microsoft.com/office/drawing/2014/main" id="{0695D1D1-2261-481B-8945-7C5C202DADE1}"/>
                    </a:ext>
                  </a:extLst>
                </p14:cNvPr>
                <p14:cNvContentPartPr/>
                <p14:nvPr/>
              </p14:nvContentPartPr>
              <p14:xfrm>
                <a:off x="2207715" y="4511827"/>
                <a:ext cx="123480" cy="156960"/>
              </p14:xfrm>
            </p:contentPart>
          </mc:Choice>
          <mc:Fallback>
            <p:pic>
              <p:nvPicPr>
                <p:cNvPr id="56" name="Ink 55">
                  <a:extLst>
                    <a:ext uri="{FF2B5EF4-FFF2-40B4-BE49-F238E27FC236}">
                      <a16:creationId xmlns:a16="http://schemas.microsoft.com/office/drawing/2014/main" id="{0695D1D1-2261-481B-8945-7C5C202DADE1}"/>
                    </a:ext>
                  </a:extLst>
                </p:cNvPr>
                <p:cNvPicPr/>
                <p:nvPr/>
              </p:nvPicPr>
              <p:blipFill>
                <a:blip r:embed="rId93"/>
                <a:stretch>
                  <a:fillRect/>
                </a:stretch>
              </p:blipFill>
              <p:spPr>
                <a:xfrm>
                  <a:off x="2198715" y="4503187"/>
                  <a:ext cx="141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Ink 56">
                  <a:extLst>
                    <a:ext uri="{FF2B5EF4-FFF2-40B4-BE49-F238E27FC236}">
                      <a16:creationId xmlns:a16="http://schemas.microsoft.com/office/drawing/2014/main" id="{ED0EBAD5-BEE0-4DCD-91E7-E3357EDFC2DE}"/>
                    </a:ext>
                  </a:extLst>
                </p14:cNvPr>
                <p14:cNvContentPartPr/>
                <p14:nvPr/>
              </p14:nvContentPartPr>
              <p14:xfrm>
                <a:off x="1939155" y="4254067"/>
                <a:ext cx="200160" cy="303120"/>
              </p14:xfrm>
            </p:contentPart>
          </mc:Choice>
          <mc:Fallback>
            <p:pic>
              <p:nvPicPr>
                <p:cNvPr id="57" name="Ink 56">
                  <a:extLst>
                    <a:ext uri="{FF2B5EF4-FFF2-40B4-BE49-F238E27FC236}">
                      <a16:creationId xmlns:a16="http://schemas.microsoft.com/office/drawing/2014/main" id="{ED0EBAD5-BEE0-4DCD-91E7-E3357EDFC2DE}"/>
                    </a:ext>
                  </a:extLst>
                </p:cNvPr>
                <p:cNvPicPr/>
                <p:nvPr/>
              </p:nvPicPr>
              <p:blipFill>
                <a:blip r:embed="rId95"/>
                <a:stretch>
                  <a:fillRect/>
                </a:stretch>
              </p:blipFill>
              <p:spPr>
                <a:xfrm>
                  <a:off x="1930515" y="4245067"/>
                  <a:ext cx="2178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Ink 57">
                  <a:extLst>
                    <a:ext uri="{FF2B5EF4-FFF2-40B4-BE49-F238E27FC236}">
                      <a16:creationId xmlns:a16="http://schemas.microsoft.com/office/drawing/2014/main" id="{61EDD9A3-95E8-44F6-88C2-C9358ECD114B}"/>
                    </a:ext>
                  </a:extLst>
                </p14:cNvPr>
                <p14:cNvContentPartPr/>
                <p14:nvPr/>
              </p14:nvContentPartPr>
              <p14:xfrm>
                <a:off x="1837635" y="4462147"/>
                <a:ext cx="163080" cy="161280"/>
              </p14:xfrm>
            </p:contentPart>
          </mc:Choice>
          <mc:Fallback>
            <p:pic>
              <p:nvPicPr>
                <p:cNvPr id="58" name="Ink 57">
                  <a:extLst>
                    <a:ext uri="{FF2B5EF4-FFF2-40B4-BE49-F238E27FC236}">
                      <a16:creationId xmlns:a16="http://schemas.microsoft.com/office/drawing/2014/main" id="{61EDD9A3-95E8-44F6-88C2-C9358ECD114B}"/>
                    </a:ext>
                  </a:extLst>
                </p:cNvPr>
                <p:cNvPicPr/>
                <p:nvPr/>
              </p:nvPicPr>
              <p:blipFill>
                <a:blip r:embed="rId97"/>
                <a:stretch>
                  <a:fillRect/>
                </a:stretch>
              </p:blipFill>
              <p:spPr>
                <a:xfrm>
                  <a:off x="1828995" y="4453507"/>
                  <a:ext cx="180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Ink 62">
                  <a:extLst>
                    <a:ext uri="{FF2B5EF4-FFF2-40B4-BE49-F238E27FC236}">
                      <a16:creationId xmlns:a16="http://schemas.microsoft.com/office/drawing/2014/main" id="{7B202704-E619-4FD8-812F-21E1AA8EFDA1}"/>
                    </a:ext>
                  </a:extLst>
                </p14:cNvPr>
                <p14:cNvContentPartPr/>
                <p14:nvPr/>
              </p14:nvContentPartPr>
              <p14:xfrm>
                <a:off x="1423635" y="4216267"/>
                <a:ext cx="142200" cy="158400"/>
              </p14:xfrm>
            </p:contentPart>
          </mc:Choice>
          <mc:Fallback>
            <p:pic>
              <p:nvPicPr>
                <p:cNvPr id="63" name="Ink 62">
                  <a:extLst>
                    <a:ext uri="{FF2B5EF4-FFF2-40B4-BE49-F238E27FC236}">
                      <a16:creationId xmlns:a16="http://schemas.microsoft.com/office/drawing/2014/main" id="{7B202704-E619-4FD8-812F-21E1AA8EFDA1}"/>
                    </a:ext>
                  </a:extLst>
                </p:cNvPr>
                <p:cNvPicPr/>
                <p:nvPr/>
              </p:nvPicPr>
              <p:blipFill>
                <a:blip r:embed="rId99"/>
                <a:stretch>
                  <a:fillRect/>
                </a:stretch>
              </p:blipFill>
              <p:spPr>
                <a:xfrm>
                  <a:off x="1414995" y="4207627"/>
                  <a:ext cx="159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Ink 63">
                  <a:extLst>
                    <a:ext uri="{FF2B5EF4-FFF2-40B4-BE49-F238E27FC236}">
                      <a16:creationId xmlns:a16="http://schemas.microsoft.com/office/drawing/2014/main" id="{57F09969-41D2-4892-AAEC-BA15B1707B4C}"/>
                    </a:ext>
                  </a:extLst>
                </p14:cNvPr>
                <p14:cNvContentPartPr/>
                <p14:nvPr/>
              </p14:nvContentPartPr>
              <p14:xfrm>
                <a:off x="1400235" y="4281787"/>
                <a:ext cx="145080" cy="49320"/>
              </p14:xfrm>
            </p:contentPart>
          </mc:Choice>
          <mc:Fallback>
            <p:pic>
              <p:nvPicPr>
                <p:cNvPr id="64" name="Ink 63">
                  <a:extLst>
                    <a:ext uri="{FF2B5EF4-FFF2-40B4-BE49-F238E27FC236}">
                      <a16:creationId xmlns:a16="http://schemas.microsoft.com/office/drawing/2014/main" id="{57F09969-41D2-4892-AAEC-BA15B1707B4C}"/>
                    </a:ext>
                  </a:extLst>
                </p:cNvPr>
                <p:cNvPicPr/>
                <p:nvPr/>
              </p:nvPicPr>
              <p:blipFill>
                <a:blip r:embed="rId101"/>
                <a:stretch>
                  <a:fillRect/>
                </a:stretch>
              </p:blipFill>
              <p:spPr>
                <a:xfrm>
                  <a:off x="1391235" y="4273147"/>
                  <a:ext cx="162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Ink 64">
                  <a:extLst>
                    <a:ext uri="{FF2B5EF4-FFF2-40B4-BE49-F238E27FC236}">
                      <a16:creationId xmlns:a16="http://schemas.microsoft.com/office/drawing/2014/main" id="{E02FA211-5553-4707-8C27-585560D007A7}"/>
                    </a:ext>
                  </a:extLst>
                </p14:cNvPr>
                <p14:cNvContentPartPr/>
                <p14:nvPr/>
              </p14:nvContentPartPr>
              <p14:xfrm>
                <a:off x="1622355" y="4249027"/>
                <a:ext cx="29520" cy="118440"/>
              </p14:xfrm>
            </p:contentPart>
          </mc:Choice>
          <mc:Fallback>
            <p:pic>
              <p:nvPicPr>
                <p:cNvPr id="65" name="Ink 64">
                  <a:extLst>
                    <a:ext uri="{FF2B5EF4-FFF2-40B4-BE49-F238E27FC236}">
                      <a16:creationId xmlns:a16="http://schemas.microsoft.com/office/drawing/2014/main" id="{E02FA211-5553-4707-8C27-585560D007A7}"/>
                    </a:ext>
                  </a:extLst>
                </p:cNvPr>
                <p:cNvPicPr/>
                <p:nvPr/>
              </p:nvPicPr>
              <p:blipFill>
                <a:blip r:embed="rId103"/>
                <a:stretch>
                  <a:fillRect/>
                </a:stretch>
              </p:blipFill>
              <p:spPr>
                <a:xfrm>
                  <a:off x="1613355" y="4240027"/>
                  <a:ext cx="47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Ink 65">
                  <a:extLst>
                    <a:ext uri="{FF2B5EF4-FFF2-40B4-BE49-F238E27FC236}">
                      <a16:creationId xmlns:a16="http://schemas.microsoft.com/office/drawing/2014/main" id="{F7D83415-9478-42BC-9D5F-CF3980ECB63B}"/>
                    </a:ext>
                  </a:extLst>
                </p14:cNvPr>
                <p14:cNvContentPartPr/>
                <p14:nvPr/>
              </p14:nvContentPartPr>
              <p14:xfrm>
                <a:off x="1524435" y="4209067"/>
                <a:ext cx="296280" cy="151560"/>
              </p14:xfrm>
            </p:contentPart>
          </mc:Choice>
          <mc:Fallback>
            <p:pic>
              <p:nvPicPr>
                <p:cNvPr id="66" name="Ink 65">
                  <a:extLst>
                    <a:ext uri="{FF2B5EF4-FFF2-40B4-BE49-F238E27FC236}">
                      <a16:creationId xmlns:a16="http://schemas.microsoft.com/office/drawing/2014/main" id="{F7D83415-9478-42BC-9D5F-CF3980ECB63B}"/>
                    </a:ext>
                  </a:extLst>
                </p:cNvPr>
                <p:cNvPicPr/>
                <p:nvPr/>
              </p:nvPicPr>
              <p:blipFill>
                <a:blip r:embed="rId105"/>
                <a:stretch>
                  <a:fillRect/>
                </a:stretch>
              </p:blipFill>
              <p:spPr>
                <a:xfrm>
                  <a:off x="1515795" y="4200427"/>
                  <a:ext cx="313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Ink 66">
                  <a:extLst>
                    <a:ext uri="{FF2B5EF4-FFF2-40B4-BE49-F238E27FC236}">
                      <a16:creationId xmlns:a16="http://schemas.microsoft.com/office/drawing/2014/main" id="{7F77DC73-CC34-4763-879E-FDBE63FB3196}"/>
                    </a:ext>
                  </a:extLst>
                </p14:cNvPr>
                <p14:cNvContentPartPr/>
                <p14:nvPr/>
              </p14:nvContentPartPr>
              <p14:xfrm>
                <a:off x="1351635" y="4584907"/>
                <a:ext cx="106200" cy="133560"/>
              </p14:xfrm>
            </p:contentPart>
          </mc:Choice>
          <mc:Fallback>
            <p:pic>
              <p:nvPicPr>
                <p:cNvPr id="67" name="Ink 66">
                  <a:extLst>
                    <a:ext uri="{FF2B5EF4-FFF2-40B4-BE49-F238E27FC236}">
                      <a16:creationId xmlns:a16="http://schemas.microsoft.com/office/drawing/2014/main" id="{7F77DC73-CC34-4763-879E-FDBE63FB3196}"/>
                    </a:ext>
                  </a:extLst>
                </p:cNvPr>
                <p:cNvPicPr/>
                <p:nvPr/>
              </p:nvPicPr>
              <p:blipFill>
                <a:blip r:embed="rId107"/>
                <a:stretch>
                  <a:fillRect/>
                </a:stretch>
              </p:blipFill>
              <p:spPr>
                <a:xfrm>
                  <a:off x="1342635" y="4575907"/>
                  <a:ext cx="123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Ink 67">
                  <a:extLst>
                    <a:ext uri="{FF2B5EF4-FFF2-40B4-BE49-F238E27FC236}">
                      <a16:creationId xmlns:a16="http://schemas.microsoft.com/office/drawing/2014/main" id="{2A86C56B-A95D-4E3A-8DAE-0413A6C610A6}"/>
                    </a:ext>
                  </a:extLst>
                </p14:cNvPr>
                <p14:cNvContentPartPr/>
                <p14:nvPr/>
              </p14:nvContentPartPr>
              <p14:xfrm>
                <a:off x="1321035" y="4574107"/>
                <a:ext cx="260640" cy="175320"/>
              </p14:xfrm>
            </p:contentPart>
          </mc:Choice>
          <mc:Fallback>
            <p:pic>
              <p:nvPicPr>
                <p:cNvPr id="68" name="Ink 67">
                  <a:extLst>
                    <a:ext uri="{FF2B5EF4-FFF2-40B4-BE49-F238E27FC236}">
                      <a16:creationId xmlns:a16="http://schemas.microsoft.com/office/drawing/2014/main" id="{2A86C56B-A95D-4E3A-8DAE-0413A6C610A6}"/>
                    </a:ext>
                  </a:extLst>
                </p:cNvPr>
                <p:cNvPicPr/>
                <p:nvPr/>
              </p:nvPicPr>
              <p:blipFill>
                <a:blip r:embed="rId109"/>
                <a:stretch>
                  <a:fillRect/>
                </a:stretch>
              </p:blipFill>
              <p:spPr>
                <a:xfrm>
                  <a:off x="1312035" y="4565467"/>
                  <a:ext cx="278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Ink 68">
                  <a:extLst>
                    <a:ext uri="{FF2B5EF4-FFF2-40B4-BE49-F238E27FC236}">
                      <a16:creationId xmlns:a16="http://schemas.microsoft.com/office/drawing/2014/main" id="{E9F795A3-7EEA-4D92-9023-8D8B0DD2BF60}"/>
                    </a:ext>
                  </a:extLst>
                </p14:cNvPr>
                <p14:cNvContentPartPr/>
                <p14:nvPr/>
              </p14:nvContentPartPr>
              <p14:xfrm>
                <a:off x="1585635" y="4551787"/>
                <a:ext cx="102600" cy="185040"/>
              </p14:xfrm>
            </p:contentPart>
          </mc:Choice>
          <mc:Fallback>
            <p:pic>
              <p:nvPicPr>
                <p:cNvPr id="69" name="Ink 68">
                  <a:extLst>
                    <a:ext uri="{FF2B5EF4-FFF2-40B4-BE49-F238E27FC236}">
                      <a16:creationId xmlns:a16="http://schemas.microsoft.com/office/drawing/2014/main" id="{E9F795A3-7EEA-4D92-9023-8D8B0DD2BF60}"/>
                    </a:ext>
                  </a:extLst>
                </p:cNvPr>
                <p:cNvPicPr/>
                <p:nvPr/>
              </p:nvPicPr>
              <p:blipFill>
                <a:blip r:embed="rId111"/>
                <a:stretch>
                  <a:fillRect/>
                </a:stretch>
              </p:blipFill>
              <p:spPr>
                <a:xfrm>
                  <a:off x="1576995" y="4543147"/>
                  <a:ext cx="120240" cy="202680"/>
                </a:xfrm>
                <a:prstGeom prst="rect">
                  <a:avLst/>
                </a:prstGeom>
              </p:spPr>
            </p:pic>
          </mc:Fallback>
        </mc:AlternateContent>
      </p:grpSp>
      <p:grpSp>
        <p:nvGrpSpPr>
          <p:cNvPr id="78" name="Group 77">
            <a:extLst>
              <a:ext uri="{FF2B5EF4-FFF2-40B4-BE49-F238E27FC236}">
                <a16:creationId xmlns:a16="http://schemas.microsoft.com/office/drawing/2014/main" id="{5E2EF680-5910-453F-BED2-BB4288D177B4}"/>
              </a:ext>
            </a:extLst>
          </p:cNvPr>
          <p:cNvGrpSpPr/>
          <p:nvPr/>
        </p:nvGrpSpPr>
        <p:grpSpPr>
          <a:xfrm>
            <a:off x="1898475" y="4786507"/>
            <a:ext cx="1261440" cy="392400"/>
            <a:chOff x="1898475" y="4786507"/>
            <a:chExt cx="1261440" cy="392400"/>
          </a:xfrm>
        </p:grpSpPr>
        <mc:AlternateContent xmlns:mc="http://schemas.openxmlformats.org/markup-compatibility/2006">
          <mc:Choice xmlns:p14="http://schemas.microsoft.com/office/powerpoint/2010/main" Requires="p14">
            <p:contentPart p14:bwMode="auto" r:id="rId112">
              <p14:nvContentPartPr>
                <p14:cNvPr id="72" name="Ink 71">
                  <a:extLst>
                    <a:ext uri="{FF2B5EF4-FFF2-40B4-BE49-F238E27FC236}">
                      <a16:creationId xmlns:a16="http://schemas.microsoft.com/office/drawing/2014/main" id="{C93E33F4-B486-48C1-A5F9-62597899BD5D}"/>
                    </a:ext>
                  </a:extLst>
                </p14:cNvPr>
                <p14:cNvContentPartPr/>
                <p14:nvPr/>
              </p14:nvContentPartPr>
              <p14:xfrm>
                <a:off x="1898475" y="4879027"/>
                <a:ext cx="380160" cy="299880"/>
              </p14:xfrm>
            </p:contentPart>
          </mc:Choice>
          <mc:Fallback>
            <p:pic>
              <p:nvPicPr>
                <p:cNvPr id="72" name="Ink 71">
                  <a:extLst>
                    <a:ext uri="{FF2B5EF4-FFF2-40B4-BE49-F238E27FC236}">
                      <a16:creationId xmlns:a16="http://schemas.microsoft.com/office/drawing/2014/main" id="{C93E33F4-B486-48C1-A5F9-62597899BD5D}"/>
                    </a:ext>
                  </a:extLst>
                </p:cNvPr>
                <p:cNvPicPr/>
                <p:nvPr/>
              </p:nvPicPr>
              <p:blipFill>
                <a:blip r:embed="rId113"/>
                <a:stretch>
                  <a:fillRect/>
                </a:stretch>
              </p:blipFill>
              <p:spPr>
                <a:xfrm>
                  <a:off x="1889835" y="4870027"/>
                  <a:ext cx="3978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C50F7D48-12E5-41D1-9A76-E3A4B1107C83}"/>
                    </a:ext>
                  </a:extLst>
                </p14:cNvPr>
                <p14:cNvContentPartPr/>
                <p14:nvPr/>
              </p14:nvContentPartPr>
              <p14:xfrm>
                <a:off x="2241195" y="4828627"/>
                <a:ext cx="137520" cy="126360"/>
              </p14:xfrm>
            </p:contentPart>
          </mc:Choice>
          <mc:Fallback>
            <p:pic>
              <p:nvPicPr>
                <p:cNvPr id="73" name="Ink 72">
                  <a:extLst>
                    <a:ext uri="{FF2B5EF4-FFF2-40B4-BE49-F238E27FC236}">
                      <a16:creationId xmlns:a16="http://schemas.microsoft.com/office/drawing/2014/main" id="{C50F7D48-12E5-41D1-9A76-E3A4B1107C83}"/>
                    </a:ext>
                  </a:extLst>
                </p:cNvPr>
                <p:cNvPicPr/>
                <p:nvPr/>
              </p:nvPicPr>
              <p:blipFill>
                <a:blip r:embed="rId115"/>
                <a:stretch>
                  <a:fillRect/>
                </a:stretch>
              </p:blipFill>
              <p:spPr>
                <a:xfrm>
                  <a:off x="2232195" y="4819987"/>
                  <a:ext cx="155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D12A1DA8-4BD9-44AC-85FA-31844F0A4754}"/>
                    </a:ext>
                  </a:extLst>
                </p14:cNvPr>
                <p14:cNvContentPartPr/>
                <p14:nvPr/>
              </p14:nvContentPartPr>
              <p14:xfrm>
                <a:off x="2352435" y="4885507"/>
                <a:ext cx="162000" cy="67320"/>
              </p14:xfrm>
            </p:contentPart>
          </mc:Choice>
          <mc:Fallback>
            <p:pic>
              <p:nvPicPr>
                <p:cNvPr id="74" name="Ink 73">
                  <a:extLst>
                    <a:ext uri="{FF2B5EF4-FFF2-40B4-BE49-F238E27FC236}">
                      <a16:creationId xmlns:a16="http://schemas.microsoft.com/office/drawing/2014/main" id="{D12A1DA8-4BD9-44AC-85FA-31844F0A4754}"/>
                    </a:ext>
                  </a:extLst>
                </p:cNvPr>
                <p:cNvPicPr/>
                <p:nvPr/>
              </p:nvPicPr>
              <p:blipFill>
                <a:blip r:embed="rId117"/>
                <a:stretch>
                  <a:fillRect/>
                </a:stretch>
              </p:blipFill>
              <p:spPr>
                <a:xfrm>
                  <a:off x="2343435" y="4876507"/>
                  <a:ext cx="179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11BCDD2E-3A6C-49B9-B975-D0D6437BBBAB}"/>
                    </a:ext>
                  </a:extLst>
                </p14:cNvPr>
                <p14:cNvContentPartPr/>
                <p14:nvPr/>
              </p14:nvContentPartPr>
              <p14:xfrm>
                <a:off x="2519115" y="4842667"/>
                <a:ext cx="250920" cy="66960"/>
              </p14:xfrm>
            </p:contentPart>
          </mc:Choice>
          <mc:Fallback>
            <p:pic>
              <p:nvPicPr>
                <p:cNvPr id="75" name="Ink 74">
                  <a:extLst>
                    <a:ext uri="{FF2B5EF4-FFF2-40B4-BE49-F238E27FC236}">
                      <a16:creationId xmlns:a16="http://schemas.microsoft.com/office/drawing/2014/main" id="{11BCDD2E-3A6C-49B9-B975-D0D6437BBBAB}"/>
                    </a:ext>
                  </a:extLst>
                </p:cNvPr>
                <p:cNvPicPr/>
                <p:nvPr/>
              </p:nvPicPr>
              <p:blipFill>
                <a:blip r:embed="rId119"/>
                <a:stretch>
                  <a:fillRect/>
                </a:stretch>
              </p:blipFill>
              <p:spPr>
                <a:xfrm>
                  <a:off x="2510475" y="4834027"/>
                  <a:ext cx="268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Ink 75">
                  <a:extLst>
                    <a:ext uri="{FF2B5EF4-FFF2-40B4-BE49-F238E27FC236}">
                      <a16:creationId xmlns:a16="http://schemas.microsoft.com/office/drawing/2014/main" id="{95EEA926-9CB4-419C-87AE-010B9A9301C1}"/>
                    </a:ext>
                  </a:extLst>
                </p14:cNvPr>
                <p14:cNvContentPartPr/>
                <p14:nvPr/>
              </p14:nvContentPartPr>
              <p14:xfrm>
                <a:off x="2799555" y="4801267"/>
                <a:ext cx="94680" cy="86760"/>
              </p14:xfrm>
            </p:contentPart>
          </mc:Choice>
          <mc:Fallback>
            <p:pic>
              <p:nvPicPr>
                <p:cNvPr id="76" name="Ink 75">
                  <a:extLst>
                    <a:ext uri="{FF2B5EF4-FFF2-40B4-BE49-F238E27FC236}">
                      <a16:creationId xmlns:a16="http://schemas.microsoft.com/office/drawing/2014/main" id="{95EEA926-9CB4-419C-87AE-010B9A9301C1}"/>
                    </a:ext>
                  </a:extLst>
                </p:cNvPr>
                <p:cNvPicPr/>
                <p:nvPr/>
              </p:nvPicPr>
              <p:blipFill>
                <a:blip r:embed="rId121"/>
                <a:stretch>
                  <a:fillRect/>
                </a:stretch>
              </p:blipFill>
              <p:spPr>
                <a:xfrm>
                  <a:off x="2790915" y="4792267"/>
                  <a:ext cx="112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Ink 76">
                  <a:extLst>
                    <a:ext uri="{FF2B5EF4-FFF2-40B4-BE49-F238E27FC236}">
                      <a16:creationId xmlns:a16="http://schemas.microsoft.com/office/drawing/2014/main" id="{967E4275-2DC1-404A-AFB9-47B4C92AE7F5}"/>
                    </a:ext>
                  </a:extLst>
                </p14:cNvPr>
                <p14:cNvContentPartPr/>
                <p14:nvPr/>
              </p14:nvContentPartPr>
              <p14:xfrm>
                <a:off x="2983155" y="4786507"/>
                <a:ext cx="176760" cy="104400"/>
              </p14:xfrm>
            </p:contentPart>
          </mc:Choice>
          <mc:Fallback>
            <p:pic>
              <p:nvPicPr>
                <p:cNvPr id="77" name="Ink 76">
                  <a:extLst>
                    <a:ext uri="{FF2B5EF4-FFF2-40B4-BE49-F238E27FC236}">
                      <a16:creationId xmlns:a16="http://schemas.microsoft.com/office/drawing/2014/main" id="{967E4275-2DC1-404A-AFB9-47B4C92AE7F5}"/>
                    </a:ext>
                  </a:extLst>
                </p:cNvPr>
                <p:cNvPicPr/>
                <p:nvPr/>
              </p:nvPicPr>
              <p:blipFill>
                <a:blip r:embed="rId123"/>
                <a:stretch>
                  <a:fillRect/>
                </a:stretch>
              </p:blipFill>
              <p:spPr>
                <a:xfrm>
                  <a:off x="2974155" y="4777507"/>
                  <a:ext cx="194400" cy="122040"/>
                </a:xfrm>
                <a:prstGeom prst="rect">
                  <a:avLst/>
                </a:prstGeom>
              </p:spPr>
            </p:pic>
          </mc:Fallback>
        </mc:AlternateContent>
      </p:grpSp>
      <p:grpSp>
        <p:nvGrpSpPr>
          <p:cNvPr id="120" name="Group 119">
            <a:extLst>
              <a:ext uri="{FF2B5EF4-FFF2-40B4-BE49-F238E27FC236}">
                <a16:creationId xmlns:a16="http://schemas.microsoft.com/office/drawing/2014/main" id="{C5308E1C-B96A-4F6C-974D-1C04C0967319}"/>
              </a:ext>
            </a:extLst>
          </p:cNvPr>
          <p:cNvGrpSpPr/>
          <p:nvPr/>
        </p:nvGrpSpPr>
        <p:grpSpPr>
          <a:xfrm>
            <a:off x="660795" y="5332987"/>
            <a:ext cx="2875320" cy="470520"/>
            <a:chOff x="660795" y="5332987"/>
            <a:chExt cx="2875320" cy="470520"/>
          </a:xfrm>
        </p:grpSpPr>
        <mc:AlternateContent xmlns:mc="http://schemas.openxmlformats.org/markup-compatibility/2006">
          <mc:Choice xmlns:p14="http://schemas.microsoft.com/office/powerpoint/2010/main" Requires="p14">
            <p:contentPart p14:bwMode="auto" r:id="rId124">
              <p14:nvContentPartPr>
                <p14:cNvPr id="110" name="Ink 109">
                  <a:extLst>
                    <a:ext uri="{FF2B5EF4-FFF2-40B4-BE49-F238E27FC236}">
                      <a16:creationId xmlns:a16="http://schemas.microsoft.com/office/drawing/2014/main" id="{9F62419F-0BE8-4EC0-82BC-C03D0BC25AA2}"/>
                    </a:ext>
                  </a:extLst>
                </p14:cNvPr>
                <p14:cNvContentPartPr/>
                <p14:nvPr/>
              </p14:nvContentPartPr>
              <p14:xfrm>
                <a:off x="660795" y="5358907"/>
                <a:ext cx="530640" cy="357480"/>
              </p14:xfrm>
            </p:contentPart>
          </mc:Choice>
          <mc:Fallback>
            <p:pic>
              <p:nvPicPr>
                <p:cNvPr id="110" name="Ink 109">
                  <a:extLst>
                    <a:ext uri="{FF2B5EF4-FFF2-40B4-BE49-F238E27FC236}">
                      <a16:creationId xmlns:a16="http://schemas.microsoft.com/office/drawing/2014/main" id="{9F62419F-0BE8-4EC0-82BC-C03D0BC25AA2}"/>
                    </a:ext>
                  </a:extLst>
                </p:cNvPr>
                <p:cNvPicPr/>
                <p:nvPr/>
              </p:nvPicPr>
              <p:blipFill>
                <a:blip r:embed="rId125"/>
                <a:stretch>
                  <a:fillRect/>
                </a:stretch>
              </p:blipFill>
              <p:spPr>
                <a:xfrm>
                  <a:off x="652155" y="5350267"/>
                  <a:ext cx="54828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1" name="Ink 110">
                  <a:extLst>
                    <a:ext uri="{FF2B5EF4-FFF2-40B4-BE49-F238E27FC236}">
                      <a16:creationId xmlns:a16="http://schemas.microsoft.com/office/drawing/2014/main" id="{BDB53002-61A5-49E4-8AD2-209271A7E7F1}"/>
                    </a:ext>
                  </a:extLst>
                </p14:cNvPr>
                <p14:cNvContentPartPr/>
                <p14:nvPr/>
              </p14:nvContentPartPr>
              <p14:xfrm>
                <a:off x="1110795" y="5476267"/>
                <a:ext cx="114480" cy="9720"/>
              </p14:xfrm>
            </p:contentPart>
          </mc:Choice>
          <mc:Fallback>
            <p:pic>
              <p:nvPicPr>
                <p:cNvPr id="111" name="Ink 110">
                  <a:extLst>
                    <a:ext uri="{FF2B5EF4-FFF2-40B4-BE49-F238E27FC236}">
                      <a16:creationId xmlns:a16="http://schemas.microsoft.com/office/drawing/2014/main" id="{BDB53002-61A5-49E4-8AD2-209271A7E7F1}"/>
                    </a:ext>
                  </a:extLst>
                </p:cNvPr>
                <p:cNvPicPr/>
                <p:nvPr/>
              </p:nvPicPr>
              <p:blipFill>
                <a:blip r:embed="rId127"/>
                <a:stretch>
                  <a:fillRect/>
                </a:stretch>
              </p:blipFill>
              <p:spPr>
                <a:xfrm>
                  <a:off x="1101795" y="5467627"/>
                  <a:ext cx="132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2" name="Ink 111">
                  <a:extLst>
                    <a:ext uri="{FF2B5EF4-FFF2-40B4-BE49-F238E27FC236}">
                      <a16:creationId xmlns:a16="http://schemas.microsoft.com/office/drawing/2014/main" id="{A26E2406-883D-4C70-8E1D-0CCD1784D960}"/>
                    </a:ext>
                  </a:extLst>
                </p14:cNvPr>
                <p14:cNvContentPartPr/>
                <p14:nvPr/>
              </p14:nvContentPartPr>
              <p14:xfrm>
                <a:off x="1221675" y="5462947"/>
                <a:ext cx="207720" cy="69480"/>
              </p14:xfrm>
            </p:contentPart>
          </mc:Choice>
          <mc:Fallback>
            <p:pic>
              <p:nvPicPr>
                <p:cNvPr id="112" name="Ink 111">
                  <a:extLst>
                    <a:ext uri="{FF2B5EF4-FFF2-40B4-BE49-F238E27FC236}">
                      <a16:creationId xmlns:a16="http://schemas.microsoft.com/office/drawing/2014/main" id="{A26E2406-883D-4C70-8E1D-0CCD1784D960}"/>
                    </a:ext>
                  </a:extLst>
                </p:cNvPr>
                <p:cNvPicPr/>
                <p:nvPr/>
              </p:nvPicPr>
              <p:blipFill>
                <a:blip r:embed="rId129"/>
                <a:stretch>
                  <a:fillRect/>
                </a:stretch>
              </p:blipFill>
              <p:spPr>
                <a:xfrm>
                  <a:off x="1213035" y="5453947"/>
                  <a:ext cx="225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3" name="Ink 112">
                  <a:extLst>
                    <a:ext uri="{FF2B5EF4-FFF2-40B4-BE49-F238E27FC236}">
                      <a16:creationId xmlns:a16="http://schemas.microsoft.com/office/drawing/2014/main" id="{9B234994-4A43-4BCC-A9B2-7A994533CF91}"/>
                    </a:ext>
                  </a:extLst>
                </p14:cNvPr>
                <p14:cNvContentPartPr/>
                <p14:nvPr/>
              </p14:nvContentPartPr>
              <p14:xfrm>
                <a:off x="1480515" y="5425867"/>
                <a:ext cx="207720" cy="100080"/>
              </p14:xfrm>
            </p:contentPart>
          </mc:Choice>
          <mc:Fallback>
            <p:pic>
              <p:nvPicPr>
                <p:cNvPr id="113" name="Ink 112">
                  <a:extLst>
                    <a:ext uri="{FF2B5EF4-FFF2-40B4-BE49-F238E27FC236}">
                      <a16:creationId xmlns:a16="http://schemas.microsoft.com/office/drawing/2014/main" id="{9B234994-4A43-4BCC-A9B2-7A994533CF91}"/>
                    </a:ext>
                  </a:extLst>
                </p:cNvPr>
                <p:cNvPicPr/>
                <p:nvPr/>
              </p:nvPicPr>
              <p:blipFill>
                <a:blip r:embed="rId131"/>
                <a:stretch>
                  <a:fillRect/>
                </a:stretch>
              </p:blipFill>
              <p:spPr>
                <a:xfrm>
                  <a:off x="1471875" y="5417227"/>
                  <a:ext cx="225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4" name="Ink 113">
                  <a:extLst>
                    <a:ext uri="{FF2B5EF4-FFF2-40B4-BE49-F238E27FC236}">
                      <a16:creationId xmlns:a16="http://schemas.microsoft.com/office/drawing/2014/main" id="{70064883-EE75-46CA-B8CC-FAFADB06FA76}"/>
                    </a:ext>
                  </a:extLst>
                </p14:cNvPr>
                <p14:cNvContentPartPr/>
                <p14:nvPr/>
              </p14:nvContentPartPr>
              <p14:xfrm>
                <a:off x="1678875" y="5464027"/>
                <a:ext cx="197280" cy="61560"/>
              </p14:xfrm>
            </p:contentPart>
          </mc:Choice>
          <mc:Fallback>
            <p:pic>
              <p:nvPicPr>
                <p:cNvPr id="114" name="Ink 113">
                  <a:extLst>
                    <a:ext uri="{FF2B5EF4-FFF2-40B4-BE49-F238E27FC236}">
                      <a16:creationId xmlns:a16="http://schemas.microsoft.com/office/drawing/2014/main" id="{70064883-EE75-46CA-B8CC-FAFADB06FA76}"/>
                    </a:ext>
                  </a:extLst>
                </p:cNvPr>
                <p:cNvPicPr/>
                <p:nvPr/>
              </p:nvPicPr>
              <p:blipFill>
                <a:blip r:embed="rId133"/>
                <a:stretch>
                  <a:fillRect/>
                </a:stretch>
              </p:blipFill>
              <p:spPr>
                <a:xfrm>
                  <a:off x="1670235" y="5455027"/>
                  <a:ext cx="214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5" name="Ink 114">
                  <a:extLst>
                    <a:ext uri="{FF2B5EF4-FFF2-40B4-BE49-F238E27FC236}">
                      <a16:creationId xmlns:a16="http://schemas.microsoft.com/office/drawing/2014/main" id="{11A0A675-2999-4808-9D51-A55EB8FA1F78}"/>
                    </a:ext>
                  </a:extLst>
                </p14:cNvPr>
                <p14:cNvContentPartPr/>
                <p14:nvPr/>
              </p14:nvContentPartPr>
              <p14:xfrm>
                <a:off x="1875435" y="5370427"/>
                <a:ext cx="227520" cy="135000"/>
              </p14:xfrm>
            </p:contentPart>
          </mc:Choice>
          <mc:Fallback>
            <p:pic>
              <p:nvPicPr>
                <p:cNvPr id="115" name="Ink 114">
                  <a:extLst>
                    <a:ext uri="{FF2B5EF4-FFF2-40B4-BE49-F238E27FC236}">
                      <a16:creationId xmlns:a16="http://schemas.microsoft.com/office/drawing/2014/main" id="{11A0A675-2999-4808-9D51-A55EB8FA1F78}"/>
                    </a:ext>
                  </a:extLst>
                </p:cNvPr>
                <p:cNvPicPr/>
                <p:nvPr/>
              </p:nvPicPr>
              <p:blipFill>
                <a:blip r:embed="rId135"/>
                <a:stretch>
                  <a:fillRect/>
                </a:stretch>
              </p:blipFill>
              <p:spPr>
                <a:xfrm>
                  <a:off x="1866435" y="5361427"/>
                  <a:ext cx="245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6" name="Ink 115">
                  <a:extLst>
                    <a:ext uri="{FF2B5EF4-FFF2-40B4-BE49-F238E27FC236}">
                      <a16:creationId xmlns:a16="http://schemas.microsoft.com/office/drawing/2014/main" id="{8B90B4A1-6561-43E6-89C1-2F1B73C471DD}"/>
                    </a:ext>
                  </a:extLst>
                </p14:cNvPr>
                <p14:cNvContentPartPr/>
                <p14:nvPr/>
              </p14:nvContentPartPr>
              <p14:xfrm>
                <a:off x="1827195" y="5389867"/>
                <a:ext cx="189720" cy="2880"/>
              </p14:xfrm>
            </p:contentPart>
          </mc:Choice>
          <mc:Fallback>
            <p:pic>
              <p:nvPicPr>
                <p:cNvPr id="116" name="Ink 115">
                  <a:extLst>
                    <a:ext uri="{FF2B5EF4-FFF2-40B4-BE49-F238E27FC236}">
                      <a16:creationId xmlns:a16="http://schemas.microsoft.com/office/drawing/2014/main" id="{8B90B4A1-6561-43E6-89C1-2F1B73C471DD}"/>
                    </a:ext>
                  </a:extLst>
                </p:cNvPr>
                <p:cNvPicPr/>
                <p:nvPr/>
              </p:nvPicPr>
              <p:blipFill>
                <a:blip r:embed="rId137"/>
                <a:stretch>
                  <a:fillRect/>
                </a:stretch>
              </p:blipFill>
              <p:spPr>
                <a:xfrm>
                  <a:off x="1818555" y="5380867"/>
                  <a:ext cx="207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 name="Ink 116">
                  <a:extLst>
                    <a:ext uri="{FF2B5EF4-FFF2-40B4-BE49-F238E27FC236}">
                      <a16:creationId xmlns:a16="http://schemas.microsoft.com/office/drawing/2014/main" id="{F6A38DBE-0328-47BA-B8E0-AC5115F36952}"/>
                    </a:ext>
                  </a:extLst>
                </p14:cNvPr>
                <p14:cNvContentPartPr/>
                <p14:nvPr/>
              </p14:nvContentPartPr>
              <p14:xfrm>
                <a:off x="2301675" y="5406427"/>
                <a:ext cx="390960" cy="397080"/>
              </p14:xfrm>
            </p:contentPart>
          </mc:Choice>
          <mc:Fallback>
            <p:pic>
              <p:nvPicPr>
                <p:cNvPr id="117" name="Ink 116">
                  <a:extLst>
                    <a:ext uri="{FF2B5EF4-FFF2-40B4-BE49-F238E27FC236}">
                      <a16:creationId xmlns:a16="http://schemas.microsoft.com/office/drawing/2014/main" id="{F6A38DBE-0328-47BA-B8E0-AC5115F36952}"/>
                    </a:ext>
                  </a:extLst>
                </p:cNvPr>
                <p:cNvPicPr/>
                <p:nvPr/>
              </p:nvPicPr>
              <p:blipFill>
                <a:blip r:embed="rId139"/>
                <a:stretch>
                  <a:fillRect/>
                </a:stretch>
              </p:blipFill>
              <p:spPr>
                <a:xfrm>
                  <a:off x="2292675" y="5397427"/>
                  <a:ext cx="40860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8" name="Ink 117">
                  <a:extLst>
                    <a:ext uri="{FF2B5EF4-FFF2-40B4-BE49-F238E27FC236}">
                      <a16:creationId xmlns:a16="http://schemas.microsoft.com/office/drawing/2014/main" id="{83197286-6F30-40C7-9586-E794B98DAA76}"/>
                    </a:ext>
                  </a:extLst>
                </p14:cNvPr>
                <p14:cNvContentPartPr/>
                <p14:nvPr/>
              </p14:nvContentPartPr>
              <p14:xfrm>
                <a:off x="2721435" y="5332987"/>
                <a:ext cx="484920" cy="191520"/>
              </p14:xfrm>
            </p:contentPart>
          </mc:Choice>
          <mc:Fallback>
            <p:pic>
              <p:nvPicPr>
                <p:cNvPr id="118" name="Ink 117">
                  <a:extLst>
                    <a:ext uri="{FF2B5EF4-FFF2-40B4-BE49-F238E27FC236}">
                      <a16:creationId xmlns:a16="http://schemas.microsoft.com/office/drawing/2014/main" id="{83197286-6F30-40C7-9586-E794B98DAA76}"/>
                    </a:ext>
                  </a:extLst>
                </p:cNvPr>
                <p:cNvPicPr/>
                <p:nvPr/>
              </p:nvPicPr>
              <p:blipFill>
                <a:blip r:embed="rId141"/>
                <a:stretch>
                  <a:fillRect/>
                </a:stretch>
              </p:blipFill>
              <p:spPr>
                <a:xfrm>
                  <a:off x="2712435" y="5323987"/>
                  <a:ext cx="502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9" name="Ink 118">
                  <a:extLst>
                    <a:ext uri="{FF2B5EF4-FFF2-40B4-BE49-F238E27FC236}">
                      <a16:creationId xmlns:a16="http://schemas.microsoft.com/office/drawing/2014/main" id="{E86DBBE0-540F-4F5E-9360-83A821B39A2D}"/>
                    </a:ext>
                  </a:extLst>
                </p14:cNvPr>
                <p14:cNvContentPartPr/>
                <p14:nvPr/>
              </p14:nvContentPartPr>
              <p14:xfrm>
                <a:off x="3225435" y="5384467"/>
                <a:ext cx="310680" cy="150840"/>
              </p14:xfrm>
            </p:contentPart>
          </mc:Choice>
          <mc:Fallback>
            <p:pic>
              <p:nvPicPr>
                <p:cNvPr id="119" name="Ink 118">
                  <a:extLst>
                    <a:ext uri="{FF2B5EF4-FFF2-40B4-BE49-F238E27FC236}">
                      <a16:creationId xmlns:a16="http://schemas.microsoft.com/office/drawing/2014/main" id="{E86DBBE0-540F-4F5E-9360-83A821B39A2D}"/>
                    </a:ext>
                  </a:extLst>
                </p:cNvPr>
                <p:cNvPicPr/>
                <p:nvPr/>
              </p:nvPicPr>
              <p:blipFill>
                <a:blip r:embed="rId143"/>
                <a:stretch>
                  <a:fillRect/>
                </a:stretch>
              </p:blipFill>
              <p:spPr>
                <a:xfrm>
                  <a:off x="3216435" y="5375827"/>
                  <a:ext cx="328320" cy="16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21" name="Ink 120">
                <a:extLst>
                  <a:ext uri="{FF2B5EF4-FFF2-40B4-BE49-F238E27FC236}">
                    <a16:creationId xmlns:a16="http://schemas.microsoft.com/office/drawing/2014/main" id="{01EA9F04-7805-4A3B-A61B-0046606820BE}"/>
                  </a:ext>
                </a:extLst>
              </p14:cNvPr>
              <p14:cNvContentPartPr/>
              <p14:nvPr/>
            </p14:nvContentPartPr>
            <p14:xfrm>
              <a:off x="1213755" y="5832307"/>
              <a:ext cx="14040" cy="121680"/>
            </p14:xfrm>
          </p:contentPart>
        </mc:Choice>
        <mc:Fallback>
          <p:pic>
            <p:nvPicPr>
              <p:cNvPr id="121" name="Ink 120">
                <a:extLst>
                  <a:ext uri="{FF2B5EF4-FFF2-40B4-BE49-F238E27FC236}">
                    <a16:creationId xmlns:a16="http://schemas.microsoft.com/office/drawing/2014/main" id="{01EA9F04-7805-4A3B-A61B-0046606820BE}"/>
                  </a:ext>
                </a:extLst>
              </p:cNvPr>
              <p:cNvPicPr/>
              <p:nvPr/>
            </p:nvPicPr>
            <p:blipFill>
              <a:blip r:embed="rId145"/>
              <a:stretch>
                <a:fillRect/>
              </a:stretch>
            </p:blipFill>
            <p:spPr>
              <a:xfrm>
                <a:off x="1204755" y="5823307"/>
                <a:ext cx="31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2" name="Ink 121">
                <a:extLst>
                  <a:ext uri="{FF2B5EF4-FFF2-40B4-BE49-F238E27FC236}">
                    <a16:creationId xmlns:a16="http://schemas.microsoft.com/office/drawing/2014/main" id="{68A3F752-B86C-42BE-A3A3-501ABC699714}"/>
                  </a:ext>
                </a:extLst>
              </p14:cNvPr>
              <p14:cNvContentPartPr/>
              <p14:nvPr/>
            </p14:nvContentPartPr>
            <p14:xfrm>
              <a:off x="1197915" y="5792347"/>
              <a:ext cx="194400" cy="156240"/>
            </p14:xfrm>
          </p:contentPart>
        </mc:Choice>
        <mc:Fallback>
          <p:pic>
            <p:nvPicPr>
              <p:cNvPr id="122" name="Ink 121">
                <a:extLst>
                  <a:ext uri="{FF2B5EF4-FFF2-40B4-BE49-F238E27FC236}">
                    <a16:creationId xmlns:a16="http://schemas.microsoft.com/office/drawing/2014/main" id="{68A3F752-B86C-42BE-A3A3-501ABC699714}"/>
                  </a:ext>
                </a:extLst>
              </p:cNvPr>
              <p:cNvPicPr/>
              <p:nvPr/>
            </p:nvPicPr>
            <p:blipFill>
              <a:blip r:embed="rId147"/>
              <a:stretch>
                <a:fillRect/>
              </a:stretch>
            </p:blipFill>
            <p:spPr>
              <a:xfrm>
                <a:off x="1189275" y="5783707"/>
                <a:ext cx="212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3" name="Ink 122">
                <a:extLst>
                  <a:ext uri="{FF2B5EF4-FFF2-40B4-BE49-F238E27FC236}">
                    <a16:creationId xmlns:a16="http://schemas.microsoft.com/office/drawing/2014/main" id="{95F284D3-C01E-4D83-A91E-2B1FE3342654}"/>
                  </a:ext>
                </a:extLst>
              </p14:cNvPr>
              <p14:cNvContentPartPr/>
              <p14:nvPr/>
            </p14:nvContentPartPr>
            <p14:xfrm>
              <a:off x="1478355" y="5769667"/>
              <a:ext cx="17640" cy="161280"/>
            </p14:xfrm>
          </p:contentPart>
        </mc:Choice>
        <mc:Fallback>
          <p:pic>
            <p:nvPicPr>
              <p:cNvPr id="123" name="Ink 122">
                <a:extLst>
                  <a:ext uri="{FF2B5EF4-FFF2-40B4-BE49-F238E27FC236}">
                    <a16:creationId xmlns:a16="http://schemas.microsoft.com/office/drawing/2014/main" id="{95F284D3-C01E-4D83-A91E-2B1FE3342654}"/>
                  </a:ext>
                </a:extLst>
              </p:cNvPr>
              <p:cNvPicPr/>
              <p:nvPr/>
            </p:nvPicPr>
            <p:blipFill>
              <a:blip r:embed="rId149"/>
              <a:stretch>
                <a:fillRect/>
              </a:stretch>
            </p:blipFill>
            <p:spPr>
              <a:xfrm>
                <a:off x="1469715" y="5760667"/>
                <a:ext cx="35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4" name="Ink 123">
                <a:extLst>
                  <a:ext uri="{FF2B5EF4-FFF2-40B4-BE49-F238E27FC236}">
                    <a16:creationId xmlns:a16="http://schemas.microsoft.com/office/drawing/2014/main" id="{91011A07-A9E9-4D43-B1C7-3D7F3261790C}"/>
                  </a:ext>
                </a:extLst>
              </p14:cNvPr>
              <p14:cNvContentPartPr/>
              <p14:nvPr/>
            </p14:nvContentPartPr>
            <p14:xfrm>
              <a:off x="1465035" y="5745547"/>
              <a:ext cx="146520" cy="200160"/>
            </p14:xfrm>
          </p:contentPart>
        </mc:Choice>
        <mc:Fallback>
          <p:pic>
            <p:nvPicPr>
              <p:cNvPr id="124" name="Ink 123">
                <a:extLst>
                  <a:ext uri="{FF2B5EF4-FFF2-40B4-BE49-F238E27FC236}">
                    <a16:creationId xmlns:a16="http://schemas.microsoft.com/office/drawing/2014/main" id="{91011A07-A9E9-4D43-B1C7-3D7F3261790C}"/>
                  </a:ext>
                </a:extLst>
              </p:cNvPr>
              <p:cNvPicPr/>
              <p:nvPr/>
            </p:nvPicPr>
            <p:blipFill>
              <a:blip r:embed="rId151"/>
              <a:stretch>
                <a:fillRect/>
              </a:stretch>
            </p:blipFill>
            <p:spPr>
              <a:xfrm>
                <a:off x="1456035" y="5736547"/>
                <a:ext cx="164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7" name="Ink 126">
                <a:extLst>
                  <a:ext uri="{FF2B5EF4-FFF2-40B4-BE49-F238E27FC236}">
                    <a16:creationId xmlns:a16="http://schemas.microsoft.com/office/drawing/2014/main" id="{6F2FC8ED-53BC-4FBD-80E5-309DB4EFB6EC}"/>
                  </a:ext>
                </a:extLst>
              </p14:cNvPr>
              <p14:cNvContentPartPr/>
              <p14:nvPr/>
            </p14:nvContentPartPr>
            <p14:xfrm>
              <a:off x="1666275" y="5888827"/>
              <a:ext cx="125640" cy="196560"/>
            </p14:xfrm>
          </p:contentPart>
        </mc:Choice>
        <mc:Fallback>
          <p:pic>
            <p:nvPicPr>
              <p:cNvPr id="127" name="Ink 126">
                <a:extLst>
                  <a:ext uri="{FF2B5EF4-FFF2-40B4-BE49-F238E27FC236}">
                    <a16:creationId xmlns:a16="http://schemas.microsoft.com/office/drawing/2014/main" id="{6F2FC8ED-53BC-4FBD-80E5-309DB4EFB6EC}"/>
                  </a:ext>
                </a:extLst>
              </p:cNvPr>
              <p:cNvPicPr/>
              <p:nvPr/>
            </p:nvPicPr>
            <p:blipFill>
              <a:blip r:embed="rId153"/>
              <a:stretch>
                <a:fillRect/>
              </a:stretch>
            </p:blipFill>
            <p:spPr>
              <a:xfrm>
                <a:off x="1657275" y="5879827"/>
                <a:ext cx="143280" cy="214200"/>
              </a:xfrm>
              <a:prstGeom prst="rect">
                <a:avLst/>
              </a:prstGeom>
            </p:spPr>
          </p:pic>
        </mc:Fallback>
      </mc:AlternateContent>
      <p:grpSp>
        <p:nvGrpSpPr>
          <p:cNvPr id="144" name="Group 143">
            <a:extLst>
              <a:ext uri="{FF2B5EF4-FFF2-40B4-BE49-F238E27FC236}">
                <a16:creationId xmlns:a16="http://schemas.microsoft.com/office/drawing/2014/main" id="{AD003278-8750-465F-A5CA-C9C5A786EF4A}"/>
              </a:ext>
            </a:extLst>
          </p:cNvPr>
          <p:cNvGrpSpPr/>
          <p:nvPr/>
        </p:nvGrpSpPr>
        <p:grpSpPr>
          <a:xfrm>
            <a:off x="2005395" y="5665627"/>
            <a:ext cx="2527560" cy="395640"/>
            <a:chOff x="2005395" y="5665627"/>
            <a:chExt cx="2527560" cy="395640"/>
          </a:xfrm>
        </p:grpSpPr>
        <mc:AlternateContent xmlns:mc="http://schemas.openxmlformats.org/markup-compatibility/2006">
          <mc:Choice xmlns:p14="http://schemas.microsoft.com/office/powerpoint/2010/main" Requires="p14">
            <p:contentPart p14:bwMode="auto" r:id="rId154">
              <p14:nvContentPartPr>
                <p14:cNvPr id="128" name="Ink 127">
                  <a:extLst>
                    <a:ext uri="{FF2B5EF4-FFF2-40B4-BE49-F238E27FC236}">
                      <a16:creationId xmlns:a16="http://schemas.microsoft.com/office/drawing/2014/main" id="{99D719DB-43E2-40B1-A608-B3ABCD831F07}"/>
                    </a:ext>
                  </a:extLst>
                </p14:cNvPr>
                <p14:cNvContentPartPr/>
                <p14:nvPr/>
              </p14:nvContentPartPr>
              <p14:xfrm>
                <a:off x="2005395" y="5905747"/>
                <a:ext cx="142560" cy="34560"/>
              </p14:xfrm>
            </p:contentPart>
          </mc:Choice>
          <mc:Fallback>
            <p:pic>
              <p:nvPicPr>
                <p:cNvPr id="128" name="Ink 127">
                  <a:extLst>
                    <a:ext uri="{FF2B5EF4-FFF2-40B4-BE49-F238E27FC236}">
                      <a16:creationId xmlns:a16="http://schemas.microsoft.com/office/drawing/2014/main" id="{99D719DB-43E2-40B1-A608-B3ABCD831F07}"/>
                    </a:ext>
                  </a:extLst>
                </p:cNvPr>
                <p:cNvPicPr/>
                <p:nvPr/>
              </p:nvPicPr>
              <p:blipFill>
                <a:blip r:embed="rId155"/>
                <a:stretch>
                  <a:fillRect/>
                </a:stretch>
              </p:blipFill>
              <p:spPr>
                <a:xfrm>
                  <a:off x="1996755" y="5897107"/>
                  <a:ext cx="160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9" name="Ink 128">
                  <a:extLst>
                    <a:ext uri="{FF2B5EF4-FFF2-40B4-BE49-F238E27FC236}">
                      <a16:creationId xmlns:a16="http://schemas.microsoft.com/office/drawing/2014/main" id="{8D0FEE38-A9FE-4A28-9675-B97C4AA2FC45}"/>
                    </a:ext>
                  </a:extLst>
                </p14:cNvPr>
                <p14:cNvContentPartPr/>
                <p14:nvPr/>
              </p14:nvContentPartPr>
              <p14:xfrm>
                <a:off x="2056875" y="5829787"/>
                <a:ext cx="30240" cy="166680"/>
              </p14:xfrm>
            </p:contentPart>
          </mc:Choice>
          <mc:Fallback>
            <p:pic>
              <p:nvPicPr>
                <p:cNvPr id="129" name="Ink 128">
                  <a:extLst>
                    <a:ext uri="{FF2B5EF4-FFF2-40B4-BE49-F238E27FC236}">
                      <a16:creationId xmlns:a16="http://schemas.microsoft.com/office/drawing/2014/main" id="{8D0FEE38-A9FE-4A28-9675-B97C4AA2FC45}"/>
                    </a:ext>
                  </a:extLst>
                </p:cNvPr>
                <p:cNvPicPr/>
                <p:nvPr/>
              </p:nvPicPr>
              <p:blipFill>
                <a:blip r:embed="rId157"/>
                <a:stretch>
                  <a:fillRect/>
                </a:stretch>
              </p:blipFill>
              <p:spPr>
                <a:xfrm>
                  <a:off x="2048235" y="5821147"/>
                  <a:ext cx="47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1" name="Ink 130">
                  <a:extLst>
                    <a:ext uri="{FF2B5EF4-FFF2-40B4-BE49-F238E27FC236}">
                      <a16:creationId xmlns:a16="http://schemas.microsoft.com/office/drawing/2014/main" id="{FB272CD1-9829-4C09-BBDC-76B50D2BCBB5}"/>
                    </a:ext>
                  </a:extLst>
                </p14:cNvPr>
                <p14:cNvContentPartPr/>
                <p14:nvPr/>
              </p14:nvContentPartPr>
              <p14:xfrm>
                <a:off x="2296275" y="5740507"/>
                <a:ext cx="186120" cy="200160"/>
              </p14:xfrm>
            </p:contentPart>
          </mc:Choice>
          <mc:Fallback>
            <p:pic>
              <p:nvPicPr>
                <p:cNvPr id="131" name="Ink 130">
                  <a:extLst>
                    <a:ext uri="{FF2B5EF4-FFF2-40B4-BE49-F238E27FC236}">
                      <a16:creationId xmlns:a16="http://schemas.microsoft.com/office/drawing/2014/main" id="{FB272CD1-9829-4C09-BBDC-76B50D2BCBB5}"/>
                    </a:ext>
                  </a:extLst>
                </p:cNvPr>
                <p:cNvPicPr/>
                <p:nvPr/>
              </p:nvPicPr>
              <p:blipFill>
                <a:blip r:embed="rId159"/>
                <a:stretch>
                  <a:fillRect/>
                </a:stretch>
              </p:blipFill>
              <p:spPr>
                <a:xfrm>
                  <a:off x="2287275" y="5731867"/>
                  <a:ext cx="203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2" name="Ink 131">
                  <a:extLst>
                    <a:ext uri="{FF2B5EF4-FFF2-40B4-BE49-F238E27FC236}">
                      <a16:creationId xmlns:a16="http://schemas.microsoft.com/office/drawing/2014/main" id="{B50744DA-9181-4567-8238-A5292ECD1B09}"/>
                    </a:ext>
                  </a:extLst>
                </p14:cNvPr>
                <p14:cNvContentPartPr/>
                <p14:nvPr/>
              </p14:nvContentPartPr>
              <p14:xfrm>
                <a:off x="2603715" y="5904307"/>
                <a:ext cx="73440" cy="5040"/>
              </p14:xfrm>
            </p:contentPart>
          </mc:Choice>
          <mc:Fallback>
            <p:pic>
              <p:nvPicPr>
                <p:cNvPr id="132" name="Ink 131">
                  <a:extLst>
                    <a:ext uri="{FF2B5EF4-FFF2-40B4-BE49-F238E27FC236}">
                      <a16:creationId xmlns:a16="http://schemas.microsoft.com/office/drawing/2014/main" id="{B50744DA-9181-4567-8238-A5292ECD1B09}"/>
                    </a:ext>
                  </a:extLst>
                </p:cNvPr>
                <p:cNvPicPr/>
                <p:nvPr/>
              </p:nvPicPr>
              <p:blipFill>
                <a:blip r:embed="rId161"/>
                <a:stretch>
                  <a:fillRect/>
                </a:stretch>
              </p:blipFill>
              <p:spPr>
                <a:xfrm>
                  <a:off x="2594715" y="5895667"/>
                  <a:ext cx="91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3" name="Ink 132">
                  <a:extLst>
                    <a:ext uri="{FF2B5EF4-FFF2-40B4-BE49-F238E27FC236}">
                      <a16:creationId xmlns:a16="http://schemas.microsoft.com/office/drawing/2014/main" id="{A3E8AB5E-53EF-4B64-BA90-7CCA152DDD65}"/>
                    </a:ext>
                  </a:extLst>
                </p14:cNvPr>
                <p14:cNvContentPartPr/>
                <p14:nvPr/>
              </p14:nvContentPartPr>
              <p14:xfrm>
                <a:off x="2693715" y="5824027"/>
                <a:ext cx="330840" cy="86760"/>
              </p14:xfrm>
            </p:contentPart>
          </mc:Choice>
          <mc:Fallback>
            <p:pic>
              <p:nvPicPr>
                <p:cNvPr id="133" name="Ink 132">
                  <a:extLst>
                    <a:ext uri="{FF2B5EF4-FFF2-40B4-BE49-F238E27FC236}">
                      <a16:creationId xmlns:a16="http://schemas.microsoft.com/office/drawing/2014/main" id="{A3E8AB5E-53EF-4B64-BA90-7CCA152DDD65}"/>
                    </a:ext>
                  </a:extLst>
                </p:cNvPr>
                <p:cNvPicPr/>
                <p:nvPr/>
              </p:nvPicPr>
              <p:blipFill>
                <a:blip r:embed="rId163"/>
                <a:stretch>
                  <a:fillRect/>
                </a:stretch>
              </p:blipFill>
              <p:spPr>
                <a:xfrm>
                  <a:off x="2684715" y="5815027"/>
                  <a:ext cx="348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4" name="Ink 133">
                  <a:extLst>
                    <a:ext uri="{FF2B5EF4-FFF2-40B4-BE49-F238E27FC236}">
                      <a16:creationId xmlns:a16="http://schemas.microsoft.com/office/drawing/2014/main" id="{50B3D7E0-D6A5-474C-A0AF-79589C2D2F61}"/>
                    </a:ext>
                  </a:extLst>
                </p14:cNvPr>
                <p14:cNvContentPartPr/>
                <p14:nvPr/>
              </p14:nvContentPartPr>
              <p14:xfrm>
                <a:off x="2874075" y="5790547"/>
                <a:ext cx="103320" cy="119160"/>
              </p14:xfrm>
            </p:contentPart>
          </mc:Choice>
          <mc:Fallback>
            <p:pic>
              <p:nvPicPr>
                <p:cNvPr id="134" name="Ink 133">
                  <a:extLst>
                    <a:ext uri="{FF2B5EF4-FFF2-40B4-BE49-F238E27FC236}">
                      <a16:creationId xmlns:a16="http://schemas.microsoft.com/office/drawing/2014/main" id="{50B3D7E0-D6A5-474C-A0AF-79589C2D2F61}"/>
                    </a:ext>
                  </a:extLst>
                </p:cNvPr>
                <p:cNvPicPr/>
                <p:nvPr/>
              </p:nvPicPr>
              <p:blipFill>
                <a:blip r:embed="rId165"/>
                <a:stretch>
                  <a:fillRect/>
                </a:stretch>
              </p:blipFill>
              <p:spPr>
                <a:xfrm>
                  <a:off x="2865435" y="5781547"/>
                  <a:ext cx="120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5" name="Ink 134">
                  <a:extLst>
                    <a:ext uri="{FF2B5EF4-FFF2-40B4-BE49-F238E27FC236}">
                      <a16:creationId xmlns:a16="http://schemas.microsoft.com/office/drawing/2014/main" id="{AA8956BB-7696-4A22-B1CA-5F537CC9B317}"/>
                    </a:ext>
                  </a:extLst>
                </p14:cNvPr>
                <p14:cNvContentPartPr/>
                <p14:nvPr/>
              </p14:nvContentPartPr>
              <p14:xfrm>
                <a:off x="3015195" y="5804587"/>
                <a:ext cx="167040" cy="74880"/>
              </p14:xfrm>
            </p:contentPart>
          </mc:Choice>
          <mc:Fallback>
            <p:pic>
              <p:nvPicPr>
                <p:cNvPr id="135" name="Ink 134">
                  <a:extLst>
                    <a:ext uri="{FF2B5EF4-FFF2-40B4-BE49-F238E27FC236}">
                      <a16:creationId xmlns:a16="http://schemas.microsoft.com/office/drawing/2014/main" id="{AA8956BB-7696-4A22-B1CA-5F537CC9B317}"/>
                    </a:ext>
                  </a:extLst>
                </p:cNvPr>
                <p:cNvPicPr/>
                <p:nvPr/>
              </p:nvPicPr>
              <p:blipFill>
                <a:blip r:embed="rId167"/>
                <a:stretch>
                  <a:fillRect/>
                </a:stretch>
              </p:blipFill>
              <p:spPr>
                <a:xfrm>
                  <a:off x="3006195" y="5795587"/>
                  <a:ext cx="184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7" name="Ink 136">
                  <a:extLst>
                    <a:ext uri="{FF2B5EF4-FFF2-40B4-BE49-F238E27FC236}">
                      <a16:creationId xmlns:a16="http://schemas.microsoft.com/office/drawing/2014/main" id="{430B056D-529A-4559-9727-8A07E03AE58C}"/>
                    </a:ext>
                  </a:extLst>
                </p14:cNvPr>
                <p14:cNvContentPartPr/>
                <p14:nvPr/>
              </p14:nvContentPartPr>
              <p14:xfrm>
                <a:off x="3240555" y="5697307"/>
                <a:ext cx="470880" cy="363960"/>
              </p14:xfrm>
            </p:contentPart>
          </mc:Choice>
          <mc:Fallback>
            <p:pic>
              <p:nvPicPr>
                <p:cNvPr id="137" name="Ink 136">
                  <a:extLst>
                    <a:ext uri="{FF2B5EF4-FFF2-40B4-BE49-F238E27FC236}">
                      <a16:creationId xmlns:a16="http://schemas.microsoft.com/office/drawing/2014/main" id="{430B056D-529A-4559-9727-8A07E03AE58C}"/>
                    </a:ext>
                  </a:extLst>
                </p:cNvPr>
                <p:cNvPicPr/>
                <p:nvPr/>
              </p:nvPicPr>
              <p:blipFill>
                <a:blip r:embed="rId169"/>
                <a:stretch>
                  <a:fillRect/>
                </a:stretch>
              </p:blipFill>
              <p:spPr>
                <a:xfrm>
                  <a:off x="3231555" y="5688307"/>
                  <a:ext cx="48852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8" name="Ink 137">
                  <a:extLst>
                    <a:ext uri="{FF2B5EF4-FFF2-40B4-BE49-F238E27FC236}">
                      <a16:creationId xmlns:a16="http://schemas.microsoft.com/office/drawing/2014/main" id="{48EAA804-FE2B-45E6-AFD4-3AF66067A0F9}"/>
                    </a:ext>
                  </a:extLst>
                </p14:cNvPr>
                <p14:cNvContentPartPr/>
                <p14:nvPr/>
              </p14:nvContentPartPr>
              <p14:xfrm>
                <a:off x="3687675" y="5665627"/>
                <a:ext cx="60840" cy="188280"/>
              </p14:xfrm>
            </p:contentPart>
          </mc:Choice>
          <mc:Fallback>
            <p:pic>
              <p:nvPicPr>
                <p:cNvPr id="138" name="Ink 137">
                  <a:extLst>
                    <a:ext uri="{FF2B5EF4-FFF2-40B4-BE49-F238E27FC236}">
                      <a16:creationId xmlns:a16="http://schemas.microsoft.com/office/drawing/2014/main" id="{48EAA804-FE2B-45E6-AFD4-3AF66067A0F9}"/>
                    </a:ext>
                  </a:extLst>
                </p:cNvPr>
                <p:cNvPicPr/>
                <p:nvPr/>
              </p:nvPicPr>
              <p:blipFill>
                <a:blip r:embed="rId171"/>
                <a:stretch>
                  <a:fillRect/>
                </a:stretch>
              </p:blipFill>
              <p:spPr>
                <a:xfrm>
                  <a:off x="3679035" y="5656627"/>
                  <a:ext cx="78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9" name="Ink 138">
                  <a:extLst>
                    <a:ext uri="{FF2B5EF4-FFF2-40B4-BE49-F238E27FC236}">
                      <a16:creationId xmlns:a16="http://schemas.microsoft.com/office/drawing/2014/main" id="{2DE89072-80A4-4387-881C-166991FA1127}"/>
                    </a:ext>
                  </a:extLst>
                </p14:cNvPr>
                <p14:cNvContentPartPr/>
                <p14:nvPr/>
              </p14:nvContentPartPr>
              <p14:xfrm>
                <a:off x="3689115" y="5784427"/>
                <a:ext cx="138240" cy="6480"/>
              </p14:xfrm>
            </p:contentPart>
          </mc:Choice>
          <mc:Fallback>
            <p:pic>
              <p:nvPicPr>
                <p:cNvPr id="139" name="Ink 138">
                  <a:extLst>
                    <a:ext uri="{FF2B5EF4-FFF2-40B4-BE49-F238E27FC236}">
                      <a16:creationId xmlns:a16="http://schemas.microsoft.com/office/drawing/2014/main" id="{2DE89072-80A4-4387-881C-166991FA1127}"/>
                    </a:ext>
                  </a:extLst>
                </p:cNvPr>
                <p:cNvPicPr/>
                <p:nvPr/>
              </p:nvPicPr>
              <p:blipFill>
                <a:blip r:embed="rId173"/>
                <a:stretch>
                  <a:fillRect/>
                </a:stretch>
              </p:blipFill>
              <p:spPr>
                <a:xfrm>
                  <a:off x="3680475" y="5775427"/>
                  <a:ext cx="155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0" name="Ink 139">
                  <a:extLst>
                    <a:ext uri="{FF2B5EF4-FFF2-40B4-BE49-F238E27FC236}">
                      <a16:creationId xmlns:a16="http://schemas.microsoft.com/office/drawing/2014/main" id="{A2DCE805-11CB-4C4A-9E27-470F06DCE2F1}"/>
                    </a:ext>
                  </a:extLst>
                </p14:cNvPr>
                <p14:cNvContentPartPr/>
                <p14:nvPr/>
              </p14:nvContentPartPr>
              <p14:xfrm>
                <a:off x="3789195" y="5766427"/>
                <a:ext cx="338040" cy="104400"/>
              </p14:xfrm>
            </p:contentPart>
          </mc:Choice>
          <mc:Fallback>
            <p:pic>
              <p:nvPicPr>
                <p:cNvPr id="140" name="Ink 139">
                  <a:extLst>
                    <a:ext uri="{FF2B5EF4-FFF2-40B4-BE49-F238E27FC236}">
                      <a16:creationId xmlns:a16="http://schemas.microsoft.com/office/drawing/2014/main" id="{A2DCE805-11CB-4C4A-9E27-470F06DCE2F1}"/>
                    </a:ext>
                  </a:extLst>
                </p:cNvPr>
                <p:cNvPicPr/>
                <p:nvPr/>
              </p:nvPicPr>
              <p:blipFill>
                <a:blip r:embed="rId175"/>
                <a:stretch>
                  <a:fillRect/>
                </a:stretch>
              </p:blipFill>
              <p:spPr>
                <a:xfrm>
                  <a:off x="3780195" y="5757787"/>
                  <a:ext cx="355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1" name="Ink 140">
                  <a:extLst>
                    <a:ext uri="{FF2B5EF4-FFF2-40B4-BE49-F238E27FC236}">
                      <a16:creationId xmlns:a16="http://schemas.microsoft.com/office/drawing/2014/main" id="{8B1D6CCE-1656-438F-96C4-773FF216BD5E}"/>
                    </a:ext>
                  </a:extLst>
                </p14:cNvPr>
                <p14:cNvContentPartPr/>
                <p14:nvPr/>
              </p14:nvContentPartPr>
              <p14:xfrm>
                <a:off x="4089795" y="5796307"/>
                <a:ext cx="217440" cy="69480"/>
              </p14:xfrm>
            </p:contentPart>
          </mc:Choice>
          <mc:Fallback>
            <p:pic>
              <p:nvPicPr>
                <p:cNvPr id="141" name="Ink 140">
                  <a:extLst>
                    <a:ext uri="{FF2B5EF4-FFF2-40B4-BE49-F238E27FC236}">
                      <a16:creationId xmlns:a16="http://schemas.microsoft.com/office/drawing/2014/main" id="{8B1D6CCE-1656-438F-96C4-773FF216BD5E}"/>
                    </a:ext>
                  </a:extLst>
                </p:cNvPr>
                <p:cNvPicPr/>
                <p:nvPr/>
              </p:nvPicPr>
              <p:blipFill>
                <a:blip r:embed="rId177"/>
                <a:stretch>
                  <a:fillRect/>
                </a:stretch>
              </p:blipFill>
              <p:spPr>
                <a:xfrm>
                  <a:off x="4080795" y="5787667"/>
                  <a:ext cx="235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2" name="Ink 141">
                  <a:extLst>
                    <a:ext uri="{FF2B5EF4-FFF2-40B4-BE49-F238E27FC236}">
                      <a16:creationId xmlns:a16="http://schemas.microsoft.com/office/drawing/2014/main" id="{DCEEE305-1E2D-4E23-A18C-2D2F29592D29}"/>
                    </a:ext>
                  </a:extLst>
                </p14:cNvPr>
                <p14:cNvContentPartPr/>
                <p14:nvPr/>
              </p14:nvContentPartPr>
              <p14:xfrm>
                <a:off x="4275555" y="5681827"/>
                <a:ext cx="257400" cy="173160"/>
              </p14:xfrm>
            </p:contentPart>
          </mc:Choice>
          <mc:Fallback>
            <p:pic>
              <p:nvPicPr>
                <p:cNvPr id="142" name="Ink 141">
                  <a:extLst>
                    <a:ext uri="{FF2B5EF4-FFF2-40B4-BE49-F238E27FC236}">
                      <a16:creationId xmlns:a16="http://schemas.microsoft.com/office/drawing/2014/main" id="{DCEEE305-1E2D-4E23-A18C-2D2F29592D29}"/>
                    </a:ext>
                  </a:extLst>
                </p:cNvPr>
                <p:cNvPicPr/>
                <p:nvPr/>
              </p:nvPicPr>
              <p:blipFill>
                <a:blip r:embed="rId179"/>
                <a:stretch>
                  <a:fillRect/>
                </a:stretch>
              </p:blipFill>
              <p:spPr>
                <a:xfrm>
                  <a:off x="4266555" y="5673187"/>
                  <a:ext cx="275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3" name="Ink 142">
                  <a:extLst>
                    <a:ext uri="{FF2B5EF4-FFF2-40B4-BE49-F238E27FC236}">
                      <a16:creationId xmlns:a16="http://schemas.microsoft.com/office/drawing/2014/main" id="{74D46DFE-A8CD-42DC-8AEF-332A57C8456E}"/>
                    </a:ext>
                  </a:extLst>
                </p14:cNvPr>
                <p14:cNvContentPartPr/>
                <p14:nvPr/>
              </p14:nvContentPartPr>
              <p14:xfrm>
                <a:off x="4220835" y="5711347"/>
                <a:ext cx="167400" cy="32040"/>
              </p14:xfrm>
            </p:contentPart>
          </mc:Choice>
          <mc:Fallback>
            <p:pic>
              <p:nvPicPr>
                <p:cNvPr id="143" name="Ink 142">
                  <a:extLst>
                    <a:ext uri="{FF2B5EF4-FFF2-40B4-BE49-F238E27FC236}">
                      <a16:creationId xmlns:a16="http://schemas.microsoft.com/office/drawing/2014/main" id="{74D46DFE-A8CD-42DC-8AEF-332A57C8456E}"/>
                    </a:ext>
                  </a:extLst>
                </p:cNvPr>
                <p:cNvPicPr/>
                <p:nvPr/>
              </p:nvPicPr>
              <p:blipFill>
                <a:blip r:embed="rId181"/>
                <a:stretch>
                  <a:fillRect/>
                </a:stretch>
              </p:blipFill>
              <p:spPr>
                <a:xfrm>
                  <a:off x="4212195" y="5702347"/>
                  <a:ext cx="185040" cy="49680"/>
                </a:xfrm>
                <a:prstGeom prst="rect">
                  <a:avLst/>
                </a:prstGeom>
              </p:spPr>
            </p:pic>
          </mc:Fallback>
        </mc:AlternateContent>
      </p:grpSp>
      <p:grpSp>
        <p:nvGrpSpPr>
          <p:cNvPr id="155" name="Group 154">
            <a:extLst>
              <a:ext uri="{FF2B5EF4-FFF2-40B4-BE49-F238E27FC236}">
                <a16:creationId xmlns:a16="http://schemas.microsoft.com/office/drawing/2014/main" id="{E39C820C-4741-4141-BAF8-83F2C8365060}"/>
              </a:ext>
            </a:extLst>
          </p:cNvPr>
          <p:cNvGrpSpPr/>
          <p:nvPr/>
        </p:nvGrpSpPr>
        <p:grpSpPr>
          <a:xfrm>
            <a:off x="5034795" y="5449267"/>
            <a:ext cx="1005840" cy="609840"/>
            <a:chOff x="5034795" y="5449267"/>
            <a:chExt cx="1005840" cy="609840"/>
          </a:xfrm>
        </p:grpSpPr>
        <mc:AlternateContent xmlns:mc="http://schemas.openxmlformats.org/markup-compatibility/2006">
          <mc:Choice xmlns:p14="http://schemas.microsoft.com/office/powerpoint/2010/main" Requires="p14">
            <p:contentPart p14:bwMode="auto" r:id="rId182">
              <p14:nvContentPartPr>
                <p14:cNvPr id="145" name="Ink 144">
                  <a:extLst>
                    <a:ext uri="{FF2B5EF4-FFF2-40B4-BE49-F238E27FC236}">
                      <a16:creationId xmlns:a16="http://schemas.microsoft.com/office/drawing/2014/main" id="{C5114EA5-49CE-41DE-B694-49B016DDBB74}"/>
                    </a:ext>
                  </a:extLst>
                </p14:cNvPr>
                <p14:cNvContentPartPr/>
                <p14:nvPr/>
              </p14:nvContentPartPr>
              <p14:xfrm>
                <a:off x="5600355" y="5705227"/>
                <a:ext cx="167760" cy="132480"/>
              </p14:xfrm>
            </p:contentPart>
          </mc:Choice>
          <mc:Fallback>
            <p:pic>
              <p:nvPicPr>
                <p:cNvPr id="145" name="Ink 144">
                  <a:extLst>
                    <a:ext uri="{FF2B5EF4-FFF2-40B4-BE49-F238E27FC236}">
                      <a16:creationId xmlns:a16="http://schemas.microsoft.com/office/drawing/2014/main" id="{C5114EA5-49CE-41DE-B694-49B016DDBB74}"/>
                    </a:ext>
                  </a:extLst>
                </p:cNvPr>
                <p:cNvPicPr/>
                <p:nvPr/>
              </p:nvPicPr>
              <p:blipFill>
                <a:blip r:embed="rId183"/>
                <a:stretch>
                  <a:fillRect/>
                </a:stretch>
              </p:blipFill>
              <p:spPr>
                <a:xfrm>
                  <a:off x="5591715" y="5696587"/>
                  <a:ext cx="185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6" name="Ink 145">
                  <a:extLst>
                    <a:ext uri="{FF2B5EF4-FFF2-40B4-BE49-F238E27FC236}">
                      <a16:creationId xmlns:a16="http://schemas.microsoft.com/office/drawing/2014/main" id="{D95B3217-7E49-4EEF-ADB0-6ABEDE94B50A}"/>
                    </a:ext>
                  </a:extLst>
                </p14:cNvPr>
                <p14:cNvContentPartPr/>
                <p14:nvPr/>
              </p14:nvContentPartPr>
              <p14:xfrm>
                <a:off x="5509995" y="5594347"/>
                <a:ext cx="76320" cy="60840"/>
              </p14:xfrm>
            </p:contentPart>
          </mc:Choice>
          <mc:Fallback>
            <p:pic>
              <p:nvPicPr>
                <p:cNvPr id="146" name="Ink 145">
                  <a:extLst>
                    <a:ext uri="{FF2B5EF4-FFF2-40B4-BE49-F238E27FC236}">
                      <a16:creationId xmlns:a16="http://schemas.microsoft.com/office/drawing/2014/main" id="{D95B3217-7E49-4EEF-ADB0-6ABEDE94B50A}"/>
                    </a:ext>
                  </a:extLst>
                </p:cNvPr>
                <p:cNvPicPr/>
                <p:nvPr/>
              </p:nvPicPr>
              <p:blipFill>
                <a:blip r:embed="rId185"/>
                <a:stretch>
                  <a:fillRect/>
                </a:stretch>
              </p:blipFill>
              <p:spPr>
                <a:xfrm>
                  <a:off x="5501355" y="5585707"/>
                  <a:ext cx="93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7" name="Ink 146">
                  <a:extLst>
                    <a:ext uri="{FF2B5EF4-FFF2-40B4-BE49-F238E27FC236}">
                      <a16:creationId xmlns:a16="http://schemas.microsoft.com/office/drawing/2014/main" id="{A6963462-6A83-4FB6-8630-D63F73B41AC2}"/>
                    </a:ext>
                  </a:extLst>
                </p14:cNvPr>
                <p14:cNvContentPartPr/>
                <p14:nvPr/>
              </p14:nvContentPartPr>
              <p14:xfrm>
                <a:off x="5560755" y="5581747"/>
                <a:ext cx="80280" cy="77040"/>
              </p14:xfrm>
            </p:contentPart>
          </mc:Choice>
          <mc:Fallback>
            <p:pic>
              <p:nvPicPr>
                <p:cNvPr id="147" name="Ink 146">
                  <a:extLst>
                    <a:ext uri="{FF2B5EF4-FFF2-40B4-BE49-F238E27FC236}">
                      <a16:creationId xmlns:a16="http://schemas.microsoft.com/office/drawing/2014/main" id="{A6963462-6A83-4FB6-8630-D63F73B41AC2}"/>
                    </a:ext>
                  </a:extLst>
                </p:cNvPr>
                <p:cNvPicPr/>
                <p:nvPr/>
              </p:nvPicPr>
              <p:blipFill>
                <a:blip r:embed="rId187"/>
                <a:stretch>
                  <a:fillRect/>
                </a:stretch>
              </p:blipFill>
              <p:spPr>
                <a:xfrm>
                  <a:off x="5552115" y="5572747"/>
                  <a:ext cx="97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8" name="Ink 147">
                  <a:extLst>
                    <a:ext uri="{FF2B5EF4-FFF2-40B4-BE49-F238E27FC236}">
                      <a16:creationId xmlns:a16="http://schemas.microsoft.com/office/drawing/2014/main" id="{8D2A1F94-A427-4224-8EE6-C545DBECF0DA}"/>
                    </a:ext>
                  </a:extLst>
                </p14:cNvPr>
                <p14:cNvContentPartPr/>
                <p14:nvPr/>
              </p14:nvContentPartPr>
              <p14:xfrm>
                <a:off x="5319915" y="5449267"/>
                <a:ext cx="169920" cy="124200"/>
              </p14:xfrm>
            </p:contentPart>
          </mc:Choice>
          <mc:Fallback>
            <p:pic>
              <p:nvPicPr>
                <p:cNvPr id="148" name="Ink 147">
                  <a:extLst>
                    <a:ext uri="{FF2B5EF4-FFF2-40B4-BE49-F238E27FC236}">
                      <a16:creationId xmlns:a16="http://schemas.microsoft.com/office/drawing/2014/main" id="{8D2A1F94-A427-4224-8EE6-C545DBECF0DA}"/>
                    </a:ext>
                  </a:extLst>
                </p:cNvPr>
                <p:cNvPicPr/>
                <p:nvPr/>
              </p:nvPicPr>
              <p:blipFill>
                <a:blip r:embed="rId189"/>
                <a:stretch>
                  <a:fillRect/>
                </a:stretch>
              </p:blipFill>
              <p:spPr>
                <a:xfrm>
                  <a:off x="5311275" y="5440267"/>
                  <a:ext cx="187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 name="Ink 148">
                  <a:extLst>
                    <a:ext uri="{FF2B5EF4-FFF2-40B4-BE49-F238E27FC236}">
                      <a16:creationId xmlns:a16="http://schemas.microsoft.com/office/drawing/2014/main" id="{6E83D78E-5E5E-4BE9-B9A8-1F4859968274}"/>
                    </a:ext>
                  </a:extLst>
                </p14:cNvPr>
                <p14:cNvContentPartPr/>
                <p14:nvPr/>
              </p14:nvContentPartPr>
              <p14:xfrm>
                <a:off x="5470755" y="5821867"/>
                <a:ext cx="107640" cy="74160"/>
              </p14:xfrm>
            </p:contentPart>
          </mc:Choice>
          <mc:Fallback>
            <p:pic>
              <p:nvPicPr>
                <p:cNvPr id="149" name="Ink 148">
                  <a:extLst>
                    <a:ext uri="{FF2B5EF4-FFF2-40B4-BE49-F238E27FC236}">
                      <a16:creationId xmlns:a16="http://schemas.microsoft.com/office/drawing/2014/main" id="{6E83D78E-5E5E-4BE9-B9A8-1F4859968274}"/>
                    </a:ext>
                  </a:extLst>
                </p:cNvPr>
                <p:cNvPicPr/>
                <p:nvPr/>
              </p:nvPicPr>
              <p:blipFill>
                <a:blip r:embed="rId191"/>
                <a:stretch>
                  <a:fillRect/>
                </a:stretch>
              </p:blipFill>
              <p:spPr>
                <a:xfrm>
                  <a:off x="5461755" y="5813227"/>
                  <a:ext cx="125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1" name="Ink 150">
                  <a:extLst>
                    <a:ext uri="{FF2B5EF4-FFF2-40B4-BE49-F238E27FC236}">
                      <a16:creationId xmlns:a16="http://schemas.microsoft.com/office/drawing/2014/main" id="{6918E0EA-CFE8-4993-B5CF-B9F03788891D}"/>
                    </a:ext>
                  </a:extLst>
                </p14:cNvPr>
                <p14:cNvContentPartPr/>
                <p14:nvPr/>
              </p14:nvContentPartPr>
              <p14:xfrm>
                <a:off x="5034795" y="5951107"/>
                <a:ext cx="407160" cy="108000"/>
              </p14:xfrm>
            </p:contentPart>
          </mc:Choice>
          <mc:Fallback>
            <p:pic>
              <p:nvPicPr>
                <p:cNvPr id="151" name="Ink 150">
                  <a:extLst>
                    <a:ext uri="{FF2B5EF4-FFF2-40B4-BE49-F238E27FC236}">
                      <a16:creationId xmlns:a16="http://schemas.microsoft.com/office/drawing/2014/main" id="{6918E0EA-CFE8-4993-B5CF-B9F03788891D}"/>
                    </a:ext>
                  </a:extLst>
                </p:cNvPr>
                <p:cNvPicPr/>
                <p:nvPr/>
              </p:nvPicPr>
              <p:blipFill>
                <a:blip r:embed="rId193"/>
                <a:stretch>
                  <a:fillRect/>
                </a:stretch>
              </p:blipFill>
              <p:spPr>
                <a:xfrm>
                  <a:off x="5025795" y="5942107"/>
                  <a:ext cx="424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2" name="Ink 151">
                  <a:extLst>
                    <a:ext uri="{FF2B5EF4-FFF2-40B4-BE49-F238E27FC236}">
                      <a16:creationId xmlns:a16="http://schemas.microsoft.com/office/drawing/2014/main" id="{91833192-A8B3-4532-A529-8EED2CE6F60E}"/>
                    </a:ext>
                  </a:extLst>
                </p14:cNvPr>
                <p14:cNvContentPartPr/>
                <p14:nvPr/>
              </p14:nvContentPartPr>
              <p14:xfrm>
                <a:off x="5478675" y="5962267"/>
                <a:ext cx="25560" cy="83520"/>
              </p14:xfrm>
            </p:contentPart>
          </mc:Choice>
          <mc:Fallback>
            <p:pic>
              <p:nvPicPr>
                <p:cNvPr id="152" name="Ink 151">
                  <a:extLst>
                    <a:ext uri="{FF2B5EF4-FFF2-40B4-BE49-F238E27FC236}">
                      <a16:creationId xmlns:a16="http://schemas.microsoft.com/office/drawing/2014/main" id="{91833192-A8B3-4532-A529-8EED2CE6F60E}"/>
                    </a:ext>
                  </a:extLst>
                </p:cNvPr>
                <p:cNvPicPr/>
                <p:nvPr/>
              </p:nvPicPr>
              <p:blipFill>
                <a:blip r:embed="rId195"/>
                <a:stretch>
                  <a:fillRect/>
                </a:stretch>
              </p:blipFill>
              <p:spPr>
                <a:xfrm>
                  <a:off x="5470035" y="5953267"/>
                  <a:ext cx="43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Ink 152">
                  <a:extLst>
                    <a:ext uri="{FF2B5EF4-FFF2-40B4-BE49-F238E27FC236}">
                      <a16:creationId xmlns:a16="http://schemas.microsoft.com/office/drawing/2014/main" id="{4AB31A65-0760-4D5E-90EF-E42D2D174F2E}"/>
                    </a:ext>
                  </a:extLst>
                </p14:cNvPr>
                <p14:cNvContentPartPr/>
                <p14:nvPr/>
              </p14:nvContentPartPr>
              <p14:xfrm>
                <a:off x="5461035" y="5903947"/>
                <a:ext cx="174240" cy="124920"/>
              </p14:xfrm>
            </p:contentPart>
          </mc:Choice>
          <mc:Fallback>
            <p:pic>
              <p:nvPicPr>
                <p:cNvPr id="153" name="Ink 152">
                  <a:extLst>
                    <a:ext uri="{FF2B5EF4-FFF2-40B4-BE49-F238E27FC236}">
                      <a16:creationId xmlns:a16="http://schemas.microsoft.com/office/drawing/2014/main" id="{4AB31A65-0760-4D5E-90EF-E42D2D174F2E}"/>
                    </a:ext>
                  </a:extLst>
                </p:cNvPr>
                <p:cNvPicPr/>
                <p:nvPr/>
              </p:nvPicPr>
              <p:blipFill>
                <a:blip r:embed="rId197"/>
                <a:stretch>
                  <a:fillRect/>
                </a:stretch>
              </p:blipFill>
              <p:spPr>
                <a:xfrm>
                  <a:off x="5452035" y="5894947"/>
                  <a:ext cx="191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4" name="Ink 153">
                  <a:extLst>
                    <a:ext uri="{FF2B5EF4-FFF2-40B4-BE49-F238E27FC236}">
                      <a16:creationId xmlns:a16="http://schemas.microsoft.com/office/drawing/2014/main" id="{C9CDEAC5-5752-4047-98C4-1ACD2B490D19}"/>
                    </a:ext>
                  </a:extLst>
                </p14:cNvPr>
                <p14:cNvContentPartPr/>
                <p14:nvPr/>
              </p14:nvContentPartPr>
              <p14:xfrm>
                <a:off x="5894835" y="5800267"/>
                <a:ext cx="145800" cy="22680"/>
              </p14:xfrm>
            </p:contentPart>
          </mc:Choice>
          <mc:Fallback>
            <p:pic>
              <p:nvPicPr>
                <p:cNvPr id="154" name="Ink 153">
                  <a:extLst>
                    <a:ext uri="{FF2B5EF4-FFF2-40B4-BE49-F238E27FC236}">
                      <a16:creationId xmlns:a16="http://schemas.microsoft.com/office/drawing/2014/main" id="{C9CDEAC5-5752-4047-98C4-1ACD2B490D19}"/>
                    </a:ext>
                  </a:extLst>
                </p:cNvPr>
                <p:cNvPicPr/>
                <p:nvPr/>
              </p:nvPicPr>
              <p:blipFill>
                <a:blip r:embed="rId199"/>
                <a:stretch>
                  <a:fillRect/>
                </a:stretch>
              </p:blipFill>
              <p:spPr>
                <a:xfrm>
                  <a:off x="5886195" y="5791627"/>
                  <a:ext cx="163440" cy="40320"/>
                </a:xfrm>
                <a:prstGeom prst="rect">
                  <a:avLst/>
                </a:prstGeom>
              </p:spPr>
            </p:pic>
          </mc:Fallback>
        </mc:AlternateContent>
      </p:grpSp>
      <p:grpSp>
        <p:nvGrpSpPr>
          <p:cNvPr id="167" name="Group 166">
            <a:extLst>
              <a:ext uri="{FF2B5EF4-FFF2-40B4-BE49-F238E27FC236}">
                <a16:creationId xmlns:a16="http://schemas.microsoft.com/office/drawing/2014/main" id="{1D5E841B-A745-4A1A-B0FA-A30B91A4EB99}"/>
              </a:ext>
            </a:extLst>
          </p:cNvPr>
          <p:cNvGrpSpPr/>
          <p:nvPr/>
        </p:nvGrpSpPr>
        <p:grpSpPr>
          <a:xfrm>
            <a:off x="6221355" y="5516587"/>
            <a:ext cx="2439720" cy="275400"/>
            <a:chOff x="6221355" y="5516587"/>
            <a:chExt cx="2439720" cy="275400"/>
          </a:xfrm>
        </p:grpSpPr>
        <mc:AlternateContent xmlns:mc="http://schemas.openxmlformats.org/markup-compatibility/2006">
          <mc:Choice xmlns:p14="http://schemas.microsoft.com/office/powerpoint/2010/main" Requires="p14">
            <p:contentPart p14:bwMode="auto" r:id="rId200">
              <p14:nvContentPartPr>
                <p14:cNvPr id="156" name="Ink 155">
                  <a:extLst>
                    <a:ext uri="{FF2B5EF4-FFF2-40B4-BE49-F238E27FC236}">
                      <a16:creationId xmlns:a16="http://schemas.microsoft.com/office/drawing/2014/main" id="{2F15CF4D-B79D-4C8F-B7AA-8B41233C7232}"/>
                    </a:ext>
                  </a:extLst>
                </p14:cNvPr>
                <p14:cNvContentPartPr/>
                <p14:nvPr/>
              </p14:nvContentPartPr>
              <p14:xfrm>
                <a:off x="6221355" y="5670667"/>
                <a:ext cx="195120" cy="121320"/>
              </p14:xfrm>
            </p:contentPart>
          </mc:Choice>
          <mc:Fallback>
            <p:pic>
              <p:nvPicPr>
                <p:cNvPr id="156" name="Ink 155">
                  <a:extLst>
                    <a:ext uri="{FF2B5EF4-FFF2-40B4-BE49-F238E27FC236}">
                      <a16:creationId xmlns:a16="http://schemas.microsoft.com/office/drawing/2014/main" id="{2F15CF4D-B79D-4C8F-B7AA-8B41233C7232}"/>
                    </a:ext>
                  </a:extLst>
                </p:cNvPr>
                <p:cNvPicPr/>
                <p:nvPr/>
              </p:nvPicPr>
              <p:blipFill>
                <a:blip r:embed="rId201"/>
                <a:stretch>
                  <a:fillRect/>
                </a:stretch>
              </p:blipFill>
              <p:spPr>
                <a:xfrm>
                  <a:off x="6212715" y="5662027"/>
                  <a:ext cx="212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7" name="Ink 156">
                  <a:extLst>
                    <a:ext uri="{FF2B5EF4-FFF2-40B4-BE49-F238E27FC236}">
                      <a16:creationId xmlns:a16="http://schemas.microsoft.com/office/drawing/2014/main" id="{52F55A0A-59F5-4904-8BB9-463149EA3AE2}"/>
                    </a:ext>
                  </a:extLst>
                </p14:cNvPr>
                <p14:cNvContentPartPr/>
                <p14:nvPr/>
              </p14:nvContentPartPr>
              <p14:xfrm>
                <a:off x="6420435" y="5664907"/>
                <a:ext cx="22680" cy="125280"/>
              </p14:xfrm>
            </p:contentPart>
          </mc:Choice>
          <mc:Fallback>
            <p:pic>
              <p:nvPicPr>
                <p:cNvPr id="157" name="Ink 156">
                  <a:extLst>
                    <a:ext uri="{FF2B5EF4-FFF2-40B4-BE49-F238E27FC236}">
                      <a16:creationId xmlns:a16="http://schemas.microsoft.com/office/drawing/2014/main" id="{52F55A0A-59F5-4904-8BB9-463149EA3AE2}"/>
                    </a:ext>
                  </a:extLst>
                </p:cNvPr>
                <p:cNvPicPr/>
                <p:nvPr/>
              </p:nvPicPr>
              <p:blipFill>
                <a:blip r:embed="rId203"/>
                <a:stretch>
                  <a:fillRect/>
                </a:stretch>
              </p:blipFill>
              <p:spPr>
                <a:xfrm>
                  <a:off x="6411795" y="5655907"/>
                  <a:ext cx="40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8" name="Ink 157">
                  <a:extLst>
                    <a:ext uri="{FF2B5EF4-FFF2-40B4-BE49-F238E27FC236}">
                      <a16:creationId xmlns:a16="http://schemas.microsoft.com/office/drawing/2014/main" id="{3C7B6A6B-471B-4DC1-8658-D67973B2E59B}"/>
                    </a:ext>
                  </a:extLst>
                </p14:cNvPr>
                <p14:cNvContentPartPr/>
                <p14:nvPr/>
              </p14:nvContentPartPr>
              <p14:xfrm>
                <a:off x="6380115" y="5620627"/>
                <a:ext cx="158400" cy="149760"/>
              </p14:xfrm>
            </p:contentPart>
          </mc:Choice>
          <mc:Fallback>
            <p:pic>
              <p:nvPicPr>
                <p:cNvPr id="158" name="Ink 157">
                  <a:extLst>
                    <a:ext uri="{FF2B5EF4-FFF2-40B4-BE49-F238E27FC236}">
                      <a16:creationId xmlns:a16="http://schemas.microsoft.com/office/drawing/2014/main" id="{3C7B6A6B-471B-4DC1-8658-D67973B2E59B}"/>
                    </a:ext>
                  </a:extLst>
                </p:cNvPr>
                <p:cNvPicPr/>
                <p:nvPr/>
              </p:nvPicPr>
              <p:blipFill>
                <a:blip r:embed="rId205"/>
                <a:stretch>
                  <a:fillRect/>
                </a:stretch>
              </p:blipFill>
              <p:spPr>
                <a:xfrm>
                  <a:off x="6371475" y="5611987"/>
                  <a:ext cx="176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9" name="Ink 158">
                  <a:extLst>
                    <a:ext uri="{FF2B5EF4-FFF2-40B4-BE49-F238E27FC236}">
                      <a16:creationId xmlns:a16="http://schemas.microsoft.com/office/drawing/2014/main" id="{278582D3-ADC1-4E5C-9F8B-85B6C7724FE7}"/>
                    </a:ext>
                  </a:extLst>
                </p14:cNvPr>
                <p14:cNvContentPartPr/>
                <p14:nvPr/>
              </p14:nvContentPartPr>
              <p14:xfrm>
                <a:off x="6615195" y="5671027"/>
                <a:ext cx="360360" cy="113040"/>
              </p14:xfrm>
            </p:contentPart>
          </mc:Choice>
          <mc:Fallback>
            <p:pic>
              <p:nvPicPr>
                <p:cNvPr id="159" name="Ink 158">
                  <a:extLst>
                    <a:ext uri="{FF2B5EF4-FFF2-40B4-BE49-F238E27FC236}">
                      <a16:creationId xmlns:a16="http://schemas.microsoft.com/office/drawing/2014/main" id="{278582D3-ADC1-4E5C-9F8B-85B6C7724FE7}"/>
                    </a:ext>
                  </a:extLst>
                </p:cNvPr>
                <p:cNvPicPr/>
                <p:nvPr/>
              </p:nvPicPr>
              <p:blipFill>
                <a:blip r:embed="rId207"/>
                <a:stretch>
                  <a:fillRect/>
                </a:stretch>
              </p:blipFill>
              <p:spPr>
                <a:xfrm>
                  <a:off x="6606195" y="5662027"/>
                  <a:ext cx="378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0" name="Ink 159">
                  <a:extLst>
                    <a:ext uri="{FF2B5EF4-FFF2-40B4-BE49-F238E27FC236}">
                      <a16:creationId xmlns:a16="http://schemas.microsoft.com/office/drawing/2014/main" id="{2311D133-325E-45E8-95F7-2156D165E041}"/>
                    </a:ext>
                  </a:extLst>
                </p14:cNvPr>
                <p14:cNvContentPartPr/>
                <p14:nvPr/>
              </p14:nvContentPartPr>
              <p14:xfrm>
                <a:off x="6964755" y="5590387"/>
                <a:ext cx="223560" cy="133920"/>
              </p14:xfrm>
            </p:contentPart>
          </mc:Choice>
          <mc:Fallback>
            <p:pic>
              <p:nvPicPr>
                <p:cNvPr id="160" name="Ink 159">
                  <a:extLst>
                    <a:ext uri="{FF2B5EF4-FFF2-40B4-BE49-F238E27FC236}">
                      <a16:creationId xmlns:a16="http://schemas.microsoft.com/office/drawing/2014/main" id="{2311D133-325E-45E8-95F7-2156D165E041}"/>
                    </a:ext>
                  </a:extLst>
                </p:cNvPr>
                <p:cNvPicPr/>
                <p:nvPr/>
              </p:nvPicPr>
              <p:blipFill>
                <a:blip r:embed="rId209"/>
                <a:stretch>
                  <a:fillRect/>
                </a:stretch>
              </p:blipFill>
              <p:spPr>
                <a:xfrm>
                  <a:off x="6956115" y="5581747"/>
                  <a:ext cx="241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1" name="Ink 160">
                  <a:extLst>
                    <a:ext uri="{FF2B5EF4-FFF2-40B4-BE49-F238E27FC236}">
                      <a16:creationId xmlns:a16="http://schemas.microsoft.com/office/drawing/2014/main" id="{4B42F8F7-965D-4891-AD48-B9E45BD810AE}"/>
                    </a:ext>
                  </a:extLst>
                </p14:cNvPr>
                <p14:cNvContentPartPr/>
                <p14:nvPr/>
              </p14:nvContentPartPr>
              <p14:xfrm>
                <a:off x="7163115" y="5548267"/>
                <a:ext cx="162000" cy="140040"/>
              </p14:xfrm>
            </p:contentPart>
          </mc:Choice>
          <mc:Fallback>
            <p:pic>
              <p:nvPicPr>
                <p:cNvPr id="161" name="Ink 160">
                  <a:extLst>
                    <a:ext uri="{FF2B5EF4-FFF2-40B4-BE49-F238E27FC236}">
                      <a16:creationId xmlns:a16="http://schemas.microsoft.com/office/drawing/2014/main" id="{4B42F8F7-965D-4891-AD48-B9E45BD810AE}"/>
                    </a:ext>
                  </a:extLst>
                </p:cNvPr>
                <p:cNvPicPr/>
                <p:nvPr/>
              </p:nvPicPr>
              <p:blipFill>
                <a:blip r:embed="rId211"/>
                <a:stretch>
                  <a:fillRect/>
                </a:stretch>
              </p:blipFill>
              <p:spPr>
                <a:xfrm>
                  <a:off x="7154475" y="5539267"/>
                  <a:ext cx="179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2" name="Ink 161">
                  <a:extLst>
                    <a:ext uri="{FF2B5EF4-FFF2-40B4-BE49-F238E27FC236}">
                      <a16:creationId xmlns:a16="http://schemas.microsoft.com/office/drawing/2014/main" id="{89475ECB-7BAC-4FC3-BCBD-318BE8C5CD3D}"/>
                    </a:ext>
                  </a:extLst>
                </p14:cNvPr>
                <p14:cNvContentPartPr/>
                <p14:nvPr/>
              </p14:nvContentPartPr>
              <p14:xfrm>
                <a:off x="7373355" y="5619907"/>
                <a:ext cx="117360" cy="123480"/>
              </p14:xfrm>
            </p:contentPart>
          </mc:Choice>
          <mc:Fallback>
            <p:pic>
              <p:nvPicPr>
                <p:cNvPr id="162" name="Ink 161">
                  <a:extLst>
                    <a:ext uri="{FF2B5EF4-FFF2-40B4-BE49-F238E27FC236}">
                      <a16:creationId xmlns:a16="http://schemas.microsoft.com/office/drawing/2014/main" id="{89475ECB-7BAC-4FC3-BCBD-318BE8C5CD3D}"/>
                    </a:ext>
                  </a:extLst>
                </p:cNvPr>
                <p:cNvPicPr/>
                <p:nvPr/>
              </p:nvPicPr>
              <p:blipFill>
                <a:blip r:embed="rId213"/>
                <a:stretch>
                  <a:fillRect/>
                </a:stretch>
              </p:blipFill>
              <p:spPr>
                <a:xfrm>
                  <a:off x="7364715" y="5611267"/>
                  <a:ext cx="135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3" name="Ink 162">
                  <a:extLst>
                    <a:ext uri="{FF2B5EF4-FFF2-40B4-BE49-F238E27FC236}">
                      <a16:creationId xmlns:a16="http://schemas.microsoft.com/office/drawing/2014/main" id="{308D254A-DF11-42C8-AD01-89A3EED60F3C}"/>
                    </a:ext>
                  </a:extLst>
                </p14:cNvPr>
                <p14:cNvContentPartPr/>
                <p14:nvPr/>
              </p14:nvContentPartPr>
              <p14:xfrm>
                <a:off x="7556955" y="5667067"/>
                <a:ext cx="137880" cy="8640"/>
              </p14:xfrm>
            </p:contentPart>
          </mc:Choice>
          <mc:Fallback>
            <p:pic>
              <p:nvPicPr>
                <p:cNvPr id="163" name="Ink 162">
                  <a:extLst>
                    <a:ext uri="{FF2B5EF4-FFF2-40B4-BE49-F238E27FC236}">
                      <a16:creationId xmlns:a16="http://schemas.microsoft.com/office/drawing/2014/main" id="{308D254A-DF11-42C8-AD01-89A3EED60F3C}"/>
                    </a:ext>
                  </a:extLst>
                </p:cNvPr>
                <p:cNvPicPr/>
                <p:nvPr/>
              </p:nvPicPr>
              <p:blipFill>
                <a:blip r:embed="rId215"/>
                <a:stretch>
                  <a:fillRect/>
                </a:stretch>
              </p:blipFill>
              <p:spPr>
                <a:xfrm>
                  <a:off x="7547955" y="5658067"/>
                  <a:ext cx="155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4" name="Ink 163">
                  <a:extLst>
                    <a:ext uri="{FF2B5EF4-FFF2-40B4-BE49-F238E27FC236}">
                      <a16:creationId xmlns:a16="http://schemas.microsoft.com/office/drawing/2014/main" id="{F95F4BDE-7B0C-4EC9-B240-F72C3BED7D3E}"/>
                    </a:ext>
                  </a:extLst>
                </p14:cNvPr>
                <p14:cNvContentPartPr/>
                <p14:nvPr/>
              </p14:nvContentPartPr>
              <p14:xfrm>
                <a:off x="7777275" y="5538547"/>
                <a:ext cx="531000" cy="144720"/>
              </p14:xfrm>
            </p:contentPart>
          </mc:Choice>
          <mc:Fallback>
            <p:pic>
              <p:nvPicPr>
                <p:cNvPr id="164" name="Ink 163">
                  <a:extLst>
                    <a:ext uri="{FF2B5EF4-FFF2-40B4-BE49-F238E27FC236}">
                      <a16:creationId xmlns:a16="http://schemas.microsoft.com/office/drawing/2014/main" id="{F95F4BDE-7B0C-4EC9-B240-F72C3BED7D3E}"/>
                    </a:ext>
                  </a:extLst>
                </p:cNvPr>
                <p:cNvPicPr/>
                <p:nvPr/>
              </p:nvPicPr>
              <p:blipFill>
                <a:blip r:embed="rId217"/>
                <a:stretch>
                  <a:fillRect/>
                </a:stretch>
              </p:blipFill>
              <p:spPr>
                <a:xfrm>
                  <a:off x="7768275" y="5529907"/>
                  <a:ext cx="548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5" name="Ink 164">
                  <a:extLst>
                    <a:ext uri="{FF2B5EF4-FFF2-40B4-BE49-F238E27FC236}">
                      <a16:creationId xmlns:a16="http://schemas.microsoft.com/office/drawing/2014/main" id="{C5ECA9D8-35A0-4C8D-8075-73619E891CFB}"/>
                    </a:ext>
                  </a:extLst>
                </p14:cNvPr>
                <p14:cNvContentPartPr/>
                <p14:nvPr/>
              </p14:nvContentPartPr>
              <p14:xfrm>
                <a:off x="8366595" y="5563387"/>
                <a:ext cx="21240" cy="139320"/>
              </p14:xfrm>
            </p:contentPart>
          </mc:Choice>
          <mc:Fallback>
            <p:pic>
              <p:nvPicPr>
                <p:cNvPr id="165" name="Ink 164">
                  <a:extLst>
                    <a:ext uri="{FF2B5EF4-FFF2-40B4-BE49-F238E27FC236}">
                      <a16:creationId xmlns:a16="http://schemas.microsoft.com/office/drawing/2014/main" id="{C5ECA9D8-35A0-4C8D-8075-73619E891CFB}"/>
                    </a:ext>
                  </a:extLst>
                </p:cNvPr>
                <p:cNvPicPr/>
                <p:nvPr/>
              </p:nvPicPr>
              <p:blipFill>
                <a:blip r:embed="rId219"/>
                <a:stretch>
                  <a:fillRect/>
                </a:stretch>
              </p:blipFill>
              <p:spPr>
                <a:xfrm>
                  <a:off x="8357955" y="5554747"/>
                  <a:ext cx="38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6" name="Ink 165">
                  <a:extLst>
                    <a:ext uri="{FF2B5EF4-FFF2-40B4-BE49-F238E27FC236}">
                      <a16:creationId xmlns:a16="http://schemas.microsoft.com/office/drawing/2014/main" id="{44E9F456-E35E-40A2-810D-DF94FCD7E614}"/>
                    </a:ext>
                  </a:extLst>
                </p14:cNvPr>
                <p14:cNvContentPartPr/>
                <p14:nvPr/>
              </p14:nvContentPartPr>
              <p14:xfrm>
                <a:off x="8372715" y="5516587"/>
                <a:ext cx="288360" cy="196200"/>
              </p14:xfrm>
            </p:contentPart>
          </mc:Choice>
          <mc:Fallback>
            <p:pic>
              <p:nvPicPr>
                <p:cNvPr id="166" name="Ink 165">
                  <a:extLst>
                    <a:ext uri="{FF2B5EF4-FFF2-40B4-BE49-F238E27FC236}">
                      <a16:creationId xmlns:a16="http://schemas.microsoft.com/office/drawing/2014/main" id="{44E9F456-E35E-40A2-810D-DF94FCD7E614}"/>
                    </a:ext>
                  </a:extLst>
                </p:cNvPr>
                <p:cNvPicPr/>
                <p:nvPr/>
              </p:nvPicPr>
              <p:blipFill>
                <a:blip r:embed="rId221"/>
                <a:stretch>
                  <a:fillRect/>
                </a:stretch>
              </p:blipFill>
              <p:spPr>
                <a:xfrm>
                  <a:off x="8363715" y="5507587"/>
                  <a:ext cx="306000" cy="21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2">
            <p14:nvContentPartPr>
              <p14:cNvPr id="171" name="Ink 170">
                <a:extLst>
                  <a:ext uri="{FF2B5EF4-FFF2-40B4-BE49-F238E27FC236}">
                    <a16:creationId xmlns:a16="http://schemas.microsoft.com/office/drawing/2014/main" id="{9BA0BE0B-B610-483C-B26D-52B16EB2A0D4}"/>
                  </a:ext>
                </a:extLst>
              </p14:cNvPr>
              <p14:cNvContentPartPr/>
              <p14:nvPr/>
            </p14:nvContentPartPr>
            <p14:xfrm>
              <a:off x="1884075" y="6212107"/>
              <a:ext cx="175680" cy="241560"/>
            </p14:xfrm>
          </p:contentPart>
        </mc:Choice>
        <mc:Fallback>
          <p:pic>
            <p:nvPicPr>
              <p:cNvPr id="171" name="Ink 170">
                <a:extLst>
                  <a:ext uri="{FF2B5EF4-FFF2-40B4-BE49-F238E27FC236}">
                    <a16:creationId xmlns:a16="http://schemas.microsoft.com/office/drawing/2014/main" id="{9BA0BE0B-B610-483C-B26D-52B16EB2A0D4}"/>
                  </a:ext>
                </a:extLst>
              </p:cNvPr>
              <p:cNvPicPr/>
              <p:nvPr/>
            </p:nvPicPr>
            <p:blipFill>
              <a:blip r:embed="rId223"/>
              <a:stretch>
                <a:fillRect/>
              </a:stretch>
            </p:blipFill>
            <p:spPr>
              <a:xfrm>
                <a:off x="1875075" y="6203107"/>
                <a:ext cx="193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Ink 171">
                <a:extLst>
                  <a:ext uri="{FF2B5EF4-FFF2-40B4-BE49-F238E27FC236}">
                    <a16:creationId xmlns:a16="http://schemas.microsoft.com/office/drawing/2014/main" id="{EBC61642-028A-4B82-8771-38938810C2B9}"/>
                  </a:ext>
                </a:extLst>
              </p14:cNvPr>
              <p14:cNvContentPartPr/>
              <p14:nvPr/>
            </p14:nvContentPartPr>
            <p14:xfrm>
              <a:off x="1715235" y="6412987"/>
              <a:ext cx="130320" cy="145440"/>
            </p14:xfrm>
          </p:contentPart>
        </mc:Choice>
        <mc:Fallback>
          <p:pic>
            <p:nvPicPr>
              <p:cNvPr id="172" name="Ink 171">
                <a:extLst>
                  <a:ext uri="{FF2B5EF4-FFF2-40B4-BE49-F238E27FC236}">
                    <a16:creationId xmlns:a16="http://schemas.microsoft.com/office/drawing/2014/main" id="{EBC61642-028A-4B82-8771-38938810C2B9}"/>
                  </a:ext>
                </a:extLst>
              </p:cNvPr>
              <p:cNvPicPr/>
              <p:nvPr/>
            </p:nvPicPr>
            <p:blipFill>
              <a:blip r:embed="rId225"/>
              <a:stretch>
                <a:fillRect/>
              </a:stretch>
            </p:blipFill>
            <p:spPr>
              <a:xfrm>
                <a:off x="1706235" y="6404347"/>
                <a:ext cx="147960" cy="163080"/>
              </a:xfrm>
              <a:prstGeom prst="rect">
                <a:avLst/>
              </a:prstGeom>
            </p:spPr>
          </p:pic>
        </mc:Fallback>
      </mc:AlternateContent>
      <p:grpSp>
        <p:nvGrpSpPr>
          <p:cNvPr id="183" name="Group 182">
            <a:extLst>
              <a:ext uri="{FF2B5EF4-FFF2-40B4-BE49-F238E27FC236}">
                <a16:creationId xmlns:a16="http://schemas.microsoft.com/office/drawing/2014/main" id="{EFB0ADCF-316D-42B1-A16C-FD1253DF8133}"/>
              </a:ext>
            </a:extLst>
          </p:cNvPr>
          <p:cNvGrpSpPr/>
          <p:nvPr/>
        </p:nvGrpSpPr>
        <p:grpSpPr>
          <a:xfrm>
            <a:off x="927195" y="6090427"/>
            <a:ext cx="739440" cy="192240"/>
            <a:chOff x="927195" y="6090427"/>
            <a:chExt cx="739440" cy="192240"/>
          </a:xfrm>
        </p:grpSpPr>
        <mc:AlternateContent xmlns:mc="http://schemas.openxmlformats.org/markup-compatibility/2006">
          <mc:Choice xmlns:p14="http://schemas.microsoft.com/office/powerpoint/2010/main" Requires="p14">
            <p:contentPart p14:bwMode="auto" r:id="rId226">
              <p14:nvContentPartPr>
                <p14:cNvPr id="174" name="Ink 173">
                  <a:extLst>
                    <a:ext uri="{FF2B5EF4-FFF2-40B4-BE49-F238E27FC236}">
                      <a16:creationId xmlns:a16="http://schemas.microsoft.com/office/drawing/2014/main" id="{95C4763C-D7FC-4CA6-9CB0-1A7FD69C244B}"/>
                    </a:ext>
                  </a:extLst>
                </p14:cNvPr>
                <p14:cNvContentPartPr/>
                <p14:nvPr/>
              </p14:nvContentPartPr>
              <p14:xfrm>
                <a:off x="927195" y="6134707"/>
                <a:ext cx="135000" cy="140040"/>
              </p14:xfrm>
            </p:contentPart>
          </mc:Choice>
          <mc:Fallback>
            <p:pic>
              <p:nvPicPr>
                <p:cNvPr id="174" name="Ink 173">
                  <a:extLst>
                    <a:ext uri="{FF2B5EF4-FFF2-40B4-BE49-F238E27FC236}">
                      <a16:creationId xmlns:a16="http://schemas.microsoft.com/office/drawing/2014/main" id="{95C4763C-D7FC-4CA6-9CB0-1A7FD69C244B}"/>
                    </a:ext>
                  </a:extLst>
                </p:cNvPr>
                <p:cNvPicPr/>
                <p:nvPr/>
              </p:nvPicPr>
              <p:blipFill>
                <a:blip r:embed="rId227"/>
                <a:stretch>
                  <a:fillRect/>
                </a:stretch>
              </p:blipFill>
              <p:spPr>
                <a:xfrm>
                  <a:off x="918195" y="6125707"/>
                  <a:ext cx="152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Ink 174">
                  <a:extLst>
                    <a:ext uri="{FF2B5EF4-FFF2-40B4-BE49-F238E27FC236}">
                      <a16:creationId xmlns:a16="http://schemas.microsoft.com/office/drawing/2014/main" id="{770460A6-6A22-479B-BDF7-358D803AE98D}"/>
                    </a:ext>
                  </a:extLst>
                </p14:cNvPr>
                <p14:cNvContentPartPr/>
                <p14:nvPr/>
              </p14:nvContentPartPr>
              <p14:xfrm>
                <a:off x="1103235" y="6127867"/>
                <a:ext cx="141840" cy="150480"/>
              </p14:xfrm>
            </p:contentPart>
          </mc:Choice>
          <mc:Fallback>
            <p:pic>
              <p:nvPicPr>
                <p:cNvPr id="175" name="Ink 174">
                  <a:extLst>
                    <a:ext uri="{FF2B5EF4-FFF2-40B4-BE49-F238E27FC236}">
                      <a16:creationId xmlns:a16="http://schemas.microsoft.com/office/drawing/2014/main" id="{770460A6-6A22-479B-BDF7-358D803AE98D}"/>
                    </a:ext>
                  </a:extLst>
                </p:cNvPr>
                <p:cNvPicPr/>
                <p:nvPr/>
              </p:nvPicPr>
              <p:blipFill>
                <a:blip r:embed="rId229"/>
                <a:stretch>
                  <a:fillRect/>
                </a:stretch>
              </p:blipFill>
              <p:spPr>
                <a:xfrm>
                  <a:off x="1094595" y="6119227"/>
                  <a:ext cx="159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6" name="Ink 175">
                  <a:extLst>
                    <a:ext uri="{FF2B5EF4-FFF2-40B4-BE49-F238E27FC236}">
                      <a16:creationId xmlns:a16="http://schemas.microsoft.com/office/drawing/2014/main" id="{C637905A-A4D5-40FB-99E7-46FCE6FC23D7}"/>
                    </a:ext>
                  </a:extLst>
                </p14:cNvPr>
                <p14:cNvContentPartPr/>
                <p14:nvPr/>
              </p14:nvContentPartPr>
              <p14:xfrm>
                <a:off x="1094235" y="6164587"/>
                <a:ext cx="181080" cy="92880"/>
              </p14:xfrm>
            </p:contentPart>
          </mc:Choice>
          <mc:Fallback>
            <p:pic>
              <p:nvPicPr>
                <p:cNvPr id="176" name="Ink 175">
                  <a:extLst>
                    <a:ext uri="{FF2B5EF4-FFF2-40B4-BE49-F238E27FC236}">
                      <a16:creationId xmlns:a16="http://schemas.microsoft.com/office/drawing/2014/main" id="{C637905A-A4D5-40FB-99E7-46FCE6FC23D7}"/>
                    </a:ext>
                  </a:extLst>
                </p:cNvPr>
                <p:cNvPicPr/>
                <p:nvPr/>
              </p:nvPicPr>
              <p:blipFill>
                <a:blip r:embed="rId231"/>
                <a:stretch>
                  <a:fillRect/>
                </a:stretch>
              </p:blipFill>
              <p:spPr>
                <a:xfrm>
                  <a:off x="1085595" y="6155587"/>
                  <a:ext cx="198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7" name="Ink 176">
                  <a:extLst>
                    <a:ext uri="{FF2B5EF4-FFF2-40B4-BE49-F238E27FC236}">
                      <a16:creationId xmlns:a16="http://schemas.microsoft.com/office/drawing/2014/main" id="{1ECD3778-BF92-499A-B16F-D5451D928346}"/>
                    </a:ext>
                  </a:extLst>
                </p14:cNvPr>
                <p14:cNvContentPartPr/>
                <p14:nvPr/>
              </p14:nvContentPartPr>
              <p14:xfrm>
                <a:off x="1227075" y="6129307"/>
                <a:ext cx="155520" cy="153360"/>
              </p14:xfrm>
            </p:contentPart>
          </mc:Choice>
          <mc:Fallback>
            <p:pic>
              <p:nvPicPr>
                <p:cNvPr id="177" name="Ink 176">
                  <a:extLst>
                    <a:ext uri="{FF2B5EF4-FFF2-40B4-BE49-F238E27FC236}">
                      <a16:creationId xmlns:a16="http://schemas.microsoft.com/office/drawing/2014/main" id="{1ECD3778-BF92-499A-B16F-D5451D928346}"/>
                    </a:ext>
                  </a:extLst>
                </p:cNvPr>
                <p:cNvPicPr/>
                <p:nvPr/>
              </p:nvPicPr>
              <p:blipFill>
                <a:blip r:embed="rId233"/>
                <a:stretch>
                  <a:fillRect/>
                </a:stretch>
              </p:blipFill>
              <p:spPr>
                <a:xfrm>
                  <a:off x="1218075" y="6120307"/>
                  <a:ext cx="173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8" name="Ink 177">
                  <a:extLst>
                    <a:ext uri="{FF2B5EF4-FFF2-40B4-BE49-F238E27FC236}">
                      <a16:creationId xmlns:a16="http://schemas.microsoft.com/office/drawing/2014/main" id="{B8AEDF46-7ECA-4F0F-9106-79EBAEC37922}"/>
                    </a:ext>
                  </a:extLst>
                </p14:cNvPr>
                <p14:cNvContentPartPr/>
                <p14:nvPr/>
              </p14:nvContentPartPr>
              <p14:xfrm>
                <a:off x="1420035" y="6119587"/>
                <a:ext cx="79560" cy="155880"/>
              </p14:xfrm>
            </p:contentPart>
          </mc:Choice>
          <mc:Fallback>
            <p:pic>
              <p:nvPicPr>
                <p:cNvPr id="178" name="Ink 177">
                  <a:extLst>
                    <a:ext uri="{FF2B5EF4-FFF2-40B4-BE49-F238E27FC236}">
                      <a16:creationId xmlns:a16="http://schemas.microsoft.com/office/drawing/2014/main" id="{B8AEDF46-7ECA-4F0F-9106-79EBAEC37922}"/>
                    </a:ext>
                  </a:extLst>
                </p:cNvPr>
                <p:cNvPicPr/>
                <p:nvPr/>
              </p:nvPicPr>
              <p:blipFill>
                <a:blip r:embed="rId235"/>
                <a:stretch>
                  <a:fillRect/>
                </a:stretch>
              </p:blipFill>
              <p:spPr>
                <a:xfrm>
                  <a:off x="1411395" y="6110587"/>
                  <a:ext cx="97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9" name="Ink 178">
                  <a:extLst>
                    <a:ext uri="{FF2B5EF4-FFF2-40B4-BE49-F238E27FC236}">
                      <a16:creationId xmlns:a16="http://schemas.microsoft.com/office/drawing/2014/main" id="{EB3B801B-5381-4874-83CF-5846D0F49534}"/>
                    </a:ext>
                  </a:extLst>
                </p14:cNvPr>
                <p14:cNvContentPartPr/>
                <p14:nvPr/>
              </p14:nvContentPartPr>
              <p14:xfrm>
                <a:off x="1550715" y="6160267"/>
                <a:ext cx="19080" cy="117000"/>
              </p14:xfrm>
            </p:contentPart>
          </mc:Choice>
          <mc:Fallback>
            <p:pic>
              <p:nvPicPr>
                <p:cNvPr id="179" name="Ink 178">
                  <a:extLst>
                    <a:ext uri="{FF2B5EF4-FFF2-40B4-BE49-F238E27FC236}">
                      <a16:creationId xmlns:a16="http://schemas.microsoft.com/office/drawing/2014/main" id="{EB3B801B-5381-4874-83CF-5846D0F49534}"/>
                    </a:ext>
                  </a:extLst>
                </p:cNvPr>
                <p:cNvPicPr/>
                <p:nvPr/>
              </p:nvPicPr>
              <p:blipFill>
                <a:blip r:embed="rId237"/>
                <a:stretch>
                  <a:fillRect/>
                </a:stretch>
              </p:blipFill>
              <p:spPr>
                <a:xfrm>
                  <a:off x="1541715" y="6151267"/>
                  <a:ext cx="36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0" name="Ink 179">
                  <a:extLst>
                    <a:ext uri="{FF2B5EF4-FFF2-40B4-BE49-F238E27FC236}">
                      <a16:creationId xmlns:a16="http://schemas.microsoft.com/office/drawing/2014/main" id="{C33F62B8-BB7E-4F9C-B707-22A59064EFF4}"/>
                    </a:ext>
                  </a:extLst>
                </p14:cNvPr>
                <p14:cNvContentPartPr/>
                <p14:nvPr/>
              </p14:nvContentPartPr>
              <p14:xfrm>
                <a:off x="1530555" y="6090427"/>
                <a:ext cx="136080" cy="173520"/>
              </p14:xfrm>
            </p:contentPart>
          </mc:Choice>
          <mc:Fallback>
            <p:pic>
              <p:nvPicPr>
                <p:cNvPr id="180" name="Ink 179">
                  <a:extLst>
                    <a:ext uri="{FF2B5EF4-FFF2-40B4-BE49-F238E27FC236}">
                      <a16:creationId xmlns:a16="http://schemas.microsoft.com/office/drawing/2014/main" id="{C33F62B8-BB7E-4F9C-B707-22A59064EFF4}"/>
                    </a:ext>
                  </a:extLst>
                </p:cNvPr>
                <p:cNvPicPr/>
                <p:nvPr/>
              </p:nvPicPr>
              <p:blipFill>
                <a:blip r:embed="rId239"/>
                <a:stretch>
                  <a:fillRect/>
                </a:stretch>
              </p:blipFill>
              <p:spPr>
                <a:xfrm>
                  <a:off x="1521555" y="6081427"/>
                  <a:ext cx="153720" cy="191160"/>
                </a:xfrm>
                <a:prstGeom prst="rect">
                  <a:avLst/>
                </a:prstGeom>
              </p:spPr>
            </p:pic>
          </mc:Fallback>
        </mc:AlternateContent>
      </p:grpSp>
      <p:grpSp>
        <p:nvGrpSpPr>
          <p:cNvPr id="189" name="Group 188">
            <a:extLst>
              <a:ext uri="{FF2B5EF4-FFF2-40B4-BE49-F238E27FC236}">
                <a16:creationId xmlns:a16="http://schemas.microsoft.com/office/drawing/2014/main" id="{602DBD53-0EFB-4BFD-B330-1185CDD06DC0}"/>
              </a:ext>
            </a:extLst>
          </p:cNvPr>
          <p:cNvGrpSpPr/>
          <p:nvPr/>
        </p:nvGrpSpPr>
        <p:grpSpPr>
          <a:xfrm>
            <a:off x="2062275" y="6171067"/>
            <a:ext cx="1134000" cy="451800"/>
            <a:chOff x="2062275" y="6171067"/>
            <a:chExt cx="1134000" cy="451800"/>
          </a:xfrm>
        </p:grpSpPr>
        <mc:AlternateContent xmlns:mc="http://schemas.openxmlformats.org/markup-compatibility/2006">
          <mc:Choice xmlns:p14="http://schemas.microsoft.com/office/powerpoint/2010/main" Requires="p14">
            <p:contentPart p14:bwMode="auto" r:id="rId240">
              <p14:nvContentPartPr>
                <p14:cNvPr id="168" name="Ink 167">
                  <a:extLst>
                    <a:ext uri="{FF2B5EF4-FFF2-40B4-BE49-F238E27FC236}">
                      <a16:creationId xmlns:a16="http://schemas.microsoft.com/office/drawing/2014/main" id="{4B46BA92-239D-42BE-A8B8-02108700F16C}"/>
                    </a:ext>
                  </a:extLst>
                </p14:cNvPr>
                <p14:cNvContentPartPr/>
                <p14:nvPr/>
              </p14:nvContentPartPr>
              <p14:xfrm>
                <a:off x="2174955" y="6171067"/>
                <a:ext cx="13680" cy="302760"/>
              </p14:xfrm>
            </p:contentPart>
          </mc:Choice>
          <mc:Fallback>
            <p:pic>
              <p:nvPicPr>
                <p:cNvPr id="168" name="Ink 167">
                  <a:extLst>
                    <a:ext uri="{FF2B5EF4-FFF2-40B4-BE49-F238E27FC236}">
                      <a16:creationId xmlns:a16="http://schemas.microsoft.com/office/drawing/2014/main" id="{4B46BA92-239D-42BE-A8B8-02108700F16C}"/>
                    </a:ext>
                  </a:extLst>
                </p:cNvPr>
                <p:cNvPicPr/>
                <p:nvPr/>
              </p:nvPicPr>
              <p:blipFill>
                <a:blip r:embed="rId241"/>
                <a:stretch>
                  <a:fillRect/>
                </a:stretch>
              </p:blipFill>
              <p:spPr>
                <a:xfrm>
                  <a:off x="2165955" y="6162427"/>
                  <a:ext cx="313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9" name="Ink 168">
                  <a:extLst>
                    <a:ext uri="{FF2B5EF4-FFF2-40B4-BE49-F238E27FC236}">
                      <a16:creationId xmlns:a16="http://schemas.microsoft.com/office/drawing/2014/main" id="{AA5424F7-C69C-49F3-B605-140C1644782B}"/>
                    </a:ext>
                  </a:extLst>
                </p14:cNvPr>
                <p14:cNvContentPartPr/>
                <p14:nvPr/>
              </p14:nvContentPartPr>
              <p14:xfrm>
                <a:off x="2062275" y="6453307"/>
                <a:ext cx="208080" cy="169560"/>
              </p14:xfrm>
            </p:contentPart>
          </mc:Choice>
          <mc:Fallback>
            <p:pic>
              <p:nvPicPr>
                <p:cNvPr id="169" name="Ink 168">
                  <a:extLst>
                    <a:ext uri="{FF2B5EF4-FFF2-40B4-BE49-F238E27FC236}">
                      <a16:creationId xmlns:a16="http://schemas.microsoft.com/office/drawing/2014/main" id="{AA5424F7-C69C-49F3-B605-140C1644782B}"/>
                    </a:ext>
                  </a:extLst>
                </p:cNvPr>
                <p:cNvPicPr/>
                <p:nvPr/>
              </p:nvPicPr>
              <p:blipFill>
                <a:blip r:embed="rId243"/>
                <a:stretch>
                  <a:fillRect/>
                </a:stretch>
              </p:blipFill>
              <p:spPr>
                <a:xfrm>
                  <a:off x="2053275" y="6444667"/>
                  <a:ext cx="225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1" name="Ink 180">
                  <a:extLst>
                    <a:ext uri="{FF2B5EF4-FFF2-40B4-BE49-F238E27FC236}">
                      <a16:creationId xmlns:a16="http://schemas.microsoft.com/office/drawing/2014/main" id="{BCC9BFCA-CBB2-4775-91E8-AC046C1793AF}"/>
                    </a:ext>
                  </a:extLst>
                </p14:cNvPr>
                <p14:cNvContentPartPr/>
                <p14:nvPr/>
              </p14:nvContentPartPr>
              <p14:xfrm>
                <a:off x="2253795" y="6217147"/>
                <a:ext cx="189000" cy="162000"/>
              </p14:xfrm>
            </p:contentPart>
          </mc:Choice>
          <mc:Fallback>
            <p:pic>
              <p:nvPicPr>
                <p:cNvPr id="181" name="Ink 180">
                  <a:extLst>
                    <a:ext uri="{FF2B5EF4-FFF2-40B4-BE49-F238E27FC236}">
                      <a16:creationId xmlns:a16="http://schemas.microsoft.com/office/drawing/2014/main" id="{BCC9BFCA-CBB2-4775-91E8-AC046C1793AF}"/>
                    </a:ext>
                  </a:extLst>
                </p:cNvPr>
                <p:cNvPicPr/>
                <p:nvPr/>
              </p:nvPicPr>
              <p:blipFill>
                <a:blip r:embed="rId245"/>
                <a:stretch>
                  <a:fillRect/>
                </a:stretch>
              </p:blipFill>
              <p:spPr>
                <a:xfrm>
                  <a:off x="2245155" y="6208507"/>
                  <a:ext cx="206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4" name="Ink 183">
                  <a:extLst>
                    <a:ext uri="{FF2B5EF4-FFF2-40B4-BE49-F238E27FC236}">
                      <a16:creationId xmlns:a16="http://schemas.microsoft.com/office/drawing/2014/main" id="{AF79BFA3-1A5D-48EC-B6C9-DAC8851AEC34}"/>
                    </a:ext>
                  </a:extLst>
                </p14:cNvPr>
                <p14:cNvContentPartPr/>
                <p14:nvPr/>
              </p14:nvContentPartPr>
              <p14:xfrm>
                <a:off x="2282595" y="6297787"/>
                <a:ext cx="189360" cy="86040"/>
              </p14:xfrm>
            </p:contentPart>
          </mc:Choice>
          <mc:Fallback>
            <p:pic>
              <p:nvPicPr>
                <p:cNvPr id="184" name="Ink 183">
                  <a:extLst>
                    <a:ext uri="{FF2B5EF4-FFF2-40B4-BE49-F238E27FC236}">
                      <a16:creationId xmlns:a16="http://schemas.microsoft.com/office/drawing/2014/main" id="{AF79BFA3-1A5D-48EC-B6C9-DAC8851AEC34}"/>
                    </a:ext>
                  </a:extLst>
                </p:cNvPr>
                <p:cNvPicPr/>
                <p:nvPr/>
              </p:nvPicPr>
              <p:blipFill>
                <a:blip r:embed="rId247"/>
                <a:stretch>
                  <a:fillRect/>
                </a:stretch>
              </p:blipFill>
              <p:spPr>
                <a:xfrm>
                  <a:off x="2273595" y="6288787"/>
                  <a:ext cx="207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5" name="Ink 184">
                  <a:extLst>
                    <a:ext uri="{FF2B5EF4-FFF2-40B4-BE49-F238E27FC236}">
                      <a16:creationId xmlns:a16="http://schemas.microsoft.com/office/drawing/2014/main" id="{A8B1C104-A2D1-4630-9178-85E64AA8F9B8}"/>
                    </a:ext>
                  </a:extLst>
                </p14:cNvPr>
                <p14:cNvContentPartPr/>
                <p14:nvPr/>
              </p14:nvContentPartPr>
              <p14:xfrm>
                <a:off x="2487075" y="6339187"/>
                <a:ext cx="122400" cy="120600"/>
              </p14:xfrm>
            </p:contentPart>
          </mc:Choice>
          <mc:Fallback>
            <p:pic>
              <p:nvPicPr>
                <p:cNvPr id="185" name="Ink 184">
                  <a:extLst>
                    <a:ext uri="{FF2B5EF4-FFF2-40B4-BE49-F238E27FC236}">
                      <a16:creationId xmlns:a16="http://schemas.microsoft.com/office/drawing/2014/main" id="{A8B1C104-A2D1-4630-9178-85E64AA8F9B8}"/>
                    </a:ext>
                  </a:extLst>
                </p:cNvPr>
                <p:cNvPicPr/>
                <p:nvPr/>
              </p:nvPicPr>
              <p:blipFill>
                <a:blip r:embed="rId249"/>
                <a:stretch>
                  <a:fillRect/>
                </a:stretch>
              </p:blipFill>
              <p:spPr>
                <a:xfrm>
                  <a:off x="2478435" y="6330547"/>
                  <a:ext cx="140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6" name="Ink 185">
                  <a:extLst>
                    <a:ext uri="{FF2B5EF4-FFF2-40B4-BE49-F238E27FC236}">
                      <a16:creationId xmlns:a16="http://schemas.microsoft.com/office/drawing/2014/main" id="{1AEA2853-1896-4279-B182-EADEDC0866E9}"/>
                    </a:ext>
                  </a:extLst>
                </p14:cNvPr>
                <p14:cNvContentPartPr/>
                <p14:nvPr/>
              </p14:nvContentPartPr>
              <p14:xfrm>
                <a:off x="2692995" y="6330547"/>
                <a:ext cx="14400" cy="81720"/>
              </p14:xfrm>
            </p:contentPart>
          </mc:Choice>
          <mc:Fallback>
            <p:pic>
              <p:nvPicPr>
                <p:cNvPr id="186" name="Ink 185">
                  <a:extLst>
                    <a:ext uri="{FF2B5EF4-FFF2-40B4-BE49-F238E27FC236}">
                      <a16:creationId xmlns:a16="http://schemas.microsoft.com/office/drawing/2014/main" id="{1AEA2853-1896-4279-B182-EADEDC0866E9}"/>
                    </a:ext>
                  </a:extLst>
                </p:cNvPr>
                <p:cNvPicPr/>
                <p:nvPr/>
              </p:nvPicPr>
              <p:blipFill>
                <a:blip r:embed="rId251"/>
                <a:stretch>
                  <a:fillRect/>
                </a:stretch>
              </p:blipFill>
              <p:spPr>
                <a:xfrm>
                  <a:off x="2684355" y="6321907"/>
                  <a:ext cx="32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7" name="Ink 186">
                  <a:extLst>
                    <a:ext uri="{FF2B5EF4-FFF2-40B4-BE49-F238E27FC236}">
                      <a16:creationId xmlns:a16="http://schemas.microsoft.com/office/drawing/2014/main" id="{BE560F9E-A272-4CBE-83A9-8006F5317D5B}"/>
                    </a:ext>
                  </a:extLst>
                </p14:cNvPr>
                <p14:cNvContentPartPr/>
                <p14:nvPr/>
              </p14:nvContentPartPr>
              <p14:xfrm>
                <a:off x="2683995" y="6283387"/>
                <a:ext cx="149040" cy="118080"/>
              </p14:xfrm>
            </p:contentPart>
          </mc:Choice>
          <mc:Fallback>
            <p:pic>
              <p:nvPicPr>
                <p:cNvPr id="187" name="Ink 186">
                  <a:extLst>
                    <a:ext uri="{FF2B5EF4-FFF2-40B4-BE49-F238E27FC236}">
                      <a16:creationId xmlns:a16="http://schemas.microsoft.com/office/drawing/2014/main" id="{BE560F9E-A272-4CBE-83A9-8006F5317D5B}"/>
                    </a:ext>
                  </a:extLst>
                </p:cNvPr>
                <p:cNvPicPr/>
                <p:nvPr/>
              </p:nvPicPr>
              <p:blipFill>
                <a:blip r:embed="rId253"/>
                <a:stretch>
                  <a:fillRect/>
                </a:stretch>
              </p:blipFill>
              <p:spPr>
                <a:xfrm>
                  <a:off x="2675355" y="6274387"/>
                  <a:ext cx="166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8" name="Ink 187">
                  <a:extLst>
                    <a:ext uri="{FF2B5EF4-FFF2-40B4-BE49-F238E27FC236}">
                      <a16:creationId xmlns:a16="http://schemas.microsoft.com/office/drawing/2014/main" id="{6808CE1B-156D-4414-9488-604D4AF88CD7}"/>
                    </a:ext>
                  </a:extLst>
                </p14:cNvPr>
                <p14:cNvContentPartPr/>
                <p14:nvPr/>
              </p14:nvContentPartPr>
              <p14:xfrm>
                <a:off x="2898915" y="6322627"/>
                <a:ext cx="297360" cy="118440"/>
              </p14:xfrm>
            </p:contentPart>
          </mc:Choice>
          <mc:Fallback>
            <p:pic>
              <p:nvPicPr>
                <p:cNvPr id="188" name="Ink 187">
                  <a:extLst>
                    <a:ext uri="{FF2B5EF4-FFF2-40B4-BE49-F238E27FC236}">
                      <a16:creationId xmlns:a16="http://schemas.microsoft.com/office/drawing/2014/main" id="{6808CE1B-156D-4414-9488-604D4AF88CD7}"/>
                    </a:ext>
                  </a:extLst>
                </p:cNvPr>
                <p:cNvPicPr/>
                <p:nvPr/>
              </p:nvPicPr>
              <p:blipFill>
                <a:blip r:embed="rId255"/>
                <a:stretch>
                  <a:fillRect/>
                </a:stretch>
              </p:blipFill>
              <p:spPr>
                <a:xfrm>
                  <a:off x="2889915" y="6313987"/>
                  <a:ext cx="31500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6">
            <p14:nvContentPartPr>
              <p14:cNvPr id="190" name="Ink 189">
                <a:extLst>
                  <a:ext uri="{FF2B5EF4-FFF2-40B4-BE49-F238E27FC236}">
                    <a16:creationId xmlns:a16="http://schemas.microsoft.com/office/drawing/2014/main" id="{AF338176-FEFA-4590-9FA1-0D6504D88E00}"/>
                  </a:ext>
                </a:extLst>
              </p14:cNvPr>
              <p14:cNvContentPartPr/>
              <p14:nvPr/>
            </p14:nvContentPartPr>
            <p14:xfrm>
              <a:off x="2257035" y="6596587"/>
              <a:ext cx="545040" cy="279360"/>
            </p14:xfrm>
          </p:contentPart>
        </mc:Choice>
        <mc:Fallback>
          <p:pic>
            <p:nvPicPr>
              <p:cNvPr id="190" name="Ink 189">
                <a:extLst>
                  <a:ext uri="{FF2B5EF4-FFF2-40B4-BE49-F238E27FC236}">
                    <a16:creationId xmlns:a16="http://schemas.microsoft.com/office/drawing/2014/main" id="{AF338176-FEFA-4590-9FA1-0D6504D88E00}"/>
                  </a:ext>
                </a:extLst>
              </p:cNvPr>
              <p:cNvPicPr/>
              <p:nvPr/>
            </p:nvPicPr>
            <p:blipFill>
              <a:blip r:embed="rId257"/>
              <a:stretch>
                <a:fillRect/>
              </a:stretch>
            </p:blipFill>
            <p:spPr>
              <a:xfrm>
                <a:off x="2248395" y="6587587"/>
                <a:ext cx="562680" cy="297000"/>
              </a:xfrm>
              <a:prstGeom prst="rect">
                <a:avLst/>
              </a:prstGeom>
            </p:spPr>
          </p:pic>
        </mc:Fallback>
      </mc:AlternateContent>
      <p:grpSp>
        <p:nvGrpSpPr>
          <p:cNvPr id="213" name="Group 212">
            <a:extLst>
              <a:ext uri="{FF2B5EF4-FFF2-40B4-BE49-F238E27FC236}">
                <a16:creationId xmlns:a16="http://schemas.microsoft.com/office/drawing/2014/main" id="{AF8BA77F-4073-476E-840B-1FEC048C8600}"/>
              </a:ext>
            </a:extLst>
          </p:cNvPr>
          <p:cNvGrpSpPr/>
          <p:nvPr/>
        </p:nvGrpSpPr>
        <p:grpSpPr>
          <a:xfrm>
            <a:off x="4732755" y="6370474"/>
            <a:ext cx="3401640" cy="514080"/>
            <a:chOff x="4732755" y="6370474"/>
            <a:chExt cx="3401640" cy="514080"/>
          </a:xfrm>
        </p:grpSpPr>
        <mc:AlternateContent xmlns:mc="http://schemas.openxmlformats.org/markup-compatibility/2006">
          <mc:Choice xmlns:p14="http://schemas.microsoft.com/office/powerpoint/2010/main" Requires="p14">
            <p:contentPart p14:bwMode="auto" r:id="rId258">
              <p14:nvContentPartPr>
                <p14:cNvPr id="191" name="Ink 190">
                  <a:extLst>
                    <a:ext uri="{FF2B5EF4-FFF2-40B4-BE49-F238E27FC236}">
                      <a16:creationId xmlns:a16="http://schemas.microsoft.com/office/drawing/2014/main" id="{4FC5D0F3-83B7-4F96-BFE6-C9FD4C45F475}"/>
                    </a:ext>
                  </a:extLst>
                </p14:cNvPr>
                <p14:cNvContentPartPr/>
                <p14:nvPr/>
              </p14:nvContentPartPr>
              <p14:xfrm>
                <a:off x="4732755" y="6517714"/>
                <a:ext cx="510840" cy="140040"/>
              </p14:xfrm>
            </p:contentPart>
          </mc:Choice>
          <mc:Fallback>
            <p:pic>
              <p:nvPicPr>
                <p:cNvPr id="191" name="Ink 190">
                  <a:extLst>
                    <a:ext uri="{FF2B5EF4-FFF2-40B4-BE49-F238E27FC236}">
                      <a16:creationId xmlns:a16="http://schemas.microsoft.com/office/drawing/2014/main" id="{4FC5D0F3-83B7-4F96-BFE6-C9FD4C45F475}"/>
                    </a:ext>
                  </a:extLst>
                </p:cNvPr>
                <p:cNvPicPr/>
                <p:nvPr/>
              </p:nvPicPr>
              <p:blipFill>
                <a:blip r:embed="rId259"/>
                <a:stretch>
                  <a:fillRect/>
                </a:stretch>
              </p:blipFill>
              <p:spPr>
                <a:xfrm>
                  <a:off x="4723755" y="6508714"/>
                  <a:ext cx="528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2" name="Ink 191">
                  <a:extLst>
                    <a:ext uri="{FF2B5EF4-FFF2-40B4-BE49-F238E27FC236}">
                      <a16:creationId xmlns:a16="http://schemas.microsoft.com/office/drawing/2014/main" id="{40AAD18F-6762-494A-9CAB-3B90E2337F68}"/>
                    </a:ext>
                  </a:extLst>
                </p14:cNvPr>
                <p14:cNvContentPartPr/>
                <p14:nvPr/>
              </p14:nvContentPartPr>
              <p14:xfrm>
                <a:off x="5224515" y="6516274"/>
                <a:ext cx="28800" cy="131040"/>
              </p14:xfrm>
            </p:contentPart>
          </mc:Choice>
          <mc:Fallback>
            <p:pic>
              <p:nvPicPr>
                <p:cNvPr id="192" name="Ink 191">
                  <a:extLst>
                    <a:ext uri="{FF2B5EF4-FFF2-40B4-BE49-F238E27FC236}">
                      <a16:creationId xmlns:a16="http://schemas.microsoft.com/office/drawing/2014/main" id="{40AAD18F-6762-494A-9CAB-3B90E2337F68}"/>
                    </a:ext>
                  </a:extLst>
                </p:cNvPr>
                <p:cNvPicPr/>
                <p:nvPr/>
              </p:nvPicPr>
              <p:blipFill>
                <a:blip r:embed="rId261"/>
                <a:stretch>
                  <a:fillRect/>
                </a:stretch>
              </p:blipFill>
              <p:spPr>
                <a:xfrm>
                  <a:off x="5215875" y="6507274"/>
                  <a:ext cx="46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3" name="Ink 192">
                  <a:extLst>
                    <a:ext uri="{FF2B5EF4-FFF2-40B4-BE49-F238E27FC236}">
                      <a16:creationId xmlns:a16="http://schemas.microsoft.com/office/drawing/2014/main" id="{21FEBA88-D725-443B-BD1F-CF64CCE2039A}"/>
                    </a:ext>
                  </a:extLst>
                </p14:cNvPr>
                <p14:cNvContentPartPr/>
                <p14:nvPr/>
              </p14:nvContentPartPr>
              <p14:xfrm>
                <a:off x="5243235" y="6501874"/>
                <a:ext cx="117720" cy="125280"/>
              </p14:xfrm>
            </p:contentPart>
          </mc:Choice>
          <mc:Fallback>
            <p:pic>
              <p:nvPicPr>
                <p:cNvPr id="193" name="Ink 192">
                  <a:extLst>
                    <a:ext uri="{FF2B5EF4-FFF2-40B4-BE49-F238E27FC236}">
                      <a16:creationId xmlns:a16="http://schemas.microsoft.com/office/drawing/2014/main" id="{21FEBA88-D725-443B-BD1F-CF64CCE2039A}"/>
                    </a:ext>
                  </a:extLst>
                </p:cNvPr>
                <p:cNvPicPr/>
                <p:nvPr/>
              </p:nvPicPr>
              <p:blipFill>
                <a:blip r:embed="rId263"/>
                <a:stretch>
                  <a:fillRect/>
                </a:stretch>
              </p:blipFill>
              <p:spPr>
                <a:xfrm>
                  <a:off x="5234235" y="6493234"/>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4" name="Ink 193">
                  <a:extLst>
                    <a:ext uri="{FF2B5EF4-FFF2-40B4-BE49-F238E27FC236}">
                      <a16:creationId xmlns:a16="http://schemas.microsoft.com/office/drawing/2014/main" id="{C30AB00F-50E7-4815-A0EA-7C9FB85CCF81}"/>
                    </a:ext>
                  </a:extLst>
                </p14:cNvPr>
                <p14:cNvContentPartPr/>
                <p14:nvPr/>
              </p14:nvContentPartPr>
              <p14:xfrm>
                <a:off x="5486955" y="6603394"/>
                <a:ext cx="127080" cy="26640"/>
              </p14:xfrm>
            </p:contentPart>
          </mc:Choice>
          <mc:Fallback>
            <p:pic>
              <p:nvPicPr>
                <p:cNvPr id="194" name="Ink 193">
                  <a:extLst>
                    <a:ext uri="{FF2B5EF4-FFF2-40B4-BE49-F238E27FC236}">
                      <a16:creationId xmlns:a16="http://schemas.microsoft.com/office/drawing/2014/main" id="{C30AB00F-50E7-4815-A0EA-7C9FB85CCF81}"/>
                    </a:ext>
                  </a:extLst>
                </p:cNvPr>
                <p:cNvPicPr/>
                <p:nvPr/>
              </p:nvPicPr>
              <p:blipFill>
                <a:blip r:embed="rId265"/>
                <a:stretch>
                  <a:fillRect/>
                </a:stretch>
              </p:blipFill>
              <p:spPr>
                <a:xfrm>
                  <a:off x="5478315" y="6594394"/>
                  <a:ext cx="144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5" name="Ink 194">
                  <a:extLst>
                    <a:ext uri="{FF2B5EF4-FFF2-40B4-BE49-F238E27FC236}">
                      <a16:creationId xmlns:a16="http://schemas.microsoft.com/office/drawing/2014/main" id="{9459D77D-D187-4D95-8C46-A6DC027A20DB}"/>
                    </a:ext>
                  </a:extLst>
                </p14:cNvPr>
                <p14:cNvContentPartPr/>
                <p14:nvPr/>
              </p14:nvContentPartPr>
              <p14:xfrm>
                <a:off x="5693595" y="6497194"/>
                <a:ext cx="186120" cy="115920"/>
              </p14:xfrm>
            </p:contentPart>
          </mc:Choice>
          <mc:Fallback>
            <p:pic>
              <p:nvPicPr>
                <p:cNvPr id="195" name="Ink 194">
                  <a:extLst>
                    <a:ext uri="{FF2B5EF4-FFF2-40B4-BE49-F238E27FC236}">
                      <a16:creationId xmlns:a16="http://schemas.microsoft.com/office/drawing/2014/main" id="{9459D77D-D187-4D95-8C46-A6DC027A20DB}"/>
                    </a:ext>
                  </a:extLst>
                </p:cNvPr>
                <p:cNvPicPr/>
                <p:nvPr/>
              </p:nvPicPr>
              <p:blipFill>
                <a:blip r:embed="rId267"/>
                <a:stretch>
                  <a:fillRect/>
                </a:stretch>
              </p:blipFill>
              <p:spPr>
                <a:xfrm>
                  <a:off x="5684595" y="6488194"/>
                  <a:ext cx="203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6" name="Ink 195">
                  <a:extLst>
                    <a:ext uri="{FF2B5EF4-FFF2-40B4-BE49-F238E27FC236}">
                      <a16:creationId xmlns:a16="http://schemas.microsoft.com/office/drawing/2014/main" id="{1A465F9E-4CBB-444A-AFD3-1E08A39753FA}"/>
                    </a:ext>
                  </a:extLst>
                </p14:cNvPr>
                <p14:cNvContentPartPr/>
                <p14:nvPr/>
              </p14:nvContentPartPr>
              <p14:xfrm>
                <a:off x="5873955" y="6491794"/>
                <a:ext cx="135720" cy="145800"/>
              </p14:xfrm>
            </p:contentPart>
          </mc:Choice>
          <mc:Fallback>
            <p:pic>
              <p:nvPicPr>
                <p:cNvPr id="196" name="Ink 195">
                  <a:extLst>
                    <a:ext uri="{FF2B5EF4-FFF2-40B4-BE49-F238E27FC236}">
                      <a16:creationId xmlns:a16="http://schemas.microsoft.com/office/drawing/2014/main" id="{1A465F9E-4CBB-444A-AFD3-1E08A39753FA}"/>
                    </a:ext>
                  </a:extLst>
                </p:cNvPr>
                <p:cNvPicPr/>
                <p:nvPr/>
              </p:nvPicPr>
              <p:blipFill>
                <a:blip r:embed="rId269"/>
                <a:stretch>
                  <a:fillRect/>
                </a:stretch>
              </p:blipFill>
              <p:spPr>
                <a:xfrm>
                  <a:off x="5865315" y="6483154"/>
                  <a:ext cx="153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7" name="Ink 196">
                  <a:extLst>
                    <a:ext uri="{FF2B5EF4-FFF2-40B4-BE49-F238E27FC236}">
                      <a16:creationId xmlns:a16="http://schemas.microsoft.com/office/drawing/2014/main" id="{6DBDF15B-B4BB-4E9D-84A4-8D84D3C9D6DB}"/>
                    </a:ext>
                  </a:extLst>
                </p14:cNvPr>
                <p14:cNvContentPartPr/>
                <p14:nvPr/>
              </p14:nvContentPartPr>
              <p14:xfrm>
                <a:off x="6091755" y="6555874"/>
                <a:ext cx="306720" cy="133920"/>
              </p14:xfrm>
            </p:contentPart>
          </mc:Choice>
          <mc:Fallback>
            <p:pic>
              <p:nvPicPr>
                <p:cNvPr id="197" name="Ink 196">
                  <a:extLst>
                    <a:ext uri="{FF2B5EF4-FFF2-40B4-BE49-F238E27FC236}">
                      <a16:creationId xmlns:a16="http://schemas.microsoft.com/office/drawing/2014/main" id="{6DBDF15B-B4BB-4E9D-84A4-8D84D3C9D6DB}"/>
                    </a:ext>
                  </a:extLst>
                </p:cNvPr>
                <p:cNvPicPr/>
                <p:nvPr/>
              </p:nvPicPr>
              <p:blipFill>
                <a:blip r:embed="rId271"/>
                <a:stretch>
                  <a:fillRect/>
                </a:stretch>
              </p:blipFill>
              <p:spPr>
                <a:xfrm>
                  <a:off x="6082755" y="6546874"/>
                  <a:ext cx="324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8" name="Ink 197">
                  <a:extLst>
                    <a:ext uri="{FF2B5EF4-FFF2-40B4-BE49-F238E27FC236}">
                      <a16:creationId xmlns:a16="http://schemas.microsoft.com/office/drawing/2014/main" id="{A05D16C4-DE27-4130-A53F-D622FB924562}"/>
                    </a:ext>
                  </a:extLst>
                </p14:cNvPr>
                <p14:cNvContentPartPr/>
                <p14:nvPr/>
              </p14:nvContentPartPr>
              <p14:xfrm>
                <a:off x="6389115" y="6522034"/>
                <a:ext cx="181080" cy="136080"/>
              </p14:xfrm>
            </p:contentPart>
          </mc:Choice>
          <mc:Fallback>
            <p:pic>
              <p:nvPicPr>
                <p:cNvPr id="198" name="Ink 197">
                  <a:extLst>
                    <a:ext uri="{FF2B5EF4-FFF2-40B4-BE49-F238E27FC236}">
                      <a16:creationId xmlns:a16="http://schemas.microsoft.com/office/drawing/2014/main" id="{A05D16C4-DE27-4130-A53F-D622FB924562}"/>
                    </a:ext>
                  </a:extLst>
                </p:cNvPr>
                <p:cNvPicPr/>
                <p:nvPr/>
              </p:nvPicPr>
              <p:blipFill>
                <a:blip r:embed="rId273"/>
                <a:stretch>
                  <a:fillRect/>
                </a:stretch>
              </p:blipFill>
              <p:spPr>
                <a:xfrm>
                  <a:off x="6380115" y="6513394"/>
                  <a:ext cx="198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9" name="Ink 198">
                  <a:extLst>
                    <a:ext uri="{FF2B5EF4-FFF2-40B4-BE49-F238E27FC236}">
                      <a16:creationId xmlns:a16="http://schemas.microsoft.com/office/drawing/2014/main" id="{F405CF32-B290-431C-A8EA-3CC0F56FEE81}"/>
                    </a:ext>
                  </a:extLst>
                </p14:cNvPr>
                <p14:cNvContentPartPr/>
                <p14:nvPr/>
              </p14:nvContentPartPr>
              <p14:xfrm>
                <a:off x="6594315" y="6539674"/>
                <a:ext cx="4680" cy="111240"/>
              </p14:xfrm>
            </p:contentPart>
          </mc:Choice>
          <mc:Fallback>
            <p:pic>
              <p:nvPicPr>
                <p:cNvPr id="199" name="Ink 198">
                  <a:extLst>
                    <a:ext uri="{FF2B5EF4-FFF2-40B4-BE49-F238E27FC236}">
                      <a16:creationId xmlns:a16="http://schemas.microsoft.com/office/drawing/2014/main" id="{F405CF32-B290-431C-A8EA-3CC0F56FEE81}"/>
                    </a:ext>
                  </a:extLst>
                </p:cNvPr>
                <p:cNvPicPr/>
                <p:nvPr/>
              </p:nvPicPr>
              <p:blipFill>
                <a:blip r:embed="rId275"/>
                <a:stretch>
                  <a:fillRect/>
                </a:stretch>
              </p:blipFill>
              <p:spPr>
                <a:xfrm>
                  <a:off x="6585315" y="6530674"/>
                  <a:ext cx="22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0" name="Ink 199">
                  <a:extLst>
                    <a:ext uri="{FF2B5EF4-FFF2-40B4-BE49-F238E27FC236}">
                      <a16:creationId xmlns:a16="http://schemas.microsoft.com/office/drawing/2014/main" id="{3B100BD3-9EC5-4122-8D3D-ED48F40C0A18}"/>
                    </a:ext>
                  </a:extLst>
                </p14:cNvPr>
                <p14:cNvContentPartPr/>
                <p14:nvPr/>
              </p14:nvContentPartPr>
              <p14:xfrm>
                <a:off x="6597195" y="6507634"/>
                <a:ext cx="264240" cy="182880"/>
              </p14:xfrm>
            </p:contentPart>
          </mc:Choice>
          <mc:Fallback>
            <p:pic>
              <p:nvPicPr>
                <p:cNvPr id="200" name="Ink 199">
                  <a:extLst>
                    <a:ext uri="{FF2B5EF4-FFF2-40B4-BE49-F238E27FC236}">
                      <a16:creationId xmlns:a16="http://schemas.microsoft.com/office/drawing/2014/main" id="{3B100BD3-9EC5-4122-8D3D-ED48F40C0A18}"/>
                    </a:ext>
                  </a:extLst>
                </p:cNvPr>
                <p:cNvPicPr/>
                <p:nvPr/>
              </p:nvPicPr>
              <p:blipFill>
                <a:blip r:embed="rId277"/>
                <a:stretch>
                  <a:fillRect/>
                </a:stretch>
              </p:blipFill>
              <p:spPr>
                <a:xfrm>
                  <a:off x="6588555" y="6498634"/>
                  <a:ext cx="281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1" name="Ink 200">
                  <a:extLst>
                    <a:ext uri="{FF2B5EF4-FFF2-40B4-BE49-F238E27FC236}">
                      <a16:creationId xmlns:a16="http://schemas.microsoft.com/office/drawing/2014/main" id="{530AED57-BABD-4979-9265-BF4B384FA738}"/>
                    </a:ext>
                  </a:extLst>
                </p14:cNvPr>
                <p14:cNvContentPartPr/>
                <p14:nvPr/>
              </p14:nvContentPartPr>
              <p14:xfrm>
                <a:off x="6947115" y="6632194"/>
                <a:ext cx="96480" cy="7920"/>
              </p14:xfrm>
            </p:contentPart>
          </mc:Choice>
          <mc:Fallback>
            <p:pic>
              <p:nvPicPr>
                <p:cNvPr id="201" name="Ink 200">
                  <a:extLst>
                    <a:ext uri="{FF2B5EF4-FFF2-40B4-BE49-F238E27FC236}">
                      <a16:creationId xmlns:a16="http://schemas.microsoft.com/office/drawing/2014/main" id="{530AED57-BABD-4979-9265-BF4B384FA738}"/>
                    </a:ext>
                  </a:extLst>
                </p:cNvPr>
                <p:cNvPicPr/>
                <p:nvPr/>
              </p:nvPicPr>
              <p:blipFill>
                <a:blip r:embed="rId279"/>
                <a:stretch>
                  <a:fillRect/>
                </a:stretch>
              </p:blipFill>
              <p:spPr>
                <a:xfrm>
                  <a:off x="6938115" y="6623554"/>
                  <a:ext cx="11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2" name="Ink 201">
                  <a:extLst>
                    <a:ext uri="{FF2B5EF4-FFF2-40B4-BE49-F238E27FC236}">
                      <a16:creationId xmlns:a16="http://schemas.microsoft.com/office/drawing/2014/main" id="{07E5B320-1C98-405F-A8AB-6158E452D26F}"/>
                    </a:ext>
                  </a:extLst>
                </p14:cNvPr>
                <p14:cNvContentPartPr/>
                <p14:nvPr/>
              </p14:nvContentPartPr>
              <p14:xfrm>
                <a:off x="7208115" y="6433474"/>
                <a:ext cx="196920" cy="123120"/>
              </p14:xfrm>
            </p:contentPart>
          </mc:Choice>
          <mc:Fallback>
            <p:pic>
              <p:nvPicPr>
                <p:cNvPr id="202" name="Ink 201">
                  <a:extLst>
                    <a:ext uri="{FF2B5EF4-FFF2-40B4-BE49-F238E27FC236}">
                      <a16:creationId xmlns:a16="http://schemas.microsoft.com/office/drawing/2014/main" id="{07E5B320-1C98-405F-A8AB-6158E452D26F}"/>
                    </a:ext>
                  </a:extLst>
                </p:cNvPr>
                <p:cNvPicPr/>
                <p:nvPr/>
              </p:nvPicPr>
              <p:blipFill>
                <a:blip r:embed="rId281"/>
                <a:stretch>
                  <a:fillRect/>
                </a:stretch>
              </p:blipFill>
              <p:spPr>
                <a:xfrm>
                  <a:off x="7199115" y="6424834"/>
                  <a:ext cx="214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3" name="Ink 202">
                  <a:extLst>
                    <a:ext uri="{FF2B5EF4-FFF2-40B4-BE49-F238E27FC236}">
                      <a16:creationId xmlns:a16="http://schemas.microsoft.com/office/drawing/2014/main" id="{2BF4A2F0-38F5-4FEE-8A63-095A25F5F2FB}"/>
                    </a:ext>
                  </a:extLst>
                </p14:cNvPr>
                <p14:cNvContentPartPr/>
                <p14:nvPr/>
              </p14:nvContentPartPr>
              <p14:xfrm>
                <a:off x="7197675" y="6583954"/>
                <a:ext cx="168120" cy="191520"/>
              </p14:xfrm>
            </p:contentPart>
          </mc:Choice>
          <mc:Fallback>
            <p:pic>
              <p:nvPicPr>
                <p:cNvPr id="203" name="Ink 202">
                  <a:extLst>
                    <a:ext uri="{FF2B5EF4-FFF2-40B4-BE49-F238E27FC236}">
                      <a16:creationId xmlns:a16="http://schemas.microsoft.com/office/drawing/2014/main" id="{2BF4A2F0-38F5-4FEE-8A63-095A25F5F2FB}"/>
                    </a:ext>
                  </a:extLst>
                </p:cNvPr>
                <p:cNvPicPr/>
                <p:nvPr/>
              </p:nvPicPr>
              <p:blipFill>
                <a:blip r:embed="rId283"/>
                <a:stretch>
                  <a:fillRect/>
                </a:stretch>
              </p:blipFill>
              <p:spPr>
                <a:xfrm>
                  <a:off x="7188675" y="6574954"/>
                  <a:ext cx="185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4" name="Ink 203">
                  <a:extLst>
                    <a:ext uri="{FF2B5EF4-FFF2-40B4-BE49-F238E27FC236}">
                      <a16:creationId xmlns:a16="http://schemas.microsoft.com/office/drawing/2014/main" id="{F6587586-FDD2-4369-B139-AC1CC217A3E5}"/>
                    </a:ext>
                  </a:extLst>
                </p14:cNvPr>
                <p14:cNvContentPartPr/>
                <p14:nvPr/>
              </p14:nvContentPartPr>
              <p14:xfrm>
                <a:off x="7503315" y="6373714"/>
                <a:ext cx="452880" cy="163080"/>
              </p14:xfrm>
            </p:contentPart>
          </mc:Choice>
          <mc:Fallback>
            <p:pic>
              <p:nvPicPr>
                <p:cNvPr id="204" name="Ink 203">
                  <a:extLst>
                    <a:ext uri="{FF2B5EF4-FFF2-40B4-BE49-F238E27FC236}">
                      <a16:creationId xmlns:a16="http://schemas.microsoft.com/office/drawing/2014/main" id="{F6587586-FDD2-4369-B139-AC1CC217A3E5}"/>
                    </a:ext>
                  </a:extLst>
                </p:cNvPr>
                <p:cNvPicPr/>
                <p:nvPr/>
              </p:nvPicPr>
              <p:blipFill>
                <a:blip r:embed="rId285"/>
                <a:stretch>
                  <a:fillRect/>
                </a:stretch>
              </p:blipFill>
              <p:spPr>
                <a:xfrm>
                  <a:off x="7494675" y="6365074"/>
                  <a:ext cx="470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5" name="Ink 204">
                  <a:extLst>
                    <a:ext uri="{FF2B5EF4-FFF2-40B4-BE49-F238E27FC236}">
                      <a16:creationId xmlns:a16="http://schemas.microsoft.com/office/drawing/2014/main" id="{1E8A2D0A-24B0-47B5-B1DD-14C2AD6B1793}"/>
                    </a:ext>
                  </a:extLst>
                </p14:cNvPr>
                <p14:cNvContentPartPr/>
                <p14:nvPr/>
              </p14:nvContentPartPr>
              <p14:xfrm>
                <a:off x="7992555" y="6370474"/>
                <a:ext cx="22680" cy="128520"/>
              </p14:xfrm>
            </p:contentPart>
          </mc:Choice>
          <mc:Fallback>
            <p:pic>
              <p:nvPicPr>
                <p:cNvPr id="205" name="Ink 204">
                  <a:extLst>
                    <a:ext uri="{FF2B5EF4-FFF2-40B4-BE49-F238E27FC236}">
                      <a16:creationId xmlns:a16="http://schemas.microsoft.com/office/drawing/2014/main" id="{1E8A2D0A-24B0-47B5-B1DD-14C2AD6B1793}"/>
                    </a:ext>
                  </a:extLst>
                </p:cNvPr>
                <p:cNvPicPr/>
                <p:nvPr/>
              </p:nvPicPr>
              <p:blipFill>
                <a:blip r:embed="rId287"/>
                <a:stretch>
                  <a:fillRect/>
                </a:stretch>
              </p:blipFill>
              <p:spPr>
                <a:xfrm>
                  <a:off x="7983555" y="6361834"/>
                  <a:ext cx="40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6" name="Ink 205">
                  <a:extLst>
                    <a:ext uri="{FF2B5EF4-FFF2-40B4-BE49-F238E27FC236}">
                      <a16:creationId xmlns:a16="http://schemas.microsoft.com/office/drawing/2014/main" id="{62D5D045-E732-4809-B2DE-578A9DFF5B72}"/>
                    </a:ext>
                  </a:extLst>
                </p14:cNvPr>
                <p14:cNvContentPartPr/>
                <p14:nvPr/>
              </p14:nvContentPartPr>
              <p14:xfrm>
                <a:off x="8018475" y="6378034"/>
                <a:ext cx="115920" cy="169560"/>
              </p14:xfrm>
            </p:contentPart>
          </mc:Choice>
          <mc:Fallback>
            <p:pic>
              <p:nvPicPr>
                <p:cNvPr id="206" name="Ink 205">
                  <a:extLst>
                    <a:ext uri="{FF2B5EF4-FFF2-40B4-BE49-F238E27FC236}">
                      <a16:creationId xmlns:a16="http://schemas.microsoft.com/office/drawing/2014/main" id="{62D5D045-E732-4809-B2DE-578A9DFF5B72}"/>
                    </a:ext>
                  </a:extLst>
                </p:cNvPr>
                <p:cNvPicPr/>
                <p:nvPr/>
              </p:nvPicPr>
              <p:blipFill>
                <a:blip r:embed="rId289"/>
                <a:stretch>
                  <a:fillRect/>
                </a:stretch>
              </p:blipFill>
              <p:spPr>
                <a:xfrm>
                  <a:off x="8009835" y="6369034"/>
                  <a:ext cx="133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7" name="Ink 206">
                  <a:extLst>
                    <a:ext uri="{FF2B5EF4-FFF2-40B4-BE49-F238E27FC236}">
                      <a16:creationId xmlns:a16="http://schemas.microsoft.com/office/drawing/2014/main" id="{6C9E69D8-4FC0-40FC-8F2C-9CAE680B563A}"/>
                    </a:ext>
                  </a:extLst>
                </p14:cNvPr>
                <p14:cNvContentPartPr/>
                <p14:nvPr/>
              </p14:nvContentPartPr>
              <p14:xfrm>
                <a:off x="7515195" y="6611674"/>
                <a:ext cx="158040" cy="149040"/>
              </p14:xfrm>
            </p:contentPart>
          </mc:Choice>
          <mc:Fallback>
            <p:pic>
              <p:nvPicPr>
                <p:cNvPr id="207" name="Ink 206">
                  <a:extLst>
                    <a:ext uri="{FF2B5EF4-FFF2-40B4-BE49-F238E27FC236}">
                      <a16:creationId xmlns:a16="http://schemas.microsoft.com/office/drawing/2014/main" id="{6C9E69D8-4FC0-40FC-8F2C-9CAE680B563A}"/>
                    </a:ext>
                  </a:extLst>
                </p:cNvPr>
                <p:cNvPicPr/>
                <p:nvPr/>
              </p:nvPicPr>
              <p:blipFill>
                <a:blip r:embed="rId291"/>
                <a:stretch>
                  <a:fillRect/>
                </a:stretch>
              </p:blipFill>
              <p:spPr>
                <a:xfrm>
                  <a:off x="7506555" y="6603034"/>
                  <a:ext cx="175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8" name="Ink 207">
                  <a:extLst>
                    <a:ext uri="{FF2B5EF4-FFF2-40B4-BE49-F238E27FC236}">
                      <a16:creationId xmlns:a16="http://schemas.microsoft.com/office/drawing/2014/main" id="{91C895A4-0B20-4DA8-9894-88D0EC3ED7CC}"/>
                    </a:ext>
                  </a:extLst>
                </p14:cNvPr>
                <p14:cNvContentPartPr/>
                <p14:nvPr/>
              </p14:nvContentPartPr>
              <p14:xfrm>
                <a:off x="7711395" y="6640834"/>
                <a:ext cx="17640" cy="123840"/>
              </p14:xfrm>
            </p:contentPart>
          </mc:Choice>
          <mc:Fallback>
            <p:pic>
              <p:nvPicPr>
                <p:cNvPr id="208" name="Ink 207">
                  <a:extLst>
                    <a:ext uri="{FF2B5EF4-FFF2-40B4-BE49-F238E27FC236}">
                      <a16:creationId xmlns:a16="http://schemas.microsoft.com/office/drawing/2014/main" id="{91C895A4-0B20-4DA8-9894-88D0EC3ED7CC}"/>
                    </a:ext>
                  </a:extLst>
                </p:cNvPr>
                <p:cNvPicPr/>
                <p:nvPr/>
              </p:nvPicPr>
              <p:blipFill>
                <a:blip r:embed="rId293"/>
                <a:stretch>
                  <a:fillRect/>
                </a:stretch>
              </p:blipFill>
              <p:spPr>
                <a:xfrm>
                  <a:off x="7702395" y="6632194"/>
                  <a:ext cx="3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9" name="Ink 208">
                  <a:extLst>
                    <a:ext uri="{FF2B5EF4-FFF2-40B4-BE49-F238E27FC236}">
                      <a16:creationId xmlns:a16="http://schemas.microsoft.com/office/drawing/2014/main" id="{FDA79B21-EE07-4FF3-83E3-71094638FA8F}"/>
                    </a:ext>
                  </a:extLst>
                </p14:cNvPr>
                <p14:cNvContentPartPr/>
                <p14:nvPr/>
              </p14:nvContentPartPr>
              <p14:xfrm>
                <a:off x="7738755" y="6625354"/>
                <a:ext cx="110880" cy="109080"/>
              </p14:xfrm>
            </p:contentPart>
          </mc:Choice>
          <mc:Fallback>
            <p:pic>
              <p:nvPicPr>
                <p:cNvPr id="209" name="Ink 208">
                  <a:extLst>
                    <a:ext uri="{FF2B5EF4-FFF2-40B4-BE49-F238E27FC236}">
                      <a16:creationId xmlns:a16="http://schemas.microsoft.com/office/drawing/2014/main" id="{FDA79B21-EE07-4FF3-83E3-71094638FA8F}"/>
                    </a:ext>
                  </a:extLst>
                </p:cNvPr>
                <p:cNvPicPr/>
                <p:nvPr/>
              </p:nvPicPr>
              <p:blipFill>
                <a:blip r:embed="rId295"/>
                <a:stretch>
                  <a:fillRect/>
                </a:stretch>
              </p:blipFill>
              <p:spPr>
                <a:xfrm>
                  <a:off x="7730115" y="6616714"/>
                  <a:ext cx="128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0" name="Ink 209">
                  <a:extLst>
                    <a:ext uri="{FF2B5EF4-FFF2-40B4-BE49-F238E27FC236}">
                      <a16:creationId xmlns:a16="http://schemas.microsoft.com/office/drawing/2014/main" id="{A50527EF-3AA3-4329-B8E5-0DC68A36D489}"/>
                    </a:ext>
                  </a:extLst>
                </p14:cNvPr>
                <p14:cNvContentPartPr/>
                <p14:nvPr/>
              </p14:nvContentPartPr>
              <p14:xfrm>
                <a:off x="7910475" y="6646594"/>
                <a:ext cx="88200" cy="98280"/>
              </p14:xfrm>
            </p:contentPart>
          </mc:Choice>
          <mc:Fallback>
            <p:pic>
              <p:nvPicPr>
                <p:cNvPr id="210" name="Ink 209">
                  <a:extLst>
                    <a:ext uri="{FF2B5EF4-FFF2-40B4-BE49-F238E27FC236}">
                      <a16:creationId xmlns:a16="http://schemas.microsoft.com/office/drawing/2014/main" id="{A50527EF-3AA3-4329-B8E5-0DC68A36D489}"/>
                    </a:ext>
                  </a:extLst>
                </p:cNvPr>
                <p:cNvPicPr/>
                <p:nvPr/>
              </p:nvPicPr>
              <p:blipFill>
                <a:blip r:embed="rId297"/>
                <a:stretch>
                  <a:fillRect/>
                </a:stretch>
              </p:blipFill>
              <p:spPr>
                <a:xfrm>
                  <a:off x="7901475" y="6637954"/>
                  <a:ext cx="105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2" name="Ink 211">
                  <a:extLst>
                    <a:ext uri="{FF2B5EF4-FFF2-40B4-BE49-F238E27FC236}">
                      <a16:creationId xmlns:a16="http://schemas.microsoft.com/office/drawing/2014/main" id="{D4E3FDF8-7E4A-410B-994D-76F1AC481339}"/>
                    </a:ext>
                  </a:extLst>
                </p14:cNvPr>
                <p14:cNvContentPartPr/>
                <p14:nvPr/>
              </p14:nvContentPartPr>
              <p14:xfrm>
                <a:off x="7281195" y="6569554"/>
                <a:ext cx="681480" cy="315000"/>
              </p14:xfrm>
            </p:contentPart>
          </mc:Choice>
          <mc:Fallback>
            <p:pic>
              <p:nvPicPr>
                <p:cNvPr id="212" name="Ink 211">
                  <a:extLst>
                    <a:ext uri="{FF2B5EF4-FFF2-40B4-BE49-F238E27FC236}">
                      <a16:creationId xmlns:a16="http://schemas.microsoft.com/office/drawing/2014/main" id="{D4E3FDF8-7E4A-410B-994D-76F1AC481339}"/>
                    </a:ext>
                  </a:extLst>
                </p:cNvPr>
                <p:cNvPicPr/>
                <p:nvPr/>
              </p:nvPicPr>
              <p:blipFill>
                <a:blip r:embed="rId299"/>
                <a:stretch>
                  <a:fillRect/>
                </a:stretch>
              </p:blipFill>
              <p:spPr>
                <a:xfrm>
                  <a:off x="7272195" y="6560914"/>
                  <a:ext cx="699120" cy="332640"/>
                </a:xfrm>
                <a:prstGeom prst="rect">
                  <a:avLst/>
                </a:prstGeom>
              </p:spPr>
            </p:pic>
          </mc:Fallback>
        </mc:AlternateContent>
      </p:grpSp>
      <p:grpSp>
        <p:nvGrpSpPr>
          <p:cNvPr id="215" name="Group 214">
            <a:extLst>
              <a:ext uri="{FF2B5EF4-FFF2-40B4-BE49-F238E27FC236}">
                <a16:creationId xmlns:a16="http://schemas.microsoft.com/office/drawing/2014/main" id="{C6AF5E96-4B30-4F44-AAB2-6D8C2B583455}"/>
              </a:ext>
            </a:extLst>
          </p:cNvPr>
          <p:cNvGrpSpPr/>
          <p:nvPr/>
        </p:nvGrpSpPr>
        <p:grpSpPr>
          <a:xfrm>
            <a:off x="3686235" y="4479787"/>
            <a:ext cx="3743640" cy="746967"/>
            <a:chOff x="3686235" y="4479787"/>
            <a:chExt cx="3743640" cy="746967"/>
          </a:xfrm>
        </p:grpSpPr>
        <mc:AlternateContent xmlns:mc="http://schemas.openxmlformats.org/markup-compatibility/2006">
          <mc:Choice xmlns:p14="http://schemas.microsoft.com/office/powerpoint/2010/main" Requires="p14">
            <p:contentPart p14:bwMode="auto" r:id="rId300">
              <p14:nvContentPartPr>
                <p14:cNvPr id="79" name="Ink 78">
                  <a:extLst>
                    <a:ext uri="{FF2B5EF4-FFF2-40B4-BE49-F238E27FC236}">
                      <a16:creationId xmlns:a16="http://schemas.microsoft.com/office/drawing/2014/main" id="{4AF60754-E534-4A28-BC76-998EE245680A}"/>
                    </a:ext>
                  </a:extLst>
                </p14:cNvPr>
                <p14:cNvContentPartPr/>
                <p14:nvPr/>
              </p14:nvContentPartPr>
              <p14:xfrm>
                <a:off x="4306515" y="4726747"/>
                <a:ext cx="160560" cy="125280"/>
              </p14:xfrm>
            </p:contentPart>
          </mc:Choice>
          <mc:Fallback>
            <p:pic>
              <p:nvPicPr>
                <p:cNvPr id="79" name="Ink 78">
                  <a:extLst>
                    <a:ext uri="{FF2B5EF4-FFF2-40B4-BE49-F238E27FC236}">
                      <a16:creationId xmlns:a16="http://schemas.microsoft.com/office/drawing/2014/main" id="{4AF60754-E534-4A28-BC76-998EE245680A}"/>
                    </a:ext>
                  </a:extLst>
                </p:cNvPr>
                <p:cNvPicPr/>
                <p:nvPr/>
              </p:nvPicPr>
              <p:blipFill>
                <a:blip r:embed="rId301"/>
                <a:stretch>
                  <a:fillRect/>
                </a:stretch>
              </p:blipFill>
              <p:spPr>
                <a:xfrm>
                  <a:off x="4297875" y="4717747"/>
                  <a:ext cx="178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80" name="Ink 79">
                  <a:extLst>
                    <a:ext uri="{FF2B5EF4-FFF2-40B4-BE49-F238E27FC236}">
                      <a16:creationId xmlns:a16="http://schemas.microsoft.com/office/drawing/2014/main" id="{98715AB4-F981-4694-9989-41F3EFBD5BAB}"/>
                    </a:ext>
                  </a:extLst>
                </p14:cNvPr>
                <p14:cNvContentPartPr/>
                <p14:nvPr/>
              </p14:nvContentPartPr>
              <p14:xfrm>
                <a:off x="4138035" y="4610467"/>
                <a:ext cx="113760" cy="49320"/>
              </p14:xfrm>
            </p:contentPart>
          </mc:Choice>
          <mc:Fallback>
            <p:pic>
              <p:nvPicPr>
                <p:cNvPr id="80" name="Ink 79">
                  <a:extLst>
                    <a:ext uri="{FF2B5EF4-FFF2-40B4-BE49-F238E27FC236}">
                      <a16:creationId xmlns:a16="http://schemas.microsoft.com/office/drawing/2014/main" id="{98715AB4-F981-4694-9989-41F3EFBD5BAB}"/>
                    </a:ext>
                  </a:extLst>
                </p:cNvPr>
                <p:cNvPicPr/>
                <p:nvPr/>
              </p:nvPicPr>
              <p:blipFill>
                <a:blip r:embed="rId303"/>
                <a:stretch>
                  <a:fillRect/>
                </a:stretch>
              </p:blipFill>
              <p:spPr>
                <a:xfrm>
                  <a:off x="4129395" y="4601827"/>
                  <a:ext cx="131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81" name="Ink 80">
                  <a:extLst>
                    <a:ext uri="{FF2B5EF4-FFF2-40B4-BE49-F238E27FC236}">
                      <a16:creationId xmlns:a16="http://schemas.microsoft.com/office/drawing/2014/main" id="{E8BFFD8E-0AD3-4C6F-8132-7D1D290E6473}"/>
                    </a:ext>
                  </a:extLst>
                </p14:cNvPr>
                <p14:cNvContentPartPr/>
                <p14:nvPr/>
              </p14:nvContentPartPr>
              <p14:xfrm>
                <a:off x="4213275" y="4575187"/>
                <a:ext cx="95040" cy="72000"/>
              </p14:xfrm>
            </p:contentPart>
          </mc:Choice>
          <mc:Fallback>
            <p:pic>
              <p:nvPicPr>
                <p:cNvPr id="81" name="Ink 80">
                  <a:extLst>
                    <a:ext uri="{FF2B5EF4-FFF2-40B4-BE49-F238E27FC236}">
                      <a16:creationId xmlns:a16="http://schemas.microsoft.com/office/drawing/2014/main" id="{E8BFFD8E-0AD3-4C6F-8132-7D1D290E6473}"/>
                    </a:ext>
                  </a:extLst>
                </p:cNvPr>
                <p:cNvPicPr/>
                <p:nvPr/>
              </p:nvPicPr>
              <p:blipFill>
                <a:blip r:embed="rId305"/>
                <a:stretch>
                  <a:fillRect/>
                </a:stretch>
              </p:blipFill>
              <p:spPr>
                <a:xfrm>
                  <a:off x="4204635" y="4566187"/>
                  <a:ext cx="112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82" name="Ink 81">
                  <a:extLst>
                    <a:ext uri="{FF2B5EF4-FFF2-40B4-BE49-F238E27FC236}">
                      <a16:creationId xmlns:a16="http://schemas.microsoft.com/office/drawing/2014/main" id="{98C139AA-FFC3-44AB-B0B7-6F89CF864A93}"/>
                    </a:ext>
                  </a:extLst>
                </p14:cNvPr>
                <p14:cNvContentPartPr/>
                <p14:nvPr/>
              </p14:nvContentPartPr>
              <p14:xfrm>
                <a:off x="3987915" y="4479787"/>
                <a:ext cx="156960" cy="101880"/>
              </p14:xfrm>
            </p:contentPart>
          </mc:Choice>
          <mc:Fallback>
            <p:pic>
              <p:nvPicPr>
                <p:cNvPr id="82" name="Ink 81">
                  <a:extLst>
                    <a:ext uri="{FF2B5EF4-FFF2-40B4-BE49-F238E27FC236}">
                      <a16:creationId xmlns:a16="http://schemas.microsoft.com/office/drawing/2014/main" id="{98C139AA-FFC3-44AB-B0B7-6F89CF864A93}"/>
                    </a:ext>
                  </a:extLst>
                </p:cNvPr>
                <p:cNvPicPr/>
                <p:nvPr/>
              </p:nvPicPr>
              <p:blipFill>
                <a:blip r:embed="rId307"/>
                <a:stretch>
                  <a:fillRect/>
                </a:stretch>
              </p:blipFill>
              <p:spPr>
                <a:xfrm>
                  <a:off x="3979275" y="4471147"/>
                  <a:ext cx="174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83" name="Ink 82">
                  <a:extLst>
                    <a:ext uri="{FF2B5EF4-FFF2-40B4-BE49-F238E27FC236}">
                      <a16:creationId xmlns:a16="http://schemas.microsoft.com/office/drawing/2014/main" id="{C5D5120A-EBF6-466C-91E4-2D4E5EF619EC}"/>
                    </a:ext>
                  </a:extLst>
                </p14:cNvPr>
                <p14:cNvContentPartPr/>
                <p14:nvPr/>
              </p14:nvContentPartPr>
              <p14:xfrm>
                <a:off x="4093035" y="4805947"/>
                <a:ext cx="135720" cy="107640"/>
              </p14:xfrm>
            </p:contentPart>
          </mc:Choice>
          <mc:Fallback>
            <p:pic>
              <p:nvPicPr>
                <p:cNvPr id="83" name="Ink 82">
                  <a:extLst>
                    <a:ext uri="{FF2B5EF4-FFF2-40B4-BE49-F238E27FC236}">
                      <a16:creationId xmlns:a16="http://schemas.microsoft.com/office/drawing/2014/main" id="{C5D5120A-EBF6-466C-91E4-2D4E5EF619EC}"/>
                    </a:ext>
                  </a:extLst>
                </p:cNvPr>
                <p:cNvPicPr/>
                <p:nvPr/>
              </p:nvPicPr>
              <p:blipFill>
                <a:blip r:embed="rId309"/>
                <a:stretch>
                  <a:fillRect/>
                </a:stretch>
              </p:blipFill>
              <p:spPr>
                <a:xfrm>
                  <a:off x="4084035" y="4796947"/>
                  <a:ext cx="153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85" name="Ink 84">
                  <a:extLst>
                    <a:ext uri="{FF2B5EF4-FFF2-40B4-BE49-F238E27FC236}">
                      <a16:creationId xmlns:a16="http://schemas.microsoft.com/office/drawing/2014/main" id="{5A6E3D8A-E23C-4B51-9D58-644D3E05170C}"/>
                    </a:ext>
                  </a:extLst>
                </p14:cNvPr>
                <p14:cNvContentPartPr/>
                <p14:nvPr/>
              </p14:nvContentPartPr>
              <p14:xfrm>
                <a:off x="3841395" y="4899187"/>
                <a:ext cx="118800" cy="146520"/>
              </p14:xfrm>
            </p:contentPart>
          </mc:Choice>
          <mc:Fallback>
            <p:pic>
              <p:nvPicPr>
                <p:cNvPr id="85" name="Ink 84">
                  <a:extLst>
                    <a:ext uri="{FF2B5EF4-FFF2-40B4-BE49-F238E27FC236}">
                      <a16:creationId xmlns:a16="http://schemas.microsoft.com/office/drawing/2014/main" id="{5A6E3D8A-E23C-4B51-9D58-644D3E05170C}"/>
                    </a:ext>
                  </a:extLst>
                </p:cNvPr>
                <p:cNvPicPr/>
                <p:nvPr/>
              </p:nvPicPr>
              <p:blipFill>
                <a:blip r:embed="rId311"/>
                <a:stretch>
                  <a:fillRect/>
                </a:stretch>
              </p:blipFill>
              <p:spPr>
                <a:xfrm>
                  <a:off x="3832395" y="4890547"/>
                  <a:ext cx="136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86" name="Ink 85">
                  <a:extLst>
                    <a:ext uri="{FF2B5EF4-FFF2-40B4-BE49-F238E27FC236}">
                      <a16:creationId xmlns:a16="http://schemas.microsoft.com/office/drawing/2014/main" id="{D78F5652-CEBA-457B-81D8-D592016F1694}"/>
                    </a:ext>
                  </a:extLst>
                </p14:cNvPr>
                <p14:cNvContentPartPr/>
                <p14:nvPr/>
              </p14:nvContentPartPr>
              <p14:xfrm>
                <a:off x="4006995" y="4892347"/>
                <a:ext cx="24840" cy="115200"/>
              </p14:xfrm>
            </p:contentPart>
          </mc:Choice>
          <mc:Fallback>
            <p:pic>
              <p:nvPicPr>
                <p:cNvPr id="86" name="Ink 85">
                  <a:extLst>
                    <a:ext uri="{FF2B5EF4-FFF2-40B4-BE49-F238E27FC236}">
                      <a16:creationId xmlns:a16="http://schemas.microsoft.com/office/drawing/2014/main" id="{D78F5652-CEBA-457B-81D8-D592016F1694}"/>
                    </a:ext>
                  </a:extLst>
                </p:cNvPr>
                <p:cNvPicPr/>
                <p:nvPr/>
              </p:nvPicPr>
              <p:blipFill>
                <a:blip r:embed="rId313"/>
                <a:stretch>
                  <a:fillRect/>
                </a:stretch>
              </p:blipFill>
              <p:spPr>
                <a:xfrm>
                  <a:off x="3997995" y="4883707"/>
                  <a:ext cx="42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87" name="Ink 86">
                  <a:extLst>
                    <a:ext uri="{FF2B5EF4-FFF2-40B4-BE49-F238E27FC236}">
                      <a16:creationId xmlns:a16="http://schemas.microsoft.com/office/drawing/2014/main" id="{1B7AC4CD-3E50-4925-BC52-03AC3A565EFD}"/>
                    </a:ext>
                  </a:extLst>
                </p14:cNvPr>
                <p14:cNvContentPartPr/>
                <p14:nvPr/>
              </p14:nvContentPartPr>
              <p14:xfrm>
                <a:off x="4000875" y="4928707"/>
                <a:ext cx="114840" cy="115920"/>
              </p14:xfrm>
            </p:contentPart>
          </mc:Choice>
          <mc:Fallback>
            <p:pic>
              <p:nvPicPr>
                <p:cNvPr id="87" name="Ink 86">
                  <a:extLst>
                    <a:ext uri="{FF2B5EF4-FFF2-40B4-BE49-F238E27FC236}">
                      <a16:creationId xmlns:a16="http://schemas.microsoft.com/office/drawing/2014/main" id="{1B7AC4CD-3E50-4925-BC52-03AC3A565EFD}"/>
                    </a:ext>
                  </a:extLst>
                </p:cNvPr>
                <p:cNvPicPr/>
                <p:nvPr/>
              </p:nvPicPr>
              <p:blipFill>
                <a:blip r:embed="rId315"/>
                <a:stretch>
                  <a:fillRect/>
                </a:stretch>
              </p:blipFill>
              <p:spPr>
                <a:xfrm>
                  <a:off x="3992235" y="4920067"/>
                  <a:ext cx="132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88" name="Ink 87">
                  <a:extLst>
                    <a:ext uri="{FF2B5EF4-FFF2-40B4-BE49-F238E27FC236}">
                      <a16:creationId xmlns:a16="http://schemas.microsoft.com/office/drawing/2014/main" id="{357FA01F-99A5-414A-9648-83F251DC32F8}"/>
                    </a:ext>
                  </a:extLst>
                </p14:cNvPr>
                <p14:cNvContentPartPr/>
                <p14:nvPr/>
              </p14:nvContentPartPr>
              <p14:xfrm>
                <a:off x="4149195" y="4962187"/>
                <a:ext cx="161280" cy="114120"/>
              </p14:xfrm>
            </p:contentPart>
          </mc:Choice>
          <mc:Fallback>
            <p:pic>
              <p:nvPicPr>
                <p:cNvPr id="88" name="Ink 87">
                  <a:extLst>
                    <a:ext uri="{FF2B5EF4-FFF2-40B4-BE49-F238E27FC236}">
                      <a16:creationId xmlns:a16="http://schemas.microsoft.com/office/drawing/2014/main" id="{357FA01F-99A5-414A-9648-83F251DC32F8}"/>
                    </a:ext>
                  </a:extLst>
                </p:cNvPr>
                <p:cNvPicPr/>
                <p:nvPr/>
              </p:nvPicPr>
              <p:blipFill>
                <a:blip r:embed="rId317"/>
                <a:stretch>
                  <a:fillRect/>
                </a:stretch>
              </p:blipFill>
              <p:spPr>
                <a:xfrm>
                  <a:off x="4140555" y="4953547"/>
                  <a:ext cx="178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89" name="Ink 88">
                  <a:extLst>
                    <a:ext uri="{FF2B5EF4-FFF2-40B4-BE49-F238E27FC236}">
                      <a16:creationId xmlns:a16="http://schemas.microsoft.com/office/drawing/2014/main" id="{9918C078-DEC3-4527-B289-60E5BD52A2A4}"/>
                    </a:ext>
                  </a:extLst>
                </p14:cNvPr>
                <p14:cNvContentPartPr/>
                <p14:nvPr/>
              </p14:nvContentPartPr>
              <p14:xfrm>
                <a:off x="4578675" y="4858867"/>
                <a:ext cx="114480" cy="15840"/>
              </p14:xfrm>
            </p:contentPart>
          </mc:Choice>
          <mc:Fallback>
            <p:pic>
              <p:nvPicPr>
                <p:cNvPr id="89" name="Ink 88">
                  <a:extLst>
                    <a:ext uri="{FF2B5EF4-FFF2-40B4-BE49-F238E27FC236}">
                      <a16:creationId xmlns:a16="http://schemas.microsoft.com/office/drawing/2014/main" id="{9918C078-DEC3-4527-B289-60E5BD52A2A4}"/>
                    </a:ext>
                  </a:extLst>
                </p:cNvPr>
                <p:cNvPicPr/>
                <p:nvPr/>
              </p:nvPicPr>
              <p:blipFill>
                <a:blip r:embed="rId319"/>
                <a:stretch>
                  <a:fillRect/>
                </a:stretch>
              </p:blipFill>
              <p:spPr>
                <a:xfrm>
                  <a:off x="4570035" y="4850227"/>
                  <a:ext cx="132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90" name="Ink 89">
                  <a:extLst>
                    <a:ext uri="{FF2B5EF4-FFF2-40B4-BE49-F238E27FC236}">
                      <a16:creationId xmlns:a16="http://schemas.microsoft.com/office/drawing/2014/main" id="{6493D54D-16D2-4033-802E-D1907A57D9C3}"/>
                    </a:ext>
                  </a:extLst>
                </p14:cNvPr>
                <p14:cNvContentPartPr/>
                <p14:nvPr/>
              </p14:nvContentPartPr>
              <p14:xfrm>
                <a:off x="4882515" y="4728547"/>
                <a:ext cx="174600" cy="124560"/>
              </p14:xfrm>
            </p:contentPart>
          </mc:Choice>
          <mc:Fallback>
            <p:pic>
              <p:nvPicPr>
                <p:cNvPr id="90" name="Ink 89">
                  <a:extLst>
                    <a:ext uri="{FF2B5EF4-FFF2-40B4-BE49-F238E27FC236}">
                      <a16:creationId xmlns:a16="http://schemas.microsoft.com/office/drawing/2014/main" id="{6493D54D-16D2-4033-802E-D1907A57D9C3}"/>
                    </a:ext>
                  </a:extLst>
                </p:cNvPr>
                <p:cNvPicPr/>
                <p:nvPr/>
              </p:nvPicPr>
              <p:blipFill>
                <a:blip r:embed="rId321"/>
                <a:stretch>
                  <a:fillRect/>
                </a:stretch>
              </p:blipFill>
              <p:spPr>
                <a:xfrm>
                  <a:off x="4873515" y="4719547"/>
                  <a:ext cx="192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91" name="Ink 90">
                  <a:extLst>
                    <a:ext uri="{FF2B5EF4-FFF2-40B4-BE49-F238E27FC236}">
                      <a16:creationId xmlns:a16="http://schemas.microsoft.com/office/drawing/2014/main" id="{DCAD741A-D04E-4479-89DD-A54D1DA37BC5}"/>
                    </a:ext>
                  </a:extLst>
                </p14:cNvPr>
                <p14:cNvContentPartPr/>
                <p14:nvPr/>
              </p14:nvContentPartPr>
              <p14:xfrm>
                <a:off x="5070795" y="4720627"/>
                <a:ext cx="12240" cy="111240"/>
              </p14:xfrm>
            </p:contentPart>
          </mc:Choice>
          <mc:Fallback>
            <p:pic>
              <p:nvPicPr>
                <p:cNvPr id="91" name="Ink 90">
                  <a:extLst>
                    <a:ext uri="{FF2B5EF4-FFF2-40B4-BE49-F238E27FC236}">
                      <a16:creationId xmlns:a16="http://schemas.microsoft.com/office/drawing/2014/main" id="{DCAD741A-D04E-4479-89DD-A54D1DA37BC5}"/>
                    </a:ext>
                  </a:extLst>
                </p:cNvPr>
                <p:cNvPicPr/>
                <p:nvPr/>
              </p:nvPicPr>
              <p:blipFill>
                <a:blip r:embed="rId323"/>
                <a:stretch>
                  <a:fillRect/>
                </a:stretch>
              </p:blipFill>
              <p:spPr>
                <a:xfrm>
                  <a:off x="5062155" y="4711987"/>
                  <a:ext cx="29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92" name="Ink 91">
                  <a:extLst>
                    <a:ext uri="{FF2B5EF4-FFF2-40B4-BE49-F238E27FC236}">
                      <a16:creationId xmlns:a16="http://schemas.microsoft.com/office/drawing/2014/main" id="{113D2C93-E9F8-4278-931F-3ACFD948C700}"/>
                    </a:ext>
                  </a:extLst>
                </p14:cNvPr>
                <p14:cNvContentPartPr/>
                <p14:nvPr/>
              </p14:nvContentPartPr>
              <p14:xfrm>
                <a:off x="5076195" y="4732147"/>
                <a:ext cx="136800" cy="150840"/>
              </p14:xfrm>
            </p:contentPart>
          </mc:Choice>
          <mc:Fallback>
            <p:pic>
              <p:nvPicPr>
                <p:cNvPr id="92" name="Ink 91">
                  <a:extLst>
                    <a:ext uri="{FF2B5EF4-FFF2-40B4-BE49-F238E27FC236}">
                      <a16:creationId xmlns:a16="http://schemas.microsoft.com/office/drawing/2014/main" id="{113D2C93-E9F8-4278-931F-3ACFD948C700}"/>
                    </a:ext>
                  </a:extLst>
                </p:cNvPr>
                <p:cNvPicPr/>
                <p:nvPr/>
              </p:nvPicPr>
              <p:blipFill>
                <a:blip r:embed="rId325"/>
                <a:stretch>
                  <a:fillRect/>
                </a:stretch>
              </p:blipFill>
              <p:spPr>
                <a:xfrm>
                  <a:off x="5067195" y="4723147"/>
                  <a:ext cx="154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93" name="Ink 92">
                  <a:extLst>
                    <a:ext uri="{FF2B5EF4-FFF2-40B4-BE49-F238E27FC236}">
                      <a16:creationId xmlns:a16="http://schemas.microsoft.com/office/drawing/2014/main" id="{736FBA96-ECD0-4994-9450-24F0431AD875}"/>
                    </a:ext>
                  </a:extLst>
                </p14:cNvPr>
                <p14:cNvContentPartPr/>
                <p14:nvPr/>
              </p14:nvContentPartPr>
              <p14:xfrm>
                <a:off x="5271675" y="4792627"/>
                <a:ext cx="276120" cy="115200"/>
              </p14:xfrm>
            </p:contentPart>
          </mc:Choice>
          <mc:Fallback>
            <p:pic>
              <p:nvPicPr>
                <p:cNvPr id="93" name="Ink 92">
                  <a:extLst>
                    <a:ext uri="{FF2B5EF4-FFF2-40B4-BE49-F238E27FC236}">
                      <a16:creationId xmlns:a16="http://schemas.microsoft.com/office/drawing/2014/main" id="{736FBA96-ECD0-4994-9450-24F0431AD875}"/>
                    </a:ext>
                  </a:extLst>
                </p:cNvPr>
                <p:cNvPicPr/>
                <p:nvPr/>
              </p:nvPicPr>
              <p:blipFill>
                <a:blip r:embed="rId327"/>
                <a:stretch>
                  <a:fillRect/>
                </a:stretch>
              </p:blipFill>
              <p:spPr>
                <a:xfrm>
                  <a:off x="5262675" y="4783627"/>
                  <a:ext cx="293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94" name="Ink 93">
                  <a:extLst>
                    <a:ext uri="{FF2B5EF4-FFF2-40B4-BE49-F238E27FC236}">
                      <a16:creationId xmlns:a16="http://schemas.microsoft.com/office/drawing/2014/main" id="{5CFA681D-46C6-46AB-AC28-0982060BEE21}"/>
                    </a:ext>
                  </a:extLst>
                </p14:cNvPr>
                <p14:cNvContentPartPr/>
                <p14:nvPr/>
              </p14:nvContentPartPr>
              <p14:xfrm>
                <a:off x="5588835" y="4693987"/>
                <a:ext cx="193680" cy="144720"/>
              </p14:xfrm>
            </p:contentPart>
          </mc:Choice>
          <mc:Fallback>
            <p:pic>
              <p:nvPicPr>
                <p:cNvPr id="94" name="Ink 93">
                  <a:extLst>
                    <a:ext uri="{FF2B5EF4-FFF2-40B4-BE49-F238E27FC236}">
                      <a16:creationId xmlns:a16="http://schemas.microsoft.com/office/drawing/2014/main" id="{5CFA681D-46C6-46AB-AC28-0982060BEE21}"/>
                    </a:ext>
                  </a:extLst>
                </p:cNvPr>
                <p:cNvPicPr/>
                <p:nvPr/>
              </p:nvPicPr>
              <p:blipFill>
                <a:blip r:embed="rId329"/>
                <a:stretch>
                  <a:fillRect/>
                </a:stretch>
              </p:blipFill>
              <p:spPr>
                <a:xfrm>
                  <a:off x="5579835" y="4685347"/>
                  <a:ext cx="211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95" name="Ink 94">
                  <a:extLst>
                    <a:ext uri="{FF2B5EF4-FFF2-40B4-BE49-F238E27FC236}">
                      <a16:creationId xmlns:a16="http://schemas.microsoft.com/office/drawing/2014/main" id="{303A0F68-10F1-4477-B343-DC9BF318F44C}"/>
                    </a:ext>
                  </a:extLst>
                </p14:cNvPr>
                <p14:cNvContentPartPr/>
                <p14:nvPr/>
              </p14:nvContentPartPr>
              <p14:xfrm>
                <a:off x="5782875" y="4713427"/>
                <a:ext cx="15840" cy="117720"/>
              </p14:xfrm>
            </p:contentPart>
          </mc:Choice>
          <mc:Fallback>
            <p:pic>
              <p:nvPicPr>
                <p:cNvPr id="95" name="Ink 94">
                  <a:extLst>
                    <a:ext uri="{FF2B5EF4-FFF2-40B4-BE49-F238E27FC236}">
                      <a16:creationId xmlns:a16="http://schemas.microsoft.com/office/drawing/2014/main" id="{303A0F68-10F1-4477-B343-DC9BF318F44C}"/>
                    </a:ext>
                  </a:extLst>
                </p:cNvPr>
                <p:cNvPicPr/>
                <p:nvPr/>
              </p:nvPicPr>
              <p:blipFill>
                <a:blip r:embed="rId331"/>
                <a:stretch>
                  <a:fillRect/>
                </a:stretch>
              </p:blipFill>
              <p:spPr>
                <a:xfrm>
                  <a:off x="5774235" y="4704427"/>
                  <a:ext cx="33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96" name="Ink 95">
                  <a:extLst>
                    <a:ext uri="{FF2B5EF4-FFF2-40B4-BE49-F238E27FC236}">
                      <a16:creationId xmlns:a16="http://schemas.microsoft.com/office/drawing/2014/main" id="{A45608CA-3371-452F-B86C-E6835DAF3A68}"/>
                    </a:ext>
                  </a:extLst>
                </p14:cNvPr>
                <p14:cNvContentPartPr/>
                <p14:nvPr/>
              </p14:nvContentPartPr>
              <p14:xfrm>
                <a:off x="5796555" y="4697587"/>
                <a:ext cx="307440" cy="179280"/>
              </p14:xfrm>
            </p:contentPart>
          </mc:Choice>
          <mc:Fallback>
            <p:pic>
              <p:nvPicPr>
                <p:cNvPr id="96" name="Ink 95">
                  <a:extLst>
                    <a:ext uri="{FF2B5EF4-FFF2-40B4-BE49-F238E27FC236}">
                      <a16:creationId xmlns:a16="http://schemas.microsoft.com/office/drawing/2014/main" id="{A45608CA-3371-452F-B86C-E6835DAF3A68}"/>
                    </a:ext>
                  </a:extLst>
                </p:cNvPr>
                <p:cNvPicPr/>
                <p:nvPr/>
              </p:nvPicPr>
              <p:blipFill>
                <a:blip r:embed="rId333"/>
                <a:stretch>
                  <a:fillRect/>
                </a:stretch>
              </p:blipFill>
              <p:spPr>
                <a:xfrm>
                  <a:off x="5787555" y="4688587"/>
                  <a:ext cx="325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97" name="Ink 96">
                  <a:extLst>
                    <a:ext uri="{FF2B5EF4-FFF2-40B4-BE49-F238E27FC236}">
                      <a16:creationId xmlns:a16="http://schemas.microsoft.com/office/drawing/2014/main" id="{DCFB9F70-7F84-4CE2-B204-0D287821D613}"/>
                    </a:ext>
                  </a:extLst>
                </p14:cNvPr>
                <p14:cNvContentPartPr/>
                <p14:nvPr/>
              </p14:nvContentPartPr>
              <p14:xfrm>
                <a:off x="6171675" y="4825387"/>
                <a:ext cx="103320" cy="15120"/>
              </p14:xfrm>
            </p:contentPart>
          </mc:Choice>
          <mc:Fallback>
            <p:pic>
              <p:nvPicPr>
                <p:cNvPr id="97" name="Ink 96">
                  <a:extLst>
                    <a:ext uri="{FF2B5EF4-FFF2-40B4-BE49-F238E27FC236}">
                      <a16:creationId xmlns:a16="http://schemas.microsoft.com/office/drawing/2014/main" id="{DCFB9F70-7F84-4CE2-B204-0D287821D613}"/>
                    </a:ext>
                  </a:extLst>
                </p:cNvPr>
                <p:cNvPicPr/>
                <p:nvPr/>
              </p:nvPicPr>
              <p:blipFill>
                <a:blip r:embed="rId335"/>
                <a:stretch>
                  <a:fillRect/>
                </a:stretch>
              </p:blipFill>
              <p:spPr>
                <a:xfrm>
                  <a:off x="6162675" y="4816387"/>
                  <a:ext cx="120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98" name="Ink 97">
                  <a:extLst>
                    <a:ext uri="{FF2B5EF4-FFF2-40B4-BE49-F238E27FC236}">
                      <a16:creationId xmlns:a16="http://schemas.microsoft.com/office/drawing/2014/main" id="{F4313E1C-74CF-4517-B848-E73785D9A1D4}"/>
                    </a:ext>
                  </a:extLst>
                </p14:cNvPr>
                <p14:cNvContentPartPr/>
                <p14:nvPr/>
              </p14:nvContentPartPr>
              <p14:xfrm>
                <a:off x="6390915" y="4661587"/>
                <a:ext cx="122400" cy="133920"/>
              </p14:xfrm>
            </p:contentPart>
          </mc:Choice>
          <mc:Fallback>
            <p:pic>
              <p:nvPicPr>
                <p:cNvPr id="98" name="Ink 97">
                  <a:extLst>
                    <a:ext uri="{FF2B5EF4-FFF2-40B4-BE49-F238E27FC236}">
                      <a16:creationId xmlns:a16="http://schemas.microsoft.com/office/drawing/2014/main" id="{F4313E1C-74CF-4517-B848-E73785D9A1D4}"/>
                    </a:ext>
                  </a:extLst>
                </p:cNvPr>
                <p:cNvPicPr/>
                <p:nvPr/>
              </p:nvPicPr>
              <p:blipFill>
                <a:blip r:embed="rId337"/>
                <a:stretch>
                  <a:fillRect/>
                </a:stretch>
              </p:blipFill>
              <p:spPr>
                <a:xfrm>
                  <a:off x="6381915" y="4652947"/>
                  <a:ext cx="140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99" name="Ink 98">
                  <a:extLst>
                    <a:ext uri="{FF2B5EF4-FFF2-40B4-BE49-F238E27FC236}">
                      <a16:creationId xmlns:a16="http://schemas.microsoft.com/office/drawing/2014/main" id="{68DDAF93-7FE1-4D27-BC05-E8A97BBB62C5}"/>
                    </a:ext>
                  </a:extLst>
                </p14:cNvPr>
                <p14:cNvContentPartPr/>
                <p14:nvPr/>
              </p14:nvContentPartPr>
              <p14:xfrm>
                <a:off x="6523395" y="4677067"/>
                <a:ext cx="10800" cy="138600"/>
              </p14:xfrm>
            </p:contentPart>
          </mc:Choice>
          <mc:Fallback>
            <p:pic>
              <p:nvPicPr>
                <p:cNvPr id="99" name="Ink 98">
                  <a:extLst>
                    <a:ext uri="{FF2B5EF4-FFF2-40B4-BE49-F238E27FC236}">
                      <a16:creationId xmlns:a16="http://schemas.microsoft.com/office/drawing/2014/main" id="{68DDAF93-7FE1-4D27-BC05-E8A97BBB62C5}"/>
                    </a:ext>
                  </a:extLst>
                </p:cNvPr>
                <p:cNvPicPr/>
                <p:nvPr/>
              </p:nvPicPr>
              <p:blipFill>
                <a:blip r:embed="rId339"/>
                <a:stretch>
                  <a:fillRect/>
                </a:stretch>
              </p:blipFill>
              <p:spPr>
                <a:xfrm>
                  <a:off x="6514755" y="4668067"/>
                  <a:ext cx="28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0" name="Ink 99">
                  <a:extLst>
                    <a:ext uri="{FF2B5EF4-FFF2-40B4-BE49-F238E27FC236}">
                      <a16:creationId xmlns:a16="http://schemas.microsoft.com/office/drawing/2014/main" id="{FB5C8075-8CFB-4D04-8CEB-C59CF75456AD}"/>
                    </a:ext>
                  </a:extLst>
                </p14:cNvPr>
                <p14:cNvContentPartPr/>
                <p14:nvPr/>
              </p14:nvContentPartPr>
              <p14:xfrm>
                <a:off x="6507195" y="4592467"/>
                <a:ext cx="348480" cy="203040"/>
              </p14:xfrm>
            </p:contentPart>
          </mc:Choice>
          <mc:Fallback>
            <p:pic>
              <p:nvPicPr>
                <p:cNvPr id="100" name="Ink 99">
                  <a:extLst>
                    <a:ext uri="{FF2B5EF4-FFF2-40B4-BE49-F238E27FC236}">
                      <a16:creationId xmlns:a16="http://schemas.microsoft.com/office/drawing/2014/main" id="{FB5C8075-8CFB-4D04-8CEB-C59CF75456AD}"/>
                    </a:ext>
                  </a:extLst>
                </p:cNvPr>
                <p:cNvPicPr/>
                <p:nvPr/>
              </p:nvPicPr>
              <p:blipFill>
                <a:blip r:embed="rId341"/>
                <a:stretch>
                  <a:fillRect/>
                </a:stretch>
              </p:blipFill>
              <p:spPr>
                <a:xfrm>
                  <a:off x="6498195" y="4583827"/>
                  <a:ext cx="366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1" name="Ink 100">
                  <a:extLst>
                    <a:ext uri="{FF2B5EF4-FFF2-40B4-BE49-F238E27FC236}">
                      <a16:creationId xmlns:a16="http://schemas.microsoft.com/office/drawing/2014/main" id="{0B611584-B8A8-49BA-94A6-D42F71672ACE}"/>
                    </a:ext>
                  </a:extLst>
                </p14:cNvPr>
                <p14:cNvContentPartPr/>
                <p14:nvPr/>
              </p14:nvContentPartPr>
              <p14:xfrm>
                <a:off x="6897795" y="4485547"/>
                <a:ext cx="361800" cy="137160"/>
              </p14:xfrm>
            </p:contentPart>
          </mc:Choice>
          <mc:Fallback>
            <p:pic>
              <p:nvPicPr>
                <p:cNvPr id="101" name="Ink 100">
                  <a:extLst>
                    <a:ext uri="{FF2B5EF4-FFF2-40B4-BE49-F238E27FC236}">
                      <a16:creationId xmlns:a16="http://schemas.microsoft.com/office/drawing/2014/main" id="{0B611584-B8A8-49BA-94A6-D42F71672ACE}"/>
                    </a:ext>
                  </a:extLst>
                </p:cNvPr>
                <p:cNvPicPr/>
                <p:nvPr/>
              </p:nvPicPr>
              <p:blipFill>
                <a:blip r:embed="rId343"/>
                <a:stretch>
                  <a:fillRect/>
                </a:stretch>
              </p:blipFill>
              <p:spPr>
                <a:xfrm>
                  <a:off x="6888795" y="4476547"/>
                  <a:ext cx="379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2" name="Ink 101">
                  <a:extLst>
                    <a:ext uri="{FF2B5EF4-FFF2-40B4-BE49-F238E27FC236}">
                      <a16:creationId xmlns:a16="http://schemas.microsoft.com/office/drawing/2014/main" id="{1B0F47F1-139E-45AD-A5A4-4C70961BA25F}"/>
                    </a:ext>
                  </a:extLst>
                </p14:cNvPr>
                <p14:cNvContentPartPr/>
                <p14:nvPr/>
              </p14:nvContentPartPr>
              <p14:xfrm>
                <a:off x="7258515" y="4503907"/>
                <a:ext cx="126720" cy="151920"/>
              </p14:xfrm>
            </p:contentPart>
          </mc:Choice>
          <mc:Fallback>
            <p:pic>
              <p:nvPicPr>
                <p:cNvPr id="102" name="Ink 101">
                  <a:extLst>
                    <a:ext uri="{FF2B5EF4-FFF2-40B4-BE49-F238E27FC236}">
                      <a16:creationId xmlns:a16="http://schemas.microsoft.com/office/drawing/2014/main" id="{1B0F47F1-139E-45AD-A5A4-4C70961BA25F}"/>
                    </a:ext>
                  </a:extLst>
                </p:cNvPr>
                <p:cNvPicPr/>
                <p:nvPr/>
              </p:nvPicPr>
              <p:blipFill>
                <a:blip r:embed="rId345"/>
                <a:stretch>
                  <a:fillRect/>
                </a:stretch>
              </p:blipFill>
              <p:spPr>
                <a:xfrm>
                  <a:off x="7249875" y="4495267"/>
                  <a:ext cx="144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3" name="Ink 102">
                  <a:extLst>
                    <a:ext uri="{FF2B5EF4-FFF2-40B4-BE49-F238E27FC236}">
                      <a16:creationId xmlns:a16="http://schemas.microsoft.com/office/drawing/2014/main" id="{2B34D4B2-8B8D-49EA-8104-00528D9AA650}"/>
                    </a:ext>
                  </a:extLst>
                </p14:cNvPr>
                <p14:cNvContentPartPr/>
                <p14:nvPr/>
              </p14:nvContentPartPr>
              <p14:xfrm>
                <a:off x="6735795" y="4871827"/>
                <a:ext cx="115200" cy="115200"/>
              </p14:xfrm>
            </p:contentPart>
          </mc:Choice>
          <mc:Fallback>
            <p:pic>
              <p:nvPicPr>
                <p:cNvPr id="103" name="Ink 102">
                  <a:extLst>
                    <a:ext uri="{FF2B5EF4-FFF2-40B4-BE49-F238E27FC236}">
                      <a16:creationId xmlns:a16="http://schemas.microsoft.com/office/drawing/2014/main" id="{2B34D4B2-8B8D-49EA-8104-00528D9AA650}"/>
                    </a:ext>
                  </a:extLst>
                </p:cNvPr>
                <p:cNvPicPr/>
                <p:nvPr/>
              </p:nvPicPr>
              <p:blipFill>
                <a:blip r:embed="rId347"/>
                <a:stretch>
                  <a:fillRect/>
                </a:stretch>
              </p:blipFill>
              <p:spPr>
                <a:xfrm>
                  <a:off x="6727155" y="4862827"/>
                  <a:ext cx="132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4" name="Ink 103">
                  <a:extLst>
                    <a:ext uri="{FF2B5EF4-FFF2-40B4-BE49-F238E27FC236}">
                      <a16:creationId xmlns:a16="http://schemas.microsoft.com/office/drawing/2014/main" id="{6278456D-9E23-43B9-8F48-3FA7B7B70EC4}"/>
                    </a:ext>
                  </a:extLst>
                </p14:cNvPr>
                <p14:cNvContentPartPr/>
                <p14:nvPr/>
              </p14:nvContentPartPr>
              <p14:xfrm>
                <a:off x="6940275" y="4847347"/>
                <a:ext cx="138240" cy="172440"/>
              </p14:xfrm>
            </p:contentPart>
          </mc:Choice>
          <mc:Fallback>
            <p:pic>
              <p:nvPicPr>
                <p:cNvPr id="104" name="Ink 103">
                  <a:extLst>
                    <a:ext uri="{FF2B5EF4-FFF2-40B4-BE49-F238E27FC236}">
                      <a16:creationId xmlns:a16="http://schemas.microsoft.com/office/drawing/2014/main" id="{6278456D-9E23-43B9-8F48-3FA7B7B70EC4}"/>
                    </a:ext>
                  </a:extLst>
                </p:cNvPr>
                <p:cNvPicPr/>
                <p:nvPr/>
              </p:nvPicPr>
              <p:blipFill>
                <a:blip r:embed="rId349"/>
                <a:stretch>
                  <a:fillRect/>
                </a:stretch>
              </p:blipFill>
              <p:spPr>
                <a:xfrm>
                  <a:off x="6931275" y="4838707"/>
                  <a:ext cx="155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05" name="Ink 104">
                  <a:extLst>
                    <a:ext uri="{FF2B5EF4-FFF2-40B4-BE49-F238E27FC236}">
                      <a16:creationId xmlns:a16="http://schemas.microsoft.com/office/drawing/2014/main" id="{4B0E654B-7A26-4832-B670-CF68DED90749}"/>
                    </a:ext>
                  </a:extLst>
                </p14:cNvPr>
                <p14:cNvContentPartPr/>
                <p14:nvPr/>
              </p14:nvContentPartPr>
              <p14:xfrm>
                <a:off x="7104435" y="4911427"/>
                <a:ext cx="10800" cy="109800"/>
              </p14:xfrm>
            </p:contentPart>
          </mc:Choice>
          <mc:Fallback>
            <p:pic>
              <p:nvPicPr>
                <p:cNvPr id="105" name="Ink 104">
                  <a:extLst>
                    <a:ext uri="{FF2B5EF4-FFF2-40B4-BE49-F238E27FC236}">
                      <a16:creationId xmlns:a16="http://schemas.microsoft.com/office/drawing/2014/main" id="{4B0E654B-7A26-4832-B670-CF68DED90749}"/>
                    </a:ext>
                  </a:extLst>
                </p:cNvPr>
                <p:cNvPicPr/>
                <p:nvPr/>
              </p:nvPicPr>
              <p:blipFill>
                <a:blip r:embed="rId351"/>
                <a:stretch>
                  <a:fillRect/>
                </a:stretch>
              </p:blipFill>
              <p:spPr>
                <a:xfrm>
                  <a:off x="7095435" y="4902427"/>
                  <a:ext cx="2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06" name="Ink 105">
                  <a:extLst>
                    <a:ext uri="{FF2B5EF4-FFF2-40B4-BE49-F238E27FC236}">
                      <a16:creationId xmlns:a16="http://schemas.microsoft.com/office/drawing/2014/main" id="{CCF25C3B-8066-4F9F-86C7-0ABB005C2912}"/>
                    </a:ext>
                  </a:extLst>
                </p14:cNvPr>
                <p14:cNvContentPartPr/>
                <p14:nvPr/>
              </p14:nvContentPartPr>
              <p14:xfrm>
                <a:off x="7117755" y="4848067"/>
                <a:ext cx="137520" cy="121320"/>
              </p14:xfrm>
            </p:contentPart>
          </mc:Choice>
          <mc:Fallback>
            <p:pic>
              <p:nvPicPr>
                <p:cNvPr id="106" name="Ink 105">
                  <a:extLst>
                    <a:ext uri="{FF2B5EF4-FFF2-40B4-BE49-F238E27FC236}">
                      <a16:creationId xmlns:a16="http://schemas.microsoft.com/office/drawing/2014/main" id="{CCF25C3B-8066-4F9F-86C7-0ABB005C2912}"/>
                    </a:ext>
                  </a:extLst>
                </p:cNvPr>
                <p:cNvPicPr/>
                <p:nvPr/>
              </p:nvPicPr>
              <p:blipFill>
                <a:blip r:embed="rId353"/>
                <a:stretch>
                  <a:fillRect/>
                </a:stretch>
              </p:blipFill>
              <p:spPr>
                <a:xfrm>
                  <a:off x="7108755" y="4839067"/>
                  <a:ext cx="155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07" name="Ink 106">
                  <a:extLst>
                    <a:ext uri="{FF2B5EF4-FFF2-40B4-BE49-F238E27FC236}">
                      <a16:creationId xmlns:a16="http://schemas.microsoft.com/office/drawing/2014/main" id="{96E75867-E30D-4956-A0E0-444C2DCA9A1A}"/>
                    </a:ext>
                  </a:extLst>
                </p14:cNvPr>
                <p14:cNvContentPartPr/>
                <p14:nvPr/>
              </p14:nvContentPartPr>
              <p14:xfrm>
                <a:off x="7325835" y="4896667"/>
                <a:ext cx="104040" cy="133200"/>
              </p14:xfrm>
            </p:contentPart>
          </mc:Choice>
          <mc:Fallback>
            <p:pic>
              <p:nvPicPr>
                <p:cNvPr id="107" name="Ink 106">
                  <a:extLst>
                    <a:ext uri="{FF2B5EF4-FFF2-40B4-BE49-F238E27FC236}">
                      <a16:creationId xmlns:a16="http://schemas.microsoft.com/office/drawing/2014/main" id="{96E75867-E30D-4956-A0E0-444C2DCA9A1A}"/>
                    </a:ext>
                  </a:extLst>
                </p:cNvPr>
                <p:cNvPicPr/>
                <p:nvPr/>
              </p:nvPicPr>
              <p:blipFill>
                <a:blip r:embed="rId355"/>
                <a:stretch>
                  <a:fillRect/>
                </a:stretch>
              </p:blipFill>
              <p:spPr>
                <a:xfrm>
                  <a:off x="7316835" y="4887667"/>
                  <a:ext cx="121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4" name="Ink 213">
                  <a:extLst>
                    <a:ext uri="{FF2B5EF4-FFF2-40B4-BE49-F238E27FC236}">
                      <a16:creationId xmlns:a16="http://schemas.microsoft.com/office/drawing/2014/main" id="{FDDEE54F-EFE3-4F38-BE10-258CB173B4ED}"/>
                    </a:ext>
                  </a:extLst>
                </p14:cNvPr>
                <p14:cNvContentPartPr/>
                <p14:nvPr/>
              </p14:nvContentPartPr>
              <p14:xfrm>
                <a:off x="3686235" y="4826074"/>
                <a:ext cx="723600" cy="400680"/>
              </p14:xfrm>
            </p:contentPart>
          </mc:Choice>
          <mc:Fallback>
            <p:pic>
              <p:nvPicPr>
                <p:cNvPr id="214" name="Ink 213">
                  <a:extLst>
                    <a:ext uri="{FF2B5EF4-FFF2-40B4-BE49-F238E27FC236}">
                      <a16:creationId xmlns:a16="http://schemas.microsoft.com/office/drawing/2014/main" id="{FDDEE54F-EFE3-4F38-BE10-258CB173B4ED}"/>
                    </a:ext>
                  </a:extLst>
                </p:cNvPr>
                <p:cNvPicPr/>
                <p:nvPr/>
              </p:nvPicPr>
              <p:blipFill>
                <a:blip r:embed="rId357"/>
                <a:stretch>
                  <a:fillRect/>
                </a:stretch>
              </p:blipFill>
              <p:spPr>
                <a:xfrm>
                  <a:off x="3677235" y="4817074"/>
                  <a:ext cx="741240" cy="418320"/>
                </a:xfrm>
                <a:prstGeom prst="rect">
                  <a:avLst/>
                </a:prstGeom>
              </p:spPr>
            </p:pic>
          </mc:Fallback>
        </mc:AlternateContent>
      </p:grpSp>
    </p:spTree>
    <p:extLst>
      <p:ext uri="{BB962C8B-B14F-4D97-AF65-F5344CB8AC3E}">
        <p14:creationId xmlns:p14="http://schemas.microsoft.com/office/powerpoint/2010/main" val="90449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5F7D93-5C1A-42BF-BEC8-90F159C45F26}"/>
              </a:ext>
            </a:extLst>
          </p:cNvPr>
          <p:cNvPicPr>
            <a:picLocks noChangeAspect="1"/>
          </p:cNvPicPr>
          <p:nvPr/>
        </p:nvPicPr>
        <p:blipFill rotWithShape="1">
          <a:blip r:embed="rId2"/>
          <a:srcRect l="53000" t="14857" r="18357" b="9587"/>
          <a:stretch/>
        </p:blipFill>
        <p:spPr>
          <a:xfrm>
            <a:off x="2778993" y="0"/>
            <a:ext cx="4620098" cy="6855259"/>
          </a:xfrm>
          <a:prstGeom prst="rect">
            <a:avLst/>
          </a:prstGeom>
        </p:spPr>
      </p:pic>
    </p:spTree>
    <p:extLst>
      <p:ext uri="{BB962C8B-B14F-4D97-AF65-F5344CB8AC3E}">
        <p14:creationId xmlns:p14="http://schemas.microsoft.com/office/powerpoint/2010/main" val="392311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D7D087-FC3D-440E-97AB-3C1D1B3B0E34}"/>
              </a:ext>
            </a:extLst>
          </p:cNvPr>
          <p:cNvSpPr txBox="1"/>
          <p:nvPr/>
        </p:nvSpPr>
        <p:spPr>
          <a:xfrm>
            <a:off x="335559" y="335560"/>
            <a:ext cx="9554539" cy="523220"/>
          </a:xfrm>
          <a:prstGeom prst="rect">
            <a:avLst/>
          </a:prstGeom>
          <a:noFill/>
        </p:spPr>
        <p:txBody>
          <a:bodyPr wrap="none" rtlCol="0">
            <a:spAutoFit/>
          </a:bodyPr>
          <a:lstStyle/>
          <a:p>
            <a:r>
              <a:rPr lang="en-US" sz="2800"/>
              <a:t>Mécanismes moléculaires de la symbiose – dialogue moléculaire</a:t>
            </a:r>
          </a:p>
        </p:txBody>
      </p:sp>
      <p:sp>
        <p:nvSpPr>
          <p:cNvPr id="5" name="TextBox 4">
            <a:extLst>
              <a:ext uri="{FF2B5EF4-FFF2-40B4-BE49-F238E27FC236}">
                <a16:creationId xmlns:a16="http://schemas.microsoft.com/office/drawing/2014/main" id="{2FEABE17-AA79-4E38-A3C0-DEA08C8F97DB}"/>
              </a:ext>
            </a:extLst>
          </p:cNvPr>
          <p:cNvSpPr txBox="1"/>
          <p:nvPr/>
        </p:nvSpPr>
        <p:spPr>
          <a:xfrm>
            <a:off x="520118" y="1551963"/>
            <a:ext cx="11442584" cy="4524315"/>
          </a:xfrm>
          <a:prstGeom prst="rect">
            <a:avLst/>
          </a:prstGeom>
          <a:noFill/>
        </p:spPr>
        <p:txBody>
          <a:bodyPr wrap="square" rtlCol="0">
            <a:spAutoFit/>
          </a:bodyPr>
          <a:lstStyle/>
          <a:p>
            <a:pPr marL="285750" indent="-285750">
              <a:buFontTx/>
              <a:buChar char="-"/>
            </a:pPr>
            <a:r>
              <a:rPr lang="en-US"/>
              <a:t>Plante exsude par ses racines des composés de type </a:t>
            </a:r>
            <a:r>
              <a:rPr lang="en-US" b="1"/>
              <a:t>flavonoides</a:t>
            </a:r>
            <a:r>
              <a:rPr lang="en-US"/>
              <a:t> spécifiques d’une espèce à l’autre</a:t>
            </a:r>
          </a:p>
          <a:p>
            <a:pPr marL="285750" indent="-285750">
              <a:buFontTx/>
              <a:buChar char="-"/>
            </a:pPr>
            <a:r>
              <a:rPr lang="en-US"/>
              <a:t>Chimiotactisme des </a:t>
            </a:r>
            <a:r>
              <a:rPr lang="en-US" sz="1800"/>
              <a:t>bactéries spécifiques vers les plantes, les bactéries s’attachent alors aux poils absorbants, formation de biofilms (secretion de polysaccharides qui se fixent sur les lectines de la plante)</a:t>
            </a:r>
          </a:p>
          <a:p>
            <a:pPr marL="285750" indent="-285750">
              <a:buFontTx/>
              <a:buChar char="-"/>
            </a:pPr>
            <a:r>
              <a:rPr lang="en-US"/>
              <a:t>Reconnaissance des flavonoides par les </a:t>
            </a:r>
            <a:r>
              <a:rPr lang="en-US" sz="1800"/>
              <a:t>bactéries</a:t>
            </a:r>
          </a:p>
          <a:p>
            <a:r>
              <a:rPr lang="en-US"/>
              <a:t>Expression de genes </a:t>
            </a:r>
            <a:r>
              <a:rPr lang="en-US" sz="1800"/>
              <a:t>bactériens conduisant à la synthèse de lipo-oligosaccharides spécifiques, </a:t>
            </a:r>
            <a:r>
              <a:rPr lang="en-US" sz="1800" b="1"/>
              <a:t>les Nod facteurs </a:t>
            </a:r>
            <a:r>
              <a:rPr lang="en-US" sz="1800"/>
              <a:t>(Nod pour nodulation). Ces molecules different d’une espèce bactérienne à une autre au niveau des groupements chimiques branchés sur la chaine de sucres (nature, longueur et degré d’insaturation des sucres). </a:t>
            </a:r>
          </a:p>
          <a:p>
            <a:pPr marL="285750" indent="-285750">
              <a:buFontTx/>
              <a:buChar char="-"/>
            </a:pPr>
            <a:r>
              <a:rPr lang="en-US"/>
              <a:t>Les facteurs Nod compati</a:t>
            </a:r>
            <a:r>
              <a:rPr lang="en-US" sz="1800"/>
              <a:t>bles se fixent à un récepteur de la membrane des cellules périphériques racinaires (poils absorbants); nuveau niveau de reconnaissance ajoutant de la spécificité dans les interactions bactéries/plantes</a:t>
            </a:r>
          </a:p>
          <a:p>
            <a:r>
              <a:rPr lang="en-US"/>
              <a:t>Ces récepteurs comprennent un domaine de reconnaissance de type LysM et un domaine kinase (transduction du signal)</a:t>
            </a:r>
          </a:p>
          <a:p>
            <a:r>
              <a:rPr lang="en-US"/>
              <a:t>La perception des Nod facteurs induit tout un processus de signalisation intracellulaire; signalization électrique (flux d’ions) et calcique qui va induire la deformation du poil a</a:t>
            </a:r>
            <a:r>
              <a:rPr lang="en-US" sz="1800"/>
              <a:t>bsorbant qui s’enroule en crosse de berger ce qui emprisonne les bactéries qui vont alors pénétrer dans le poil puis le cortex racinaire, en migrant dans une structure appelée cordon d’infection.</a:t>
            </a:r>
          </a:p>
          <a:p>
            <a:r>
              <a:rPr lang="en-US"/>
              <a:t>Développement </a:t>
            </a:r>
            <a:r>
              <a:rPr lang="en-US" sz="1800"/>
              <a:t>b</a:t>
            </a:r>
            <a:r>
              <a:rPr lang="en-US"/>
              <a:t>actérien et formation d’un nouvel organe sur les racines de la plante: nodule ou nodosité</a:t>
            </a:r>
          </a:p>
          <a:p>
            <a:r>
              <a:rPr lang="en-US"/>
              <a:t>Les </a:t>
            </a:r>
            <a:r>
              <a:rPr lang="en-US" sz="1800"/>
              <a:t>bactéries se différencient en bactéroide</a:t>
            </a:r>
            <a:r>
              <a:rPr lang="en-US"/>
              <a:t> fixateur d’azote.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5DC1685-7CA0-4D34-94E9-5C5627176A00}"/>
                  </a:ext>
                </a:extLst>
              </p14:cNvPr>
              <p14:cNvContentPartPr/>
              <p14:nvPr/>
            </p14:nvContentPartPr>
            <p14:xfrm>
              <a:off x="11202315" y="5420467"/>
              <a:ext cx="431640" cy="754560"/>
            </p14:xfrm>
          </p:contentPart>
        </mc:Choice>
        <mc:Fallback>
          <p:pic>
            <p:nvPicPr>
              <p:cNvPr id="2" name="Ink 1">
                <a:extLst>
                  <a:ext uri="{FF2B5EF4-FFF2-40B4-BE49-F238E27FC236}">
                    <a16:creationId xmlns:a16="http://schemas.microsoft.com/office/drawing/2014/main" id="{35DC1685-7CA0-4D34-94E9-5C5627176A00}"/>
                  </a:ext>
                </a:extLst>
              </p:cNvPr>
              <p:cNvPicPr/>
              <p:nvPr/>
            </p:nvPicPr>
            <p:blipFill>
              <a:blip r:embed="rId3"/>
              <a:stretch>
                <a:fillRect/>
              </a:stretch>
            </p:blipFill>
            <p:spPr>
              <a:xfrm>
                <a:off x="11193675" y="5411827"/>
                <a:ext cx="449280" cy="772200"/>
              </a:xfrm>
              <a:prstGeom prst="rect">
                <a:avLst/>
              </a:prstGeom>
            </p:spPr>
          </p:pic>
        </mc:Fallback>
      </mc:AlternateContent>
    </p:spTree>
    <p:extLst>
      <p:ext uri="{BB962C8B-B14F-4D97-AF65-F5344CB8AC3E}">
        <p14:creationId xmlns:p14="http://schemas.microsoft.com/office/powerpoint/2010/main" val="392203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9CF5C42-1E8E-4A4F-93E3-752A536DD6E3}"/>
              </a:ext>
            </a:extLst>
          </p:cNvPr>
          <p:cNvGrpSpPr/>
          <p:nvPr/>
        </p:nvGrpSpPr>
        <p:grpSpPr>
          <a:xfrm>
            <a:off x="679845" y="862867"/>
            <a:ext cx="1353240" cy="1552320"/>
            <a:chOff x="679845" y="862867"/>
            <a:chExt cx="1353240" cy="155232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9D2DF64-9755-414C-B457-80DE209F6401}"/>
                    </a:ext>
                  </a:extLst>
                </p14:cNvPr>
                <p14:cNvContentPartPr/>
                <p14:nvPr/>
              </p14:nvContentPartPr>
              <p14:xfrm>
                <a:off x="741765" y="895987"/>
                <a:ext cx="7920" cy="304560"/>
              </p14:xfrm>
            </p:contentPart>
          </mc:Choice>
          <mc:Fallback>
            <p:pic>
              <p:nvPicPr>
                <p:cNvPr id="3" name="Ink 2">
                  <a:extLst>
                    <a:ext uri="{FF2B5EF4-FFF2-40B4-BE49-F238E27FC236}">
                      <a16:creationId xmlns:a16="http://schemas.microsoft.com/office/drawing/2014/main" id="{C9D2DF64-9755-414C-B457-80DE209F6401}"/>
                    </a:ext>
                  </a:extLst>
                </p:cNvPr>
                <p:cNvPicPr/>
                <p:nvPr/>
              </p:nvPicPr>
              <p:blipFill>
                <a:blip r:embed="rId3"/>
                <a:stretch>
                  <a:fillRect/>
                </a:stretch>
              </p:blipFill>
              <p:spPr>
                <a:xfrm>
                  <a:off x="733125" y="886987"/>
                  <a:ext cx="255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942D1E3-ABE2-400C-8E6A-AC5482DF78D6}"/>
                    </a:ext>
                  </a:extLst>
                </p14:cNvPr>
                <p14:cNvContentPartPr/>
                <p14:nvPr/>
              </p14:nvContentPartPr>
              <p14:xfrm>
                <a:off x="729885" y="874747"/>
                <a:ext cx="213480" cy="402840"/>
              </p14:xfrm>
            </p:contentPart>
          </mc:Choice>
          <mc:Fallback>
            <p:pic>
              <p:nvPicPr>
                <p:cNvPr id="4" name="Ink 3">
                  <a:extLst>
                    <a:ext uri="{FF2B5EF4-FFF2-40B4-BE49-F238E27FC236}">
                      <a16:creationId xmlns:a16="http://schemas.microsoft.com/office/drawing/2014/main" id="{5942D1E3-ABE2-400C-8E6A-AC5482DF78D6}"/>
                    </a:ext>
                  </a:extLst>
                </p:cNvPr>
                <p:cNvPicPr/>
                <p:nvPr/>
              </p:nvPicPr>
              <p:blipFill>
                <a:blip r:embed="rId5"/>
                <a:stretch>
                  <a:fillRect/>
                </a:stretch>
              </p:blipFill>
              <p:spPr>
                <a:xfrm>
                  <a:off x="720885" y="866107"/>
                  <a:ext cx="2311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4253F248-D2E6-42D9-9266-CD18D67AC31A}"/>
                    </a:ext>
                  </a:extLst>
                </p14:cNvPr>
                <p14:cNvContentPartPr/>
                <p14:nvPr/>
              </p14:nvContentPartPr>
              <p14:xfrm>
                <a:off x="985485" y="862867"/>
                <a:ext cx="36720" cy="387000"/>
              </p14:xfrm>
            </p:contentPart>
          </mc:Choice>
          <mc:Fallback>
            <p:pic>
              <p:nvPicPr>
                <p:cNvPr id="6" name="Ink 5">
                  <a:extLst>
                    <a:ext uri="{FF2B5EF4-FFF2-40B4-BE49-F238E27FC236}">
                      <a16:creationId xmlns:a16="http://schemas.microsoft.com/office/drawing/2014/main" id="{4253F248-D2E6-42D9-9266-CD18D67AC31A}"/>
                    </a:ext>
                  </a:extLst>
                </p:cNvPr>
                <p:cNvPicPr/>
                <p:nvPr/>
              </p:nvPicPr>
              <p:blipFill>
                <a:blip r:embed="rId7"/>
                <a:stretch>
                  <a:fillRect/>
                </a:stretch>
              </p:blipFill>
              <p:spPr>
                <a:xfrm>
                  <a:off x="976845" y="853867"/>
                  <a:ext cx="5436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2509214-CE54-4B81-BB7B-A509ADB37F72}"/>
                    </a:ext>
                  </a:extLst>
                </p14:cNvPr>
                <p14:cNvContentPartPr/>
                <p14:nvPr/>
              </p14:nvContentPartPr>
              <p14:xfrm>
                <a:off x="1017525" y="896347"/>
                <a:ext cx="227880" cy="401760"/>
              </p14:xfrm>
            </p:contentPart>
          </mc:Choice>
          <mc:Fallback>
            <p:pic>
              <p:nvPicPr>
                <p:cNvPr id="7" name="Ink 6">
                  <a:extLst>
                    <a:ext uri="{FF2B5EF4-FFF2-40B4-BE49-F238E27FC236}">
                      <a16:creationId xmlns:a16="http://schemas.microsoft.com/office/drawing/2014/main" id="{02509214-CE54-4B81-BB7B-A509ADB37F72}"/>
                    </a:ext>
                  </a:extLst>
                </p:cNvPr>
                <p:cNvPicPr/>
                <p:nvPr/>
              </p:nvPicPr>
              <p:blipFill>
                <a:blip r:embed="rId9"/>
                <a:stretch>
                  <a:fillRect/>
                </a:stretch>
              </p:blipFill>
              <p:spPr>
                <a:xfrm>
                  <a:off x="1008885" y="887347"/>
                  <a:ext cx="24552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F63FADDA-CB46-424B-A956-150341254F39}"/>
                    </a:ext>
                  </a:extLst>
                </p14:cNvPr>
                <p14:cNvContentPartPr/>
                <p14:nvPr/>
              </p14:nvContentPartPr>
              <p14:xfrm>
                <a:off x="705405" y="1355707"/>
                <a:ext cx="246240" cy="348120"/>
              </p14:xfrm>
            </p:contentPart>
          </mc:Choice>
          <mc:Fallback>
            <p:pic>
              <p:nvPicPr>
                <p:cNvPr id="8" name="Ink 7">
                  <a:extLst>
                    <a:ext uri="{FF2B5EF4-FFF2-40B4-BE49-F238E27FC236}">
                      <a16:creationId xmlns:a16="http://schemas.microsoft.com/office/drawing/2014/main" id="{F63FADDA-CB46-424B-A956-150341254F39}"/>
                    </a:ext>
                  </a:extLst>
                </p:cNvPr>
                <p:cNvPicPr/>
                <p:nvPr/>
              </p:nvPicPr>
              <p:blipFill>
                <a:blip r:embed="rId11"/>
                <a:stretch>
                  <a:fillRect/>
                </a:stretch>
              </p:blipFill>
              <p:spPr>
                <a:xfrm>
                  <a:off x="696405" y="1347067"/>
                  <a:ext cx="26388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2A1298B-5979-4805-AB27-B135150EAD13}"/>
                    </a:ext>
                  </a:extLst>
                </p14:cNvPr>
                <p14:cNvContentPartPr/>
                <p14:nvPr/>
              </p14:nvContentPartPr>
              <p14:xfrm>
                <a:off x="739605" y="1327627"/>
                <a:ext cx="37440" cy="363960"/>
              </p14:xfrm>
            </p:contentPart>
          </mc:Choice>
          <mc:Fallback>
            <p:pic>
              <p:nvPicPr>
                <p:cNvPr id="9" name="Ink 8">
                  <a:extLst>
                    <a:ext uri="{FF2B5EF4-FFF2-40B4-BE49-F238E27FC236}">
                      <a16:creationId xmlns:a16="http://schemas.microsoft.com/office/drawing/2014/main" id="{82A1298B-5979-4805-AB27-B135150EAD13}"/>
                    </a:ext>
                  </a:extLst>
                </p:cNvPr>
                <p:cNvPicPr/>
                <p:nvPr/>
              </p:nvPicPr>
              <p:blipFill>
                <a:blip r:embed="rId13"/>
                <a:stretch>
                  <a:fillRect/>
                </a:stretch>
              </p:blipFill>
              <p:spPr>
                <a:xfrm>
                  <a:off x="730965" y="1318987"/>
                  <a:ext cx="5508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1A9682C5-242D-402E-97AF-43FCADB03099}"/>
                    </a:ext>
                  </a:extLst>
                </p14:cNvPr>
                <p14:cNvContentPartPr/>
                <p14:nvPr/>
              </p14:nvContentPartPr>
              <p14:xfrm>
                <a:off x="1028685" y="1386667"/>
                <a:ext cx="209160" cy="291600"/>
              </p14:xfrm>
            </p:contentPart>
          </mc:Choice>
          <mc:Fallback>
            <p:pic>
              <p:nvPicPr>
                <p:cNvPr id="10" name="Ink 9">
                  <a:extLst>
                    <a:ext uri="{FF2B5EF4-FFF2-40B4-BE49-F238E27FC236}">
                      <a16:creationId xmlns:a16="http://schemas.microsoft.com/office/drawing/2014/main" id="{1A9682C5-242D-402E-97AF-43FCADB03099}"/>
                    </a:ext>
                  </a:extLst>
                </p:cNvPr>
                <p:cNvPicPr/>
                <p:nvPr/>
              </p:nvPicPr>
              <p:blipFill>
                <a:blip r:embed="rId15"/>
                <a:stretch>
                  <a:fillRect/>
                </a:stretch>
              </p:blipFill>
              <p:spPr>
                <a:xfrm>
                  <a:off x="1020045" y="1378027"/>
                  <a:ext cx="226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741D4D8-BCF9-43CF-930E-1B60C986E763}"/>
                    </a:ext>
                  </a:extLst>
                </p14:cNvPr>
                <p14:cNvContentPartPr/>
                <p14:nvPr/>
              </p14:nvContentPartPr>
              <p14:xfrm>
                <a:off x="1036965" y="1387387"/>
                <a:ext cx="23400" cy="305640"/>
              </p14:xfrm>
            </p:contentPart>
          </mc:Choice>
          <mc:Fallback>
            <p:pic>
              <p:nvPicPr>
                <p:cNvPr id="11" name="Ink 10">
                  <a:extLst>
                    <a:ext uri="{FF2B5EF4-FFF2-40B4-BE49-F238E27FC236}">
                      <a16:creationId xmlns:a16="http://schemas.microsoft.com/office/drawing/2014/main" id="{6741D4D8-BCF9-43CF-930E-1B60C986E763}"/>
                    </a:ext>
                  </a:extLst>
                </p:cNvPr>
                <p:cNvPicPr/>
                <p:nvPr/>
              </p:nvPicPr>
              <p:blipFill>
                <a:blip r:embed="rId17"/>
                <a:stretch>
                  <a:fillRect/>
                </a:stretch>
              </p:blipFill>
              <p:spPr>
                <a:xfrm>
                  <a:off x="1028325" y="1378747"/>
                  <a:ext cx="410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DD128D37-E7FE-41B9-9B28-45B880E7CE3B}"/>
                    </a:ext>
                  </a:extLst>
                </p14:cNvPr>
                <p14:cNvContentPartPr/>
                <p14:nvPr/>
              </p14:nvContentPartPr>
              <p14:xfrm>
                <a:off x="733845" y="1753867"/>
                <a:ext cx="194760" cy="380160"/>
              </p14:xfrm>
            </p:contentPart>
          </mc:Choice>
          <mc:Fallback>
            <p:pic>
              <p:nvPicPr>
                <p:cNvPr id="12" name="Ink 11">
                  <a:extLst>
                    <a:ext uri="{FF2B5EF4-FFF2-40B4-BE49-F238E27FC236}">
                      <a16:creationId xmlns:a16="http://schemas.microsoft.com/office/drawing/2014/main" id="{DD128D37-E7FE-41B9-9B28-45B880E7CE3B}"/>
                    </a:ext>
                  </a:extLst>
                </p:cNvPr>
                <p:cNvPicPr/>
                <p:nvPr/>
              </p:nvPicPr>
              <p:blipFill>
                <a:blip r:embed="rId19"/>
                <a:stretch>
                  <a:fillRect/>
                </a:stretch>
              </p:blipFill>
              <p:spPr>
                <a:xfrm>
                  <a:off x="725205" y="1745227"/>
                  <a:ext cx="21240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62354AD1-7A93-43DE-995C-E0071246F8F2}"/>
                    </a:ext>
                  </a:extLst>
                </p14:cNvPr>
                <p14:cNvContentPartPr/>
                <p14:nvPr/>
              </p14:nvContentPartPr>
              <p14:xfrm>
                <a:off x="730605" y="1772587"/>
                <a:ext cx="25200" cy="376200"/>
              </p14:xfrm>
            </p:contentPart>
          </mc:Choice>
          <mc:Fallback>
            <p:pic>
              <p:nvPicPr>
                <p:cNvPr id="13" name="Ink 12">
                  <a:extLst>
                    <a:ext uri="{FF2B5EF4-FFF2-40B4-BE49-F238E27FC236}">
                      <a16:creationId xmlns:a16="http://schemas.microsoft.com/office/drawing/2014/main" id="{62354AD1-7A93-43DE-995C-E0071246F8F2}"/>
                    </a:ext>
                  </a:extLst>
                </p:cNvPr>
                <p:cNvPicPr/>
                <p:nvPr/>
              </p:nvPicPr>
              <p:blipFill>
                <a:blip r:embed="rId21"/>
                <a:stretch>
                  <a:fillRect/>
                </a:stretch>
              </p:blipFill>
              <p:spPr>
                <a:xfrm>
                  <a:off x="721965" y="1763947"/>
                  <a:ext cx="4284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6FF490C5-AE06-47DF-BA13-5EA762237DA4}"/>
                    </a:ext>
                  </a:extLst>
                </p14:cNvPr>
                <p14:cNvContentPartPr/>
                <p14:nvPr/>
              </p14:nvContentPartPr>
              <p14:xfrm>
                <a:off x="1045605" y="1802107"/>
                <a:ext cx="987480" cy="320400"/>
              </p14:xfrm>
            </p:contentPart>
          </mc:Choice>
          <mc:Fallback>
            <p:pic>
              <p:nvPicPr>
                <p:cNvPr id="17" name="Ink 16">
                  <a:extLst>
                    <a:ext uri="{FF2B5EF4-FFF2-40B4-BE49-F238E27FC236}">
                      <a16:creationId xmlns:a16="http://schemas.microsoft.com/office/drawing/2014/main" id="{6FF490C5-AE06-47DF-BA13-5EA762237DA4}"/>
                    </a:ext>
                  </a:extLst>
                </p:cNvPr>
                <p:cNvPicPr/>
                <p:nvPr/>
              </p:nvPicPr>
              <p:blipFill>
                <a:blip r:embed="rId23"/>
                <a:stretch>
                  <a:fillRect/>
                </a:stretch>
              </p:blipFill>
              <p:spPr>
                <a:xfrm>
                  <a:off x="1036605" y="1793467"/>
                  <a:ext cx="10051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794DFC32-881E-4F66-860D-26002E5B164D}"/>
                    </a:ext>
                  </a:extLst>
                </p14:cNvPr>
                <p14:cNvContentPartPr/>
                <p14:nvPr/>
              </p14:nvContentPartPr>
              <p14:xfrm>
                <a:off x="679845" y="2205667"/>
                <a:ext cx="203040" cy="209520"/>
              </p14:xfrm>
            </p:contentPart>
          </mc:Choice>
          <mc:Fallback>
            <p:pic>
              <p:nvPicPr>
                <p:cNvPr id="18" name="Ink 17">
                  <a:extLst>
                    <a:ext uri="{FF2B5EF4-FFF2-40B4-BE49-F238E27FC236}">
                      <a16:creationId xmlns:a16="http://schemas.microsoft.com/office/drawing/2014/main" id="{794DFC32-881E-4F66-860D-26002E5B164D}"/>
                    </a:ext>
                  </a:extLst>
                </p:cNvPr>
                <p:cNvPicPr/>
                <p:nvPr/>
              </p:nvPicPr>
              <p:blipFill>
                <a:blip r:embed="rId25"/>
                <a:stretch>
                  <a:fillRect/>
                </a:stretch>
              </p:blipFill>
              <p:spPr>
                <a:xfrm>
                  <a:off x="671205" y="2196667"/>
                  <a:ext cx="220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E014D8A-2CB6-47FF-99AC-90E62B734448}"/>
                    </a:ext>
                  </a:extLst>
                </p14:cNvPr>
                <p14:cNvContentPartPr/>
                <p14:nvPr/>
              </p14:nvContentPartPr>
              <p14:xfrm>
                <a:off x="1001325" y="2190547"/>
                <a:ext cx="216000" cy="188640"/>
              </p14:xfrm>
            </p:contentPart>
          </mc:Choice>
          <mc:Fallback>
            <p:pic>
              <p:nvPicPr>
                <p:cNvPr id="19" name="Ink 18">
                  <a:extLst>
                    <a:ext uri="{FF2B5EF4-FFF2-40B4-BE49-F238E27FC236}">
                      <a16:creationId xmlns:a16="http://schemas.microsoft.com/office/drawing/2014/main" id="{FE014D8A-2CB6-47FF-99AC-90E62B734448}"/>
                    </a:ext>
                  </a:extLst>
                </p:cNvPr>
                <p:cNvPicPr/>
                <p:nvPr/>
              </p:nvPicPr>
              <p:blipFill>
                <a:blip r:embed="rId27"/>
                <a:stretch>
                  <a:fillRect/>
                </a:stretch>
              </p:blipFill>
              <p:spPr>
                <a:xfrm>
                  <a:off x="992325" y="2181547"/>
                  <a:ext cx="233640" cy="206280"/>
                </a:xfrm>
                <a:prstGeom prst="rect">
                  <a:avLst/>
                </a:prstGeom>
              </p:spPr>
            </p:pic>
          </mc:Fallback>
        </mc:AlternateContent>
      </p:grpSp>
      <p:grpSp>
        <p:nvGrpSpPr>
          <p:cNvPr id="53" name="Group 52">
            <a:extLst>
              <a:ext uri="{FF2B5EF4-FFF2-40B4-BE49-F238E27FC236}">
                <a16:creationId xmlns:a16="http://schemas.microsoft.com/office/drawing/2014/main" id="{94D8D27E-0940-4152-8DBE-DBE149827E82}"/>
              </a:ext>
            </a:extLst>
          </p:cNvPr>
          <p:cNvGrpSpPr/>
          <p:nvPr/>
        </p:nvGrpSpPr>
        <p:grpSpPr>
          <a:xfrm>
            <a:off x="5667645" y="555427"/>
            <a:ext cx="1650960" cy="1927440"/>
            <a:chOff x="5667645" y="555427"/>
            <a:chExt cx="1650960" cy="192744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1E903E91-D0A1-4F9F-95C3-1EBFDED915A7}"/>
                    </a:ext>
                  </a:extLst>
                </p14:cNvPr>
                <p14:cNvContentPartPr/>
                <p14:nvPr/>
              </p14:nvContentPartPr>
              <p14:xfrm>
                <a:off x="5995605" y="895627"/>
                <a:ext cx="15840" cy="335880"/>
              </p14:xfrm>
            </p:contentPart>
          </mc:Choice>
          <mc:Fallback>
            <p:pic>
              <p:nvPicPr>
                <p:cNvPr id="22" name="Ink 21">
                  <a:extLst>
                    <a:ext uri="{FF2B5EF4-FFF2-40B4-BE49-F238E27FC236}">
                      <a16:creationId xmlns:a16="http://schemas.microsoft.com/office/drawing/2014/main" id="{1E903E91-D0A1-4F9F-95C3-1EBFDED915A7}"/>
                    </a:ext>
                  </a:extLst>
                </p:cNvPr>
                <p:cNvPicPr/>
                <p:nvPr/>
              </p:nvPicPr>
              <p:blipFill>
                <a:blip r:embed="rId29"/>
                <a:stretch>
                  <a:fillRect/>
                </a:stretch>
              </p:blipFill>
              <p:spPr>
                <a:xfrm>
                  <a:off x="5986965" y="886627"/>
                  <a:ext cx="334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5ECF404-1A8D-4C0E-85ED-8ED78BBC855A}"/>
                    </a:ext>
                  </a:extLst>
                </p14:cNvPr>
                <p14:cNvContentPartPr/>
                <p14:nvPr/>
              </p14:nvContentPartPr>
              <p14:xfrm>
                <a:off x="6003885" y="885547"/>
                <a:ext cx="194400" cy="359280"/>
              </p14:xfrm>
            </p:contentPart>
          </mc:Choice>
          <mc:Fallback>
            <p:pic>
              <p:nvPicPr>
                <p:cNvPr id="23" name="Ink 22">
                  <a:extLst>
                    <a:ext uri="{FF2B5EF4-FFF2-40B4-BE49-F238E27FC236}">
                      <a16:creationId xmlns:a16="http://schemas.microsoft.com/office/drawing/2014/main" id="{35ECF404-1A8D-4C0E-85ED-8ED78BBC855A}"/>
                    </a:ext>
                  </a:extLst>
                </p:cNvPr>
                <p:cNvPicPr/>
                <p:nvPr/>
              </p:nvPicPr>
              <p:blipFill>
                <a:blip r:embed="rId31"/>
                <a:stretch>
                  <a:fillRect/>
                </a:stretch>
              </p:blipFill>
              <p:spPr>
                <a:xfrm>
                  <a:off x="5994885" y="876547"/>
                  <a:ext cx="2120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F55E6925-02A3-462D-BD7F-996245E095C7}"/>
                    </a:ext>
                  </a:extLst>
                </p14:cNvPr>
                <p14:cNvContentPartPr/>
                <p14:nvPr/>
              </p14:nvContentPartPr>
              <p14:xfrm>
                <a:off x="6249045" y="954307"/>
                <a:ext cx="31680" cy="292680"/>
              </p14:xfrm>
            </p:contentPart>
          </mc:Choice>
          <mc:Fallback>
            <p:pic>
              <p:nvPicPr>
                <p:cNvPr id="24" name="Ink 23">
                  <a:extLst>
                    <a:ext uri="{FF2B5EF4-FFF2-40B4-BE49-F238E27FC236}">
                      <a16:creationId xmlns:a16="http://schemas.microsoft.com/office/drawing/2014/main" id="{F55E6925-02A3-462D-BD7F-996245E095C7}"/>
                    </a:ext>
                  </a:extLst>
                </p:cNvPr>
                <p:cNvPicPr/>
                <p:nvPr/>
              </p:nvPicPr>
              <p:blipFill>
                <a:blip r:embed="rId33"/>
                <a:stretch>
                  <a:fillRect/>
                </a:stretch>
              </p:blipFill>
              <p:spPr>
                <a:xfrm>
                  <a:off x="6240405" y="945667"/>
                  <a:ext cx="493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934F584C-1803-4B91-8645-A58A32E686AF}"/>
                    </a:ext>
                  </a:extLst>
                </p14:cNvPr>
                <p14:cNvContentPartPr/>
                <p14:nvPr/>
              </p14:nvContentPartPr>
              <p14:xfrm>
                <a:off x="6255885" y="910387"/>
                <a:ext cx="161280" cy="340200"/>
              </p14:xfrm>
            </p:contentPart>
          </mc:Choice>
          <mc:Fallback>
            <p:pic>
              <p:nvPicPr>
                <p:cNvPr id="25" name="Ink 24">
                  <a:extLst>
                    <a:ext uri="{FF2B5EF4-FFF2-40B4-BE49-F238E27FC236}">
                      <a16:creationId xmlns:a16="http://schemas.microsoft.com/office/drawing/2014/main" id="{934F584C-1803-4B91-8645-A58A32E686AF}"/>
                    </a:ext>
                  </a:extLst>
                </p:cNvPr>
                <p:cNvPicPr/>
                <p:nvPr/>
              </p:nvPicPr>
              <p:blipFill>
                <a:blip r:embed="rId35"/>
                <a:stretch>
                  <a:fillRect/>
                </a:stretch>
              </p:blipFill>
              <p:spPr>
                <a:xfrm>
                  <a:off x="6247245" y="901387"/>
                  <a:ext cx="17892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0BF3427E-FAEC-426C-BFCE-0B67E782E7AD}"/>
                    </a:ext>
                  </a:extLst>
                </p14:cNvPr>
                <p14:cNvContentPartPr/>
                <p14:nvPr/>
              </p14:nvContentPartPr>
              <p14:xfrm>
                <a:off x="6278925" y="1321867"/>
                <a:ext cx="8640" cy="278640"/>
              </p14:xfrm>
            </p:contentPart>
          </mc:Choice>
          <mc:Fallback>
            <p:pic>
              <p:nvPicPr>
                <p:cNvPr id="27" name="Ink 26">
                  <a:extLst>
                    <a:ext uri="{FF2B5EF4-FFF2-40B4-BE49-F238E27FC236}">
                      <a16:creationId xmlns:a16="http://schemas.microsoft.com/office/drawing/2014/main" id="{0BF3427E-FAEC-426C-BFCE-0B67E782E7AD}"/>
                    </a:ext>
                  </a:extLst>
                </p:cNvPr>
                <p:cNvPicPr/>
                <p:nvPr/>
              </p:nvPicPr>
              <p:blipFill>
                <a:blip r:embed="rId37"/>
                <a:stretch>
                  <a:fillRect/>
                </a:stretch>
              </p:blipFill>
              <p:spPr>
                <a:xfrm>
                  <a:off x="6270285" y="1312867"/>
                  <a:ext cx="262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26C78A41-34D8-4A0F-A3F5-259AFFC69CD7}"/>
                    </a:ext>
                  </a:extLst>
                </p14:cNvPr>
                <p14:cNvContentPartPr/>
                <p14:nvPr/>
              </p14:nvContentPartPr>
              <p14:xfrm>
                <a:off x="6253725" y="1329067"/>
                <a:ext cx="238320" cy="319680"/>
              </p14:xfrm>
            </p:contentPart>
          </mc:Choice>
          <mc:Fallback>
            <p:pic>
              <p:nvPicPr>
                <p:cNvPr id="28" name="Ink 27">
                  <a:extLst>
                    <a:ext uri="{FF2B5EF4-FFF2-40B4-BE49-F238E27FC236}">
                      <a16:creationId xmlns:a16="http://schemas.microsoft.com/office/drawing/2014/main" id="{26C78A41-34D8-4A0F-A3F5-259AFFC69CD7}"/>
                    </a:ext>
                  </a:extLst>
                </p:cNvPr>
                <p:cNvPicPr/>
                <p:nvPr/>
              </p:nvPicPr>
              <p:blipFill>
                <a:blip r:embed="rId39"/>
                <a:stretch>
                  <a:fillRect/>
                </a:stretch>
              </p:blipFill>
              <p:spPr>
                <a:xfrm>
                  <a:off x="6244725" y="1320427"/>
                  <a:ext cx="2559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022F6986-B35B-445C-82CE-739271BBE306}"/>
                    </a:ext>
                  </a:extLst>
                </p14:cNvPr>
                <p14:cNvContentPartPr/>
                <p14:nvPr/>
              </p14:nvContentPartPr>
              <p14:xfrm>
                <a:off x="6266325" y="1738027"/>
                <a:ext cx="19080" cy="350280"/>
              </p14:xfrm>
            </p:contentPart>
          </mc:Choice>
          <mc:Fallback>
            <p:pic>
              <p:nvPicPr>
                <p:cNvPr id="29" name="Ink 28">
                  <a:extLst>
                    <a:ext uri="{FF2B5EF4-FFF2-40B4-BE49-F238E27FC236}">
                      <a16:creationId xmlns:a16="http://schemas.microsoft.com/office/drawing/2014/main" id="{022F6986-B35B-445C-82CE-739271BBE306}"/>
                    </a:ext>
                  </a:extLst>
                </p:cNvPr>
                <p:cNvPicPr/>
                <p:nvPr/>
              </p:nvPicPr>
              <p:blipFill>
                <a:blip r:embed="rId41"/>
                <a:stretch>
                  <a:fillRect/>
                </a:stretch>
              </p:blipFill>
              <p:spPr>
                <a:xfrm>
                  <a:off x="6257325" y="1729027"/>
                  <a:ext cx="367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C53CC4EB-F478-4D01-8792-5A59AE27799E}"/>
                    </a:ext>
                  </a:extLst>
                </p14:cNvPr>
                <p14:cNvContentPartPr/>
                <p14:nvPr/>
              </p14:nvContentPartPr>
              <p14:xfrm>
                <a:off x="6274605" y="1765387"/>
                <a:ext cx="1023480" cy="492120"/>
              </p14:xfrm>
            </p:contentPart>
          </mc:Choice>
          <mc:Fallback>
            <p:pic>
              <p:nvPicPr>
                <p:cNvPr id="30" name="Ink 29">
                  <a:extLst>
                    <a:ext uri="{FF2B5EF4-FFF2-40B4-BE49-F238E27FC236}">
                      <a16:creationId xmlns:a16="http://schemas.microsoft.com/office/drawing/2014/main" id="{C53CC4EB-F478-4D01-8792-5A59AE27799E}"/>
                    </a:ext>
                  </a:extLst>
                </p:cNvPr>
                <p:cNvPicPr/>
                <p:nvPr/>
              </p:nvPicPr>
              <p:blipFill>
                <a:blip r:embed="rId43"/>
                <a:stretch>
                  <a:fillRect/>
                </a:stretch>
              </p:blipFill>
              <p:spPr>
                <a:xfrm>
                  <a:off x="6265605" y="1756387"/>
                  <a:ext cx="104112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8A5E09E8-861A-4877-BC25-D64A681588ED}"/>
                    </a:ext>
                  </a:extLst>
                </p14:cNvPr>
                <p14:cNvContentPartPr/>
                <p14:nvPr/>
              </p14:nvContentPartPr>
              <p14:xfrm>
                <a:off x="6476565" y="2032507"/>
                <a:ext cx="3960" cy="12600"/>
              </p14:xfrm>
            </p:contentPart>
          </mc:Choice>
          <mc:Fallback>
            <p:pic>
              <p:nvPicPr>
                <p:cNvPr id="32" name="Ink 31">
                  <a:extLst>
                    <a:ext uri="{FF2B5EF4-FFF2-40B4-BE49-F238E27FC236}">
                      <a16:creationId xmlns:a16="http://schemas.microsoft.com/office/drawing/2014/main" id="{8A5E09E8-861A-4877-BC25-D64A681588ED}"/>
                    </a:ext>
                  </a:extLst>
                </p:cNvPr>
                <p:cNvPicPr/>
                <p:nvPr/>
              </p:nvPicPr>
              <p:blipFill>
                <a:blip r:embed="rId45"/>
                <a:stretch>
                  <a:fillRect/>
                </a:stretch>
              </p:blipFill>
              <p:spPr>
                <a:xfrm>
                  <a:off x="6467925" y="2023507"/>
                  <a:ext cx="21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197D4958-0C2B-4839-B68D-275F369CD9E8}"/>
                    </a:ext>
                  </a:extLst>
                </p14:cNvPr>
                <p14:cNvContentPartPr/>
                <p14:nvPr/>
              </p14:nvContentPartPr>
              <p14:xfrm>
                <a:off x="6476565" y="2017747"/>
                <a:ext cx="842040" cy="274680"/>
              </p14:xfrm>
            </p:contentPart>
          </mc:Choice>
          <mc:Fallback>
            <p:pic>
              <p:nvPicPr>
                <p:cNvPr id="33" name="Ink 32">
                  <a:extLst>
                    <a:ext uri="{FF2B5EF4-FFF2-40B4-BE49-F238E27FC236}">
                      <a16:creationId xmlns:a16="http://schemas.microsoft.com/office/drawing/2014/main" id="{197D4958-0C2B-4839-B68D-275F369CD9E8}"/>
                    </a:ext>
                  </a:extLst>
                </p:cNvPr>
                <p:cNvPicPr/>
                <p:nvPr/>
              </p:nvPicPr>
              <p:blipFill>
                <a:blip r:embed="rId47"/>
                <a:stretch>
                  <a:fillRect/>
                </a:stretch>
              </p:blipFill>
              <p:spPr>
                <a:xfrm>
                  <a:off x="6467925" y="2008747"/>
                  <a:ext cx="8596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285151BC-ADA9-4850-9D28-82DE8C6E0966}"/>
                    </a:ext>
                  </a:extLst>
                </p14:cNvPr>
                <p14:cNvContentPartPr/>
                <p14:nvPr/>
              </p14:nvContentPartPr>
              <p14:xfrm>
                <a:off x="6267045" y="2059867"/>
                <a:ext cx="210600" cy="111240"/>
              </p14:xfrm>
            </p:contentPart>
          </mc:Choice>
          <mc:Fallback>
            <p:pic>
              <p:nvPicPr>
                <p:cNvPr id="35" name="Ink 34">
                  <a:extLst>
                    <a:ext uri="{FF2B5EF4-FFF2-40B4-BE49-F238E27FC236}">
                      <a16:creationId xmlns:a16="http://schemas.microsoft.com/office/drawing/2014/main" id="{285151BC-ADA9-4850-9D28-82DE8C6E0966}"/>
                    </a:ext>
                  </a:extLst>
                </p:cNvPr>
                <p:cNvPicPr/>
                <p:nvPr/>
              </p:nvPicPr>
              <p:blipFill>
                <a:blip r:embed="rId49"/>
                <a:stretch>
                  <a:fillRect/>
                </a:stretch>
              </p:blipFill>
              <p:spPr>
                <a:xfrm>
                  <a:off x="6258405" y="2051227"/>
                  <a:ext cx="228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D2331CB4-5B6F-4838-9784-FAEBCFC05EA6}"/>
                    </a:ext>
                  </a:extLst>
                </p14:cNvPr>
                <p14:cNvContentPartPr/>
                <p14:nvPr/>
              </p14:nvContentPartPr>
              <p14:xfrm>
                <a:off x="6258045" y="2252107"/>
                <a:ext cx="207360" cy="226080"/>
              </p14:xfrm>
            </p:contentPart>
          </mc:Choice>
          <mc:Fallback>
            <p:pic>
              <p:nvPicPr>
                <p:cNvPr id="36" name="Ink 35">
                  <a:extLst>
                    <a:ext uri="{FF2B5EF4-FFF2-40B4-BE49-F238E27FC236}">
                      <a16:creationId xmlns:a16="http://schemas.microsoft.com/office/drawing/2014/main" id="{D2331CB4-5B6F-4838-9784-FAEBCFC05EA6}"/>
                    </a:ext>
                  </a:extLst>
                </p:cNvPr>
                <p:cNvPicPr/>
                <p:nvPr/>
              </p:nvPicPr>
              <p:blipFill>
                <a:blip r:embed="rId51"/>
                <a:stretch>
                  <a:fillRect/>
                </a:stretch>
              </p:blipFill>
              <p:spPr>
                <a:xfrm>
                  <a:off x="6249405" y="2243467"/>
                  <a:ext cx="225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DC839AF1-1DF6-4A10-9F8A-C6E6FF2082D8}"/>
                    </a:ext>
                  </a:extLst>
                </p14:cNvPr>
                <p14:cNvContentPartPr/>
                <p14:nvPr/>
              </p14:nvContentPartPr>
              <p14:xfrm>
                <a:off x="6229965" y="2270467"/>
                <a:ext cx="32400" cy="196200"/>
              </p14:xfrm>
            </p:contentPart>
          </mc:Choice>
          <mc:Fallback>
            <p:pic>
              <p:nvPicPr>
                <p:cNvPr id="37" name="Ink 36">
                  <a:extLst>
                    <a:ext uri="{FF2B5EF4-FFF2-40B4-BE49-F238E27FC236}">
                      <a16:creationId xmlns:a16="http://schemas.microsoft.com/office/drawing/2014/main" id="{DC839AF1-1DF6-4A10-9F8A-C6E6FF2082D8}"/>
                    </a:ext>
                  </a:extLst>
                </p:cNvPr>
                <p:cNvPicPr/>
                <p:nvPr/>
              </p:nvPicPr>
              <p:blipFill>
                <a:blip r:embed="rId53"/>
                <a:stretch>
                  <a:fillRect/>
                </a:stretch>
              </p:blipFill>
              <p:spPr>
                <a:xfrm>
                  <a:off x="6220965" y="2261827"/>
                  <a:ext cx="50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FBEF1984-F3D1-4A8E-961B-A82FC8EB16E7}"/>
                    </a:ext>
                  </a:extLst>
                </p14:cNvPr>
                <p14:cNvContentPartPr/>
                <p14:nvPr/>
              </p14:nvContentPartPr>
              <p14:xfrm>
                <a:off x="5985885" y="1336627"/>
                <a:ext cx="218520" cy="294840"/>
              </p14:xfrm>
            </p:contentPart>
          </mc:Choice>
          <mc:Fallback>
            <p:pic>
              <p:nvPicPr>
                <p:cNvPr id="39" name="Ink 38">
                  <a:extLst>
                    <a:ext uri="{FF2B5EF4-FFF2-40B4-BE49-F238E27FC236}">
                      <a16:creationId xmlns:a16="http://schemas.microsoft.com/office/drawing/2014/main" id="{FBEF1984-F3D1-4A8E-961B-A82FC8EB16E7}"/>
                    </a:ext>
                  </a:extLst>
                </p:cNvPr>
                <p:cNvPicPr/>
                <p:nvPr/>
              </p:nvPicPr>
              <p:blipFill>
                <a:blip r:embed="rId55"/>
                <a:stretch>
                  <a:fillRect/>
                </a:stretch>
              </p:blipFill>
              <p:spPr>
                <a:xfrm>
                  <a:off x="5977245" y="1327987"/>
                  <a:ext cx="2361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E4096D05-63EE-4588-9F32-C7CF9CCA0ADA}"/>
                    </a:ext>
                  </a:extLst>
                </p14:cNvPr>
                <p14:cNvContentPartPr/>
                <p14:nvPr/>
              </p14:nvContentPartPr>
              <p14:xfrm>
                <a:off x="5988405" y="1690147"/>
                <a:ext cx="208080" cy="380160"/>
              </p14:xfrm>
            </p:contentPart>
          </mc:Choice>
          <mc:Fallback>
            <p:pic>
              <p:nvPicPr>
                <p:cNvPr id="40" name="Ink 39">
                  <a:extLst>
                    <a:ext uri="{FF2B5EF4-FFF2-40B4-BE49-F238E27FC236}">
                      <a16:creationId xmlns:a16="http://schemas.microsoft.com/office/drawing/2014/main" id="{E4096D05-63EE-4588-9F32-C7CF9CCA0ADA}"/>
                    </a:ext>
                  </a:extLst>
                </p:cNvPr>
                <p:cNvPicPr/>
                <p:nvPr/>
              </p:nvPicPr>
              <p:blipFill>
                <a:blip r:embed="rId57"/>
                <a:stretch>
                  <a:fillRect/>
                </a:stretch>
              </p:blipFill>
              <p:spPr>
                <a:xfrm>
                  <a:off x="5979765" y="1681147"/>
                  <a:ext cx="22572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050C9078-3AE7-42F5-A595-B5F101122A92}"/>
                    </a:ext>
                  </a:extLst>
                </p14:cNvPr>
                <p14:cNvContentPartPr/>
                <p14:nvPr/>
              </p14:nvContentPartPr>
              <p14:xfrm>
                <a:off x="5937645" y="2123227"/>
                <a:ext cx="209880" cy="318240"/>
              </p14:xfrm>
            </p:contentPart>
          </mc:Choice>
          <mc:Fallback>
            <p:pic>
              <p:nvPicPr>
                <p:cNvPr id="41" name="Ink 40">
                  <a:extLst>
                    <a:ext uri="{FF2B5EF4-FFF2-40B4-BE49-F238E27FC236}">
                      <a16:creationId xmlns:a16="http://schemas.microsoft.com/office/drawing/2014/main" id="{050C9078-3AE7-42F5-A595-B5F101122A92}"/>
                    </a:ext>
                  </a:extLst>
                </p:cNvPr>
                <p:cNvPicPr/>
                <p:nvPr/>
              </p:nvPicPr>
              <p:blipFill>
                <a:blip r:embed="rId59"/>
                <a:stretch>
                  <a:fillRect/>
                </a:stretch>
              </p:blipFill>
              <p:spPr>
                <a:xfrm>
                  <a:off x="5928645" y="2114587"/>
                  <a:ext cx="22752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8729C4C0-9E9A-4820-941B-ECF0DCC19019}"/>
                    </a:ext>
                  </a:extLst>
                </p14:cNvPr>
                <p14:cNvContentPartPr/>
                <p14:nvPr/>
              </p14:nvContentPartPr>
              <p14:xfrm>
                <a:off x="5968605" y="2130427"/>
                <a:ext cx="19440" cy="269640"/>
              </p14:xfrm>
            </p:contentPart>
          </mc:Choice>
          <mc:Fallback>
            <p:pic>
              <p:nvPicPr>
                <p:cNvPr id="43" name="Ink 42">
                  <a:extLst>
                    <a:ext uri="{FF2B5EF4-FFF2-40B4-BE49-F238E27FC236}">
                      <a16:creationId xmlns:a16="http://schemas.microsoft.com/office/drawing/2014/main" id="{8729C4C0-9E9A-4820-941B-ECF0DCC19019}"/>
                    </a:ext>
                  </a:extLst>
                </p:cNvPr>
                <p:cNvPicPr/>
                <p:nvPr/>
              </p:nvPicPr>
              <p:blipFill>
                <a:blip r:embed="rId61"/>
                <a:stretch>
                  <a:fillRect/>
                </a:stretch>
              </p:blipFill>
              <p:spPr>
                <a:xfrm>
                  <a:off x="5959965" y="2121427"/>
                  <a:ext cx="37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64A65221-DC84-4F4C-A5E1-95DFE0109DC8}"/>
                    </a:ext>
                  </a:extLst>
                </p14:cNvPr>
                <p14:cNvContentPartPr/>
                <p14:nvPr/>
              </p14:nvContentPartPr>
              <p14:xfrm>
                <a:off x="5732445" y="762787"/>
                <a:ext cx="187200" cy="346320"/>
              </p14:xfrm>
            </p:contentPart>
          </mc:Choice>
          <mc:Fallback>
            <p:pic>
              <p:nvPicPr>
                <p:cNvPr id="45" name="Ink 44">
                  <a:extLst>
                    <a:ext uri="{FF2B5EF4-FFF2-40B4-BE49-F238E27FC236}">
                      <a16:creationId xmlns:a16="http://schemas.microsoft.com/office/drawing/2014/main" id="{64A65221-DC84-4F4C-A5E1-95DFE0109DC8}"/>
                    </a:ext>
                  </a:extLst>
                </p:cNvPr>
                <p:cNvPicPr/>
                <p:nvPr/>
              </p:nvPicPr>
              <p:blipFill>
                <a:blip r:embed="rId63"/>
                <a:stretch>
                  <a:fillRect/>
                </a:stretch>
              </p:blipFill>
              <p:spPr>
                <a:xfrm>
                  <a:off x="5723805" y="753787"/>
                  <a:ext cx="2048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7B0983A8-725C-4097-9DE2-A2A5BB7D75B4}"/>
                    </a:ext>
                  </a:extLst>
                </p14:cNvPr>
                <p14:cNvContentPartPr/>
                <p14:nvPr/>
              </p14:nvContentPartPr>
              <p14:xfrm>
                <a:off x="5686365" y="1198747"/>
                <a:ext cx="208800" cy="399600"/>
              </p14:xfrm>
            </p:contentPart>
          </mc:Choice>
          <mc:Fallback>
            <p:pic>
              <p:nvPicPr>
                <p:cNvPr id="46" name="Ink 45">
                  <a:extLst>
                    <a:ext uri="{FF2B5EF4-FFF2-40B4-BE49-F238E27FC236}">
                      <a16:creationId xmlns:a16="http://schemas.microsoft.com/office/drawing/2014/main" id="{7B0983A8-725C-4097-9DE2-A2A5BB7D75B4}"/>
                    </a:ext>
                  </a:extLst>
                </p:cNvPr>
                <p:cNvPicPr/>
                <p:nvPr/>
              </p:nvPicPr>
              <p:blipFill>
                <a:blip r:embed="rId65"/>
                <a:stretch>
                  <a:fillRect/>
                </a:stretch>
              </p:blipFill>
              <p:spPr>
                <a:xfrm>
                  <a:off x="5677725" y="1190107"/>
                  <a:ext cx="2264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FAABADE6-AB0F-4DFB-BC41-41BDB1D1C672}"/>
                    </a:ext>
                  </a:extLst>
                </p14:cNvPr>
                <p14:cNvContentPartPr/>
                <p14:nvPr/>
              </p14:nvContentPartPr>
              <p14:xfrm>
                <a:off x="5717685" y="1667107"/>
                <a:ext cx="193320" cy="369000"/>
              </p14:xfrm>
            </p:contentPart>
          </mc:Choice>
          <mc:Fallback>
            <p:pic>
              <p:nvPicPr>
                <p:cNvPr id="47" name="Ink 46">
                  <a:extLst>
                    <a:ext uri="{FF2B5EF4-FFF2-40B4-BE49-F238E27FC236}">
                      <a16:creationId xmlns:a16="http://schemas.microsoft.com/office/drawing/2014/main" id="{FAABADE6-AB0F-4DFB-BC41-41BDB1D1C672}"/>
                    </a:ext>
                  </a:extLst>
                </p:cNvPr>
                <p:cNvPicPr/>
                <p:nvPr/>
              </p:nvPicPr>
              <p:blipFill>
                <a:blip r:embed="rId67"/>
                <a:stretch>
                  <a:fillRect/>
                </a:stretch>
              </p:blipFill>
              <p:spPr>
                <a:xfrm>
                  <a:off x="5708685" y="1658467"/>
                  <a:ext cx="2109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Ink 47">
                  <a:extLst>
                    <a:ext uri="{FF2B5EF4-FFF2-40B4-BE49-F238E27FC236}">
                      <a16:creationId xmlns:a16="http://schemas.microsoft.com/office/drawing/2014/main" id="{0215A304-EC7B-499A-B6E0-3B186CB28CFB}"/>
                    </a:ext>
                  </a:extLst>
                </p14:cNvPr>
                <p14:cNvContentPartPr/>
                <p14:nvPr/>
              </p14:nvContentPartPr>
              <p14:xfrm>
                <a:off x="5667645" y="2118547"/>
                <a:ext cx="177120" cy="364320"/>
              </p14:xfrm>
            </p:contentPart>
          </mc:Choice>
          <mc:Fallback>
            <p:pic>
              <p:nvPicPr>
                <p:cNvPr id="48" name="Ink 47">
                  <a:extLst>
                    <a:ext uri="{FF2B5EF4-FFF2-40B4-BE49-F238E27FC236}">
                      <a16:creationId xmlns:a16="http://schemas.microsoft.com/office/drawing/2014/main" id="{0215A304-EC7B-499A-B6E0-3B186CB28CFB}"/>
                    </a:ext>
                  </a:extLst>
                </p:cNvPr>
                <p:cNvPicPr/>
                <p:nvPr/>
              </p:nvPicPr>
              <p:blipFill>
                <a:blip r:embed="rId69"/>
                <a:stretch>
                  <a:fillRect/>
                </a:stretch>
              </p:blipFill>
              <p:spPr>
                <a:xfrm>
                  <a:off x="5659005" y="2109907"/>
                  <a:ext cx="19476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0A42A9A9-309C-4A3E-955A-EE4E13AB2798}"/>
                    </a:ext>
                  </a:extLst>
                </p14:cNvPr>
                <p14:cNvContentPartPr/>
                <p14:nvPr/>
              </p14:nvContentPartPr>
              <p14:xfrm>
                <a:off x="6017925" y="556147"/>
                <a:ext cx="168840" cy="280080"/>
              </p14:xfrm>
            </p:contentPart>
          </mc:Choice>
          <mc:Fallback>
            <p:pic>
              <p:nvPicPr>
                <p:cNvPr id="50" name="Ink 49">
                  <a:extLst>
                    <a:ext uri="{FF2B5EF4-FFF2-40B4-BE49-F238E27FC236}">
                      <a16:creationId xmlns:a16="http://schemas.microsoft.com/office/drawing/2014/main" id="{0A42A9A9-309C-4A3E-955A-EE4E13AB2798}"/>
                    </a:ext>
                  </a:extLst>
                </p:cNvPr>
                <p:cNvPicPr/>
                <p:nvPr/>
              </p:nvPicPr>
              <p:blipFill>
                <a:blip r:embed="rId71"/>
                <a:stretch>
                  <a:fillRect/>
                </a:stretch>
              </p:blipFill>
              <p:spPr>
                <a:xfrm>
                  <a:off x="6009285" y="547147"/>
                  <a:ext cx="1864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011ED933-E971-4F1D-B316-4B55801816E4}"/>
                    </a:ext>
                  </a:extLst>
                </p14:cNvPr>
                <p14:cNvContentPartPr/>
                <p14:nvPr/>
              </p14:nvContentPartPr>
              <p14:xfrm>
                <a:off x="6260565" y="570907"/>
                <a:ext cx="3240" cy="277920"/>
              </p14:xfrm>
            </p:contentPart>
          </mc:Choice>
          <mc:Fallback>
            <p:pic>
              <p:nvPicPr>
                <p:cNvPr id="51" name="Ink 50">
                  <a:extLst>
                    <a:ext uri="{FF2B5EF4-FFF2-40B4-BE49-F238E27FC236}">
                      <a16:creationId xmlns:a16="http://schemas.microsoft.com/office/drawing/2014/main" id="{011ED933-E971-4F1D-B316-4B55801816E4}"/>
                    </a:ext>
                  </a:extLst>
                </p:cNvPr>
                <p:cNvPicPr/>
                <p:nvPr/>
              </p:nvPicPr>
              <p:blipFill>
                <a:blip r:embed="rId73"/>
                <a:stretch>
                  <a:fillRect/>
                </a:stretch>
              </p:blipFill>
              <p:spPr>
                <a:xfrm>
                  <a:off x="6251925" y="561907"/>
                  <a:ext cx="208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726AE827-9767-4085-8A57-0017AC7EB375}"/>
                    </a:ext>
                  </a:extLst>
                </p14:cNvPr>
                <p14:cNvContentPartPr/>
                <p14:nvPr/>
              </p14:nvContentPartPr>
              <p14:xfrm>
                <a:off x="6248325" y="555427"/>
                <a:ext cx="176400" cy="269280"/>
              </p14:xfrm>
            </p:contentPart>
          </mc:Choice>
          <mc:Fallback>
            <p:pic>
              <p:nvPicPr>
                <p:cNvPr id="52" name="Ink 51">
                  <a:extLst>
                    <a:ext uri="{FF2B5EF4-FFF2-40B4-BE49-F238E27FC236}">
                      <a16:creationId xmlns:a16="http://schemas.microsoft.com/office/drawing/2014/main" id="{726AE827-9767-4085-8A57-0017AC7EB375}"/>
                    </a:ext>
                  </a:extLst>
                </p:cNvPr>
                <p:cNvPicPr/>
                <p:nvPr/>
              </p:nvPicPr>
              <p:blipFill>
                <a:blip r:embed="rId75"/>
                <a:stretch>
                  <a:fillRect/>
                </a:stretch>
              </p:blipFill>
              <p:spPr>
                <a:xfrm>
                  <a:off x="6239685" y="546787"/>
                  <a:ext cx="194040" cy="28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1" name="Ink 60">
                <a:extLst>
                  <a:ext uri="{FF2B5EF4-FFF2-40B4-BE49-F238E27FC236}">
                    <a16:creationId xmlns:a16="http://schemas.microsoft.com/office/drawing/2014/main" id="{26B82FF8-0747-4771-AC11-CBC8BABF603D}"/>
                  </a:ext>
                </a:extLst>
              </p14:cNvPr>
              <p14:cNvContentPartPr/>
              <p14:nvPr/>
            </p14:nvContentPartPr>
            <p14:xfrm>
              <a:off x="5720565" y="3448387"/>
              <a:ext cx="1328400" cy="1447920"/>
            </p14:xfrm>
          </p:contentPart>
        </mc:Choice>
        <mc:Fallback>
          <p:pic>
            <p:nvPicPr>
              <p:cNvPr id="61" name="Ink 60">
                <a:extLst>
                  <a:ext uri="{FF2B5EF4-FFF2-40B4-BE49-F238E27FC236}">
                    <a16:creationId xmlns:a16="http://schemas.microsoft.com/office/drawing/2014/main" id="{26B82FF8-0747-4771-AC11-CBC8BABF603D}"/>
                  </a:ext>
                </a:extLst>
              </p:cNvPr>
              <p:cNvPicPr/>
              <p:nvPr/>
            </p:nvPicPr>
            <p:blipFill>
              <a:blip r:embed="rId77"/>
              <a:stretch>
                <a:fillRect/>
              </a:stretch>
            </p:blipFill>
            <p:spPr>
              <a:xfrm>
                <a:off x="5711565" y="3439387"/>
                <a:ext cx="1346040" cy="1465560"/>
              </a:xfrm>
              <a:prstGeom prst="rect">
                <a:avLst/>
              </a:prstGeom>
            </p:spPr>
          </p:pic>
        </mc:Fallback>
      </mc:AlternateContent>
      <p:grpSp>
        <p:nvGrpSpPr>
          <p:cNvPr id="66" name="Group 65">
            <a:extLst>
              <a:ext uri="{FF2B5EF4-FFF2-40B4-BE49-F238E27FC236}">
                <a16:creationId xmlns:a16="http://schemas.microsoft.com/office/drawing/2014/main" id="{9A9D2894-0636-4CF4-B20E-DB526B626870}"/>
              </a:ext>
            </a:extLst>
          </p:cNvPr>
          <p:cNvGrpSpPr/>
          <p:nvPr/>
        </p:nvGrpSpPr>
        <p:grpSpPr>
          <a:xfrm>
            <a:off x="1809885" y="1124947"/>
            <a:ext cx="868680" cy="378360"/>
            <a:chOff x="1809885" y="1124947"/>
            <a:chExt cx="868680" cy="378360"/>
          </a:xfrm>
        </p:grpSpPr>
        <mc:AlternateContent xmlns:mc="http://schemas.openxmlformats.org/markup-compatibility/2006">
          <mc:Choice xmlns:p14="http://schemas.microsoft.com/office/powerpoint/2010/main" Requires="p14">
            <p:contentPart p14:bwMode="auto" r:id="rId78">
              <p14:nvContentPartPr>
                <p14:cNvPr id="62" name="Ink 61">
                  <a:extLst>
                    <a:ext uri="{FF2B5EF4-FFF2-40B4-BE49-F238E27FC236}">
                      <a16:creationId xmlns:a16="http://schemas.microsoft.com/office/drawing/2014/main" id="{4424E299-6548-44CA-B324-90912A687978}"/>
                    </a:ext>
                  </a:extLst>
                </p14:cNvPr>
                <p14:cNvContentPartPr/>
                <p14:nvPr/>
              </p14:nvContentPartPr>
              <p14:xfrm>
                <a:off x="1972245" y="1124947"/>
                <a:ext cx="283320" cy="62280"/>
              </p14:xfrm>
            </p:contentPart>
          </mc:Choice>
          <mc:Fallback>
            <p:pic>
              <p:nvPicPr>
                <p:cNvPr id="62" name="Ink 61">
                  <a:extLst>
                    <a:ext uri="{FF2B5EF4-FFF2-40B4-BE49-F238E27FC236}">
                      <a16:creationId xmlns:a16="http://schemas.microsoft.com/office/drawing/2014/main" id="{4424E299-6548-44CA-B324-90912A687978}"/>
                    </a:ext>
                  </a:extLst>
                </p:cNvPr>
                <p:cNvPicPr/>
                <p:nvPr/>
              </p:nvPicPr>
              <p:blipFill>
                <a:blip r:embed="rId79"/>
                <a:stretch>
                  <a:fillRect/>
                </a:stretch>
              </p:blipFill>
              <p:spPr>
                <a:xfrm>
                  <a:off x="1963245" y="1115947"/>
                  <a:ext cx="300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Ink 62">
                  <a:extLst>
                    <a:ext uri="{FF2B5EF4-FFF2-40B4-BE49-F238E27FC236}">
                      <a16:creationId xmlns:a16="http://schemas.microsoft.com/office/drawing/2014/main" id="{13280C0D-62A9-4BB1-B576-ED66318E2C25}"/>
                    </a:ext>
                  </a:extLst>
                </p14:cNvPr>
                <p14:cNvContentPartPr/>
                <p14:nvPr/>
              </p14:nvContentPartPr>
              <p14:xfrm>
                <a:off x="2464365" y="1313587"/>
                <a:ext cx="214200" cy="67680"/>
              </p14:xfrm>
            </p:contentPart>
          </mc:Choice>
          <mc:Fallback>
            <p:pic>
              <p:nvPicPr>
                <p:cNvPr id="63" name="Ink 62">
                  <a:extLst>
                    <a:ext uri="{FF2B5EF4-FFF2-40B4-BE49-F238E27FC236}">
                      <a16:creationId xmlns:a16="http://schemas.microsoft.com/office/drawing/2014/main" id="{13280C0D-62A9-4BB1-B576-ED66318E2C25}"/>
                    </a:ext>
                  </a:extLst>
                </p:cNvPr>
                <p:cNvPicPr/>
                <p:nvPr/>
              </p:nvPicPr>
              <p:blipFill>
                <a:blip r:embed="rId81"/>
                <a:stretch>
                  <a:fillRect/>
                </a:stretch>
              </p:blipFill>
              <p:spPr>
                <a:xfrm>
                  <a:off x="2455365" y="1304947"/>
                  <a:ext cx="231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Ink 63">
                  <a:extLst>
                    <a:ext uri="{FF2B5EF4-FFF2-40B4-BE49-F238E27FC236}">
                      <a16:creationId xmlns:a16="http://schemas.microsoft.com/office/drawing/2014/main" id="{926B2A3C-A10F-4431-8BC7-8702A685FFDF}"/>
                    </a:ext>
                  </a:extLst>
                </p14:cNvPr>
                <p14:cNvContentPartPr/>
                <p14:nvPr/>
              </p14:nvContentPartPr>
              <p14:xfrm>
                <a:off x="1809885" y="1392067"/>
                <a:ext cx="258840" cy="111240"/>
              </p14:xfrm>
            </p:contentPart>
          </mc:Choice>
          <mc:Fallback>
            <p:pic>
              <p:nvPicPr>
                <p:cNvPr id="64" name="Ink 63">
                  <a:extLst>
                    <a:ext uri="{FF2B5EF4-FFF2-40B4-BE49-F238E27FC236}">
                      <a16:creationId xmlns:a16="http://schemas.microsoft.com/office/drawing/2014/main" id="{926B2A3C-A10F-4431-8BC7-8702A685FFDF}"/>
                    </a:ext>
                  </a:extLst>
                </p:cNvPr>
                <p:cNvPicPr/>
                <p:nvPr/>
              </p:nvPicPr>
              <p:blipFill>
                <a:blip r:embed="rId83"/>
                <a:stretch>
                  <a:fillRect/>
                </a:stretch>
              </p:blipFill>
              <p:spPr>
                <a:xfrm>
                  <a:off x="1801245" y="1383067"/>
                  <a:ext cx="27648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4AF61011-177C-4BC4-9AF4-4315D22BD310}"/>
                  </a:ext>
                </a:extLst>
              </p14:cNvPr>
              <p14:cNvContentPartPr/>
              <p14:nvPr/>
            </p14:nvContentPartPr>
            <p14:xfrm>
              <a:off x="2447085" y="1741267"/>
              <a:ext cx="265320" cy="83160"/>
            </p14:xfrm>
          </p:contentPart>
        </mc:Choice>
        <mc:Fallback>
          <p:pic>
            <p:nvPicPr>
              <p:cNvPr id="65" name="Ink 64">
                <a:extLst>
                  <a:ext uri="{FF2B5EF4-FFF2-40B4-BE49-F238E27FC236}">
                    <a16:creationId xmlns:a16="http://schemas.microsoft.com/office/drawing/2014/main" id="{4AF61011-177C-4BC4-9AF4-4315D22BD310}"/>
                  </a:ext>
                </a:extLst>
              </p:cNvPr>
              <p:cNvPicPr/>
              <p:nvPr/>
            </p:nvPicPr>
            <p:blipFill>
              <a:blip r:embed="rId85"/>
              <a:stretch>
                <a:fillRect/>
              </a:stretch>
            </p:blipFill>
            <p:spPr>
              <a:xfrm>
                <a:off x="2438445" y="1732627"/>
                <a:ext cx="282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Ink 66">
                <a:extLst>
                  <a:ext uri="{FF2B5EF4-FFF2-40B4-BE49-F238E27FC236}">
                    <a16:creationId xmlns:a16="http://schemas.microsoft.com/office/drawing/2014/main" id="{DB4508CD-5056-4BCB-8D07-1B0D53D63F86}"/>
                  </a:ext>
                </a:extLst>
              </p14:cNvPr>
              <p14:cNvContentPartPr/>
              <p14:nvPr/>
            </p14:nvContentPartPr>
            <p14:xfrm>
              <a:off x="2220645" y="2220067"/>
              <a:ext cx="317160" cy="97920"/>
            </p14:xfrm>
          </p:contentPart>
        </mc:Choice>
        <mc:Fallback>
          <p:pic>
            <p:nvPicPr>
              <p:cNvPr id="67" name="Ink 66">
                <a:extLst>
                  <a:ext uri="{FF2B5EF4-FFF2-40B4-BE49-F238E27FC236}">
                    <a16:creationId xmlns:a16="http://schemas.microsoft.com/office/drawing/2014/main" id="{DB4508CD-5056-4BCB-8D07-1B0D53D63F86}"/>
                  </a:ext>
                </a:extLst>
              </p:cNvPr>
              <p:cNvPicPr/>
              <p:nvPr/>
            </p:nvPicPr>
            <p:blipFill>
              <a:blip r:embed="rId87"/>
              <a:stretch>
                <a:fillRect/>
              </a:stretch>
            </p:blipFill>
            <p:spPr>
              <a:xfrm>
                <a:off x="2212005" y="2211067"/>
                <a:ext cx="334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Ink 67">
                <a:extLst>
                  <a:ext uri="{FF2B5EF4-FFF2-40B4-BE49-F238E27FC236}">
                    <a16:creationId xmlns:a16="http://schemas.microsoft.com/office/drawing/2014/main" id="{6722A451-BC34-4264-BBF7-377454B4172A}"/>
                  </a:ext>
                </a:extLst>
              </p14:cNvPr>
              <p14:cNvContentPartPr/>
              <p14:nvPr/>
            </p14:nvContentPartPr>
            <p14:xfrm>
              <a:off x="7007565" y="2195587"/>
              <a:ext cx="166320" cy="91080"/>
            </p14:xfrm>
          </p:contentPart>
        </mc:Choice>
        <mc:Fallback>
          <p:pic>
            <p:nvPicPr>
              <p:cNvPr id="68" name="Ink 67">
                <a:extLst>
                  <a:ext uri="{FF2B5EF4-FFF2-40B4-BE49-F238E27FC236}">
                    <a16:creationId xmlns:a16="http://schemas.microsoft.com/office/drawing/2014/main" id="{6722A451-BC34-4264-BBF7-377454B4172A}"/>
                  </a:ext>
                </a:extLst>
              </p:cNvPr>
              <p:cNvPicPr/>
              <p:nvPr/>
            </p:nvPicPr>
            <p:blipFill>
              <a:blip r:embed="rId89"/>
              <a:stretch>
                <a:fillRect/>
              </a:stretch>
            </p:blipFill>
            <p:spPr>
              <a:xfrm>
                <a:off x="6998925" y="2186587"/>
                <a:ext cx="183960" cy="108720"/>
              </a:xfrm>
              <a:prstGeom prst="rect">
                <a:avLst/>
              </a:prstGeom>
            </p:spPr>
          </p:pic>
        </mc:Fallback>
      </mc:AlternateContent>
      <p:grpSp>
        <p:nvGrpSpPr>
          <p:cNvPr id="74" name="Group 73">
            <a:extLst>
              <a:ext uri="{FF2B5EF4-FFF2-40B4-BE49-F238E27FC236}">
                <a16:creationId xmlns:a16="http://schemas.microsoft.com/office/drawing/2014/main" id="{41F11BFB-6828-4300-8A1E-324247FF66FE}"/>
              </a:ext>
            </a:extLst>
          </p:cNvPr>
          <p:cNvGrpSpPr/>
          <p:nvPr/>
        </p:nvGrpSpPr>
        <p:grpSpPr>
          <a:xfrm>
            <a:off x="6535605" y="1889227"/>
            <a:ext cx="874440" cy="293040"/>
            <a:chOff x="6535605" y="1889227"/>
            <a:chExt cx="874440" cy="293040"/>
          </a:xfrm>
        </p:grpSpPr>
        <mc:AlternateContent xmlns:mc="http://schemas.openxmlformats.org/markup-compatibility/2006">
          <mc:Choice xmlns:p14="http://schemas.microsoft.com/office/powerpoint/2010/main" Requires="p14">
            <p:contentPart p14:bwMode="auto" r:id="rId90">
              <p14:nvContentPartPr>
                <p14:cNvPr id="69" name="Ink 68">
                  <a:extLst>
                    <a:ext uri="{FF2B5EF4-FFF2-40B4-BE49-F238E27FC236}">
                      <a16:creationId xmlns:a16="http://schemas.microsoft.com/office/drawing/2014/main" id="{46C62C95-3567-4ABB-B819-F9310B0E609E}"/>
                    </a:ext>
                  </a:extLst>
                </p14:cNvPr>
                <p14:cNvContentPartPr/>
                <p14:nvPr/>
              </p14:nvContentPartPr>
              <p14:xfrm>
                <a:off x="7006845" y="1966627"/>
                <a:ext cx="169560" cy="122040"/>
              </p14:xfrm>
            </p:contentPart>
          </mc:Choice>
          <mc:Fallback>
            <p:pic>
              <p:nvPicPr>
                <p:cNvPr id="69" name="Ink 68">
                  <a:extLst>
                    <a:ext uri="{FF2B5EF4-FFF2-40B4-BE49-F238E27FC236}">
                      <a16:creationId xmlns:a16="http://schemas.microsoft.com/office/drawing/2014/main" id="{46C62C95-3567-4ABB-B819-F9310B0E609E}"/>
                    </a:ext>
                  </a:extLst>
                </p:cNvPr>
                <p:cNvPicPr/>
                <p:nvPr/>
              </p:nvPicPr>
              <p:blipFill>
                <a:blip r:embed="rId91"/>
                <a:stretch>
                  <a:fillRect/>
                </a:stretch>
              </p:blipFill>
              <p:spPr>
                <a:xfrm>
                  <a:off x="6998205" y="1957627"/>
                  <a:ext cx="187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Ink 69">
                  <a:extLst>
                    <a:ext uri="{FF2B5EF4-FFF2-40B4-BE49-F238E27FC236}">
                      <a16:creationId xmlns:a16="http://schemas.microsoft.com/office/drawing/2014/main" id="{3C7A6CF6-8812-4285-9DF3-B5C5AA7C5DCD}"/>
                    </a:ext>
                  </a:extLst>
                </p14:cNvPr>
                <p14:cNvContentPartPr/>
                <p14:nvPr/>
              </p14:nvContentPartPr>
              <p14:xfrm>
                <a:off x="6732525" y="1923427"/>
                <a:ext cx="225360" cy="72000"/>
              </p14:xfrm>
            </p:contentPart>
          </mc:Choice>
          <mc:Fallback>
            <p:pic>
              <p:nvPicPr>
                <p:cNvPr id="70" name="Ink 69">
                  <a:extLst>
                    <a:ext uri="{FF2B5EF4-FFF2-40B4-BE49-F238E27FC236}">
                      <a16:creationId xmlns:a16="http://schemas.microsoft.com/office/drawing/2014/main" id="{3C7A6CF6-8812-4285-9DF3-B5C5AA7C5DCD}"/>
                    </a:ext>
                  </a:extLst>
                </p:cNvPr>
                <p:cNvPicPr/>
                <p:nvPr/>
              </p:nvPicPr>
              <p:blipFill>
                <a:blip r:embed="rId93"/>
                <a:stretch>
                  <a:fillRect/>
                </a:stretch>
              </p:blipFill>
              <p:spPr>
                <a:xfrm>
                  <a:off x="6723525" y="1914787"/>
                  <a:ext cx="243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82D2E525-7CB4-404E-959E-5A2F84EE6E19}"/>
                    </a:ext>
                  </a:extLst>
                </p14:cNvPr>
                <p14:cNvContentPartPr/>
                <p14:nvPr/>
              </p14:nvContentPartPr>
              <p14:xfrm>
                <a:off x="6535605" y="1889227"/>
                <a:ext cx="181080" cy="101880"/>
              </p14:xfrm>
            </p:contentPart>
          </mc:Choice>
          <mc:Fallback>
            <p:pic>
              <p:nvPicPr>
                <p:cNvPr id="71" name="Ink 70">
                  <a:extLst>
                    <a:ext uri="{FF2B5EF4-FFF2-40B4-BE49-F238E27FC236}">
                      <a16:creationId xmlns:a16="http://schemas.microsoft.com/office/drawing/2014/main" id="{82D2E525-7CB4-404E-959E-5A2F84EE6E19}"/>
                    </a:ext>
                  </a:extLst>
                </p:cNvPr>
                <p:cNvPicPr/>
                <p:nvPr/>
              </p:nvPicPr>
              <p:blipFill>
                <a:blip r:embed="rId95"/>
                <a:stretch>
                  <a:fillRect/>
                </a:stretch>
              </p:blipFill>
              <p:spPr>
                <a:xfrm>
                  <a:off x="6526605" y="1880227"/>
                  <a:ext cx="198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409D894A-F0ED-4353-92FE-137530567943}"/>
                    </a:ext>
                  </a:extLst>
                </p14:cNvPr>
                <p14:cNvContentPartPr/>
                <p14:nvPr/>
              </p14:nvContentPartPr>
              <p14:xfrm>
                <a:off x="7214925" y="1988587"/>
                <a:ext cx="195120" cy="193680"/>
              </p14:xfrm>
            </p:contentPart>
          </mc:Choice>
          <mc:Fallback>
            <p:pic>
              <p:nvPicPr>
                <p:cNvPr id="73" name="Ink 72">
                  <a:extLst>
                    <a:ext uri="{FF2B5EF4-FFF2-40B4-BE49-F238E27FC236}">
                      <a16:creationId xmlns:a16="http://schemas.microsoft.com/office/drawing/2014/main" id="{409D894A-F0ED-4353-92FE-137530567943}"/>
                    </a:ext>
                  </a:extLst>
                </p:cNvPr>
                <p:cNvPicPr/>
                <p:nvPr/>
              </p:nvPicPr>
              <p:blipFill>
                <a:blip r:embed="rId97"/>
                <a:stretch>
                  <a:fillRect/>
                </a:stretch>
              </p:blipFill>
              <p:spPr>
                <a:xfrm>
                  <a:off x="7206285" y="1979947"/>
                  <a:ext cx="212760" cy="211320"/>
                </a:xfrm>
                <a:prstGeom prst="rect">
                  <a:avLst/>
                </a:prstGeom>
              </p:spPr>
            </p:pic>
          </mc:Fallback>
        </mc:AlternateContent>
      </p:grpSp>
      <p:grpSp>
        <p:nvGrpSpPr>
          <p:cNvPr id="80" name="Group 79">
            <a:extLst>
              <a:ext uri="{FF2B5EF4-FFF2-40B4-BE49-F238E27FC236}">
                <a16:creationId xmlns:a16="http://schemas.microsoft.com/office/drawing/2014/main" id="{52716B98-84D8-43A7-A251-F9A851AFDAB5}"/>
              </a:ext>
            </a:extLst>
          </p:cNvPr>
          <p:cNvGrpSpPr/>
          <p:nvPr/>
        </p:nvGrpSpPr>
        <p:grpSpPr>
          <a:xfrm>
            <a:off x="1727805" y="4277827"/>
            <a:ext cx="649800" cy="425520"/>
            <a:chOff x="1727805" y="4277827"/>
            <a:chExt cx="649800" cy="425520"/>
          </a:xfrm>
        </p:grpSpPr>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28EAF375-6832-4787-B556-3876F2B9B226}"/>
                    </a:ext>
                  </a:extLst>
                </p14:cNvPr>
                <p14:cNvContentPartPr/>
                <p14:nvPr/>
              </p14:nvContentPartPr>
              <p14:xfrm>
                <a:off x="2100405" y="4557547"/>
                <a:ext cx="98280" cy="38520"/>
              </p14:xfrm>
            </p:contentPart>
          </mc:Choice>
          <mc:Fallback>
            <p:pic>
              <p:nvPicPr>
                <p:cNvPr id="75" name="Ink 74">
                  <a:extLst>
                    <a:ext uri="{FF2B5EF4-FFF2-40B4-BE49-F238E27FC236}">
                      <a16:creationId xmlns:a16="http://schemas.microsoft.com/office/drawing/2014/main" id="{28EAF375-6832-4787-B556-3876F2B9B226}"/>
                    </a:ext>
                  </a:extLst>
                </p:cNvPr>
                <p:cNvPicPr/>
                <p:nvPr/>
              </p:nvPicPr>
              <p:blipFill>
                <a:blip r:embed="rId99"/>
                <a:stretch>
                  <a:fillRect/>
                </a:stretch>
              </p:blipFill>
              <p:spPr>
                <a:xfrm>
                  <a:off x="2091405" y="4548547"/>
                  <a:ext cx="115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6" name="Ink 75">
                  <a:extLst>
                    <a:ext uri="{FF2B5EF4-FFF2-40B4-BE49-F238E27FC236}">
                      <a16:creationId xmlns:a16="http://schemas.microsoft.com/office/drawing/2014/main" id="{1BDBBEBB-8470-4AF9-B819-2BEA300ACCA4}"/>
                    </a:ext>
                  </a:extLst>
                </p14:cNvPr>
                <p14:cNvContentPartPr/>
                <p14:nvPr/>
              </p14:nvContentPartPr>
              <p14:xfrm>
                <a:off x="2108685" y="4655467"/>
                <a:ext cx="114840" cy="47880"/>
              </p14:xfrm>
            </p:contentPart>
          </mc:Choice>
          <mc:Fallback>
            <p:pic>
              <p:nvPicPr>
                <p:cNvPr id="76" name="Ink 75">
                  <a:extLst>
                    <a:ext uri="{FF2B5EF4-FFF2-40B4-BE49-F238E27FC236}">
                      <a16:creationId xmlns:a16="http://schemas.microsoft.com/office/drawing/2014/main" id="{1BDBBEBB-8470-4AF9-B819-2BEA300ACCA4}"/>
                    </a:ext>
                  </a:extLst>
                </p:cNvPr>
                <p:cNvPicPr/>
                <p:nvPr/>
              </p:nvPicPr>
              <p:blipFill>
                <a:blip r:embed="rId101"/>
                <a:stretch>
                  <a:fillRect/>
                </a:stretch>
              </p:blipFill>
              <p:spPr>
                <a:xfrm>
                  <a:off x="2099685" y="4646467"/>
                  <a:ext cx="132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7" name="Ink 76">
                  <a:extLst>
                    <a:ext uri="{FF2B5EF4-FFF2-40B4-BE49-F238E27FC236}">
                      <a16:creationId xmlns:a16="http://schemas.microsoft.com/office/drawing/2014/main" id="{25E1C14F-BA1E-4B3B-A54A-ECED580582CB}"/>
                    </a:ext>
                  </a:extLst>
                </p14:cNvPr>
                <p14:cNvContentPartPr/>
                <p14:nvPr/>
              </p14:nvContentPartPr>
              <p14:xfrm>
                <a:off x="2277165" y="4490227"/>
                <a:ext cx="100440" cy="120240"/>
              </p14:xfrm>
            </p:contentPart>
          </mc:Choice>
          <mc:Fallback>
            <p:pic>
              <p:nvPicPr>
                <p:cNvPr id="77" name="Ink 76">
                  <a:extLst>
                    <a:ext uri="{FF2B5EF4-FFF2-40B4-BE49-F238E27FC236}">
                      <a16:creationId xmlns:a16="http://schemas.microsoft.com/office/drawing/2014/main" id="{25E1C14F-BA1E-4B3B-A54A-ECED580582CB}"/>
                    </a:ext>
                  </a:extLst>
                </p:cNvPr>
                <p:cNvPicPr/>
                <p:nvPr/>
              </p:nvPicPr>
              <p:blipFill>
                <a:blip r:embed="rId103"/>
                <a:stretch>
                  <a:fillRect/>
                </a:stretch>
              </p:blipFill>
              <p:spPr>
                <a:xfrm>
                  <a:off x="2268165" y="4481227"/>
                  <a:ext cx="118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Ink 77">
                  <a:extLst>
                    <a:ext uri="{FF2B5EF4-FFF2-40B4-BE49-F238E27FC236}">
                      <a16:creationId xmlns:a16="http://schemas.microsoft.com/office/drawing/2014/main" id="{B19A3B26-754E-46A6-8B2E-D1D8D0332B96}"/>
                    </a:ext>
                  </a:extLst>
                </p14:cNvPr>
                <p14:cNvContentPartPr/>
                <p14:nvPr/>
              </p14:nvContentPartPr>
              <p14:xfrm>
                <a:off x="2097525" y="4304827"/>
                <a:ext cx="167400" cy="87120"/>
              </p14:xfrm>
            </p:contentPart>
          </mc:Choice>
          <mc:Fallback>
            <p:pic>
              <p:nvPicPr>
                <p:cNvPr id="78" name="Ink 77">
                  <a:extLst>
                    <a:ext uri="{FF2B5EF4-FFF2-40B4-BE49-F238E27FC236}">
                      <a16:creationId xmlns:a16="http://schemas.microsoft.com/office/drawing/2014/main" id="{B19A3B26-754E-46A6-8B2E-D1D8D0332B96}"/>
                    </a:ext>
                  </a:extLst>
                </p:cNvPr>
                <p:cNvPicPr/>
                <p:nvPr/>
              </p:nvPicPr>
              <p:blipFill>
                <a:blip r:embed="rId105"/>
                <a:stretch>
                  <a:fillRect/>
                </a:stretch>
              </p:blipFill>
              <p:spPr>
                <a:xfrm>
                  <a:off x="2088525" y="4296187"/>
                  <a:ext cx="185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E584D653-6554-4BC0-AA33-D762911C980B}"/>
                    </a:ext>
                  </a:extLst>
                </p14:cNvPr>
                <p14:cNvContentPartPr/>
                <p14:nvPr/>
              </p14:nvContentPartPr>
              <p14:xfrm>
                <a:off x="1727805" y="4277827"/>
                <a:ext cx="198000" cy="71640"/>
              </p14:xfrm>
            </p:contentPart>
          </mc:Choice>
          <mc:Fallback>
            <p:pic>
              <p:nvPicPr>
                <p:cNvPr id="79" name="Ink 78">
                  <a:extLst>
                    <a:ext uri="{FF2B5EF4-FFF2-40B4-BE49-F238E27FC236}">
                      <a16:creationId xmlns:a16="http://schemas.microsoft.com/office/drawing/2014/main" id="{E584D653-6554-4BC0-AA33-D762911C980B}"/>
                    </a:ext>
                  </a:extLst>
                </p:cNvPr>
                <p:cNvPicPr/>
                <p:nvPr/>
              </p:nvPicPr>
              <p:blipFill>
                <a:blip r:embed="rId107"/>
                <a:stretch>
                  <a:fillRect/>
                </a:stretch>
              </p:blipFill>
              <p:spPr>
                <a:xfrm>
                  <a:off x="1719165" y="4269187"/>
                  <a:ext cx="215640" cy="89280"/>
                </a:xfrm>
                <a:prstGeom prst="rect">
                  <a:avLst/>
                </a:prstGeom>
              </p:spPr>
            </p:pic>
          </mc:Fallback>
        </mc:AlternateContent>
      </p:grpSp>
      <p:grpSp>
        <p:nvGrpSpPr>
          <p:cNvPr id="100" name="Group 99">
            <a:extLst>
              <a:ext uri="{FF2B5EF4-FFF2-40B4-BE49-F238E27FC236}">
                <a16:creationId xmlns:a16="http://schemas.microsoft.com/office/drawing/2014/main" id="{79829BFC-91BE-4A5F-AE14-F517E1FC2CC1}"/>
              </a:ext>
            </a:extLst>
          </p:cNvPr>
          <p:cNvGrpSpPr/>
          <p:nvPr/>
        </p:nvGrpSpPr>
        <p:grpSpPr>
          <a:xfrm>
            <a:off x="426405" y="3945907"/>
            <a:ext cx="1037160" cy="821160"/>
            <a:chOff x="426405" y="3945907"/>
            <a:chExt cx="1037160" cy="821160"/>
          </a:xfrm>
        </p:grpSpPr>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98A6DAC2-5601-44C4-B565-0BC0485D0837}"/>
                    </a:ext>
                  </a:extLst>
                </p14:cNvPr>
                <p14:cNvContentPartPr/>
                <p14:nvPr/>
              </p14:nvContentPartPr>
              <p14:xfrm>
                <a:off x="1304085" y="4316707"/>
                <a:ext cx="159480" cy="59760"/>
              </p14:xfrm>
            </p:contentPart>
          </mc:Choice>
          <mc:Fallback>
            <p:pic>
              <p:nvPicPr>
                <p:cNvPr id="81" name="Ink 80">
                  <a:extLst>
                    <a:ext uri="{FF2B5EF4-FFF2-40B4-BE49-F238E27FC236}">
                      <a16:creationId xmlns:a16="http://schemas.microsoft.com/office/drawing/2014/main" id="{98A6DAC2-5601-44C4-B565-0BC0485D0837}"/>
                    </a:ext>
                  </a:extLst>
                </p:cNvPr>
                <p:cNvPicPr/>
                <p:nvPr/>
              </p:nvPicPr>
              <p:blipFill>
                <a:blip r:embed="rId109"/>
                <a:stretch>
                  <a:fillRect/>
                </a:stretch>
              </p:blipFill>
              <p:spPr>
                <a:xfrm>
                  <a:off x="1295085" y="4307707"/>
                  <a:ext cx="177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 name="Ink 81">
                  <a:extLst>
                    <a:ext uri="{FF2B5EF4-FFF2-40B4-BE49-F238E27FC236}">
                      <a16:creationId xmlns:a16="http://schemas.microsoft.com/office/drawing/2014/main" id="{54280B6F-6897-49E3-A73B-FEEBC90F3FB1}"/>
                    </a:ext>
                  </a:extLst>
                </p14:cNvPr>
                <p14:cNvContentPartPr/>
                <p14:nvPr/>
              </p14:nvContentPartPr>
              <p14:xfrm>
                <a:off x="1072605" y="4296547"/>
                <a:ext cx="147960" cy="51120"/>
              </p14:xfrm>
            </p:contentPart>
          </mc:Choice>
          <mc:Fallback>
            <p:pic>
              <p:nvPicPr>
                <p:cNvPr id="82" name="Ink 81">
                  <a:extLst>
                    <a:ext uri="{FF2B5EF4-FFF2-40B4-BE49-F238E27FC236}">
                      <a16:creationId xmlns:a16="http://schemas.microsoft.com/office/drawing/2014/main" id="{54280B6F-6897-49E3-A73B-FEEBC90F3FB1}"/>
                    </a:ext>
                  </a:extLst>
                </p:cNvPr>
                <p:cNvPicPr/>
                <p:nvPr/>
              </p:nvPicPr>
              <p:blipFill>
                <a:blip r:embed="rId111"/>
                <a:stretch>
                  <a:fillRect/>
                </a:stretch>
              </p:blipFill>
              <p:spPr>
                <a:xfrm>
                  <a:off x="1063965" y="4287907"/>
                  <a:ext cx="165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485FDF16-48DE-4D6A-9915-E1E077D662E2}"/>
                    </a:ext>
                  </a:extLst>
                </p14:cNvPr>
                <p14:cNvContentPartPr/>
                <p14:nvPr/>
              </p14:nvContentPartPr>
              <p14:xfrm>
                <a:off x="860565" y="4186747"/>
                <a:ext cx="131760" cy="59400"/>
              </p14:xfrm>
            </p:contentPart>
          </mc:Choice>
          <mc:Fallback>
            <p:pic>
              <p:nvPicPr>
                <p:cNvPr id="83" name="Ink 82">
                  <a:extLst>
                    <a:ext uri="{FF2B5EF4-FFF2-40B4-BE49-F238E27FC236}">
                      <a16:creationId xmlns:a16="http://schemas.microsoft.com/office/drawing/2014/main" id="{485FDF16-48DE-4D6A-9915-E1E077D662E2}"/>
                    </a:ext>
                  </a:extLst>
                </p:cNvPr>
                <p:cNvPicPr/>
                <p:nvPr/>
              </p:nvPicPr>
              <p:blipFill>
                <a:blip r:embed="rId113"/>
                <a:stretch>
                  <a:fillRect/>
                </a:stretch>
              </p:blipFill>
              <p:spPr>
                <a:xfrm>
                  <a:off x="851925" y="4178107"/>
                  <a:ext cx="149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7B324260-3D21-4A63-8642-85DBCD6012D6}"/>
                    </a:ext>
                  </a:extLst>
                </p14:cNvPr>
                <p14:cNvContentPartPr/>
                <p14:nvPr/>
              </p14:nvContentPartPr>
              <p14:xfrm>
                <a:off x="717645" y="4067947"/>
                <a:ext cx="121320" cy="47520"/>
              </p14:xfrm>
            </p:contentPart>
          </mc:Choice>
          <mc:Fallback>
            <p:pic>
              <p:nvPicPr>
                <p:cNvPr id="84" name="Ink 83">
                  <a:extLst>
                    <a:ext uri="{FF2B5EF4-FFF2-40B4-BE49-F238E27FC236}">
                      <a16:creationId xmlns:a16="http://schemas.microsoft.com/office/drawing/2014/main" id="{7B324260-3D21-4A63-8642-85DBCD6012D6}"/>
                    </a:ext>
                  </a:extLst>
                </p:cNvPr>
                <p:cNvPicPr/>
                <p:nvPr/>
              </p:nvPicPr>
              <p:blipFill>
                <a:blip r:embed="rId115"/>
                <a:stretch>
                  <a:fillRect/>
                </a:stretch>
              </p:blipFill>
              <p:spPr>
                <a:xfrm>
                  <a:off x="709005" y="4058947"/>
                  <a:ext cx="138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925AE28F-A508-47DC-96EE-74B00E013782}"/>
                    </a:ext>
                  </a:extLst>
                </p14:cNvPr>
                <p14:cNvContentPartPr/>
                <p14:nvPr/>
              </p14:nvContentPartPr>
              <p14:xfrm>
                <a:off x="576885" y="3945907"/>
                <a:ext cx="92520" cy="56520"/>
              </p14:xfrm>
            </p:contentPart>
          </mc:Choice>
          <mc:Fallback>
            <p:pic>
              <p:nvPicPr>
                <p:cNvPr id="85" name="Ink 84">
                  <a:extLst>
                    <a:ext uri="{FF2B5EF4-FFF2-40B4-BE49-F238E27FC236}">
                      <a16:creationId xmlns:a16="http://schemas.microsoft.com/office/drawing/2014/main" id="{925AE28F-A508-47DC-96EE-74B00E013782}"/>
                    </a:ext>
                  </a:extLst>
                </p:cNvPr>
                <p:cNvPicPr/>
                <p:nvPr/>
              </p:nvPicPr>
              <p:blipFill>
                <a:blip r:embed="rId117"/>
                <a:stretch>
                  <a:fillRect/>
                </a:stretch>
              </p:blipFill>
              <p:spPr>
                <a:xfrm>
                  <a:off x="568245" y="3936907"/>
                  <a:ext cx="110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C675BCE6-EC3F-4C50-8F2F-006684F46248}"/>
                    </a:ext>
                  </a:extLst>
                </p14:cNvPr>
                <p14:cNvContentPartPr/>
                <p14:nvPr/>
              </p14:nvContentPartPr>
              <p14:xfrm>
                <a:off x="701445" y="4157227"/>
                <a:ext cx="190800" cy="60480"/>
              </p14:xfrm>
            </p:contentPart>
          </mc:Choice>
          <mc:Fallback>
            <p:pic>
              <p:nvPicPr>
                <p:cNvPr id="86" name="Ink 85">
                  <a:extLst>
                    <a:ext uri="{FF2B5EF4-FFF2-40B4-BE49-F238E27FC236}">
                      <a16:creationId xmlns:a16="http://schemas.microsoft.com/office/drawing/2014/main" id="{C675BCE6-EC3F-4C50-8F2F-006684F46248}"/>
                    </a:ext>
                  </a:extLst>
                </p:cNvPr>
                <p:cNvPicPr/>
                <p:nvPr/>
              </p:nvPicPr>
              <p:blipFill>
                <a:blip r:embed="rId119"/>
                <a:stretch>
                  <a:fillRect/>
                </a:stretch>
              </p:blipFill>
              <p:spPr>
                <a:xfrm>
                  <a:off x="692805" y="4148227"/>
                  <a:ext cx="208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EAA3FC8A-ED64-44DF-9934-188072C66EA9}"/>
                    </a:ext>
                  </a:extLst>
                </p14:cNvPr>
                <p14:cNvContentPartPr/>
                <p14:nvPr/>
              </p14:nvContentPartPr>
              <p14:xfrm>
                <a:off x="620445" y="4049587"/>
                <a:ext cx="99360" cy="55080"/>
              </p14:xfrm>
            </p:contentPart>
          </mc:Choice>
          <mc:Fallback>
            <p:pic>
              <p:nvPicPr>
                <p:cNvPr id="88" name="Ink 87">
                  <a:extLst>
                    <a:ext uri="{FF2B5EF4-FFF2-40B4-BE49-F238E27FC236}">
                      <a16:creationId xmlns:a16="http://schemas.microsoft.com/office/drawing/2014/main" id="{EAA3FC8A-ED64-44DF-9934-188072C66EA9}"/>
                    </a:ext>
                  </a:extLst>
                </p:cNvPr>
                <p:cNvPicPr/>
                <p:nvPr/>
              </p:nvPicPr>
              <p:blipFill>
                <a:blip r:embed="rId121"/>
                <a:stretch>
                  <a:fillRect/>
                </a:stretch>
              </p:blipFill>
              <p:spPr>
                <a:xfrm>
                  <a:off x="611445" y="4040947"/>
                  <a:ext cx="117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401BF461-70AE-4AA8-A4CB-98EEEB728FC3}"/>
                    </a:ext>
                  </a:extLst>
                </p14:cNvPr>
                <p14:cNvContentPartPr/>
                <p14:nvPr/>
              </p14:nvContentPartPr>
              <p14:xfrm>
                <a:off x="890805" y="4232827"/>
                <a:ext cx="123120" cy="37440"/>
              </p14:xfrm>
            </p:contentPart>
          </mc:Choice>
          <mc:Fallback>
            <p:pic>
              <p:nvPicPr>
                <p:cNvPr id="89" name="Ink 88">
                  <a:extLst>
                    <a:ext uri="{FF2B5EF4-FFF2-40B4-BE49-F238E27FC236}">
                      <a16:creationId xmlns:a16="http://schemas.microsoft.com/office/drawing/2014/main" id="{401BF461-70AE-4AA8-A4CB-98EEEB728FC3}"/>
                    </a:ext>
                  </a:extLst>
                </p:cNvPr>
                <p:cNvPicPr/>
                <p:nvPr/>
              </p:nvPicPr>
              <p:blipFill>
                <a:blip r:embed="rId123"/>
                <a:stretch>
                  <a:fillRect/>
                </a:stretch>
              </p:blipFill>
              <p:spPr>
                <a:xfrm>
                  <a:off x="882165" y="4223827"/>
                  <a:ext cx="140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55C00E0B-5883-4DC0-A0F8-3172C28E6C69}"/>
                    </a:ext>
                  </a:extLst>
                </p14:cNvPr>
                <p14:cNvContentPartPr/>
                <p14:nvPr/>
              </p14:nvContentPartPr>
              <p14:xfrm>
                <a:off x="620085" y="4228867"/>
                <a:ext cx="164880" cy="88200"/>
              </p14:xfrm>
            </p:contentPart>
          </mc:Choice>
          <mc:Fallback>
            <p:pic>
              <p:nvPicPr>
                <p:cNvPr id="90" name="Ink 89">
                  <a:extLst>
                    <a:ext uri="{FF2B5EF4-FFF2-40B4-BE49-F238E27FC236}">
                      <a16:creationId xmlns:a16="http://schemas.microsoft.com/office/drawing/2014/main" id="{55C00E0B-5883-4DC0-A0F8-3172C28E6C69}"/>
                    </a:ext>
                  </a:extLst>
                </p:cNvPr>
                <p:cNvPicPr/>
                <p:nvPr/>
              </p:nvPicPr>
              <p:blipFill>
                <a:blip r:embed="rId125"/>
                <a:stretch>
                  <a:fillRect/>
                </a:stretch>
              </p:blipFill>
              <p:spPr>
                <a:xfrm>
                  <a:off x="611445" y="4219867"/>
                  <a:ext cx="182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721AF840-C77B-4A78-93D0-2028D5AF643C}"/>
                    </a:ext>
                  </a:extLst>
                </p14:cNvPr>
                <p14:cNvContentPartPr/>
                <p14:nvPr/>
              </p14:nvContentPartPr>
              <p14:xfrm>
                <a:off x="518205" y="4316347"/>
                <a:ext cx="114840" cy="64440"/>
              </p14:xfrm>
            </p:contentPart>
          </mc:Choice>
          <mc:Fallback>
            <p:pic>
              <p:nvPicPr>
                <p:cNvPr id="91" name="Ink 90">
                  <a:extLst>
                    <a:ext uri="{FF2B5EF4-FFF2-40B4-BE49-F238E27FC236}">
                      <a16:creationId xmlns:a16="http://schemas.microsoft.com/office/drawing/2014/main" id="{721AF840-C77B-4A78-93D0-2028D5AF643C}"/>
                    </a:ext>
                  </a:extLst>
                </p:cNvPr>
                <p:cNvPicPr/>
                <p:nvPr/>
              </p:nvPicPr>
              <p:blipFill>
                <a:blip r:embed="rId127"/>
                <a:stretch>
                  <a:fillRect/>
                </a:stretch>
              </p:blipFill>
              <p:spPr>
                <a:xfrm>
                  <a:off x="509565" y="4307347"/>
                  <a:ext cx="132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B6BE4483-663A-47DD-9C68-5B065D928FD7}"/>
                    </a:ext>
                  </a:extLst>
                </p14:cNvPr>
                <p14:cNvContentPartPr/>
                <p14:nvPr/>
              </p14:nvContentPartPr>
              <p14:xfrm>
                <a:off x="426405" y="4418587"/>
                <a:ext cx="83160" cy="52560"/>
              </p14:xfrm>
            </p:contentPart>
          </mc:Choice>
          <mc:Fallback>
            <p:pic>
              <p:nvPicPr>
                <p:cNvPr id="92" name="Ink 91">
                  <a:extLst>
                    <a:ext uri="{FF2B5EF4-FFF2-40B4-BE49-F238E27FC236}">
                      <a16:creationId xmlns:a16="http://schemas.microsoft.com/office/drawing/2014/main" id="{B6BE4483-663A-47DD-9C68-5B065D928FD7}"/>
                    </a:ext>
                  </a:extLst>
                </p:cNvPr>
                <p:cNvPicPr/>
                <p:nvPr/>
              </p:nvPicPr>
              <p:blipFill>
                <a:blip r:embed="rId129"/>
                <a:stretch>
                  <a:fillRect/>
                </a:stretch>
              </p:blipFill>
              <p:spPr>
                <a:xfrm>
                  <a:off x="417765" y="4409587"/>
                  <a:ext cx="100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8F9E38F8-B41E-4BB7-B9F7-90A3C581D7AE}"/>
                    </a:ext>
                  </a:extLst>
                </p14:cNvPr>
                <p14:cNvContentPartPr/>
                <p14:nvPr/>
              </p14:nvContentPartPr>
              <p14:xfrm>
                <a:off x="718725" y="4312387"/>
                <a:ext cx="147240" cy="77040"/>
              </p14:xfrm>
            </p:contentPart>
          </mc:Choice>
          <mc:Fallback>
            <p:pic>
              <p:nvPicPr>
                <p:cNvPr id="94" name="Ink 93">
                  <a:extLst>
                    <a:ext uri="{FF2B5EF4-FFF2-40B4-BE49-F238E27FC236}">
                      <a16:creationId xmlns:a16="http://schemas.microsoft.com/office/drawing/2014/main" id="{8F9E38F8-B41E-4BB7-B9F7-90A3C581D7AE}"/>
                    </a:ext>
                  </a:extLst>
                </p:cNvPr>
                <p:cNvPicPr/>
                <p:nvPr/>
              </p:nvPicPr>
              <p:blipFill>
                <a:blip r:embed="rId131"/>
                <a:stretch>
                  <a:fillRect/>
                </a:stretch>
              </p:blipFill>
              <p:spPr>
                <a:xfrm>
                  <a:off x="709725" y="4303387"/>
                  <a:ext cx="164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9D75FEDC-57E1-4AD5-9F7A-21555A6D0CD3}"/>
                    </a:ext>
                  </a:extLst>
                </p14:cNvPr>
                <p14:cNvContentPartPr/>
                <p14:nvPr/>
              </p14:nvContentPartPr>
              <p14:xfrm>
                <a:off x="669045" y="4429027"/>
                <a:ext cx="144000" cy="68400"/>
              </p14:xfrm>
            </p:contentPart>
          </mc:Choice>
          <mc:Fallback>
            <p:pic>
              <p:nvPicPr>
                <p:cNvPr id="95" name="Ink 94">
                  <a:extLst>
                    <a:ext uri="{FF2B5EF4-FFF2-40B4-BE49-F238E27FC236}">
                      <a16:creationId xmlns:a16="http://schemas.microsoft.com/office/drawing/2014/main" id="{9D75FEDC-57E1-4AD5-9F7A-21555A6D0CD3}"/>
                    </a:ext>
                  </a:extLst>
                </p:cNvPr>
                <p:cNvPicPr/>
                <p:nvPr/>
              </p:nvPicPr>
              <p:blipFill>
                <a:blip r:embed="rId133"/>
                <a:stretch>
                  <a:fillRect/>
                </a:stretch>
              </p:blipFill>
              <p:spPr>
                <a:xfrm>
                  <a:off x="660405" y="4420387"/>
                  <a:ext cx="161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8CEDC8A3-1086-4592-B678-17181E791052}"/>
                    </a:ext>
                  </a:extLst>
                </p14:cNvPr>
                <p14:cNvContentPartPr/>
                <p14:nvPr/>
              </p14:nvContentPartPr>
              <p14:xfrm>
                <a:off x="636645" y="4555387"/>
                <a:ext cx="95040" cy="77040"/>
              </p14:xfrm>
            </p:contentPart>
          </mc:Choice>
          <mc:Fallback>
            <p:pic>
              <p:nvPicPr>
                <p:cNvPr id="96" name="Ink 95">
                  <a:extLst>
                    <a:ext uri="{FF2B5EF4-FFF2-40B4-BE49-F238E27FC236}">
                      <a16:creationId xmlns:a16="http://schemas.microsoft.com/office/drawing/2014/main" id="{8CEDC8A3-1086-4592-B678-17181E791052}"/>
                    </a:ext>
                  </a:extLst>
                </p:cNvPr>
                <p:cNvPicPr/>
                <p:nvPr/>
              </p:nvPicPr>
              <p:blipFill>
                <a:blip r:embed="rId135"/>
                <a:stretch>
                  <a:fillRect/>
                </a:stretch>
              </p:blipFill>
              <p:spPr>
                <a:xfrm>
                  <a:off x="627645" y="4546747"/>
                  <a:ext cx="112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Ink 96">
                  <a:extLst>
                    <a:ext uri="{FF2B5EF4-FFF2-40B4-BE49-F238E27FC236}">
                      <a16:creationId xmlns:a16="http://schemas.microsoft.com/office/drawing/2014/main" id="{60394CE0-9269-4519-B16B-EC529968ADAA}"/>
                    </a:ext>
                  </a:extLst>
                </p14:cNvPr>
                <p14:cNvContentPartPr/>
                <p14:nvPr/>
              </p14:nvContentPartPr>
              <p14:xfrm>
                <a:off x="607485" y="4691467"/>
                <a:ext cx="134280" cy="75600"/>
              </p14:xfrm>
            </p:contentPart>
          </mc:Choice>
          <mc:Fallback>
            <p:pic>
              <p:nvPicPr>
                <p:cNvPr id="97" name="Ink 96">
                  <a:extLst>
                    <a:ext uri="{FF2B5EF4-FFF2-40B4-BE49-F238E27FC236}">
                      <a16:creationId xmlns:a16="http://schemas.microsoft.com/office/drawing/2014/main" id="{60394CE0-9269-4519-B16B-EC529968ADAA}"/>
                    </a:ext>
                  </a:extLst>
                </p:cNvPr>
                <p:cNvPicPr/>
                <p:nvPr/>
              </p:nvPicPr>
              <p:blipFill>
                <a:blip r:embed="rId137"/>
                <a:stretch>
                  <a:fillRect/>
                </a:stretch>
              </p:blipFill>
              <p:spPr>
                <a:xfrm>
                  <a:off x="598845" y="4682827"/>
                  <a:ext cx="151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Ink 97">
                  <a:extLst>
                    <a:ext uri="{FF2B5EF4-FFF2-40B4-BE49-F238E27FC236}">
                      <a16:creationId xmlns:a16="http://schemas.microsoft.com/office/drawing/2014/main" id="{66C06869-6388-44A3-BF5D-6CFFCCDFDCCD}"/>
                    </a:ext>
                  </a:extLst>
                </p14:cNvPr>
                <p14:cNvContentPartPr/>
                <p14:nvPr/>
              </p14:nvContentPartPr>
              <p14:xfrm>
                <a:off x="994485" y="4302667"/>
                <a:ext cx="132120" cy="62280"/>
              </p14:xfrm>
            </p:contentPart>
          </mc:Choice>
          <mc:Fallback>
            <p:pic>
              <p:nvPicPr>
                <p:cNvPr id="98" name="Ink 97">
                  <a:extLst>
                    <a:ext uri="{FF2B5EF4-FFF2-40B4-BE49-F238E27FC236}">
                      <a16:creationId xmlns:a16="http://schemas.microsoft.com/office/drawing/2014/main" id="{66C06869-6388-44A3-BF5D-6CFFCCDFDCCD}"/>
                    </a:ext>
                  </a:extLst>
                </p:cNvPr>
                <p:cNvPicPr/>
                <p:nvPr/>
              </p:nvPicPr>
              <p:blipFill>
                <a:blip r:embed="rId139"/>
                <a:stretch>
                  <a:fillRect/>
                </a:stretch>
              </p:blipFill>
              <p:spPr>
                <a:xfrm>
                  <a:off x="985845" y="4293667"/>
                  <a:ext cx="149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Ink 98">
                  <a:extLst>
                    <a:ext uri="{FF2B5EF4-FFF2-40B4-BE49-F238E27FC236}">
                      <a16:creationId xmlns:a16="http://schemas.microsoft.com/office/drawing/2014/main" id="{53595CE1-BB97-4CE9-AA8D-E69221F27BEB}"/>
                    </a:ext>
                  </a:extLst>
                </p14:cNvPr>
                <p14:cNvContentPartPr/>
                <p14:nvPr/>
              </p14:nvContentPartPr>
              <p14:xfrm>
                <a:off x="847605" y="4299787"/>
                <a:ext cx="105840" cy="42480"/>
              </p14:xfrm>
            </p:contentPart>
          </mc:Choice>
          <mc:Fallback>
            <p:pic>
              <p:nvPicPr>
                <p:cNvPr id="99" name="Ink 98">
                  <a:extLst>
                    <a:ext uri="{FF2B5EF4-FFF2-40B4-BE49-F238E27FC236}">
                      <a16:creationId xmlns:a16="http://schemas.microsoft.com/office/drawing/2014/main" id="{53595CE1-BB97-4CE9-AA8D-E69221F27BEB}"/>
                    </a:ext>
                  </a:extLst>
                </p:cNvPr>
                <p:cNvPicPr/>
                <p:nvPr/>
              </p:nvPicPr>
              <p:blipFill>
                <a:blip r:embed="rId141"/>
                <a:stretch>
                  <a:fillRect/>
                </a:stretch>
              </p:blipFill>
              <p:spPr>
                <a:xfrm>
                  <a:off x="838965" y="4290787"/>
                  <a:ext cx="123480" cy="60120"/>
                </a:xfrm>
                <a:prstGeom prst="rect">
                  <a:avLst/>
                </a:prstGeom>
              </p:spPr>
            </p:pic>
          </mc:Fallback>
        </mc:AlternateContent>
      </p:grpSp>
      <p:grpSp>
        <p:nvGrpSpPr>
          <p:cNvPr id="116" name="Group 115">
            <a:extLst>
              <a:ext uri="{FF2B5EF4-FFF2-40B4-BE49-F238E27FC236}">
                <a16:creationId xmlns:a16="http://schemas.microsoft.com/office/drawing/2014/main" id="{81903DA1-73F6-4EDF-BBA1-1080BF5C80E9}"/>
              </a:ext>
            </a:extLst>
          </p:cNvPr>
          <p:cNvGrpSpPr/>
          <p:nvPr/>
        </p:nvGrpSpPr>
        <p:grpSpPr>
          <a:xfrm>
            <a:off x="291765" y="3550267"/>
            <a:ext cx="2057760" cy="1525680"/>
            <a:chOff x="291765" y="3550267"/>
            <a:chExt cx="2057760" cy="1525680"/>
          </a:xfrm>
        </p:grpSpPr>
        <mc:AlternateContent xmlns:mc="http://schemas.openxmlformats.org/markup-compatibility/2006">
          <mc:Choice xmlns:p14="http://schemas.microsoft.com/office/powerpoint/2010/main" Requires="p14">
            <p:contentPart p14:bwMode="auto" r:id="rId142">
              <p14:nvContentPartPr>
                <p14:cNvPr id="54" name="Ink 53">
                  <a:extLst>
                    <a:ext uri="{FF2B5EF4-FFF2-40B4-BE49-F238E27FC236}">
                      <a16:creationId xmlns:a16="http://schemas.microsoft.com/office/drawing/2014/main" id="{FF3E4669-DE10-4437-901B-75CBFB0D6D70}"/>
                    </a:ext>
                  </a:extLst>
                </p14:cNvPr>
                <p14:cNvContentPartPr/>
                <p14:nvPr/>
              </p14:nvContentPartPr>
              <p14:xfrm>
                <a:off x="1384725" y="4254787"/>
                <a:ext cx="964800" cy="509760"/>
              </p14:xfrm>
            </p:contentPart>
          </mc:Choice>
          <mc:Fallback>
            <p:pic>
              <p:nvPicPr>
                <p:cNvPr id="54" name="Ink 53">
                  <a:extLst>
                    <a:ext uri="{FF2B5EF4-FFF2-40B4-BE49-F238E27FC236}">
                      <a16:creationId xmlns:a16="http://schemas.microsoft.com/office/drawing/2014/main" id="{FF3E4669-DE10-4437-901B-75CBFB0D6D70}"/>
                    </a:ext>
                  </a:extLst>
                </p:cNvPr>
                <p:cNvPicPr/>
                <p:nvPr/>
              </p:nvPicPr>
              <p:blipFill>
                <a:blip r:embed="rId143"/>
                <a:stretch>
                  <a:fillRect/>
                </a:stretch>
              </p:blipFill>
              <p:spPr>
                <a:xfrm>
                  <a:off x="1375725" y="4246147"/>
                  <a:ext cx="98244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5" name="Ink 54">
                  <a:extLst>
                    <a:ext uri="{FF2B5EF4-FFF2-40B4-BE49-F238E27FC236}">
                      <a16:creationId xmlns:a16="http://schemas.microsoft.com/office/drawing/2014/main" id="{5CF13444-9264-4FD1-9C17-E38C0283FFF3}"/>
                    </a:ext>
                  </a:extLst>
                </p14:cNvPr>
                <p14:cNvContentPartPr/>
                <p14:nvPr/>
              </p14:nvContentPartPr>
              <p14:xfrm>
                <a:off x="1237845" y="4162267"/>
                <a:ext cx="174600" cy="317880"/>
              </p14:xfrm>
            </p:contentPart>
          </mc:Choice>
          <mc:Fallback>
            <p:pic>
              <p:nvPicPr>
                <p:cNvPr id="55" name="Ink 54">
                  <a:extLst>
                    <a:ext uri="{FF2B5EF4-FFF2-40B4-BE49-F238E27FC236}">
                      <a16:creationId xmlns:a16="http://schemas.microsoft.com/office/drawing/2014/main" id="{5CF13444-9264-4FD1-9C17-E38C0283FFF3}"/>
                    </a:ext>
                  </a:extLst>
                </p:cNvPr>
                <p:cNvPicPr/>
                <p:nvPr/>
              </p:nvPicPr>
              <p:blipFill>
                <a:blip r:embed="rId145"/>
                <a:stretch>
                  <a:fillRect/>
                </a:stretch>
              </p:blipFill>
              <p:spPr>
                <a:xfrm>
                  <a:off x="1228845" y="4153627"/>
                  <a:ext cx="1922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7" name="Ink 56">
                  <a:extLst>
                    <a:ext uri="{FF2B5EF4-FFF2-40B4-BE49-F238E27FC236}">
                      <a16:creationId xmlns:a16="http://schemas.microsoft.com/office/drawing/2014/main" id="{429F76C2-F5E4-4931-A07C-98CC88D575AD}"/>
                    </a:ext>
                  </a:extLst>
                </p14:cNvPr>
                <p14:cNvContentPartPr/>
                <p14:nvPr/>
              </p14:nvContentPartPr>
              <p14:xfrm>
                <a:off x="1192845" y="3843307"/>
                <a:ext cx="198360" cy="225720"/>
              </p14:xfrm>
            </p:contentPart>
          </mc:Choice>
          <mc:Fallback>
            <p:pic>
              <p:nvPicPr>
                <p:cNvPr id="57" name="Ink 56">
                  <a:extLst>
                    <a:ext uri="{FF2B5EF4-FFF2-40B4-BE49-F238E27FC236}">
                      <a16:creationId xmlns:a16="http://schemas.microsoft.com/office/drawing/2014/main" id="{429F76C2-F5E4-4931-A07C-98CC88D575AD}"/>
                    </a:ext>
                  </a:extLst>
                </p:cNvPr>
                <p:cNvPicPr/>
                <p:nvPr/>
              </p:nvPicPr>
              <p:blipFill>
                <a:blip r:embed="rId147"/>
                <a:stretch>
                  <a:fillRect/>
                </a:stretch>
              </p:blipFill>
              <p:spPr>
                <a:xfrm>
                  <a:off x="1183845" y="3834667"/>
                  <a:ext cx="216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8" name="Ink 57">
                  <a:extLst>
                    <a:ext uri="{FF2B5EF4-FFF2-40B4-BE49-F238E27FC236}">
                      <a16:creationId xmlns:a16="http://schemas.microsoft.com/office/drawing/2014/main" id="{8AE99E6E-29A3-41E4-B5D1-B16D3CDEF5F3}"/>
                    </a:ext>
                  </a:extLst>
                </p14:cNvPr>
                <p14:cNvContentPartPr/>
                <p14:nvPr/>
              </p14:nvContentPartPr>
              <p14:xfrm>
                <a:off x="1154325" y="3550267"/>
                <a:ext cx="232200" cy="247320"/>
              </p14:xfrm>
            </p:contentPart>
          </mc:Choice>
          <mc:Fallback>
            <p:pic>
              <p:nvPicPr>
                <p:cNvPr id="58" name="Ink 57">
                  <a:extLst>
                    <a:ext uri="{FF2B5EF4-FFF2-40B4-BE49-F238E27FC236}">
                      <a16:creationId xmlns:a16="http://schemas.microsoft.com/office/drawing/2014/main" id="{8AE99E6E-29A3-41E4-B5D1-B16D3CDEF5F3}"/>
                    </a:ext>
                  </a:extLst>
                </p:cNvPr>
                <p:cNvPicPr/>
                <p:nvPr/>
              </p:nvPicPr>
              <p:blipFill>
                <a:blip r:embed="rId149"/>
                <a:stretch>
                  <a:fillRect/>
                </a:stretch>
              </p:blipFill>
              <p:spPr>
                <a:xfrm>
                  <a:off x="1145325" y="3541627"/>
                  <a:ext cx="2498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9" name="Ink 58">
                  <a:extLst>
                    <a:ext uri="{FF2B5EF4-FFF2-40B4-BE49-F238E27FC236}">
                      <a16:creationId xmlns:a16="http://schemas.microsoft.com/office/drawing/2014/main" id="{44055453-1E7D-4387-8456-8F374413E137}"/>
                    </a:ext>
                  </a:extLst>
                </p14:cNvPr>
                <p14:cNvContentPartPr/>
                <p14:nvPr/>
              </p14:nvContentPartPr>
              <p14:xfrm>
                <a:off x="911685" y="3563227"/>
                <a:ext cx="192960" cy="292680"/>
              </p14:xfrm>
            </p:contentPart>
          </mc:Choice>
          <mc:Fallback>
            <p:pic>
              <p:nvPicPr>
                <p:cNvPr id="59" name="Ink 58">
                  <a:extLst>
                    <a:ext uri="{FF2B5EF4-FFF2-40B4-BE49-F238E27FC236}">
                      <a16:creationId xmlns:a16="http://schemas.microsoft.com/office/drawing/2014/main" id="{44055453-1E7D-4387-8456-8F374413E137}"/>
                    </a:ext>
                  </a:extLst>
                </p:cNvPr>
                <p:cNvPicPr/>
                <p:nvPr/>
              </p:nvPicPr>
              <p:blipFill>
                <a:blip r:embed="rId151"/>
                <a:stretch>
                  <a:fillRect/>
                </a:stretch>
              </p:blipFill>
              <p:spPr>
                <a:xfrm>
                  <a:off x="903045" y="3554587"/>
                  <a:ext cx="2106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1" name="Ink 100">
                  <a:extLst>
                    <a:ext uri="{FF2B5EF4-FFF2-40B4-BE49-F238E27FC236}">
                      <a16:creationId xmlns:a16="http://schemas.microsoft.com/office/drawing/2014/main" id="{C0ADFD8D-7AA7-440D-877A-DF5F38830941}"/>
                    </a:ext>
                  </a:extLst>
                </p14:cNvPr>
                <p14:cNvContentPartPr/>
                <p14:nvPr/>
              </p14:nvContentPartPr>
              <p14:xfrm>
                <a:off x="924645" y="3924667"/>
                <a:ext cx="214200" cy="212400"/>
              </p14:xfrm>
            </p:contentPart>
          </mc:Choice>
          <mc:Fallback>
            <p:pic>
              <p:nvPicPr>
                <p:cNvPr id="101" name="Ink 100">
                  <a:extLst>
                    <a:ext uri="{FF2B5EF4-FFF2-40B4-BE49-F238E27FC236}">
                      <a16:creationId xmlns:a16="http://schemas.microsoft.com/office/drawing/2014/main" id="{C0ADFD8D-7AA7-440D-877A-DF5F38830941}"/>
                    </a:ext>
                  </a:extLst>
                </p:cNvPr>
                <p:cNvPicPr/>
                <p:nvPr/>
              </p:nvPicPr>
              <p:blipFill>
                <a:blip r:embed="rId153"/>
                <a:stretch>
                  <a:fillRect/>
                </a:stretch>
              </p:blipFill>
              <p:spPr>
                <a:xfrm>
                  <a:off x="915645" y="3916027"/>
                  <a:ext cx="231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2" name="Ink 101">
                  <a:extLst>
                    <a:ext uri="{FF2B5EF4-FFF2-40B4-BE49-F238E27FC236}">
                      <a16:creationId xmlns:a16="http://schemas.microsoft.com/office/drawing/2014/main" id="{120000D9-1336-4866-AEFC-6587036B8B62}"/>
                    </a:ext>
                  </a:extLst>
                </p14:cNvPr>
                <p14:cNvContentPartPr/>
                <p14:nvPr/>
              </p14:nvContentPartPr>
              <p14:xfrm>
                <a:off x="994485" y="4413547"/>
                <a:ext cx="187200" cy="209520"/>
              </p14:xfrm>
            </p:contentPart>
          </mc:Choice>
          <mc:Fallback>
            <p:pic>
              <p:nvPicPr>
                <p:cNvPr id="102" name="Ink 101">
                  <a:extLst>
                    <a:ext uri="{FF2B5EF4-FFF2-40B4-BE49-F238E27FC236}">
                      <a16:creationId xmlns:a16="http://schemas.microsoft.com/office/drawing/2014/main" id="{120000D9-1336-4866-AEFC-6587036B8B62}"/>
                    </a:ext>
                  </a:extLst>
                </p:cNvPr>
                <p:cNvPicPr/>
                <p:nvPr/>
              </p:nvPicPr>
              <p:blipFill>
                <a:blip r:embed="rId155"/>
                <a:stretch>
                  <a:fillRect/>
                </a:stretch>
              </p:blipFill>
              <p:spPr>
                <a:xfrm>
                  <a:off x="985845" y="4404907"/>
                  <a:ext cx="204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Ink 102">
                  <a:extLst>
                    <a:ext uri="{FF2B5EF4-FFF2-40B4-BE49-F238E27FC236}">
                      <a16:creationId xmlns:a16="http://schemas.microsoft.com/office/drawing/2014/main" id="{76C44B1F-93C2-447C-8365-DC99D8FCC551}"/>
                    </a:ext>
                  </a:extLst>
                </p14:cNvPr>
                <p14:cNvContentPartPr/>
                <p14:nvPr/>
              </p14:nvContentPartPr>
              <p14:xfrm>
                <a:off x="709725" y="3630907"/>
                <a:ext cx="161640" cy="293040"/>
              </p14:xfrm>
            </p:contentPart>
          </mc:Choice>
          <mc:Fallback>
            <p:pic>
              <p:nvPicPr>
                <p:cNvPr id="103" name="Ink 102">
                  <a:extLst>
                    <a:ext uri="{FF2B5EF4-FFF2-40B4-BE49-F238E27FC236}">
                      <a16:creationId xmlns:a16="http://schemas.microsoft.com/office/drawing/2014/main" id="{76C44B1F-93C2-447C-8365-DC99D8FCC551}"/>
                    </a:ext>
                  </a:extLst>
                </p:cNvPr>
                <p:cNvPicPr/>
                <p:nvPr/>
              </p:nvPicPr>
              <p:blipFill>
                <a:blip r:embed="rId157"/>
                <a:stretch>
                  <a:fillRect/>
                </a:stretch>
              </p:blipFill>
              <p:spPr>
                <a:xfrm>
                  <a:off x="701085" y="3621907"/>
                  <a:ext cx="1792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Ink 103">
                  <a:extLst>
                    <a:ext uri="{FF2B5EF4-FFF2-40B4-BE49-F238E27FC236}">
                      <a16:creationId xmlns:a16="http://schemas.microsoft.com/office/drawing/2014/main" id="{499BF09B-5B7C-4351-933F-82C9F126B885}"/>
                    </a:ext>
                  </a:extLst>
                </p14:cNvPr>
                <p14:cNvContentPartPr/>
                <p14:nvPr/>
              </p14:nvContentPartPr>
              <p14:xfrm>
                <a:off x="472485" y="3674467"/>
                <a:ext cx="192960" cy="257400"/>
              </p14:xfrm>
            </p:contentPart>
          </mc:Choice>
          <mc:Fallback>
            <p:pic>
              <p:nvPicPr>
                <p:cNvPr id="104" name="Ink 103">
                  <a:extLst>
                    <a:ext uri="{FF2B5EF4-FFF2-40B4-BE49-F238E27FC236}">
                      <a16:creationId xmlns:a16="http://schemas.microsoft.com/office/drawing/2014/main" id="{499BF09B-5B7C-4351-933F-82C9F126B885}"/>
                    </a:ext>
                  </a:extLst>
                </p:cNvPr>
                <p:cNvPicPr/>
                <p:nvPr/>
              </p:nvPicPr>
              <p:blipFill>
                <a:blip r:embed="rId159"/>
                <a:stretch>
                  <a:fillRect/>
                </a:stretch>
              </p:blipFill>
              <p:spPr>
                <a:xfrm>
                  <a:off x="463845" y="3665467"/>
                  <a:ext cx="2106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Ink 104">
                  <a:extLst>
                    <a:ext uri="{FF2B5EF4-FFF2-40B4-BE49-F238E27FC236}">
                      <a16:creationId xmlns:a16="http://schemas.microsoft.com/office/drawing/2014/main" id="{C7DB6E56-2617-47C7-8B9C-EDD8D9F77D6E}"/>
                    </a:ext>
                  </a:extLst>
                </p14:cNvPr>
                <p14:cNvContentPartPr/>
                <p14:nvPr/>
              </p14:nvContentPartPr>
              <p14:xfrm>
                <a:off x="401205" y="4048507"/>
                <a:ext cx="199440" cy="282960"/>
              </p14:xfrm>
            </p:contentPart>
          </mc:Choice>
          <mc:Fallback>
            <p:pic>
              <p:nvPicPr>
                <p:cNvPr id="105" name="Ink 104">
                  <a:extLst>
                    <a:ext uri="{FF2B5EF4-FFF2-40B4-BE49-F238E27FC236}">
                      <a16:creationId xmlns:a16="http://schemas.microsoft.com/office/drawing/2014/main" id="{C7DB6E56-2617-47C7-8B9C-EDD8D9F77D6E}"/>
                    </a:ext>
                  </a:extLst>
                </p:cNvPr>
                <p:cNvPicPr/>
                <p:nvPr/>
              </p:nvPicPr>
              <p:blipFill>
                <a:blip r:embed="rId161"/>
                <a:stretch>
                  <a:fillRect/>
                </a:stretch>
              </p:blipFill>
              <p:spPr>
                <a:xfrm>
                  <a:off x="392205" y="4039867"/>
                  <a:ext cx="2170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Ink 105">
                  <a:extLst>
                    <a:ext uri="{FF2B5EF4-FFF2-40B4-BE49-F238E27FC236}">
                      <a16:creationId xmlns:a16="http://schemas.microsoft.com/office/drawing/2014/main" id="{C12DD09E-0910-4773-939E-9CB4E24F8A48}"/>
                    </a:ext>
                  </a:extLst>
                </p14:cNvPr>
                <p14:cNvContentPartPr/>
                <p14:nvPr/>
              </p14:nvContentPartPr>
              <p14:xfrm>
                <a:off x="291765" y="3736027"/>
                <a:ext cx="161640" cy="353160"/>
              </p14:xfrm>
            </p:contentPart>
          </mc:Choice>
          <mc:Fallback>
            <p:pic>
              <p:nvPicPr>
                <p:cNvPr id="106" name="Ink 105">
                  <a:extLst>
                    <a:ext uri="{FF2B5EF4-FFF2-40B4-BE49-F238E27FC236}">
                      <a16:creationId xmlns:a16="http://schemas.microsoft.com/office/drawing/2014/main" id="{C12DD09E-0910-4773-939E-9CB4E24F8A48}"/>
                    </a:ext>
                  </a:extLst>
                </p:cNvPr>
                <p:cNvPicPr/>
                <p:nvPr/>
              </p:nvPicPr>
              <p:blipFill>
                <a:blip r:embed="rId163"/>
                <a:stretch>
                  <a:fillRect/>
                </a:stretch>
              </p:blipFill>
              <p:spPr>
                <a:xfrm>
                  <a:off x="283125" y="3727387"/>
                  <a:ext cx="17928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Ink 107">
                  <a:extLst>
                    <a:ext uri="{FF2B5EF4-FFF2-40B4-BE49-F238E27FC236}">
                      <a16:creationId xmlns:a16="http://schemas.microsoft.com/office/drawing/2014/main" id="{2A81B9D6-AD4C-42D9-8EA5-25B27D998054}"/>
                    </a:ext>
                  </a:extLst>
                </p14:cNvPr>
                <p14:cNvContentPartPr/>
                <p14:nvPr/>
              </p14:nvContentPartPr>
              <p14:xfrm>
                <a:off x="439365" y="4499227"/>
                <a:ext cx="157680" cy="264960"/>
              </p14:xfrm>
            </p:contentPart>
          </mc:Choice>
          <mc:Fallback>
            <p:pic>
              <p:nvPicPr>
                <p:cNvPr id="108" name="Ink 107">
                  <a:extLst>
                    <a:ext uri="{FF2B5EF4-FFF2-40B4-BE49-F238E27FC236}">
                      <a16:creationId xmlns:a16="http://schemas.microsoft.com/office/drawing/2014/main" id="{2A81B9D6-AD4C-42D9-8EA5-25B27D998054}"/>
                    </a:ext>
                  </a:extLst>
                </p:cNvPr>
                <p:cNvPicPr/>
                <p:nvPr/>
              </p:nvPicPr>
              <p:blipFill>
                <a:blip r:embed="rId165"/>
                <a:stretch>
                  <a:fillRect/>
                </a:stretch>
              </p:blipFill>
              <p:spPr>
                <a:xfrm>
                  <a:off x="430365" y="4490227"/>
                  <a:ext cx="1753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9" name="Ink 108">
                  <a:extLst>
                    <a:ext uri="{FF2B5EF4-FFF2-40B4-BE49-F238E27FC236}">
                      <a16:creationId xmlns:a16="http://schemas.microsoft.com/office/drawing/2014/main" id="{E79513D9-0128-4F03-AF90-3996C712ED27}"/>
                    </a:ext>
                  </a:extLst>
                </p14:cNvPr>
                <p14:cNvContentPartPr/>
                <p14:nvPr/>
              </p14:nvContentPartPr>
              <p14:xfrm>
                <a:off x="430725" y="4569787"/>
                <a:ext cx="1080" cy="98280"/>
              </p14:xfrm>
            </p:contentPart>
          </mc:Choice>
          <mc:Fallback>
            <p:pic>
              <p:nvPicPr>
                <p:cNvPr id="109" name="Ink 108">
                  <a:extLst>
                    <a:ext uri="{FF2B5EF4-FFF2-40B4-BE49-F238E27FC236}">
                      <a16:creationId xmlns:a16="http://schemas.microsoft.com/office/drawing/2014/main" id="{E79513D9-0128-4F03-AF90-3996C712ED27}"/>
                    </a:ext>
                  </a:extLst>
                </p:cNvPr>
                <p:cNvPicPr/>
                <p:nvPr/>
              </p:nvPicPr>
              <p:blipFill>
                <a:blip r:embed="rId167"/>
                <a:stretch>
                  <a:fillRect/>
                </a:stretch>
              </p:blipFill>
              <p:spPr>
                <a:xfrm>
                  <a:off x="422085" y="4560787"/>
                  <a:ext cx="18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Ink 109">
                  <a:extLst>
                    <a:ext uri="{FF2B5EF4-FFF2-40B4-BE49-F238E27FC236}">
                      <a16:creationId xmlns:a16="http://schemas.microsoft.com/office/drawing/2014/main" id="{8C28E438-0A55-4B43-8999-05E64D5F4DD8}"/>
                    </a:ext>
                  </a:extLst>
                </p14:cNvPr>
                <p14:cNvContentPartPr/>
                <p14:nvPr/>
              </p14:nvContentPartPr>
              <p14:xfrm>
                <a:off x="788205" y="4501387"/>
                <a:ext cx="171720" cy="247320"/>
              </p14:xfrm>
            </p:contentPart>
          </mc:Choice>
          <mc:Fallback>
            <p:pic>
              <p:nvPicPr>
                <p:cNvPr id="110" name="Ink 109">
                  <a:extLst>
                    <a:ext uri="{FF2B5EF4-FFF2-40B4-BE49-F238E27FC236}">
                      <a16:creationId xmlns:a16="http://schemas.microsoft.com/office/drawing/2014/main" id="{8C28E438-0A55-4B43-8999-05E64D5F4DD8}"/>
                    </a:ext>
                  </a:extLst>
                </p:cNvPr>
                <p:cNvPicPr/>
                <p:nvPr/>
              </p:nvPicPr>
              <p:blipFill>
                <a:blip r:embed="rId169"/>
                <a:stretch>
                  <a:fillRect/>
                </a:stretch>
              </p:blipFill>
              <p:spPr>
                <a:xfrm>
                  <a:off x="779205" y="4492387"/>
                  <a:ext cx="189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Ink 110">
                  <a:extLst>
                    <a:ext uri="{FF2B5EF4-FFF2-40B4-BE49-F238E27FC236}">
                      <a16:creationId xmlns:a16="http://schemas.microsoft.com/office/drawing/2014/main" id="{55C74CB9-E83C-4045-AE59-2B77AEFBE77A}"/>
                    </a:ext>
                  </a:extLst>
                </p14:cNvPr>
                <p14:cNvContentPartPr/>
                <p14:nvPr/>
              </p14:nvContentPartPr>
              <p14:xfrm>
                <a:off x="792525" y="4512547"/>
                <a:ext cx="25560" cy="201600"/>
              </p14:xfrm>
            </p:contentPart>
          </mc:Choice>
          <mc:Fallback>
            <p:pic>
              <p:nvPicPr>
                <p:cNvPr id="111" name="Ink 110">
                  <a:extLst>
                    <a:ext uri="{FF2B5EF4-FFF2-40B4-BE49-F238E27FC236}">
                      <a16:creationId xmlns:a16="http://schemas.microsoft.com/office/drawing/2014/main" id="{55C74CB9-E83C-4045-AE59-2B77AEFBE77A}"/>
                    </a:ext>
                  </a:extLst>
                </p:cNvPr>
                <p:cNvPicPr/>
                <p:nvPr/>
              </p:nvPicPr>
              <p:blipFill>
                <a:blip r:embed="rId171"/>
                <a:stretch>
                  <a:fillRect/>
                </a:stretch>
              </p:blipFill>
              <p:spPr>
                <a:xfrm>
                  <a:off x="783885" y="4503907"/>
                  <a:ext cx="43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Ink 111">
                  <a:extLst>
                    <a:ext uri="{FF2B5EF4-FFF2-40B4-BE49-F238E27FC236}">
                      <a16:creationId xmlns:a16="http://schemas.microsoft.com/office/drawing/2014/main" id="{DA5F16A2-5D35-4F1E-B5F1-4EF4D3EDEBE1}"/>
                    </a:ext>
                  </a:extLst>
                </p14:cNvPr>
                <p14:cNvContentPartPr/>
                <p14:nvPr/>
              </p14:nvContentPartPr>
              <p14:xfrm>
                <a:off x="1002045" y="4640707"/>
                <a:ext cx="228240" cy="251280"/>
              </p14:xfrm>
            </p:contentPart>
          </mc:Choice>
          <mc:Fallback>
            <p:pic>
              <p:nvPicPr>
                <p:cNvPr id="112" name="Ink 111">
                  <a:extLst>
                    <a:ext uri="{FF2B5EF4-FFF2-40B4-BE49-F238E27FC236}">
                      <a16:creationId xmlns:a16="http://schemas.microsoft.com/office/drawing/2014/main" id="{DA5F16A2-5D35-4F1E-B5F1-4EF4D3EDEBE1}"/>
                    </a:ext>
                  </a:extLst>
                </p:cNvPr>
                <p:cNvPicPr/>
                <p:nvPr/>
              </p:nvPicPr>
              <p:blipFill>
                <a:blip r:embed="rId173"/>
                <a:stretch>
                  <a:fillRect/>
                </a:stretch>
              </p:blipFill>
              <p:spPr>
                <a:xfrm>
                  <a:off x="993045" y="4632067"/>
                  <a:ext cx="2458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Ink 112">
                  <a:extLst>
                    <a:ext uri="{FF2B5EF4-FFF2-40B4-BE49-F238E27FC236}">
                      <a16:creationId xmlns:a16="http://schemas.microsoft.com/office/drawing/2014/main" id="{2C576E89-232F-4610-85A4-280234EC7AC5}"/>
                    </a:ext>
                  </a:extLst>
                </p14:cNvPr>
                <p14:cNvContentPartPr/>
                <p14:nvPr/>
              </p14:nvContentPartPr>
              <p14:xfrm>
                <a:off x="1229565" y="4520107"/>
                <a:ext cx="159120" cy="286200"/>
              </p14:xfrm>
            </p:contentPart>
          </mc:Choice>
          <mc:Fallback>
            <p:pic>
              <p:nvPicPr>
                <p:cNvPr id="113" name="Ink 112">
                  <a:extLst>
                    <a:ext uri="{FF2B5EF4-FFF2-40B4-BE49-F238E27FC236}">
                      <a16:creationId xmlns:a16="http://schemas.microsoft.com/office/drawing/2014/main" id="{2C576E89-232F-4610-85A4-280234EC7AC5}"/>
                    </a:ext>
                  </a:extLst>
                </p:cNvPr>
                <p:cNvPicPr/>
                <p:nvPr/>
              </p:nvPicPr>
              <p:blipFill>
                <a:blip r:embed="rId175"/>
                <a:stretch>
                  <a:fillRect/>
                </a:stretch>
              </p:blipFill>
              <p:spPr>
                <a:xfrm>
                  <a:off x="1220565" y="4511107"/>
                  <a:ext cx="1767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Ink 113">
                  <a:extLst>
                    <a:ext uri="{FF2B5EF4-FFF2-40B4-BE49-F238E27FC236}">
                      <a16:creationId xmlns:a16="http://schemas.microsoft.com/office/drawing/2014/main" id="{F4C428C7-995D-4E28-9E65-7618FA6229D9}"/>
                    </a:ext>
                  </a:extLst>
                </p14:cNvPr>
                <p14:cNvContentPartPr/>
                <p14:nvPr/>
              </p14:nvContentPartPr>
              <p14:xfrm>
                <a:off x="791805" y="4787227"/>
                <a:ext cx="151920" cy="232560"/>
              </p14:xfrm>
            </p:contentPart>
          </mc:Choice>
          <mc:Fallback>
            <p:pic>
              <p:nvPicPr>
                <p:cNvPr id="114" name="Ink 113">
                  <a:extLst>
                    <a:ext uri="{FF2B5EF4-FFF2-40B4-BE49-F238E27FC236}">
                      <a16:creationId xmlns:a16="http://schemas.microsoft.com/office/drawing/2014/main" id="{F4C428C7-995D-4E28-9E65-7618FA6229D9}"/>
                    </a:ext>
                  </a:extLst>
                </p:cNvPr>
                <p:cNvPicPr/>
                <p:nvPr/>
              </p:nvPicPr>
              <p:blipFill>
                <a:blip r:embed="rId177"/>
                <a:stretch>
                  <a:fillRect/>
                </a:stretch>
              </p:blipFill>
              <p:spPr>
                <a:xfrm>
                  <a:off x="782805" y="4778227"/>
                  <a:ext cx="169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Ink 114">
                  <a:extLst>
                    <a:ext uri="{FF2B5EF4-FFF2-40B4-BE49-F238E27FC236}">
                      <a16:creationId xmlns:a16="http://schemas.microsoft.com/office/drawing/2014/main" id="{8774499F-F53E-491D-B3D1-F85C5A5CF564}"/>
                    </a:ext>
                  </a:extLst>
                </p14:cNvPr>
                <p14:cNvContentPartPr/>
                <p14:nvPr/>
              </p14:nvContentPartPr>
              <p14:xfrm>
                <a:off x="505605" y="4833307"/>
                <a:ext cx="229320" cy="242640"/>
              </p14:xfrm>
            </p:contentPart>
          </mc:Choice>
          <mc:Fallback>
            <p:pic>
              <p:nvPicPr>
                <p:cNvPr id="115" name="Ink 114">
                  <a:extLst>
                    <a:ext uri="{FF2B5EF4-FFF2-40B4-BE49-F238E27FC236}">
                      <a16:creationId xmlns:a16="http://schemas.microsoft.com/office/drawing/2014/main" id="{8774499F-F53E-491D-B3D1-F85C5A5CF564}"/>
                    </a:ext>
                  </a:extLst>
                </p:cNvPr>
                <p:cNvPicPr/>
                <p:nvPr/>
              </p:nvPicPr>
              <p:blipFill>
                <a:blip r:embed="rId179"/>
                <a:stretch>
                  <a:fillRect/>
                </a:stretch>
              </p:blipFill>
              <p:spPr>
                <a:xfrm>
                  <a:off x="496605" y="4824667"/>
                  <a:ext cx="246960" cy="260280"/>
                </a:xfrm>
                <a:prstGeom prst="rect">
                  <a:avLst/>
                </a:prstGeom>
              </p:spPr>
            </p:pic>
          </mc:Fallback>
        </mc:AlternateContent>
      </p:grpSp>
      <p:grpSp>
        <p:nvGrpSpPr>
          <p:cNvPr id="157" name="Group 156">
            <a:extLst>
              <a:ext uri="{FF2B5EF4-FFF2-40B4-BE49-F238E27FC236}">
                <a16:creationId xmlns:a16="http://schemas.microsoft.com/office/drawing/2014/main" id="{ED964AF1-EDD2-4C14-9BC8-ECF77B8B9E0C}"/>
              </a:ext>
            </a:extLst>
          </p:cNvPr>
          <p:cNvGrpSpPr/>
          <p:nvPr/>
        </p:nvGrpSpPr>
        <p:grpSpPr>
          <a:xfrm>
            <a:off x="5760525" y="3906307"/>
            <a:ext cx="1066320" cy="596880"/>
            <a:chOff x="5760525" y="3906307"/>
            <a:chExt cx="1066320" cy="596880"/>
          </a:xfrm>
        </p:grpSpPr>
        <mc:AlternateContent xmlns:mc="http://schemas.openxmlformats.org/markup-compatibility/2006">
          <mc:Choice xmlns:p14="http://schemas.microsoft.com/office/powerpoint/2010/main" Requires="p14">
            <p:contentPart p14:bwMode="auto" r:id="rId180">
              <p14:nvContentPartPr>
                <p14:cNvPr id="117" name="Ink 116">
                  <a:extLst>
                    <a:ext uri="{FF2B5EF4-FFF2-40B4-BE49-F238E27FC236}">
                      <a16:creationId xmlns:a16="http://schemas.microsoft.com/office/drawing/2014/main" id="{53166802-720A-44EC-B9DB-D1624791EB1F}"/>
                    </a:ext>
                  </a:extLst>
                </p14:cNvPr>
                <p14:cNvContentPartPr/>
                <p14:nvPr/>
              </p14:nvContentPartPr>
              <p14:xfrm>
                <a:off x="5988405" y="3992707"/>
                <a:ext cx="137520" cy="69120"/>
              </p14:xfrm>
            </p:contentPart>
          </mc:Choice>
          <mc:Fallback>
            <p:pic>
              <p:nvPicPr>
                <p:cNvPr id="117" name="Ink 116">
                  <a:extLst>
                    <a:ext uri="{FF2B5EF4-FFF2-40B4-BE49-F238E27FC236}">
                      <a16:creationId xmlns:a16="http://schemas.microsoft.com/office/drawing/2014/main" id="{53166802-720A-44EC-B9DB-D1624791EB1F}"/>
                    </a:ext>
                  </a:extLst>
                </p:cNvPr>
                <p:cNvPicPr/>
                <p:nvPr/>
              </p:nvPicPr>
              <p:blipFill>
                <a:blip r:embed="rId181"/>
                <a:stretch>
                  <a:fillRect/>
                </a:stretch>
              </p:blipFill>
              <p:spPr>
                <a:xfrm>
                  <a:off x="5979405" y="3983707"/>
                  <a:ext cx="155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8" name="Ink 117">
                  <a:extLst>
                    <a:ext uri="{FF2B5EF4-FFF2-40B4-BE49-F238E27FC236}">
                      <a16:creationId xmlns:a16="http://schemas.microsoft.com/office/drawing/2014/main" id="{EB5A26B4-04CA-4C53-BB37-8486DEBA7EFF}"/>
                    </a:ext>
                  </a:extLst>
                </p14:cNvPr>
                <p14:cNvContentPartPr/>
                <p14:nvPr/>
              </p14:nvContentPartPr>
              <p14:xfrm>
                <a:off x="6124125" y="3986587"/>
                <a:ext cx="156960" cy="84240"/>
              </p14:xfrm>
            </p:contentPart>
          </mc:Choice>
          <mc:Fallback>
            <p:pic>
              <p:nvPicPr>
                <p:cNvPr id="118" name="Ink 117">
                  <a:extLst>
                    <a:ext uri="{FF2B5EF4-FFF2-40B4-BE49-F238E27FC236}">
                      <a16:creationId xmlns:a16="http://schemas.microsoft.com/office/drawing/2014/main" id="{EB5A26B4-04CA-4C53-BB37-8486DEBA7EFF}"/>
                    </a:ext>
                  </a:extLst>
                </p:cNvPr>
                <p:cNvPicPr/>
                <p:nvPr/>
              </p:nvPicPr>
              <p:blipFill>
                <a:blip r:embed="rId183"/>
                <a:stretch>
                  <a:fillRect/>
                </a:stretch>
              </p:blipFill>
              <p:spPr>
                <a:xfrm>
                  <a:off x="6115485" y="3977947"/>
                  <a:ext cx="174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9" name="Ink 118">
                  <a:extLst>
                    <a:ext uri="{FF2B5EF4-FFF2-40B4-BE49-F238E27FC236}">
                      <a16:creationId xmlns:a16="http://schemas.microsoft.com/office/drawing/2014/main" id="{8AF2549E-3AC0-43CB-A14D-F87283CAFF50}"/>
                    </a:ext>
                  </a:extLst>
                </p14:cNvPr>
                <p14:cNvContentPartPr/>
                <p14:nvPr/>
              </p14:nvContentPartPr>
              <p14:xfrm>
                <a:off x="6281085" y="3997387"/>
                <a:ext cx="201240" cy="98280"/>
              </p14:xfrm>
            </p:contentPart>
          </mc:Choice>
          <mc:Fallback>
            <p:pic>
              <p:nvPicPr>
                <p:cNvPr id="119" name="Ink 118">
                  <a:extLst>
                    <a:ext uri="{FF2B5EF4-FFF2-40B4-BE49-F238E27FC236}">
                      <a16:creationId xmlns:a16="http://schemas.microsoft.com/office/drawing/2014/main" id="{8AF2549E-3AC0-43CB-A14D-F87283CAFF50}"/>
                    </a:ext>
                  </a:extLst>
                </p:cNvPr>
                <p:cNvPicPr/>
                <p:nvPr/>
              </p:nvPicPr>
              <p:blipFill>
                <a:blip r:embed="rId185"/>
                <a:stretch>
                  <a:fillRect/>
                </a:stretch>
              </p:blipFill>
              <p:spPr>
                <a:xfrm>
                  <a:off x="6272085" y="3988747"/>
                  <a:ext cx="218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Ink 119">
                  <a:extLst>
                    <a:ext uri="{FF2B5EF4-FFF2-40B4-BE49-F238E27FC236}">
                      <a16:creationId xmlns:a16="http://schemas.microsoft.com/office/drawing/2014/main" id="{1366BF3C-222D-4104-A902-09C304DC3968}"/>
                    </a:ext>
                  </a:extLst>
                </p14:cNvPr>
                <p14:cNvContentPartPr/>
                <p14:nvPr/>
              </p14:nvContentPartPr>
              <p14:xfrm>
                <a:off x="6494205" y="4030867"/>
                <a:ext cx="178560" cy="70200"/>
              </p14:xfrm>
            </p:contentPart>
          </mc:Choice>
          <mc:Fallback>
            <p:pic>
              <p:nvPicPr>
                <p:cNvPr id="120" name="Ink 119">
                  <a:extLst>
                    <a:ext uri="{FF2B5EF4-FFF2-40B4-BE49-F238E27FC236}">
                      <a16:creationId xmlns:a16="http://schemas.microsoft.com/office/drawing/2014/main" id="{1366BF3C-222D-4104-A902-09C304DC3968}"/>
                    </a:ext>
                  </a:extLst>
                </p:cNvPr>
                <p:cNvPicPr/>
                <p:nvPr/>
              </p:nvPicPr>
              <p:blipFill>
                <a:blip r:embed="rId187"/>
                <a:stretch>
                  <a:fillRect/>
                </a:stretch>
              </p:blipFill>
              <p:spPr>
                <a:xfrm>
                  <a:off x="6485205" y="4022227"/>
                  <a:ext cx="196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1" name="Ink 120">
                  <a:extLst>
                    <a:ext uri="{FF2B5EF4-FFF2-40B4-BE49-F238E27FC236}">
                      <a16:creationId xmlns:a16="http://schemas.microsoft.com/office/drawing/2014/main" id="{3355E454-8872-42FD-8591-D022AD93906B}"/>
                    </a:ext>
                  </a:extLst>
                </p14:cNvPr>
                <p14:cNvContentPartPr/>
                <p14:nvPr/>
              </p14:nvContentPartPr>
              <p14:xfrm>
                <a:off x="6402045" y="3906307"/>
                <a:ext cx="189000" cy="87840"/>
              </p14:xfrm>
            </p:contentPart>
          </mc:Choice>
          <mc:Fallback>
            <p:pic>
              <p:nvPicPr>
                <p:cNvPr id="121" name="Ink 120">
                  <a:extLst>
                    <a:ext uri="{FF2B5EF4-FFF2-40B4-BE49-F238E27FC236}">
                      <a16:creationId xmlns:a16="http://schemas.microsoft.com/office/drawing/2014/main" id="{3355E454-8872-42FD-8591-D022AD93906B}"/>
                    </a:ext>
                  </a:extLst>
                </p:cNvPr>
                <p:cNvPicPr/>
                <p:nvPr/>
              </p:nvPicPr>
              <p:blipFill>
                <a:blip r:embed="rId189"/>
                <a:stretch>
                  <a:fillRect/>
                </a:stretch>
              </p:blipFill>
              <p:spPr>
                <a:xfrm>
                  <a:off x="6393405" y="3897667"/>
                  <a:ext cx="206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2" name="Ink 121">
                  <a:extLst>
                    <a:ext uri="{FF2B5EF4-FFF2-40B4-BE49-F238E27FC236}">
                      <a16:creationId xmlns:a16="http://schemas.microsoft.com/office/drawing/2014/main" id="{DE08BAC8-147D-409E-B9FE-BB85646F95DE}"/>
                    </a:ext>
                  </a:extLst>
                </p14:cNvPr>
                <p14:cNvContentPartPr/>
                <p14:nvPr/>
              </p14:nvContentPartPr>
              <p14:xfrm>
                <a:off x="5885805" y="4066867"/>
                <a:ext cx="165960" cy="82440"/>
              </p14:xfrm>
            </p:contentPart>
          </mc:Choice>
          <mc:Fallback>
            <p:pic>
              <p:nvPicPr>
                <p:cNvPr id="122" name="Ink 121">
                  <a:extLst>
                    <a:ext uri="{FF2B5EF4-FFF2-40B4-BE49-F238E27FC236}">
                      <a16:creationId xmlns:a16="http://schemas.microsoft.com/office/drawing/2014/main" id="{DE08BAC8-147D-409E-B9FE-BB85646F95DE}"/>
                    </a:ext>
                  </a:extLst>
                </p:cNvPr>
                <p:cNvPicPr/>
                <p:nvPr/>
              </p:nvPicPr>
              <p:blipFill>
                <a:blip r:embed="rId191"/>
                <a:stretch>
                  <a:fillRect/>
                </a:stretch>
              </p:blipFill>
              <p:spPr>
                <a:xfrm>
                  <a:off x="5877165" y="4058227"/>
                  <a:ext cx="183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3" name="Ink 122">
                  <a:extLst>
                    <a:ext uri="{FF2B5EF4-FFF2-40B4-BE49-F238E27FC236}">
                      <a16:creationId xmlns:a16="http://schemas.microsoft.com/office/drawing/2014/main" id="{0388B439-A691-429D-82A5-B207108FEAEE}"/>
                    </a:ext>
                  </a:extLst>
                </p14:cNvPr>
                <p14:cNvContentPartPr/>
                <p14:nvPr/>
              </p14:nvContentPartPr>
              <p14:xfrm>
                <a:off x="6070125" y="4140307"/>
                <a:ext cx="165600" cy="78120"/>
              </p14:xfrm>
            </p:contentPart>
          </mc:Choice>
          <mc:Fallback>
            <p:pic>
              <p:nvPicPr>
                <p:cNvPr id="123" name="Ink 122">
                  <a:extLst>
                    <a:ext uri="{FF2B5EF4-FFF2-40B4-BE49-F238E27FC236}">
                      <a16:creationId xmlns:a16="http://schemas.microsoft.com/office/drawing/2014/main" id="{0388B439-A691-429D-82A5-B207108FEAEE}"/>
                    </a:ext>
                  </a:extLst>
                </p:cNvPr>
                <p:cNvPicPr/>
                <p:nvPr/>
              </p:nvPicPr>
              <p:blipFill>
                <a:blip r:embed="rId193"/>
                <a:stretch>
                  <a:fillRect/>
                </a:stretch>
              </p:blipFill>
              <p:spPr>
                <a:xfrm>
                  <a:off x="6061485" y="4131307"/>
                  <a:ext cx="183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Ink 123">
                  <a:extLst>
                    <a:ext uri="{FF2B5EF4-FFF2-40B4-BE49-F238E27FC236}">
                      <a16:creationId xmlns:a16="http://schemas.microsoft.com/office/drawing/2014/main" id="{2E219949-9789-40A9-B318-7D6F4066E26F}"/>
                    </a:ext>
                  </a:extLst>
                </p14:cNvPr>
                <p14:cNvContentPartPr/>
                <p14:nvPr/>
              </p14:nvContentPartPr>
              <p14:xfrm>
                <a:off x="6250845" y="4145347"/>
                <a:ext cx="169560" cy="86760"/>
              </p14:xfrm>
            </p:contentPart>
          </mc:Choice>
          <mc:Fallback>
            <p:pic>
              <p:nvPicPr>
                <p:cNvPr id="124" name="Ink 123">
                  <a:extLst>
                    <a:ext uri="{FF2B5EF4-FFF2-40B4-BE49-F238E27FC236}">
                      <a16:creationId xmlns:a16="http://schemas.microsoft.com/office/drawing/2014/main" id="{2E219949-9789-40A9-B318-7D6F4066E26F}"/>
                    </a:ext>
                  </a:extLst>
                </p:cNvPr>
                <p:cNvPicPr/>
                <p:nvPr/>
              </p:nvPicPr>
              <p:blipFill>
                <a:blip r:embed="rId195"/>
                <a:stretch>
                  <a:fillRect/>
                </a:stretch>
              </p:blipFill>
              <p:spPr>
                <a:xfrm>
                  <a:off x="6241845" y="4136347"/>
                  <a:ext cx="187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Ink 124">
                  <a:extLst>
                    <a:ext uri="{FF2B5EF4-FFF2-40B4-BE49-F238E27FC236}">
                      <a16:creationId xmlns:a16="http://schemas.microsoft.com/office/drawing/2014/main" id="{49D5F201-B9D0-4258-8A9C-22FF87C729BA}"/>
                    </a:ext>
                  </a:extLst>
                </p14:cNvPr>
                <p14:cNvContentPartPr/>
                <p14:nvPr/>
              </p14:nvContentPartPr>
              <p14:xfrm>
                <a:off x="6405285" y="4177747"/>
                <a:ext cx="195120" cy="66960"/>
              </p14:xfrm>
            </p:contentPart>
          </mc:Choice>
          <mc:Fallback>
            <p:pic>
              <p:nvPicPr>
                <p:cNvPr id="125" name="Ink 124">
                  <a:extLst>
                    <a:ext uri="{FF2B5EF4-FFF2-40B4-BE49-F238E27FC236}">
                      <a16:creationId xmlns:a16="http://schemas.microsoft.com/office/drawing/2014/main" id="{49D5F201-B9D0-4258-8A9C-22FF87C729BA}"/>
                    </a:ext>
                  </a:extLst>
                </p:cNvPr>
                <p:cNvPicPr/>
                <p:nvPr/>
              </p:nvPicPr>
              <p:blipFill>
                <a:blip r:embed="rId197"/>
                <a:stretch>
                  <a:fillRect/>
                </a:stretch>
              </p:blipFill>
              <p:spPr>
                <a:xfrm>
                  <a:off x="6396285" y="4169107"/>
                  <a:ext cx="212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Ink 125">
                  <a:extLst>
                    <a:ext uri="{FF2B5EF4-FFF2-40B4-BE49-F238E27FC236}">
                      <a16:creationId xmlns:a16="http://schemas.microsoft.com/office/drawing/2014/main" id="{43CB3251-8885-4A7C-97F6-2D59FB621CAB}"/>
                    </a:ext>
                  </a:extLst>
                </p14:cNvPr>
                <p14:cNvContentPartPr/>
                <p14:nvPr/>
              </p14:nvContentPartPr>
              <p14:xfrm>
                <a:off x="6550005" y="4180627"/>
                <a:ext cx="167400" cy="68400"/>
              </p14:xfrm>
            </p:contentPart>
          </mc:Choice>
          <mc:Fallback>
            <p:pic>
              <p:nvPicPr>
                <p:cNvPr id="126" name="Ink 125">
                  <a:extLst>
                    <a:ext uri="{FF2B5EF4-FFF2-40B4-BE49-F238E27FC236}">
                      <a16:creationId xmlns:a16="http://schemas.microsoft.com/office/drawing/2014/main" id="{43CB3251-8885-4A7C-97F6-2D59FB621CAB}"/>
                    </a:ext>
                  </a:extLst>
                </p:cNvPr>
                <p:cNvPicPr/>
                <p:nvPr/>
              </p:nvPicPr>
              <p:blipFill>
                <a:blip r:embed="rId199"/>
                <a:stretch>
                  <a:fillRect/>
                </a:stretch>
              </p:blipFill>
              <p:spPr>
                <a:xfrm>
                  <a:off x="6541005" y="4171987"/>
                  <a:ext cx="185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Ink 126">
                  <a:extLst>
                    <a:ext uri="{FF2B5EF4-FFF2-40B4-BE49-F238E27FC236}">
                      <a16:creationId xmlns:a16="http://schemas.microsoft.com/office/drawing/2014/main" id="{AF35557A-EE88-4ABB-BEC8-DEDF66F539A7}"/>
                    </a:ext>
                  </a:extLst>
                </p14:cNvPr>
                <p14:cNvContentPartPr/>
                <p14:nvPr/>
              </p14:nvContentPartPr>
              <p14:xfrm>
                <a:off x="6431925" y="4304827"/>
                <a:ext cx="202320" cy="73080"/>
              </p14:xfrm>
            </p:contentPart>
          </mc:Choice>
          <mc:Fallback>
            <p:pic>
              <p:nvPicPr>
                <p:cNvPr id="127" name="Ink 126">
                  <a:extLst>
                    <a:ext uri="{FF2B5EF4-FFF2-40B4-BE49-F238E27FC236}">
                      <a16:creationId xmlns:a16="http://schemas.microsoft.com/office/drawing/2014/main" id="{AF35557A-EE88-4ABB-BEC8-DEDF66F539A7}"/>
                    </a:ext>
                  </a:extLst>
                </p:cNvPr>
                <p:cNvPicPr/>
                <p:nvPr/>
              </p:nvPicPr>
              <p:blipFill>
                <a:blip r:embed="rId201"/>
                <a:stretch>
                  <a:fillRect/>
                </a:stretch>
              </p:blipFill>
              <p:spPr>
                <a:xfrm>
                  <a:off x="6422925" y="4295827"/>
                  <a:ext cx="219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Ink 127">
                  <a:extLst>
                    <a:ext uri="{FF2B5EF4-FFF2-40B4-BE49-F238E27FC236}">
                      <a16:creationId xmlns:a16="http://schemas.microsoft.com/office/drawing/2014/main" id="{5E4E4A24-4955-4E69-A39B-A54BAC7D83ED}"/>
                    </a:ext>
                  </a:extLst>
                </p14:cNvPr>
                <p14:cNvContentPartPr/>
                <p14:nvPr/>
              </p14:nvContentPartPr>
              <p14:xfrm>
                <a:off x="6221685" y="4313107"/>
                <a:ext cx="188280" cy="64800"/>
              </p14:xfrm>
            </p:contentPart>
          </mc:Choice>
          <mc:Fallback>
            <p:pic>
              <p:nvPicPr>
                <p:cNvPr id="128" name="Ink 127">
                  <a:extLst>
                    <a:ext uri="{FF2B5EF4-FFF2-40B4-BE49-F238E27FC236}">
                      <a16:creationId xmlns:a16="http://schemas.microsoft.com/office/drawing/2014/main" id="{5E4E4A24-4955-4E69-A39B-A54BAC7D83ED}"/>
                    </a:ext>
                  </a:extLst>
                </p:cNvPr>
                <p:cNvPicPr/>
                <p:nvPr/>
              </p:nvPicPr>
              <p:blipFill>
                <a:blip r:embed="rId203"/>
                <a:stretch>
                  <a:fillRect/>
                </a:stretch>
              </p:blipFill>
              <p:spPr>
                <a:xfrm>
                  <a:off x="6213045" y="4304467"/>
                  <a:ext cx="20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Ink 128">
                  <a:extLst>
                    <a:ext uri="{FF2B5EF4-FFF2-40B4-BE49-F238E27FC236}">
                      <a16:creationId xmlns:a16="http://schemas.microsoft.com/office/drawing/2014/main" id="{2D4CE19F-2A51-4854-8550-C78BA4538AE6}"/>
                    </a:ext>
                  </a:extLst>
                </p14:cNvPr>
                <p14:cNvContentPartPr/>
                <p14:nvPr/>
              </p14:nvContentPartPr>
              <p14:xfrm>
                <a:off x="6001725" y="4279987"/>
                <a:ext cx="181440" cy="72360"/>
              </p14:xfrm>
            </p:contentPart>
          </mc:Choice>
          <mc:Fallback>
            <p:pic>
              <p:nvPicPr>
                <p:cNvPr id="129" name="Ink 128">
                  <a:extLst>
                    <a:ext uri="{FF2B5EF4-FFF2-40B4-BE49-F238E27FC236}">
                      <a16:creationId xmlns:a16="http://schemas.microsoft.com/office/drawing/2014/main" id="{2D4CE19F-2A51-4854-8550-C78BA4538AE6}"/>
                    </a:ext>
                  </a:extLst>
                </p:cNvPr>
                <p:cNvPicPr/>
                <p:nvPr/>
              </p:nvPicPr>
              <p:blipFill>
                <a:blip r:embed="rId205"/>
                <a:stretch>
                  <a:fillRect/>
                </a:stretch>
              </p:blipFill>
              <p:spPr>
                <a:xfrm>
                  <a:off x="5993085" y="4271347"/>
                  <a:ext cx="199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Ink 129">
                  <a:extLst>
                    <a:ext uri="{FF2B5EF4-FFF2-40B4-BE49-F238E27FC236}">
                      <a16:creationId xmlns:a16="http://schemas.microsoft.com/office/drawing/2014/main" id="{8C3A588A-9CD4-433D-BC2C-5315F239294C}"/>
                    </a:ext>
                  </a:extLst>
                </p14:cNvPr>
                <p14:cNvContentPartPr/>
                <p14:nvPr/>
              </p14:nvContentPartPr>
              <p14:xfrm>
                <a:off x="5834685" y="4182787"/>
                <a:ext cx="140760" cy="87480"/>
              </p14:xfrm>
            </p:contentPart>
          </mc:Choice>
          <mc:Fallback>
            <p:pic>
              <p:nvPicPr>
                <p:cNvPr id="130" name="Ink 129">
                  <a:extLst>
                    <a:ext uri="{FF2B5EF4-FFF2-40B4-BE49-F238E27FC236}">
                      <a16:creationId xmlns:a16="http://schemas.microsoft.com/office/drawing/2014/main" id="{8C3A588A-9CD4-433D-BC2C-5315F239294C}"/>
                    </a:ext>
                  </a:extLst>
                </p:cNvPr>
                <p:cNvPicPr/>
                <p:nvPr/>
              </p:nvPicPr>
              <p:blipFill>
                <a:blip r:embed="rId207"/>
                <a:stretch>
                  <a:fillRect/>
                </a:stretch>
              </p:blipFill>
              <p:spPr>
                <a:xfrm>
                  <a:off x="5825685" y="4173787"/>
                  <a:ext cx="158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Ink 130">
                  <a:extLst>
                    <a:ext uri="{FF2B5EF4-FFF2-40B4-BE49-F238E27FC236}">
                      <a16:creationId xmlns:a16="http://schemas.microsoft.com/office/drawing/2014/main" id="{AB4E7C17-FEBD-40E5-89C3-7A1049FEF981}"/>
                    </a:ext>
                  </a:extLst>
                </p14:cNvPr>
                <p14:cNvContentPartPr/>
                <p14:nvPr/>
              </p14:nvContentPartPr>
              <p14:xfrm>
                <a:off x="5802645" y="4332547"/>
                <a:ext cx="150840" cy="71640"/>
              </p14:xfrm>
            </p:contentPart>
          </mc:Choice>
          <mc:Fallback>
            <p:pic>
              <p:nvPicPr>
                <p:cNvPr id="131" name="Ink 130">
                  <a:extLst>
                    <a:ext uri="{FF2B5EF4-FFF2-40B4-BE49-F238E27FC236}">
                      <a16:creationId xmlns:a16="http://schemas.microsoft.com/office/drawing/2014/main" id="{AB4E7C17-FEBD-40E5-89C3-7A1049FEF981}"/>
                    </a:ext>
                  </a:extLst>
                </p:cNvPr>
                <p:cNvPicPr/>
                <p:nvPr/>
              </p:nvPicPr>
              <p:blipFill>
                <a:blip r:embed="rId209"/>
                <a:stretch>
                  <a:fillRect/>
                </a:stretch>
              </p:blipFill>
              <p:spPr>
                <a:xfrm>
                  <a:off x="5793645" y="4323907"/>
                  <a:ext cx="168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Ink 131">
                  <a:extLst>
                    <a:ext uri="{FF2B5EF4-FFF2-40B4-BE49-F238E27FC236}">
                      <a16:creationId xmlns:a16="http://schemas.microsoft.com/office/drawing/2014/main" id="{64308FD7-098B-4DDE-A437-08ABE9AAECC5}"/>
                    </a:ext>
                  </a:extLst>
                </p14:cNvPr>
                <p14:cNvContentPartPr/>
                <p14:nvPr/>
              </p14:nvContentPartPr>
              <p14:xfrm>
                <a:off x="5966445" y="4390147"/>
                <a:ext cx="154080" cy="84600"/>
              </p14:xfrm>
            </p:contentPart>
          </mc:Choice>
          <mc:Fallback>
            <p:pic>
              <p:nvPicPr>
                <p:cNvPr id="132" name="Ink 131">
                  <a:extLst>
                    <a:ext uri="{FF2B5EF4-FFF2-40B4-BE49-F238E27FC236}">
                      <a16:creationId xmlns:a16="http://schemas.microsoft.com/office/drawing/2014/main" id="{64308FD7-098B-4DDE-A437-08ABE9AAECC5}"/>
                    </a:ext>
                  </a:extLst>
                </p:cNvPr>
                <p:cNvPicPr/>
                <p:nvPr/>
              </p:nvPicPr>
              <p:blipFill>
                <a:blip r:embed="rId211"/>
                <a:stretch>
                  <a:fillRect/>
                </a:stretch>
              </p:blipFill>
              <p:spPr>
                <a:xfrm>
                  <a:off x="5957805" y="4381147"/>
                  <a:ext cx="171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3" name="Ink 132">
                  <a:extLst>
                    <a:ext uri="{FF2B5EF4-FFF2-40B4-BE49-F238E27FC236}">
                      <a16:creationId xmlns:a16="http://schemas.microsoft.com/office/drawing/2014/main" id="{0F418F8C-552B-4E51-97F7-59AE84AC42CB}"/>
                    </a:ext>
                  </a:extLst>
                </p14:cNvPr>
                <p14:cNvContentPartPr/>
                <p14:nvPr/>
              </p14:nvContentPartPr>
              <p14:xfrm>
                <a:off x="6157605" y="4410667"/>
                <a:ext cx="174600" cy="79200"/>
              </p14:xfrm>
            </p:contentPart>
          </mc:Choice>
          <mc:Fallback>
            <p:pic>
              <p:nvPicPr>
                <p:cNvPr id="133" name="Ink 132">
                  <a:extLst>
                    <a:ext uri="{FF2B5EF4-FFF2-40B4-BE49-F238E27FC236}">
                      <a16:creationId xmlns:a16="http://schemas.microsoft.com/office/drawing/2014/main" id="{0F418F8C-552B-4E51-97F7-59AE84AC42CB}"/>
                    </a:ext>
                  </a:extLst>
                </p:cNvPr>
                <p:cNvPicPr/>
                <p:nvPr/>
              </p:nvPicPr>
              <p:blipFill>
                <a:blip r:embed="rId213"/>
                <a:stretch>
                  <a:fillRect/>
                </a:stretch>
              </p:blipFill>
              <p:spPr>
                <a:xfrm>
                  <a:off x="6148965" y="4401667"/>
                  <a:ext cx="19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4" name="Ink 133">
                  <a:extLst>
                    <a:ext uri="{FF2B5EF4-FFF2-40B4-BE49-F238E27FC236}">
                      <a16:creationId xmlns:a16="http://schemas.microsoft.com/office/drawing/2014/main" id="{F5E7B421-CC9F-4323-85C8-EA96202A6A5E}"/>
                    </a:ext>
                  </a:extLst>
                </p14:cNvPr>
                <p14:cNvContentPartPr/>
                <p14:nvPr/>
              </p14:nvContentPartPr>
              <p14:xfrm>
                <a:off x="6314925" y="4406707"/>
                <a:ext cx="171360" cy="81720"/>
              </p14:xfrm>
            </p:contentPart>
          </mc:Choice>
          <mc:Fallback>
            <p:pic>
              <p:nvPicPr>
                <p:cNvPr id="134" name="Ink 133">
                  <a:extLst>
                    <a:ext uri="{FF2B5EF4-FFF2-40B4-BE49-F238E27FC236}">
                      <a16:creationId xmlns:a16="http://schemas.microsoft.com/office/drawing/2014/main" id="{F5E7B421-CC9F-4323-85C8-EA96202A6A5E}"/>
                    </a:ext>
                  </a:extLst>
                </p:cNvPr>
                <p:cNvPicPr/>
                <p:nvPr/>
              </p:nvPicPr>
              <p:blipFill>
                <a:blip r:embed="rId215"/>
                <a:stretch>
                  <a:fillRect/>
                </a:stretch>
              </p:blipFill>
              <p:spPr>
                <a:xfrm>
                  <a:off x="6306285" y="4398067"/>
                  <a:ext cx="189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5" name="Ink 134">
                  <a:extLst>
                    <a:ext uri="{FF2B5EF4-FFF2-40B4-BE49-F238E27FC236}">
                      <a16:creationId xmlns:a16="http://schemas.microsoft.com/office/drawing/2014/main" id="{80EFBD27-7435-464C-B1C7-C4EEF1DC74DA}"/>
                    </a:ext>
                  </a:extLst>
                </p14:cNvPr>
                <p14:cNvContentPartPr/>
                <p14:nvPr/>
              </p14:nvContentPartPr>
              <p14:xfrm>
                <a:off x="6064725" y="4085587"/>
                <a:ext cx="127440" cy="73800"/>
              </p14:xfrm>
            </p:contentPart>
          </mc:Choice>
          <mc:Fallback>
            <p:pic>
              <p:nvPicPr>
                <p:cNvPr id="135" name="Ink 134">
                  <a:extLst>
                    <a:ext uri="{FF2B5EF4-FFF2-40B4-BE49-F238E27FC236}">
                      <a16:creationId xmlns:a16="http://schemas.microsoft.com/office/drawing/2014/main" id="{80EFBD27-7435-464C-B1C7-C4EEF1DC74DA}"/>
                    </a:ext>
                  </a:extLst>
                </p:cNvPr>
                <p:cNvPicPr/>
                <p:nvPr/>
              </p:nvPicPr>
              <p:blipFill>
                <a:blip r:embed="rId217"/>
                <a:stretch>
                  <a:fillRect/>
                </a:stretch>
              </p:blipFill>
              <p:spPr>
                <a:xfrm>
                  <a:off x="6056085" y="4076947"/>
                  <a:ext cx="145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6" name="Ink 135">
                  <a:extLst>
                    <a:ext uri="{FF2B5EF4-FFF2-40B4-BE49-F238E27FC236}">
                      <a16:creationId xmlns:a16="http://schemas.microsoft.com/office/drawing/2014/main" id="{6171B4DC-9865-498E-8268-4BD5F566208E}"/>
                    </a:ext>
                  </a:extLst>
                </p14:cNvPr>
                <p14:cNvContentPartPr/>
                <p14:nvPr/>
              </p14:nvContentPartPr>
              <p14:xfrm>
                <a:off x="6193605" y="3930787"/>
                <a:ext cx="175320" cy="109800"/>
              </p14:xfrm>
            </p:contentPart>
          </mc:Choice>
          <mc:Fallback>
            <p:pic>
              <p:nvPicPr>
                <p:cNvPr id="136" name="Ink 135">
                  <a:extLst>
                    <a:ext uri="{FF2B5EF4-FFF2-40B4-BE49-F238E27FC236}">
                      <a16:creationId xmlns:a16="http://schemas.microsoft.com/office/drawing/2014/main" id="{6171B4DC-9865-498E-8268-4BD5F566208E}"/>
                    </a:ext>
                  </a:extLst>
                </p:cNvPr>
                <p:cNvPicPr/>
                <p:nvPr/>
              </p:nvPicPr>
              <p:blipFill>
                <a:blip r:embed="rId219"/>
                <a:stretch>
                  <a:fillRect/>
                </a:stretch>
              </p:blipFill>
              <p:spPr>
                <a:xfrm>
                  <a:off x="6184965" y="3922147"/>
                  <a:ext cx="192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7" name="Ink 136">
                  <a:extLst>
                    <a:ext uri="{FF2B5EF4-FFF2-40B4-BE49-F238E27FC236}">
                      <a16:creationId xmlns:a16="http://schemas.microsoft.com/office/drawing/2014/main" id="{A1D91848-7C80-404E-A9F0-B74FD8DC69E0}"/>
                    </a:ext>
                  </a:extLst>
                </p14:cNvPr>
                <p14:cNvContentPartPr/>
                <p14:nvPr/>
              </p14:nvContentPartPr>
              <p14:xfrm>
                <a:off x="6309525" y="4116187"/>
                <a:ext cx="217440" cy="158400"/>
              </p14:xfrm>
            </p:contentPart>
          </mc:Choice>
          <mc:Fallback>
            <p:pic>
              <p:nvPicPr>
                <p:cNvPr id="137" name="Ink 136">
                  <a:extLst>
                    <a:ext uri="{FF2B5EF4-FFF2-40B4-BE49-F238E27FC236}">
                      <a16:creationId xmlns:a16="http://schemas.microsoft.com/office/drawing/2014/main" id="{A1D91848-7C80-404E-A9F0-B74FD8DC69E0}"/>
                    </a:ext>
                  </a:extLst>
                </p:cNvPr>
                <p:cNvPicPr/>
                <p:nvPr/>
              </p:nvPicPr>
              <p:blipFill>
                <a:blip r:embed="rId221"/>
                <a:stretch>
                  <a:fillRect/>
                </a:stretch>
              </p:blipFill>
              <p:spPr>
                <a:xfrm>
                  <a:off x="6300885" y="4107187"/>
                  <a:ext cx="235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8" name="Ink 137">
                  <a:extLst>
                    <a:ext uri="{FF2B5EF4-FFF2-40B4-BE49-F238E27FC236}">
                      <a16:creationId xmlns:a16="http://schemas.microsoft.com/office/drawing/2014/main" id="{BC1E575C-DC7F-43D2-A8C9-9150AC163F50}"/>
                    </a:ext>
                  </a:extLst>
                </p14:cNvPr>
                <p14:cNvContentPartPr/>
                <p14:nvPr/>
              </p14:nvContentPartPr>
              <p14:xfrm>
                <a:off x="6127005" y="4082707"/>
                <a:ext cx="110880" cy="71280"/>
              </p14:xfrm>
            </p:contentPart>
          </mc:Choice>
          <mc:Fallback>
            <p:pic>
              <p:nvPicPr>
                <p:cNvPr id="138" name="Ink 137">
                  <a:extLst>
                    <a:ext uri="{FF2B5EF4-FFF2-40B4-BE49-F238E27FC236}">
                      <a16:creationId xmlns:a16="http://schemas.microsoft.com/office/drawing/2014/main" id="{BC1E575C-DC7F-43D2-A8C9-9150AC163F50}"/>
                    </a:ext>
                  </a:extLst>
                </p:cNvPr>
                <p:cNvPicPr/>
                <p:nvPr/>
              </p:nvPicPr>
              <p:blipFill>
                <a:blip r:embed="rId223"/>
                <a:stretch>
                  <a:fillRect/>
                </a:stretch>
              </p:blipFill>
              <p:spPr>
                <a:xfrm>
                  <a:off x="6118005" y="4073707"/>
                  <a:ext cx="128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9" name="Ink 138">
                  <a:extLst>
                    <a:ext uri="{FF2B5EF4-FFF2-40B4-BE49-F238E27FC236}">
                      <a16:creationId xmlns:a16="http://schemas.microsoft.com/office/drawing/2014/main" id="{A86F4FC0-EA1B-4FE7-B9CE-6A917977FAB1}"/>
                    </a:ext>
                  </a:extLst>
                </p14:cNvPr>
                <p14:cNvContentPartPr/>
                <p14:nvPr/>
              </p14:nvContentPartPr>
              <p14:xfrm>
                <a:off x="6127005" y="4252627"/>
                <a:ext cx="134640" cy="63720"/>
              </p14:xfrm>
            </p:contentPart>
          </mc:Choice>
          <mc:Fallback>
            <p:pic>
              <p:nvPicPr>
                <p:cNvPr id="139" name="Ink 138">
                  <a:extLst>
                    <a:ext uri="{FF2B5EF4-FFF2-40B4-BE49-F238E27FC236}">
                      <a16:creationId xmlns:a16="http://schemas.microsoft.com/office/drawing/2014/main" id="{A86F4FC0-EA1B-4FE7-B9CE-6A917977FAB1}"/>
                    </a:ext>
                  </a:extLst>
                </p:cNvPr>
                <p:cNvPicPr/>
                <p:nvPr/>
              </p:nvPicPr>
              <p:blipFill>
                <a:blip r:embed="rId225"/>
                <a:stretch>
                  <a:fillRect/>
                </a:stretch>
              </p:blipFill>
              <p:spPr>
                <a:xfrm>
                  <a:off x="6118005" y="4243987"/>
                  <a:ext cx="152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0" name="Ink 139">
                  <a:extLst>
                    <a:ext uri="{FF2B5EF4-FFF2-40B4-BE49-F238E27FC236}">
                      <a16:creationId xmlns:a16="http://schemas.microsoft.com/office/drawing/2014/main" id="{0B110E5A-CCC6-40C6-9ABF-F92CD955C0BA}"/>
                    </a:ext>
                  </a:extLst>
                </p14:cNvPr>
                <p14:cNvContentPartPr/>
                <p14:nvPr/>
              </p14:nvContentPartPr>
              <p14:xfrm>
                <a:off x="6418605" y="4263787"/>
                <a:ext cx="151920" cy="75240"/>
              </p14:xfrm>
            </p:contentPart>
          </mc:Choice>
          <mc:Fallback>
            <p:pic>
              <p:nvPicPr>
                <p:cNvPr id="140" name="Ink 139">
                  <a:extLst>
                    <a:ext uri="{FF2B5EF4-FFF2-40B4-BE49-F238E27FC236}">
                      <a16:creationId xmlns:a16="http://schemas.microsoft.com/office/drawing/2014/main" id="{0B110E5A-CCC6-40C6-9ABF-F92CD955C0BA}"/>
                    </a:ext>
                  </a:extLst>
                </p:cNvPr>
                <p:cNvPicPr/>
                <p:nvPr/>
              </p:nvPicPr>
              <p:blipFill>
                <a:blip r:embed="rId227"/>
                <a:stretch>
                  <a:fillRect/>
                </a:stretch>
              </p:blipFill>
              <p:spPr>
                <a:xfrm>
                  <a:off x="6409605" y="4255147"/>
                  <a:ext cx="169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Ink 140">
                  <a:extLst>
                    <a:ext uri="{FF2B5EF4-FFF2-40B4-BE49-F238E27FC236}">
                      <a16:creationId xmlns:a16="http://schemas.microsoft.com/office/drawing/2014/main" id="{7EC5CFFA-3959-42D5-A60B-369D18F37C1E}"/>
                    </a:ext>
                  </a:extLst>
                </p14:cNvPr>
                <p14:cNvContentPartPr/>
                <p14:nvPr/>
              </p14:nvContentPartPr>
              <p14:xfrm>
                <a:off x="6498885" y="4374667"/>
                <a:ext cx="108000" cy="74880"/>
              </p14:xfrm>
            </p:contentPart>
          </mc:Choice>
          <mc:Fallback>
            <p:pic>
              <p:nvPicPr>
                <p:cNvPr id="141" name="Ink 140">
                  <a:extLst>
                    <a:ext uri="{FF2B5EF4-FFF2-40B4-BE49-F238E27FC236}">
                      <a16:creationId xmlns:a16="http://schemas.microsoft.com/office/drawing/2014/main" id="{7EC5CFFA-3959-42D5-A60B-369D18F37C1E}"/>
                    </a:ext>
                  </a:extLst>
                </p:cNvPr>
                <p:cNvPicPr/>
                <p:nvPr/>
              </p:nvPicPr>
              <p:blipFill>
                <a:blip r:embed="rId229"/>
                <a:stretch>
                  <a:fillRect/>
                </a:stretch>
              </p:blipFill>
              <p:spPr>
                <a:xfrm>
                  <a:off x="6490245" y="4365667"/>
                  <a:ext cx="125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Ink 141">
                  <a:extLst>
                    <a:ext uri="{FF2B5EF4-FFF2-40B4-BE49-F238E27FC236}">
                      <a16:creationId xmlns:a16="http://schemas.microsoft.com/office/drawing/2014/main" id="{30F69452-3C00-461A-9813-8381166279BB}"/>
                    </a:ext>
                  </a:extLst>
                </p14:cNvPr>
                <p14:cNvContentPartPr/>
                <p14:nvPr/>
              </p14:nvContentPartPr>
              <p14:xfrm>
                <a:off x="6669885" y="4210147"/>
                <a:ext cx="111240" cy="77040"/>
              </p14:xfrm>
            </p:contentPart>
          </mc:Choice>
          <mc:Fallback>
            <p:pic>
              <p:nvPicPr>
                <p:cNvPr id="142" name="Ink 141">
                  <a:extLst>
                    <a:ext uri="{FF2B5EF4-FFF2-40B4-BE49-F238E27FC236}">
                      <a16:creationId xmlns:a16="http://schemas.microsoft.com/office/drawing/2014/main" id="{30F69452-3C00-461A-9813-8381166279BB}"/>
                    </a:ext>
                  </a:extLst>
                </p:cNvPr>
                <p:cNvPicPr/>
                <p:nvPr/>
              </p:nvPicPr>
              <p:blipFill>
                <a:blip r:embed="rId231"/>
                <a:stretch>
                  <a:fillRect/>
                </a:stretch>
              </p:blipFill>
              <p:spPr>
                <a:xfrm>
                  <a:off x="6661245" y="4201147"/>
                  <a:ext cx="128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Ink 142">
                  <a:extLst>
                    <a:ext uri="{FF2B5EF4-FFF2-40B4-BE49-F238E27FC236}">
                      <a16:creationId xmlns:a16="http://schemas.microsoft.com/office/drawing/2014/main" id="{B430582B-9336-4BF7-9CD5-37E6E0D93668}"/>
                    </a:ext>
                  </a:extLst>
                </p14:cNvPr>
                <p14:cNvContentPartPr/>
                <p14:nvPr/>
              </p14:nvContentPartPr>
              <p14:xfrm>
                <a:off x="6592125" y="4033387"/>
                <a:ext cx="144360" cy="94320"/>
              </p14:xfrm>
            </p:contentPart>
          </mc:Choice>
          <mc:Fallback>
            <p:pic>
              <p:nvPicPr>
                <p:cNvPr id="143" name="Ink 142">
                  <a:extLst>
                    <a:ext uri="{FF2B5EF4-FFF2-40B4-BE49-F238E27FC236}">
                      <a16:creationId xmlns:a16="http://schemas.microsoft.com/office/drawing/2014/main" id="{B430582B-9336-4BF7-9CD5-37E6E0D93668}"/>
                    </a:ext>
                  </a:extLst>
                </p:cNvPr>
                <p:cNvPicPr/>
                <p:nvPr/>
              </p:nvPicPr>
              <p:blipFill>
                <a:blip r:embed="rId233"/>
                <a:stretch>
                  <a:fillRect/>
                </a:stretch>
              </p:blipFill>
              <p:spPr>
                <a:xfrm>
                  <a:off x="6583485" y="4024747"/>
                  <a:ext cx="162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4" name="Ink 143">
                  <a:extLst>
                    <a:ext uri="{FF2B5EF4-FFF2-40B4-BE49-F238E27FC236}">
                      <a16:creationId xmlns:a16="http://schemas.microsoft.com/office/drawing/2014/main" id="{43A1796A-8C97-412D-AF2F-E28004AF0E28}"/>
                    </a:ext>
                  </a:extLst>
                </p14:cNvPr>
                <p14:cNvContentPartPr/>
                <p14:nvPr/>
              </p14:nvContentPartPr>
              <p14:xfrm>
                <a:off x="6561525" y="4076227"/>
                <a:ext cx="149400" cy="104400"/>
              </p14:xfrm>
            </p:contentPart>
          </mc:Choice>
          <mc:Fallback>
            <p:pic>
              <p:nvPicPr>
                <p:cNvPr id="144" name="Ink 143">
                  <a:extLst>
                    <a:ext uri="{FF2B5EF4-FFF2-40B4-BE49-F238E27FC236}">
                      <a16:creationId xmlns:a16="http://schemas.microsoft.com/office/drawing/2014/main" id="{43A1796A-8C97-412D-AF2F-E28004AF0E28}"/>
                    </a:ext>
                  </a:extLst>
                </p:cNvPr>
                <p:cNvPicPr/>
                <p:nvPr/>
              </p:nvPicPr>
              <p:blipFill>
                <a:blip r:embed="rId235"/>
                <a:stretch>
                  <a:fillRect/>
                </a:stretch>
              </p:blipFill>
              <p:spPr>
                <a:xfrm>
                  <a:off x="6552885" y="4067587"/>
                  <a:ext cx="167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5" name="Ink 144">
                  <a:extLst>
                    <a:ext uri="{FF2B5EF4-FFF2-40B4-BE49-F238E27FC236}">
                      <a16:creationId xmlns:a16="http://schemas.microsoft.com/office/drawing/2014/main" id="{5199B9BF-A3D8-4369-9849-28641EC4AA3A}"/>
                    </a:ext>
                  </a:extLst>
                </p14:cNvPr>
                <p14:cNvContentPartPr/>
                <p14:nvPr/>
              </p14:nvContentPartPr>
              <p14:xfrm>
                <a:off x="6577365" y="3931867"/>
                <a:ext cx="109800" cy="87840"/>
              </p14:xfrm>
            </p:contentPart>
          </mc:Choice>
          <mc:Fallback>
            <p:pic>
              <p:nvPicPr>
                <p:cNvPr id="145" name="Ink 144">
                  <a:extLst>
                    <a:ext uri="{FF2B5EF4-FFF2-40B4-BE49-F238E27FC236}">
                      <a16:creationId xmlns:a16="http://schemas.microsoft.com/office/drawing/2014/main" id="{5199B9BF-A3D8-4369-9849-28641EC4AA3A}"/>
                    </a:ext>
                  </a:extLst>
                </p:cNvPr>
                <p:cNvPicPr/>
                <p:nvPr/>
              </p:nvPicPr>
              <p:blipFill>
                <a:blip r:embed="rId237"/>
                <a:stretch>
                  <a:fillRect/>
                </a:stretch>
              </p:blipFill>
              <p:spPr>
                <a:xfrm>
                  <a:off x="6568365" y="3922867"/>
                  <a:ext cx="127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6" name="Ink 145">
                  <a:extLst>
                    <a:ext uri="{FF2B5EF4-FFF2-40B4-BE49-F238E27FC236}">
                      <a16:creationId xmlns:a16="http://schemas.microsoft.com/office/drawing/2014/main" id="{49FA58FA-F5B4-4271-AF1A-BC062FCA9110}"/>
                    </a:ext>
                  </a:extLst>
                </p14:cNvPr>
                <p14:cNvContentPartPr/>
                <p14:nvPr/>
              </p14:nvContentPartPr>
              <p14:xfrm>
                <a:off x="6613725" y="4112227"/>
                <a:ext cx="194400" cy="108000"/>
              </p14:xfrm>
            </p:contentPart>
          </mc:Choice>
          <mc:Fallback>
            <p:pic>
              <p:nvPicPr>
                <p:cNvPr id="146" name="Ink 145">
                  <a:extLst>
                    <a:ext uri="{FF2B5EF4-FFF2-40B4-BE49-F238E27FC236}">
                      <a16:creationId xmlns:a16="http://schemas.microsoft.com/office/drawing/2014/main" id="{49FA58FA-F5B4-4271-AF1A-BC062FCA9110}"/>
                    </a:ext>
                  </a:extLst>
                </p:cNvPr>
                <p:cNvPicPr/>
                <p:nvPr/>
              </p:nvPicPr>
              <p:blipFill>
                <a:blip r:embed="rId239"/>
                <a:stretch>
                  <a:fillRect/>
                </a:stretch>
              </p:blipFill>
              <p:spPr>
                <a:xfrm>
                  <a:off x="6605085" y="4103587"/>
                  <a:ext cx="212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7" name="Ink 146">
                  <a:extLst>
                    <a:ext uri="{FF2B5EF4-FFF2-40B4-BE49-F238E27FC236}">
                      <a16:creationId xmlns:a16="http://schemas.microsoft.com/office/drawing/2014/main" id="{3AE7FC5D-4C65-439E-B0CC-052F28E59EAA}"/>
                    </a:ext>
                  </a:extLst>
                </p14:cNvPr>
                <p14:cNvContentPartPr/>
                <p14:nvPr/>
              </p14:nvContentPartPr>
              <p14:xfrm>
                <a:off x="6534885" y="4314547"/>
                <a:ext cx="149400" cy="69480"/>
              </p14:xfrm>
            </p:contentPart>
          </mc:Choice>
          <mc:Fallback>
            <p:pic>
              <p:nvPicPr>
                <p:cNvPr id="147" name="Ink 146">
                  <a:extLst>
                    <a:ext uri="{FF2B5EF4-FFF2-40B4-BE49-F238E27FC236}">
                      <a16:creationId xmlns:a16="http://schemas.microsoft.com/office/drawing/2014/main" id="{3AE7FC5D-4C65-439E-B0CC-052F28E59EAA}"/>
                    </a:ext>
                  </a:extLst>
                </p:cNvPr>
                <p:cNvPicPr/>
                <p:nvPr/>
              </p:nvPicPr>
              <p:blipFill>
                <a:blip r:embed="rId241"/>
                <a:stretch>
                  <a:fillRect/>
                </a:stretch>
              </p:blipFill>
              <p:spPr>
                <a:xfrm>
                  <a:off x="6525885" y="4305907"/>
                  <a:ext cx="167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Ink 147">
                  <a:extLst>
                    <a:ext uri="{FF2B5EF4-FFF2-40B4-BE49-F238E27FC236}">
                      <a16:creationId xmlns:a16="http://schemas.microsoft.com/office/drawing/2014/main" id="{857092E4-0C07-4D7E-833D-8DED7E195E5C}"/>
                    </a:ext>
                  </a:extLst>
                </p14:cNvPr>
                <p14:cNvContentPartPr/>
                <p14:nvPr/>
              </p14:nvContentPartPr>
              <p14:xfrm>
                <a:off x="6677805" y="4280707"/>
                <a:ext cx="149040" cy="126720"/>
              </p14:xfrm>
            </p:contentPart>
          </mc:Choice>
          <mc:Fallback>
            <p:pic>
              <p:nvPicPr>
                <p:cNvPr id="148" name="Ink 147">
                  <a:extLst>
                    <a:ext uri="{FF2B5EF4-FFF2-40B4-BE49-F238E27FC236}">
                      <a16:creationId xmlns:a16="http://schemas.microsoft.com/office/drawing/2014/main" id="{857092E4-0C07-4D7E-833D-8DED7E195E5C}"/>
                    </a:ext>
                  </a:extLst>
                </p:cNvPr>
                <p:cNvPicPr/>
                <p:nvPr/>
              </p:nvPicPr>
              <p:blipFill>
                <a:blip r:embed="rId243"/>
                <a:stretch>
                  <a:fillRect/>
                </a:stretch>
              </p:blipFill>
              <p:spPr>
                <a:xfrm>
                  <a:off x="6669165" y="4272067"/>
                  <a:ext cx="166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Ink 148">
                  <a:extLst>
                    <a:ext uri="{FF2B5EF4-FFF2-40B4-BE49-F238E27FC236}">
                      <a16:creationId xmlns:a16="http://schemas.microsoft.com/office/drawing/2014/main" id="{3B61D438-90F2-48E0-86C8-F6DA1D52B93D}"/>
                    </a:ext>
                  </a:extLst>
                </p14:cNvPr>
                <p14:cNvContentPartPr/>
                <p14:nvPr/>
              </p14:nvContentPartPr>
              <p14:xfrm>
                <a:off x="6586365" y="4375747"/>
                <a:ext cx="119520" cy="81360"/>
              </p14:xfrm>
            </p:contentPart>
          </mc:Choice>
          <mc:Fallback>
            <p:pic>
              <p:nvPicPr>
                <p:cNvPr id="149" name="Ink 148">
                  <a:extLst>
                    <a:ext uri="{FF2B5EF4-FFF2-40B4-BE49-F238E27FC236}">
                      <a16:creationId xmlns:a16="http://schemas.microsoft.com/office/drawing/2014/main" id="{3B61D438-90F2-48E0-86C8-F6DA1D52B93D}"/>
                    </a:ext>
                  </a:extLst>
                </p:cNvPr>
                <p:cNvPicPr/>
                <p:nvPr/>
              </p:nvPicPr>
              <p:blipFill>
                <a:blip r:embed="rId245"/>
                <a:stretch>
                  <a:fillRect/>
                </a:stretch>
              </p:blipFill>
              <p:spPr>
                <a:xfrm>
                  <a:off x="6577365" y="4367107"/>
                  <a:ext cx="137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Ink 149">
                  <a:extLst>
                    <a:ext uri="{FF2B5EF4-FFF2-40B4-BE49-F238E27FC236}">
                      <a16:creationId xmlns:a16="http://schemas.microsoft.com/office/drawing/2014/main" id="{426EA2DB-F644-4595-905D-7057980D61B1}"/>
                    </a:ext>
                  </a:extLst>
                </p14:cNvPr>
                <p14:cNvContentPartPr/>
                <p14:nvPr/>
              </p14:nvContentPartPr>
              <p14:xfrm>
                <a:off x="5865645" y="3980467"/>
                <a:ext cx="136800" cy="109800"/>
              </p14:xfrm>
            </p:contentPart>
          </mc:Choice>
          <mc:Fallback>
            <p:pic>
              <p:nvPicPr>
                <p:cNvPr id="150" name="Ink 149">
                  <a:extLst>
                    <a:ext uri="{FF2B5EF4-FFF2-40B4-BE49-F238E27FC236}">
                      <a16:creationId xmlns:a16="http://schemas.microsoft.com/office/drawing/2014/main" id="{426EA2DB-F644-4595-905D-7057980D61B1}"/>
                    </a:ext>
                  </a:extLst>
                </p:cNvPr>
                <p:cNvPicPr/>
                <p:nvPr/>
              </p:nvPicPr>
              <p:blipFill>
                <a:blip r:embed="rId247"/>
                <a:stretch>
                  <a:fillRect/>
                </a:stretch>
              </p:blipFill>
              <p:spPr>
                <a:xfrm>
                  <a:off x="5856645" y="3971827"/>
                  <a:ext cx="154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Ink 150">
                  <a:extLst>
                    <a:ext uri="{FF2B5EF4-FFF2-40B4-BE49-F238E27FC236}">
                      <a16:creationId xmlns:a16="http://schemas.microsoft.com/office/drawing/2014/main" id="{FB45D2B9-42D9-4EE5-B888-AC4DB0A71227}"/>
                    </a:ext>
                  </a:extLst>
                </p14:cNvPr>
                <p14:cNvContentPartPr/>
                <p14:nvPr/>
              </p14:nvContentPartPr>
              <p14:xfrm>
                <a:off x="5937645" y="4173067"/>
                <a:ext cx="124920" cy="93600"/>
              </p14:xfrm>
            </p:contentPart>
          </mc:Choice>
          <mc:Fallback>
            <p:pic>
              <p:nvPicPr>
                <p:cNvPr id="151" name="Ink 150">
                  <a:extLst>
                    <a:ext uri="{FF2B5EF4-FFF2-40B4-BE49-F238E27FC236}">
                      <a16:creationId xmlns:a16="http://schemas.microsoft.com/office/drawing/2014/main" id="{FB45D2B9-42D9-4EE5-B888-AC4DB0A71227}"/>
                    </a:ext>
                  </a:extLst>
                </p:cNvPr>
                <p:cNvPicPr/>
                <p:nvPr/>
              </p:nvPicPr>
              <p:blipFill>
                <a:blip r:embed="rId249"/>
                <a:stretch>
                  <a:fillRect/>
                </a:stretch>
              </p:blipFill>
              <p:spPr>
                <a:xfrm>
                  <a:off x="5928645" y="4164427"/>
                  <a:ext cx="142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Ink 151">
                  <a:extLst>
                    <a:ext uri="{FF2B5EF4-FFF2-40B4-BE49-F238E27FC236}">
                      <a16:creationId xmlns:a16="http://schemas.microsoft.com/office/drawing/2014/main" id="{EB5C46ED-B8DF-43A8-9E79-AC538EE38162}"/>
                    </a:ext>
                  </a:extLst>
                </p14:cNvPr>
                <p14:cNvContentPartPr/>
                <p14:nvPr/>
              </p14:nvContentPartPr>
              <p14:xfrm>
                <a:off x="5898765" y="4286467"/>
                <a:ext cx="148680" cy="67680"/>
              </p14:xfrm>
            </p:contentPart>
          </mc:Choice>
          <mc:Fallback>
            <p:pic>
              <p:nvPicPr>
                <p:cNvPr id="152" name="Ink 151">
                  <a:extLst>
                    <a:ext uri="{FF2B5EF4-FFF2-40B4-BE49-F238E27FC236}">
                      <a16:creationId xmlns:a16="http://schemas.microsoft.com/office/drawing/2014/main" id="{EB5C46ED-B8DF-43A8-9E79-AC538EE38162}"/>
                    </a:ext>
                  </a:extLst>
                </p:cNvPr>
                <p:cNvPicPr/>
                <p:nvPr/>
              </p:nvPicPr>
              <p:blipFill>
                <a:blip r:embed="rId251"/>
                <a:stretch>
                  <a:fillRect/>
                </a:stretch>
              </p:blipFill>
              <p:spPr>
                <a:xfrm>
                  <a:off x="5890125" y="4277827"/>
                  <a:ext cx="166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Ink 152">
                  <a:extLst>
                    <a:ext uri="{FF2B5EF4-FFF2-40B4-BE49-F238E27FC236}">
                      <a16:creationId xmlns:a16="http://schemas.microsoft.com/office/drawing/2014/main" id="{D204235C-ACC7-4CD4-868E-32B10A836195}"/>
                    </a:ext>
                  </a:extLst>
                </p14:cNvPr>
                <p14:cNvContentPartPr/>
                <p14:nvPr/>
              </p14:nvContentPartPr>
              <p14:xfrm>
                <a:off x="5760525" y="4076947"/>
                <a:ext cx="132840" cy="115920"/>
              </p14:xfrm>
            </p:contentPart>
          </mc:Choice>
          <mc:Fallback>
            <p:pic>
              <p:nvPicPr>
                <p:cNvPr id="153" name="Ink 152">
                  <a:extLst>
                    <a:ext uri="{FF2B5EF4-FFF2-40B4-BE49-F238E27FC236}">
                      <a16:creationId xmlns:a16="http://schemas.microsoft.com/office/drawing/2014/main" id="{D204235C-ACC7-4CD4-868E-32B10A836195}"/>
                    </a:ext>
                  </a:extLst>
                </p:cNvPr>
                <p:cNvPicPr/>
                <p:nvPr/>
              </p:nvPicPr>
              <p:blipFill>
                <a:blip r:embed="rId253"/>
                <a:stretch>
                  <a:fillRect/>
                </a:stretch>
              </p:blipFill>
              <p:spPr>
                <a:xfrm>
                  <a:off x="5751525" y="4067947"/>
                  <a:ext cx="150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Ink 153">
                  <a:extLst>
                    <a:ext uri="{FF2B5EF4-FFF2-40B4-BE49-F238E27FC236}">
                      <a16:creationId xmlns:a16="http://schemas.microsoft.com/office/drawing/2014/main" id="{40E59FFE-FE94-4993-A992-FC64B74D5125}"/>
                    </a:ext>
                  </a:extLst>
                </p14:cNvPr>
                <p14:cNvContentPartPr/>
                <p14:nvPr/>
              </p14:nvContentPartPr>
              <p14:xfrm>
                <a:off x="5777085" y="4250467"/>
                <a:ext cx="103320" cy="92520"/>
              </p14:xfrm>
            </p:contentPart>
          </mc:Choice>
          <mc:Fallback>
            <p:pic>
              <p:nvPicPr>
                <p:cNvPr id="154" name="Ink 153">
                  <a:extLst>
                    <a:ext uri="{FF2B5EF4-FFF2-40B4-BE49-F238E27FC236}">
                      <a16:creationId xmlns:a16="http://schemas.microsoft.com/office/drawing/2014/main" id="{40E59FFE-FE94-4993-A992-FC64B74D5125}"/>
                    </a:ext>
                  </a:extLst>
                </p:cNvPr>
                <p:cNvPicPr/>
                <p:nvPr/>
              </p:nvPicPr>
              <p:blipFill>
                <a:blip r:embed="rId255"/>
                <a:stretch>
                  <a:fillRect/>
                </a:stretch>
              </p:blipFill>
              <p:spPr>
                <a:xfrm>
                  <a:off x="5768085" y="4241827"/>
                  <a:ext cx="120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Ink 154">
                  <a:extLst>
                    <a:ext uri="{FF2B5EF4-FFF2-40B4-BE49-F238E27FC236}">
                      <a16:creationId xmlns:a16="http://schemas.microsoft.com/office/drawing/2014/main" id="{D9F3872A-4991-4DFC-8D7B-D4FA5F3F8B42}"/>
                    </a:ext>
                  </a:extLst>
                </p14:cNvPr>
                <p14:cNvContentPartPr/>
                <p14:nvPr/>
              </p14:nvContentPartPr>
              <p14:xfrm>
                <a:off x="5913525" y="4414627"/>
                <a:ext cx="125640" cy="88560"/>
              </p14:xfrm>
            </p:contentPart>
          </mc:Choice>
          <mc:Fallback>
            <p:pic>
              <p:nvPicPr>
                <p:cNvPr id="155" name="Ink 154">
                  <a:extLst>
                    <a:ext uri="{FF2B5EF4-FFF2-40B4-BE49-F238E27FC236}">
                      <a16:creationId xmlns:a16="http://schemas.microsoft.com/office/drawing/2014/main" id="{D9F3872A-4991-4DFC-8D7B-D4FA5F3F8B42}"/>
                    </a:ext>
                  </a:extLst>
                </p:cNvPr>
                <p:cNvPicPr/>
                <p:nvPr/>
              </p:nvPicPr>
              <p:blipFill>
                <a:blip r:embed="rId257"/>
                <a:stretch>
                  <a:fillRect/>
                </a:stretch>
              </p:blipFill>
              <p:spPr>
                <a:xfrm>
                  <a:off x="5904885" y="4405987"/>
                  <a:ext cx="143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Ink 155">
                  <a:extLst>
                    <a:ext uri="{FF2B5EF4-FFF2-40B4-BE49-F238E27FC236}">
                      <a16:creationId xmlns:a16="http://schemas.microsoft.com/office/drawing/2014/main" id="{2205F2DF-14DD-4751-A010-A4FF7A7E5307}"/>
                    </a:ext>
                  </a:extLst>
                </p14:cNvPr>
                <p14:cNvContentPartPr/>
                <p14:nvPr/>
              </p14:nvContentPartPr>
              <p14:xfrm>
                <a:off x="6123765" y="4467547"/>
                <a:ext cx="59400" cy="34560"/>
              </p14:xfrm>
            </p:contentPart>
          </mc:Choice>
          <mc:Fallback>
            <p:pic>
              <p:nvPicPr>
                <p:cNvPr id="156" name="Ink 155">
                  <a:extLst>
                    <a:ext uri="{FF2B5EF4-FFF2-40B4-BE49-F238E27FC236}">
                      <a16:creationId xmlns:a16="http://schemas.microsoft.com/office/drawing/2014/main" id="{2205F2DF-14DD-4751-A010-A4FF7A7E5307}"/>
                    </a:ext>
                  </a:extLst>
                </p:cNvPr>
                <p:cNvPicPr/>
                <p:nvPr/>
              </p:nvPicPr>
              <p:blipFill>
                <a:blip r:embed="rId259"/>
                <a:stretch>
                  <a:fillRect/>
                </a:stretch>
              </p:blipFill>
              <p:spPr>
                <a:xfrm>
                  <a:off x="6115125" y="4458907"/>
                  <a:ext cx="77040" cy="52200"/>
                </a:xfrm>
                <a:prstGeom prst="rect">
                  <a:avLst/>
                </a:prstGeom>
              </p:spPr>
            </p:pic>
          </mc:Fallback>
        </mc:AlternateContent>
      </p:grpSp>
      <p:grpSp>
        <p:nvGrpSpPr>
          <p:cNvPr id="177" name="Group 176">
            <a:extLst>
              <a:ext uri="{FF2B5EF4-FFF2-40B4-BE49-F238E27FC236}">
                <a16:creationId xmlns:a16="http://schemas.microsoft.com/office/drawing/2014/main" id="{1BB3C20E-B9E1-4CF1-B38E-06F9D54BE7F8}"/>
              </a:ext>
            </a:extLst>
          </p:cNvPr>
          <p:cNvGrpSpPr/>
          <p:nvPr/>
        </p:nvGrpSpPr>
        <p:grpSpPr>
          <a:xfrm>
            <a:off x="1395555" y="1515547"/>
            <a:ext cx="1103040" cy="588240"/>
            <a:chOff x="1395555" y="1515547"/>
            <a:chExt cx="1103040" cy="588240"/>
          </a:xfrm>
        </p:grpSpPr>
        <mc:AlternateContent xmlns:mc="http://schemas.openxmlformats.org/markup-compatibility/2006">
          <mc:Choice xmlns:p14="http://schemas.microsoft.com/office/powerpoint/2010/main" Requires="p14">
            <p:contentPart p14:bwMode="auto" r:id="rId260">
              <p14:nvContentPartPr>
                <p14:cNvPr id="158" name="Ink 157">
                  <a:extLst>
                    <a:ext uri="{FF2B5EF4-FFF2-40B4-BE49-F238E27FC236}">
                      <a16:creationId xmlns:a16="http://schemas.microsoft.com/office/drawing/2014/main" id="{B045E6D1-EC6F-49B5-B0EB-32A2B8929351}"/>
                    </a:ext>
                  </a:extLst>
                </p14:cNvPr>
                <p14:cNvContentPartPr/>
                <p14:nvPr/>
              </p14:nvContentPartPr>
              <p14:xfrm>
                <a:off x="1529115" y="1830547"/>
                <a:ext cx="163800" cy="140040"/>
              </p14:xfrm>
            </p:contentPart>
          </mc:Choice>
          <mc:Fallback>
            <p:pic>
              <p:nvPicPr>
                <p:cNvPr id="158" name="Ink 157">
                  <a:extLst>
                    <a:ext uri="{FF2B5EF4-FFF2-40B4-BE49-F238E27FC236}">
                      <a16:creationId xmlns:a16="http://schemas.microsoft.com/office/drawing/2014/main" id="{B045E6D1-EC6F-49B5-B0EB-32A2B8929351}"/>
                    </a:ext>
                  </a:extLst>
                </p:cNvPr>
                <p:cNvPicPr/>
                <p:nvPr/>
              </p:nvPicPr>
              <p:blipFill>
                <a:blip r:embed="rId261"/>
                <a:stretch>
                  <a:fillRect/>
                </a:stretch>
              </p:blipFill>
              <p:spPr>
                <a:xfrm>
                  <a:off x="1520115" y="1821547"/>
                  <a:ext cx="181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Ink 158">
                  <a:extLst>
                    <a:ext uri="{FF2B5EF4-FFF2-40B4-BE49-F238E27FC236}">
                      <a16:creationId xmlns:a16="http://schemas.microsoft.com/office/drawing/2014/main" id="{39543DCA-B4C5-4D46-AD61-F6892894A0A3}"/>
                    </a:ext>
                  </a:extLst>
                </p14:cNvPr>
                <p14:cNvContentPartPr/>
                <p14:nvPr/>
              </p14:nvContentPartPr>
              <p14:xfrm>
                <a:off x="1639995" y="1782307"/>
                <a:ext cx="112320" cy="98280"/>
              </p14:xfrm>
            </p:contentPart>
          </mc:Choice>
          <mc:Fallback>
            <p:pic>
              <p:nvPicPr>
                <p:cNvPr id="159" name="Ink 158">
                  <a:extLst>
                    <a:ext uri="{FF2B5EF4-FFF2-40B4-BE49-F238E27FC236}">
                      <a16:creationId xmlns:a16="http://schemas.microsoft.com/office/drawing/2014/main" id="{39543DCA-B4C5-4D46-AD61-F6892894A0A3}"/>
                    </a:ext>
                  </a:extLst>
                </p:cNvPr>
                <p:cNvPicPr/>
                <p:nvPr/>
              </p:nvPicPr>
              <p:blipFill>
                <a:blip r:embed="rId263"/>
                <a:stretch>
                  <a:fillRect/>
                </a:stretch>
              </p:blipFill>
              <p:spPr>
                <a:xfrm>
                  <a:off x="1631355" y="1773307"/>
                  <a:ext cx="129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Ink 160">
                  <a:extLst>
                    <a:ext uri="{FF2B5EF4-FFF2-40B4-BE49-F238E27FC236}">
                      <a16:creationId xmlns:a16="http://schemas.microsoft.com/office/drawing/2014/main" id="{DC5827F3-BEC5-4F5C-BA47-3A273B481109}"/>
                    </a:ext>
                  </a:extLst>
                </p14:cNvPr>
                <p14:cNvContentPartPr/>
                <p14:nvPr/>
              </p14:nvContentPartPr>
              <p14:xfrm>
                <a:off x="1395555" y="1515547"/>
                <a:ext cx="168480" cy="279000"/>
              </p14:xfrm>
            </p:contentPart>
          </mc:Choice>
          <mc:Fallback>
            <p:pic>
              <p:nvPicPr>
                <p:cNvPr id="161" name="Ink 160">
                  <a:extLst>
                    <a:ext uri="{FF2B5EF4-FFF2-40B4-BE49-F238E27FC236}">
                      <a16:creationId xmlns:a16="http://schemas.microsoft.com/office/drawing/2014/main" id="{DC5827F3-BEC5-4F5C-BA47-3A273B481109}"/>
                    </a:ext>
                  </a:extLst>
                </p:cNvPr>
                <p:cNvPicPr/>
                <p:nvPr/>
              </p:nvPicPr>
              <p:blipFill>
                <a:blip r:embed="rId265"/>
                <a:stretch>
                  <a:fillRect/>
                </a:stretch>
              </p:blipFill>
              <p:spPr>
                <a:xfrm>
                  <a:off x="1386555" y="1506907"/>
                  <a:ext cx="1861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Ink 161">
                  <a:extLst>
                    <a:ext uri="{FF2B5EF4-FFF2-40B4-BE49-F238E27FC236}">
                      <a16:creationId xmlns:a16="http://schemas.microsoft.com/office/drawing/2014/main" id="{339238A7-F2A6-4ADF-9D3E-5D2614D650A9}"/>
                    </a:ext>
                  </a:extLst>
                </p14:cNvPr>
                <p14:cNvContentPartPr/>
                <p14:nvPr/>
              </p14:nvContentPartPr>
              <p14:xfrm>
                <a:off x="1575195" y="1689427"/>
                <a:ext cx="67320" cy="48240"/>
              </p14:xfrm>
            </p:contentPart>
          </mc:Choice>
          <mc:Fallback>
            <p:pic>
              <p:nvPicPr>
                <p:cNvPr id="162" name="Ink 161">
                  <a:extLst>
                    <a:ext uri="{FF2B5EF4-FFF2-40B4-BE49-F238E27FC236}">
                      <a16:creationId xmlns:a16="http://schemas.microsoft.com/office/drawing/2014/main" id="{339238A7-F2A6-4ADF-9D3E-5D2614D650A9}"/>
                    </a:ext>
                  </a:extLst>
                </p:cNvPr>
                <p:cNvPicPr/>
                <p:nvPr/>
              </p:nvPicPr>
              <p:blipFill>
                <a:blip r:embed="rId267"/>
                <a:stretch>
                  <a:fillRect/>
                </a:stretch>
              </p:blipFill>
              <p:spPr>
                <a:xfrm>
                  <a:off x="1566555" y="1680427"/>
                  <a:ext cx="84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Ink 162">
                  <a:extLst>
                    <a:ext uri="{FF2B5EF4-FFF2-40B4-BE49-F238E27FC236}">
                      <a16:creationId xmlns:a16="http://schemas.microsoft.com/office/drawing/2014/main" id="{CA934072-62AC-482D-90F2-18A2897CD8E9}"/>
                    </a:ext>
                  </a:extLst>
                </p14:cNvPr>
                <p14:cNvContentPartPr/>
                <p14:nvPr/>
              </p14:nvContentPartPr>
              <p14:xfrm>
                <a:off x="1639995" y="1649107"/>
                <a:ext cx="118080" cy="93240"/>
              </p14:xfrm>
            </p:contentPart>
          </mc:Choice>
          <mc:Fallback>
            <p:pic>
              <p:nvPicPr>
                <p:cNvPr id="163" name="Ink 162">
                  <a:extLst>
                    <a:ext uri="{FF2B5EF4-FFF2-40B4-BE49-F238E27FC236}">
                      <a16:creationId xmlns:a16="http://schemas.microsoft.com/office/drawing/2014/main" id="{CA934072-62AC-482D-90F2-18A2897CD8E9}"/>
                    </a:ext>
                  </a:extLst>
                </p:cNvPr>
                <p:cNvPicPr/>
                <p:nvPr/>
              </p:nvPicPr>
              <p:blipFill>
                <a:blip r:embed="rId269"/>
                <a:stretch>
                  <a:fillRect/>
                </a:stretch>
              </p:blipFill>
              <p:spPr>
                <a:xfrm>
                  <a:off x="1631355" y="1640467"/>
                  <a:ext cx="135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Ink 163">
                  <a:extLst>
                    <a:ext uri="{FF2B5EF4-FFF2-40B4-BE49-F238E27FC236}">
                      <a16:creationId xmlns:a16="http://schemas.microsoft.com/office/drawing/2014/main" id="{70F2FAB1-3BD6-4484-9C46-B4DF3AA92B8B}"/>
                    </a:ext>
                  </a:extLst>
                </p14:cNvPr>
                <p14:cNvContentPartPr/>
                <p14:nvPr/>
              </p14:nvContentPartPr>
              <p14:xfrm>
                <a:off x="1804515" y="1681147"/>
                <a:ext cx="85680" cy="44280"/>
              </p14:xfrm>
            </p:contentPart>
          </mc:Choice>
          <mc:Fallback>
            <p:pic>
              <p:nvPicPr>
                <p:cNvPr id="164" name="Ink 163">
                  <a:extLst>
                    <a:ext uri="{FF2B5EF4-FFF2-40B4-BE49-F238E27FC236}">
                      <a16:creationId xmlns:a16="http://schemas.microsoft.com/office/drawing/2014/main" id="{70F2FAB1-3BD6-4484-9C46-B4DF3AA92B8B}"/>
                    </a:ext>
                  </a:extLst>
                </p:cNvPr>
                <p:cNvPicPr/>
                <p:nvPr/>
              </p:nvPicPr>
              <p:blipFill>
                <a:blip r:embed="rId271"/>
                <a:stretch>
                  <a:fillRect/>
                </a:stretch>
              </p:blipFill>
              <p:spPr>
                <a:xfrm>
                  <a:off x="1795515" y="1672507"/>
                  <a:ext cx="103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5" name="Ink 164">
                  <a:extLst>
                    <a:ext uri="{FF2B5EF4-FFF2-40B4-BE49-F238E27FC236}">
                      <a16:creationId xmlns:a16="http://schemas.microsoft.com/office/drawing/2014/main" id="{28EC4036-98A6-4ADA-ACC7-144132714A10}"/>
                    </a:ext>
                  </a:extLst>
                </p14:cNvPr>
                <p14:cNvContentPartPr/>
                <p14:nvPr/>
              </p14:nvContentPartPr>
              <p14:xfrm>
                <a:off x="1907115" y="1632187"/>
                <a:ext cx="90720" cy="83160"/>
              </p14:xfrm>
            </p:contentPart>
          </mc:Choice>
          <mc:Fallback>
            <p:pic>
              <p:nvPicPr>
                <p:cNvPr id="165" name="Ink 164">
                  <a:extLst>
                    <a:ext uri="{FF2B5EF4-FFF2-40B4-BE49-F238E27FC236}">
                      <a16:creationId xmlns:a16="http://schemas.microsoft.com/office/drawing/2014/main" id="{28EC4036-98A6-4ADA-ACC7-144132714A10}"/>
                    </a:ext>
                  </a:extLst>
                </p:cNvPr>
                <p:cNvPicPr/>
                <p:nvPr/>
              </p:nvPicPr>
              <p:blipFill>
                <a:blip r:embed="rId273"/>
                <a:stretch>
                  <a:fillRect/>
                </a:stretch>
              </p:blipFill>
              <p:spPr>
                <a:xfrm>
                  <a:off x="1898115" y="1623547"/>
                  <a:ext cx="108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 name="Ink 165">
                  <a:extLst>
                    <a:ext uri="{FF2B5EF4-FFF2-40B4-BE49-F238E27FC236}">
                      <a16:creationId xmlns:a16="http://schemas.microsoft.com/office/drawing/2014/main" id="{9524CE72-7C93-47C1-A477-F596EF8F412B}"/>
                    </a:ext>
                  </a:extLst>
                </p14:cNvPr>
                <p14:cNvContentPartPr/>
                <p14:nvPr/>
              </p14:nvContentPartPr>
              <p14:xfrm>
                <a:off x="2001795" y="1655947"/>
                <a:ext cx="114120" cy="53280"/>
              </p14:xfrm>
            </p:contentPart>
          </mc:Choice>
          <mc:Fallback>
            <p:pic>
              <p:nvPicPr>
                <p:cNvPr id="166" name="Ink 165">
                  <a:extLst>
                    <a:ext uri="{FF2B5EF4-FFF2-40B4-BE49-F238E27FC236}">
                      <a16:creationId xmlns:a16="http://schemas.microsoft.com/office/drawing/2014/main" id="{9524CE72-7C93-47C1-A477-F596EF8F412B}"/>
                    </a:ext>
                  </a:extLst>
                </p:cNvPr>
                <p:cNvPicPr/>
                <p:nvPr/>
              </p:nvPicPr>
              <p:blipFill>
                <a:blip r:embed="rId275"/>
                <a:stretch>
                  <a:fillRect/>
                </a:stretch>
              </p:blipFill>
              <p:spPr>
                <a:xfrm>
                  <a:off x="1993155" y="1646947"/>
                  <a:ext cx="131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Ink 166">
                  <a:extLst>
                    <a:ext uri="{FF2B5EF4-FFF2-40B4-BE49-F238E27FC236}">
                      <a16:creationId xmlns:a16="http://schemas.microsoft.com/office/drawing/2014/main" id="{755114BA-A13F-4CA2-8B07-981CEC7689D0}"/>
                    </a:ext>
                  </a:extLst>
                </p14:cNvPr>
                <p14:cNvContentPartPr/>
                <p14:nvPr/>
              </p14:nvContentPartPr>
              <p14:xfrm>
                <a:off x="2105475" y="1587547"/>
                <a:ext cx="72000" cy="64080"/>
              </p14:xfrm>
            </p:contentPart>
          </mc:Choice>
          <mc:Fallback>
            <p:pic>
              <p:nvPicPr>
                <p:cNvPr id="167" name="Ink 166">
                  <a:extLst>
                    <a:ext uri="{FF2B5EF4-FFF2-40B4-BE49-F238E27FC236}">
                      <a16:creationId xmlns:a16="http://schemas.microsoft.com/office/drawing/2014/main" id="{755114BA-A13F-4CA2-8B07-981CEC7689D0}"/>
                    </a:ext>
                  </a:extLst>
                </p:cNvPr>
                <p:cNvPicPr/>
                <p:nvPr/>
              </p:nvPicPr>
              <p:blipFill>
                <a:blip r:embed="rId277"/>
                <a:stretch>
                  <a:fillRect/>
                </a:stretch>
              </p:blipFill>
              <p:spPr>
                <a:xfrm>
                  <a:off x="2096475" y="1578547"/>
                  <a:ext cx="89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Ink 167">
                  <a:extLst>
                    <a:ext uri="{FF2B5EF4-FFF2-40B4-BE49-F238E27FC236}">
                      <a16:creationId xmlns:a16="http://schemas.microsoft.com/office/drawing/2014/main" id="{36D477AB-5000-4F03-A4E8-8A4D515DA2AC}"/>
                    </a:ext>
                  </a:extLst>
                </p14:cNvPr>
                <p14:cNvContentPartPr/>
                <p14:nvPr/>
              </p14:nvContentPartPr>
              <p14:xfrm>
                <a:off x="2180355" y="1558027"/>
                <a:ext cx="318240" cy="194400"/>
              </p14:xfrm>
            </p:contentPart>
          </mc:Choice>
          <mc:Fallback>
            <p:pic>
              <p:nvPicPr>
                <p:cNvPr id="168" name="Ink 167">
                  <a:extLst>
                    <a:ext uri="{FF2B5EF4-FFF2-40B4-BE49-F238E27FC236}">
                      <a16:creationId xmlns:a16="http://schemas.microsoft.com/office/drawing/2014/main" id="{36D477AB-5000-4F03-A4E8-8A4D515DA2AC}"/>
                    </a:ext>
                  </a:extLst>
                </p:cNvPr>
                <p:cNvPicPr/>
                <p:nvPr/>
              </p:nvPicPr>
              <p:blipFill>
                <a:blip r:embed="rId279"/>
                <a:stretch>
                  <a:fillRect/>
                </a:stretch>
              </p:blipFill>
              <p:spPr>
                <a:xfrm>
                  <a:off x="2171715" y="1549027"/>
                  <a:ext cx="335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0" name="Ink 169">
                  <a:extLst>
                    <a:ext uri="{FF2B5EF4-FFF2-40B4-BE49-F238E27FC236}">
                      <a16:creationId xmlns:a16="http://schemas.microsoft.com/office/drawing/2014/main" id="{F4254C79-1DC2-4C06-AA64-09A875586C12}"/>
                    </a:ext>
                  </a:extLst>
                </p14:cNvPr>
                <p14:cNvContentPartPr/>
                <p14:nvPr/>
              </p14:nvContentPartPr>
              <p14:xfrm>
                <a:off x="2136075" y="1770067"/>
                <a:ext cx="3960" cy="3600"/>
              </p14:xfrm>
            </p:contentPart>
          </mc:Choice>
          <mc:Fallback>
            <p:pic>
              <p:nvPicPr>
                <p:cNvPr id="170" name="Ink 169">
                  <a:extLst>
                    <a:ext uri="{FF2B5EF4-FFF2-40B4-BE49-F238E27FC236}">
                      <a16:creationId xmlns:a16="http://schemas.microsoft.com/office/drawing/2014/main" id="{F4254C79-1DC2-4C06-AA64-09A875586C12}"/>
                    </a:ext>
                  </a:extLst>
                </p:cNvPr>
                <p:cNvPicPr/>
                <p:nvPr/>
              </p:nvPicPr>
              <p:blipFill>
                <a:blip r:embed="rId281"/>
                <a:stretch>
                  <a:fillRect/>
                </a:stretch>
              </p:blipFill>
              <p:spPr>
                <a:xfrm>
                  <a:off x="2127075" y="1761067"/>
                  <a:ext cx="21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1" name="Ink 170">
                  <a:extLst>
                    <a:ext uri="{FF2B5EF4-FFF2-40B4-BE49-F238E27FC236}">
                      <a16:creationId xmlns:a16="http://schemas.microsoft.com/office/drawing/2014/main" id="{E4A55B6B-2FF0-40FE-9F7F-C7A50400D035}"/>
                    </a:ext>
                  </a:extLst>
                </p14:cNvPr>
                <p14:cNvContentPartPr/>
                <p14:nvPr/>
              </p14:nvContentPartPr>
              <p14:xfrm>
                <a:off x="2203035" y="1837027"/>
                <a:ext cx="7920" cy="134640"/>
              </p14:xfrm>
            </p:contentPart>
          </mc:Choice>
          <mc:Fallback>
            <p:pic>
              <p:nvPicPr>
                <p:cNvPr id="171" name="Ink 170">
                  <a:extLst>
                    <a:ext uri="{FF2B5EF4-FFF2-40B4-BE49-F238E27FC236}">
                      <a16:creationId xmlns:a16="http://schemas.microsoft.com/office/drawing/2014/main" id="{E4A55B6B-2FF0-40FE-9F7F-C7A50400D035}"/>
                    </a:ext>
                  </a:extLst>
                </p:cNvPr>
                <p:cNvPicPr/>
                <p:nvPr/>
              </p:nvPicPr>
              <p:blipFill>
                <a:blip r:embed="rId283"/>
                <a:stretch>
                  <a:fillRect/>
                </a:stretch>
              </p:blipFill>
              <p:spPr>
                <a:xfrm>
                  <a:off x="2194395" y="1828387"/>
                  <a:ext cx="25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2" name="Ink 171">
                  <a:extLst>
                    <a:ext uri="{FF2B5EF4-FFF2-40B4-BE49-F238E27FC236}">
                      <a16:creationId xmlns:a16="http://schemas.microsoft.com/office/drawing/2014/main" id="{A7BCD0A1-EED7-4DC6-9413-9B67CA887B59}"/>
                    </a:ext>
                  </a:extLst>
                </p14:cNvPr>
                <p14:cNvContentPartPr/>
                <p14:nvPr/>
              </p14:nvContentPartPr>
              <p14:xfrm>
                <a:off x="2080995" y="2053027"/>
                <a:ext cx="11520" cy="1080"/>
              </p14:xfrm>
            </p:contentPart>
          </mc:Choice>
          <mc:Fallback>
            <p:pic>
              <p:nvPicPr>
                <p:cNvPr id="172" name="Ink 171">
                  <a:extLst>
                    <a:ext uri="{FF2B5EF4-FFF2-40B4-BE49-F238E27FC236}">
                      <a16:creationId xmlns:a16="http://schemas.microsoft.com/office/drawing/2014/main" id="{A7BCD0A1-EED7-4DC6-9413-9B67CA887B59}"/>
                    </a:ext>
                  </a:extLst>
                </p:cNvPr>
                <p:cNvPicPr/>
                <p:nvPr/>
              </p:nvPicPr>
              <p:blipFill>
                <a:blip r:embed="rId285"/>
                <a:stretch>
                  <a:fillRect/>
                </a:stretch>
              </p:blipFill>
              <p:spPr>
                <a:xfrm>
                  <a:off x="2071995" y="2044387"/>
                  <a:ext cx="29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3" name="Ink 172">
                  <a:extLst>
                    <a:ext uri="{FF2B5EF4-FFF2-40B4-BE49-F238E27FC236}">
                      <a16:creationId xmlns:a16="http://schemas.microsoft.com/office/drawing/2014/main" id="{FADD0821-F10E-4F9C-8F56-1B6954788B1D}"/>
                    </a:ext>
                  </a:extLst>
                </p14:cNvPr>
                <p14:cNvContentPartPr/>
                <p14:nvPr/>
              </p14:nvContentPartPr>
              <p14:xfrm>
                <a:off x="1792995" y="2059867"/>
                <a:ext cx="171000" cy="43920"/>
              </p14:xfrm>
            </p:contentPart>
          </mc:Choice>
          <mc:Fallback>
            <p:pic>
              <p:nvPicPr>
                <p:cNvPr id="173" name="Ink 172">
                  <a:extLst>
                    <a:ext uri="{FF2B5EF4-FFF2-40B4-BE49-F238E27FC236}">
                      <a16:creationId xmlns:a16="http://schemas.microsoft.com/office/drawing/2014/main" id="{FADD0821-F10E-4F9C-8F56-1B6954788B1D}"/>
                    </a:ext>
                  </a:extLst>
                </p:cNvPr>
                <p:cNvPicPr/>
                <p:nvPr/>
              </p:nvPicPr>
              <p:blipFill>
                <a:blip r:embed="rId287"/>
                <a:stretch>
                  <a:fillRect/>
                </a:stretch>
              </p:blipFill>
              <p:spPr>
                <a:xfrm>
                  <a:off x="1784355" y="2051227"/>
                  <a:ext cx="188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 name="Ink 173">
                  <a:extLst>
                    <a:ext uri="{FF2B5EF4-FFF2-40B4-BE49-F238E27FC236}">
                      <a16:creationId xmlns:a16="http://schemas.microsoft.com/office/drawing/2014/main" id="{F6AF898E-C709-4C45-8FF9-41C3F52CFBBF}"/>
                    </a:ext>
                  </a:extLst>
                </p14:cNvPr>
                <p14:cNvContentPartPr/>
                <p14:nvPr/>
              </p14:nvContentPartPr>
              <p14:xfrm>
                <a:off x="2179995" y="1992907"/>
                <a:ext cx="129240" cy="45360"/>
              </p14:xfrm>
            </p:contentPart>
          </mc:Choice>
          <mc:Fallback>
            <p:pic>
              <p:nvPicPr>
                <p:cNvPr id="174" name="Ink 173">
                  <a:extLst>
                    <a:ext uri="{FF2B5EF4-FFF2-40B4-BE49-F238E27FC236}">
                      <a16:creationId xmlns:a16="http://schemas.microsoft.com/office/drawing/2014/main" id="{F6AF898E-C709-4C45-8FF9-41C3F52CFBBF}"/>
                    </a:ext>
                  </a:extLst>
                </p:cNvPr>
                <p:cNvPicPr/>
                <p:nvPr/>
              </p:nvPicPr>
              <p:blipFill>
                <a:blip r:embed="rId289"/>
                <a:stretch>
                  <a:fillRect/>
                </a:stretch>
              </p:blipFill>
              <p:spPr>
                <a:xfrm>
                  <a:off x="2171355" y="1983907"/>
                  <a:ext cx="146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5" name="Ink 174">
                  <a:extLst>
                    <a:ext uri="{FF2B5EF4-FFF2-40B4-BE49-F238E27FC236}">
                      <a16:creationId xmlns:a16="http://schemas.microsoft.com/office/drawing/2014/main" id="{90642809-92DE-4E3A-93AB-F3CA9606CD2D}"/>
                    </a:ext>
                  </a:extLst>
                </p14:cNvPr>
                <p14:cNvContentPartPr/>
                <p14:nvPr/>
              </p14:nvContentPartPr>
              <p14:xfrm>
                <a:off x="2086755" y="1912987"/>
                <a:ext cx="208440" cy="30600"/>
              </p14:xfrm>
            </p:contentPart>
          </mc:Choice>
          <mc:Fallback>
            <p:pic>
              <p:nvPicPr>
                <p:cNvPr id="175" name="Ink 174">
                  <a:extLst>
                    <a:ext uri="{FF2B5EF4-FFF2-40B4-BE49-F238E27FC236}">
                      <a16:creationId xmlns:a16="http://schemas.microsoft.com/office/drawing/2014/main" id="{90642809-92DE-4E3A-93AB-F3CA9606CD2D}"/>
                    </a:ext>
                  </a:extLst>
                </p:cNvPr>
                <p:cNvPicPr/>
                <p:nvPr/>
              </p:nvPicPr>
              <p:blipFill>
                <a:blip r:embed="rId291"/>
                <a:stretch>
                  <a:fillRect/>
                </a:stretch>
              </p:blipFill>
              <p:spPr>
                <a:xfrm>
                  <a:off x="2078115" y="1903987"/>
                  <a:ext cx="226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Ink 175">
                  <a:extLst>
                    <a:ext uri="{FF2B5EF4-FFF2-40B4-BE49-F238E27FC236}">
                      <a16:creationId xmlns:a16="http://schemas.microsoft.com/office/drawing/2014/main" id="{C363E7C0-1DCD-4B0A-9659-2AB88F8C31FD}"/>
                    </a:ext>
                  </a:extLst>
                </p14:cNvPr>
                <p14:cNvContentPartPr/>
                <p14:nvPr/>
              </p14:nvContentPartPr>
              <p14:xfrm>
                <a:off x="2072715" y="1817587"/>
                <a:ext cx="34560" cy="95760"/>
              </p14:xfrm>
            </p:contentPart>
          </mc:Choice>
          <mc:Fallback>
            <p:pic>
              <p:nvPicPr>
                <p:cNvPr id="176" name="Ink 175">
                  <a:extLst>
                    <a:ext uri="{FF2B5EF4-FFF2-40B4-BE49-F238E27FC236}">
                      <a16:creationId xmlns:a16="http://schemas.microsoft.com/office/drawing/2014/main" id="{C363E7C0-1DCD-4B0A-9659-2AB88F8C31FD}"/>
                    </a:ext>
                  </a:extLst>
                </p:cNvPr>
                <p:cNvPicPr/>
                <p:nvPr/>
              </p:nvPicPr>
              <p:blipFill>
                <a:blip r:embed="rId293"/>
                <a:stretch>
                  <a:fillRect/>
                </a:stretch>
              </p:blipFill>
              <p:spPr>
                <a:xfrm>
                  <a:off x="2063715" y="1808947"/>
                  <a:ext cx="52200" cy="113400"/>
                </a:xfrm>
                <a:prstGeom prst="rect">
                  <a:avLst/>
                </a:prstGeom>
              </p:spPr>
            </p:pic>
          </mc:Fallback>
        </mc:AlternateContent>
      </p:grpSp>
      <p:grpSp>
        <p:nvGrpSpPr>
          <p:cNvPr id="214" name="Group 213">
            <a:extLst>
              <a:ext uri="{FF2B5EF4-FFF2-40B4-BE49-F238E27FC236}">
                <a16:creationId xmlns:a16="http://schemas.microsoft.com/office/drawing/2014/main" id="{1FAB78FE-2DEA-4250-A2B1-FB8063552371}"/>
              </a:ext>
            </a:extLst>
          </p:cNvPr>
          <p:cNvGrpSpPr/>
          <p:nvPr/>
        </p:nvGrpSpPr>
        <p:grpSpPr>
          <a:xfrm>
            <a:off x="1791555" y="395587"/>
            <a:ext cx="2463120" cy="810360"/>
            <a:chOff x="1791555" y="395587"/>
            <a:chExt cx="2463120" cy="810360"/>
          </a:xfrm>
        </p:grpSpPr>
        <mc:AlternateContent xmlns:mc="http://schemas.openxmlformats.org/markup-compatibility/2006">
          <mc:Choice xmlns:p14="http://schemas.microsoft.com/office/powerpoint/2010/main" Requires="p14">
            <p:contentPart p14:bwMode="auto" r:id="rId294">
              <p14:nvContentPartPr>
                <p14:cNvPr id="178" name="Ink 177">
                  <a:extLst>
                    <a:ext uri="{FF2B5EF4-FFF2-40B4-BE49-F238E27FC236}">
                      <a16:creationId xmlns:a16="http://schemas.microsoft.com/office/drawing/2014/main" id="{3B12A06D-3E7E-41F2-B6E2-0EEFACAD6795}"/>
                    </a:ext>
                  </a:extLst>
                </p14:cNvPr>
                <p14:cNvContentPartPr/>
                <p14:nvPr/>
              </p14:nvContentPartPr>
              <p14:xfrm>
                <a:off x="1791555" y="518347"/>
                <a:ext cx="127800" cy="128520"/>
              </p14:xfrm>
            </p:contentPart>
          </mc:Choice>
          <mc:Fallback>
            <p:pic>
              <p:nvPicPr>
                <p:cNvPr id="178" name="Ink 177">
                  <a:extLst>
                    <a:ext uri="{FF2B5EF4-FFF2-40B4-BE49-F238E27FC236}">
                      <a16:creationId xmlns:a16="http://schemas.microsoft.com/office/drawing/2014/main" id="{3B12A06D-3E7E-41F2-B6E2-0EEFACAD6795}"/>
                    </a:ext>
                  </a:extLst>
                </p:cNvPr>
                <p:cNvPicPr/>
                <p:nvPr/>
              </p:nvPicPr>
              <p:blipFill>
                <a:blip r:embed="rId295"/>
                <a:stretch>
                  <a:fillRect/>
                </a:stretch>
              </p:blipFill>
              <p:spPr>
                <a:xfrm>
                  <a:off x="1782555" y="509707"/>
                  <a:ext cx="145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9" name="Ink 178">
                  <a:extLst>
                    <a:ext uri="{FF2B5EF4-FFF2-40B4-BE49-F238E27FC236}">
                      <a16:creationId xmlns:a16="http://schemas.microsoft.com/office/drawing/2014/main" id="{97A28A5B-8F8E-4524-BF71-01312AFD912D}"/>
                    </a:ext>
                  </a:extLst>
                </p14:cNvPr>
                <p14:cNvContentPartPr/>
                <p14:nvPr/>
              </p14:nvContentPartPr>
              <p14:xfrm>
                <a:off x="1907115" y="444547"/>
                <a:ext cx="222840" cy="165960"/>
              </p14:xfrm>
            </p:contentPart>
          </mc:Choice>
          <mc:Fallback>
            <p:pic>
              <p:nvPicPr>
                <p:cNvPr id="179" name="Ink 178">
                  <a:extLst>
                    <a:ext uri="{FF2B5EF4-FFF2-40B4-BE49-F238E27FC236}">
                      <a16:creationId xmlns:a16="http://schemas.microsoft.com/office/drawing/2014/main" id="{97A28A5B-8F8E-4524-BF71-01312AFD912D}"/>
                    </a:ext>
                  </a:extLst>
                </p:cNvPr>
                <p:cNvPicPr/>
                <p:nvPr/>
              </p:nvPicPr>
              <p:blipFill>
                <a:blip r:embed="rId297"/>
                <a:stretch>
                  <a:fillRect/>
                </a:stretch>
              </p:blipFill>
              <p:spPr>
                <a:xfrm>
                  <a:off x="1898115" y="435907"/>
                  <a:ext cx="240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0" name="Ink 179">
                  <a:extLst>
                    <a:ext uri="{FF2B5EF4-FFF2-40B4-BE49-F238E27FC236}">
                      <a16:creationId xmlns:a16="http://schemas.microsoft.com/office/drawing/2014/main" id="{E1CA4E23-5DF8-47A2-82A0-91E50C82DB81}"/>
                    </a:ext>
                  </a:extLst>
                </p14:cNvPr>
                <p14:cNvContentPartPr/>
                <p14:nvPr/>
              </p14:nvContentPartPr>
              <p14:xfrm>
                <a:off x="2060115" y="487027"/>
                <a:ext cx="19800" cy="18360"/>
              </p14:xfrm>
            </p:contentPart>
          </mc:Choice>
          <mc:Fallback>
            <p:pic>
              <p:nvPicPr>
                <p:cNvPr id="180" name="Ink 179">
                  <a:extLst>
                    <a:ext uri="{FF2B5EF4-FFF2-40B4-BE49-F238E27FC236}">
                      <a16:creationId xmlns:a16="http://schemas.microsoft.com/office/drawing/2014/main" id="{E1CA4E23-5DF8-47A2-82A0-91E50C82DB81}"/>
                    </a:ext>
                  </a:extLst>
                </p:cNvPr>
                <p:cNvPicPr/>
                <p:nvPr/>
              </p:nvPicPr>
              <p:blipFill>
                <a:blip r:embed="rId299"/>
                <a:stretch>
                  <a:fillRect/>
                </a:stretch>
              </p:blipFill>
              <p:spPr>
                <a:xfrm>
                  <a:off x="2051115" y="478027"/>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1" name="Ink 180">
                  <a:extLst>
                    <a:ext uri="{FF2B5EF4-FFF2-40B4-BE49-F238E27FC236}">
                      <a16:creationId xmlns:a16="http://schemas.microsoft.com/office/drawing/2014/main" id="{C6DAC0D1-0391-4C4E-88AF-4B55EBEB09FD}"/>
                    </a:ext>
                  </a:extLst>
                </p14:cNvPr>
                <p14:cNvContentPartPr/>
                <p14:nvPr/>
              </p14:nvContentPartPr>
              <p14:xfrm>
                <a:off x="2124195" y="521947"/>
                <a:ext cx="313200" cy="78480"/>
              </p14:xfrm>
            </p:contentPart>
          </mc:Choice>
          <mc:Fallback>
            <p:pic>
              <p:nvPicPr>
                <p:cNvPr id="181" name="Ink 180">
                  <a:extLst>
                    <a:ext uri="{FF2B5EF4-FFF2-40B4-BE49-F238E27FC236}">
                      <a16:creationId xmlns:a16="http://schemas.microsoft.com/office/drawing/2014/main" id="{C6DAC0D1-0391-4C4E-88AF-4B55EBEB09FD}"/>
                    </a:ext>
                  </a:extLst>
                </p:cNvPr>
                <p:cNvPicPr/>
                <p:nvPr/>
              </p:nvPicPr>
              <p:blipFill>
                <a:blip r:embed="rId301"/>
                <a:stretch>
                  <a:fillRect/>
                </a:stretch>
              </p:blipFill>
              <p:spPr>
                <a:xfrm>
                  <a:off x="2115195" y="512947"/>
                  <a:ext cx="330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Ink 181">
                  <a:extLst>
                    <a:ext uri="{FF2B5EF4-FFF2-40B4-BE49-F238E27FC236}">
                      <a16:creationId xmlns:a16="http://schemas.microsoft.com/office/drawing/2014/main" id="{40C0FA62-5EB6-4D37-A6DC-92189FE826C5}"/>
                    </a:ext>
                  </a:extLst>
                </p14:cNvPr>
                <p14:cNvContentPartPr/>
                <p14:nvPr/>
              </p14:nvContentPartPr>
              <p14:xfrm>
                <a:off x="2253795" y="442747"/>
                <a:ext cx="49680" cy="9000"/>
              </p14:xfrm>
            </p:contentPart>
          </mc:Choice>
          <mc:Fallback>
            <p:pic>
              <p:nvPicPr>
                <p:cNvPr id="182" name="Ink 181">
                  <a:extLst>
                    <a:ext uri="{FF2B5EF4-FFF2-40B4-BE49-F238E27FC236}">
                      <a16:creationId xmlns:a16="http://schemas.microsoft.com/office/drawing/2014/main" id="{40C0FA62-5EB6-4D37-A6DC-92189FE826C5}"/>
                    </a:ext>
                  </a:extLst>
                </p:cNvPr>
                <p:cNvPicPr/>
                <p:nvPr/>
              </p:nvPicPr>
              <p:blipFill>
                <a:blip r:embed="rId303"/>
                <a:stretch>
                  <a:fillRect/>
                </a:stretch>
              </p:blipFill>
              <p:spPr>
                <a:xfrm>
                  <a:off x="2245155" y="433747"/>
                  <a:ext cx="67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Ink 182">
                  <a:extLst>
                    <a:ext uri="{FF2B5EF4-FFF2-40B4-BE49-F238E27FC236}">
                      <a16:creationId xmlns:a16="http://schemas.microsoft.com/office/drawing/2014/main" id="{99D56F4E-4AB2-402E-973A-BC77C183500B}"/>
                    </a:ext>
                  </a:extLst>
                </p14:cNvPr>
                <p14:cNvContentPartPr/>
                <p14:nvPr/>
              </p14:nvContentPartPr>
              <p14:xfrm>
                <a:off x="2457555" y="395587"/>
                <a:ext cx="83160" cy="210960"/>
              </p14:xfrm>
            </p:contentPart>
          </mc:Choice>
          <mc:Fallback>
            <p:pic>
              <p:nvPicPr>
                <p:cNvPr id="183" name="Ink 182">
                  <a:extLst>
                    <a:ext uri="{FF2B5EF4-FFF2-40B4-BE49-F238E27FC236}">
                      <a16:creationId xmlns:a16="http://schemas.microsoft.com/office/drawing/2014/main" id="{99D56F4E-4AB2-402E-973A-BC77C183500B}"/>
                    </a:ext>
                  </a:extLst>
                </p:cNvPr>
                <p:cNvPicPr/>
                <p:nvPr/>
              </p:nvPicPr>
              <p:blipFill>
                <a:blip r:embed="rId305"/>
                <a:stretch>
                  <a:fillRect/>
                </a:stretch>
              </p:blipFill>
              <p:spPr>
                <a:xfrm>
                  <a:off x="2448555" y="386947"/>
                  <a:ext cx="100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Ink 183">
                  <a:extLst>
                    <a:ext uri="{FF2B5EF4-FFF2-40B4-BE49-F238E27FC236}">
                      <a16:creationId xmlns:a16="http://schemas.microsoft.com/office/drawing/2014/main" id="{27CD9E10-B975-4A61-9E55-975EE658A2A5}"/>
                    </a:ext>
                  </a:extLst>
                </p14:cNvPr>
                <p14:cNvContentPartPr/>
                <p14:nvPr/>
              </p14:nvContentPartPr>
              <p14:xfrm>
                <a:off x="2581755" y="522307"/>
                <a:ext cx="101880" cy="50040"/>
              </p14:xfrm>
            </p:contentPart>
          </mc:Choice>
          <mc:Fallback>
            <p:pic>
              <p:nvPicPr>
                <p:cNvPr id="184" name="Ink 183">
                  <a:extLst>
                    <a:ext uri="{FF2B5EF4-FFF2-40B4-BE49-F238E27FC236}">
                      <a16:creationId xmlns:a16="http://schemas.microsoft.com/office/drawing/2014/main" id="{27CD9E10-B975-4A61-9E55-975EE658A2A5}"/>
                    </a:ext>
                  </a:extLst>
                </p:cNvPr>
                <p:cNvPicPr/>
                <p:nvPr/>
              </p:nvPicPr>
              <p:blipFill>
                <a:blip r:embed="rId307"/>
                <a:stretch>
                  <a:fillRect/>
                </a:stretch>
              </p:blipFill>
              <p:spPr>
                <a:xfrm>
                  <a:off x="2572755" y="513307"/>
                  <a:ext cx="119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Ink 184">
                  <a:extLst>
                    <a:ext uri="{FF2B5EF4-FFF2-40B4-BE49-F238E27FC236}">
                      <a16:creationId xmlns:a16="http://schemas.microsoft.com/office/drawing/2014/main" id="{81EFDED3-C4E7-4913-B625-9A6E945229C1}"/>
                    </a:ext>
                  </a:extLst>
                </p14:cNvPr>
                <p14:cNvContentPartPr/>
                <p14:nvPr/>
              </p14:nvContentPartPr>
              <p14:xfrm>
                <a:off x="2686155" y="510787"/>
                <a:ext cx="137160" cy="72720"/>
              </p14:xfrm>
            </p:contentPart>
          </mc:Choice>
          <mc:Fallback>
            <p:pic>
              <p:nvPicPr>
                <p:cNvPr id="185" name="Ink 184">
                  <a:extLst>
                    <a:ext uri="{FF2B5EF4-FFF2-40B4-BE49-F238E27FC236}">
                      <a16:creationId xmlns:a16="http://schemas.microsoft.com/office/drawing/2014/main" id="{81EFDED3-C4E7-4913-B625-9A6E945229C1}"/>
                    </a:ext>
                  </a:extLst>
                </p:cNvPr>
                <p:cNvPicPr/>
                <p:nvPr/>
              </p:nvPicPr>
              <p:blipFill>
                <a:blip r:embed="rId309"/>
                <a:stretch>
                  <a:fillRect/>
                </a:stretch>
              </p:blipFill>
              <p:spPr>
                <a:xfrm>
                  <a:off x="2677155" y="501787"/>
                  <a:ext cx="154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Ink 185">
                  <a:extLst>
                    <a:ext uri="{FF2B5EF4-FFF2-40B4-BE49-F238E27FC236}">
                      <a16:creationId xmlns:a16="http://schemas.microsoft.com/office/drawing/2014/main" id="{FF59BA4C-02A6-4CEF-85C5-628F8CAB2E42}"/>
                    </a:ext>
                  </a:extLst>
                </p14:cNvPr>
                <p14:cNvContentPartPr/>
                <p14:nvPr/>
              </p14:nvContentPartPr>
              <p14:xfrm>
                <a:off x="2799555" y="435907"/>
                <a:ext cx="156240" cy="150840"/>
              </p14:xfrm>
            </p:contentPart>
          </mc:Choice>
          <mc:Fallback>
            <p:pic>
              <p:nvPicPr>
                <p:cNvPr id="186" name="Ink 185">
                  <a:extLst>
                    <a:ext uri="{FF2B5EF4-FFF2-40B4-BE49-F238E27FC236}">
                      <a16:creationId xmlns:a16="http://schemas.microsoft.com/office/drawing/2014/main" id="{FF59BA4C-02A6-4CEF-85C5-628F8CAB2E42}"/>
                    </a:ext>
                  </a:extLst>
                </p:cNvPr>
                <p:cNvPicPr/>
                <p:nvPr/>
              </p:nvPicPr>
              <p:blipFill>
                <a:blip r:embed="rId311"/>
                <a:stretch>
                  <a:fillRect/>
                </a:stretch>
              </p:blipFill>
              <p:spPr>
                <a:xfrm>
                  <a:off x="2790915" y="426907"/>
                  <a:ext cx="173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Ink 186">
                  <a:extLst>
                    <a:ext uri="{FF2B5EF4-FFF2-40B4-BE49-F238E27FC236}">
                      <a16:creationId xmlns:a16="http://schemas.microsoft.com/office/drawing/2014/main" id="{709F9858-1645-4CC3-9E54-19C00A317065}"/>
                    </a:ext>
                  </a:extLst>
                </p14:cNvPr>
                <p14:cNvContentPartPr/>
                <p14:nvPr/>
              </p14:nvContentPartPr>
              <p14:xfrm>
                <a:off x="3003315" y="481267"/>
                <a:ext cx="79560" cy="102960"/>
              </p14:xfrm>
            </p:contentPart>
          </mc:Choice>
          <mc:Fallback>
            <p:pic>
              <p:nvPicPr>
                <p:cNvPr id="187" name="Ink 186">
                  <a:extLst>
                    <a:ext uri="{FF2B5EF4-FFF2-40B4-BE49-F238E27FC236}">
                      <a16:creationId xmlns:a16="http://schemas.microsoft.com/office/drawing/2014/main" id="{709F9858-1645-4CC3-9E54-19C00A317065}"/>
                    </a:ext>
                  </a:extLst>
                </p:cNvPr>
                <p:cNvPicPr/>
                <p:nvPr/>
              </p:nvPicPr>
              <p:blipFill>
                <a:blip r:embed="rId313"/>
                <a:stretch>
                  <a:fillRect/>
                </a:stretch>
              </p:blipFill>
              <p:spPr>
                <a:xfrm>
                  <a:off x="2994315" y="472267"/>
                  <a:ext cx="97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8" name="Ink 187">
                  <a:extLst>
                    <a:ext uri="{FF2B5EF4-FFF2-40B4-BE49-F238E27FC236}">
                      <a16:creationId xmlns:a16="http://schemas.microsoft.com/office/drawing/2014/main" id="{C272113B-1D38-4B8B-BF92-C9CACABFB041}"/>
                    </a:ext>
                  </a:extLst>
                </p14:cNvPr>
                <p14:cNvContentPartPr/>
                <p14:nvPr/>
              </p14:nvContentPartPr>
              <p14:xfrm>
                <a:off x="3148755" y="441307"/>
                <a:ext cx="296280" cy="97200"/>
              </p14:xfrm>
            </p:contentPart>
          </mc:Choice>
          <mc:Fallback>
            <p:pic>
              <p:nvPicPr>
                <p:cNvPr id="188" name="Ink 187">
                  <a:extLst>
                    <a:ext uri="{FF2B5EF4-FFF2-40B4-BE49-F238E27FC236}">
                      <a16:creationId xmlns:a16="http://schemas.microsoft.com/office/drawing/2014/main" id="{C272113B-1D38-4B8B-BF92-C9CACABFB041}"/>
                    </a:ext>
                  </a:extLst>
                </p:cNvPr>
                <p:cNvPicPr/>
                <p:nvPr/>
              </p:nvPicPr>
              <p:blipFill>
                <a:blip r:embed="rId315"/>
                <a:stretch>
                  <a:fillRect/>
                </a:stretch>
              </p:blipFill>
              <p:spPr>
                <a:xfrm>
                  <a:off x="3139755" y="432307"/>
                  <a:ext cx="313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9" name="Ink 188">
                  <a:extLst>
                    <a:ext uri="{FF2B5EF4-FFF2-40B4-BE49-F238E27FC236}">
                      <a16:creationId xmlns:a16="http://schemas.microsoft.com/office/drawing/2014/main" id="{706CC332-594B-4216-9DBA-B2413063443F}"/>
                    </a:ext>
                  </a:extLst>
                </p14:cNvPr>
                <p14:cNvContentPartPr/>
                <p14:nvPr/>
              </p14:nvContentPartPr>
              <p14:xfrm>
                <a:off x="2707035" y="449227"/>
                <a:ext cx="155520" cy="2880"/>
              </p14:xfrm>
            </p:contentPart>
          </mc:Choice>
          <mc:Fallback>
            <p:pic>
              <p:nvPicPr>
                <p:cNvPr id="189" name="Ink 188">
                  <a:extLst>
                    <a:ext uri="{FF2B5EF4-FFF2-40B4-BE49-F238E27FC236}">
                      <a16:creationId xmlns:a16="http://schemas.microsoft.com/office/drawing/2014/main" id="{706CC332-594B-4216-9DBA-B2413063443F}"/>
                    </a:ext>
                  </a:extLst>
                </p:cNvPr>
                <p:cNvPicPr/>
                <p:nvPr/>
              </p:nvPicPr>
              <p:blipFill>
                <a:blip r:embed="rId317"/>
                <a:stretch>
                  <a:fillRect/>
                </a:stretch>
              </p:blipFill>
              <p:spPr>
                <a:xfrm>
                  <a:off x="2698395" y="440587"/>
                  <a:ext cx="173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Ink 190">
                  <a:extLst>
                    <a:ext uri="{FF2B5EF4-FFF2-40B4-BE49-F238E27FC236}">
                      <a16:creationId xmlns:a16="http://schemas.microsoft.com/office/drawing/2014/main" id="{1BB00D99-EF4F-4B5D-9880-4B8A7DC5B09B}"/>
                    </a:ext>
                  </a:extLst>
                </p14:cNvPr>
                <p14:cNvContentPartPr/>
                <p14:nvPr/>
              </p14:nvContentPartPr>
              <p14:xfrm>
                <a:off x="1816035" y="680707"/>
                <a:ext cx="19440" cy="141840"/>
              </p14:xfrm>
            </p:contentPart>
          </mc:Choice>
          <mc:Fallback>
            <p:pic>
              <p:nvPicPr>
                <p:cNvPr id="191" name="Ink 190">
                  <a:extLst>
                    <a:ext uri="{FF2B5EF4-FFF2-40B4-BE49-F238E27FC236}">
                      <a16:creationId xmlns:a16="http://schemas.microsoft.com/office/drawing/2014/main" id="{1BB00D99-EF4F-4B5D-9880-4B8A7DC5B09B}"/>
                    </a:ext>
                  </a:extLst>
                </p:cNvPr>
                <p:cNvPicPr/>
                <p:nvPr/>
              </p:nvPicPr>
              <p:blipFill>
                <a:blip r:embed="rId319"/>
                <a:stretch>
                  <a:fillRect/>
                </a:stretch>
              </p:blipFill>
              <p:spPr>
                <a:xfrm>
                  <a:off x="1807395" y="672067"/>
                  <a:ext cx="3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2" name="Ink 191">
                  <a:extLst>
                    <a:ext uri="{FF2B5EF4-FFF2-40B4-BE49-F238E27FC236}">
                      <a16:creationId xmlns:a16="http://schemas.microsoft.com/office/drawing/2014/main" id="{3C55A038-3529-4D68-A80B-348E6DE0E994}"/>
                    </a:ext>
                  </a:extLst>
                </p14:cNvPr>
                <p14:cNvContentPartPr/>
                <p14:nvPr/>
              </p14:nvContentPartPr>
              <p14:xfrm>
                <a:off x="1792275" y="744427"/>
                <a:ext cx="154080" cy="147600"/>
              </p14:xfrm>
            </p:contentPart>
          </mc:Choice>
          <mc:Fallback>
            <p:pic>
              <p:nvPicPr>
                <p:cNvPr id="192" name="Ink 191">
                  <a:extLst>
                    <a:ext uri="{FF2B5EF4-FFF2-40B4-BE49-F238E27FC236}">
                      <a16:creationId xmlns:a16="http://schemas.microsoft.com/office/drawing/2014/main" id="{3C55A038-3529-4D68-A80B-348E6DE0E994}"/>
                    </a:ext>
                  </a:extLst>
                </p:cNvPr>
                <p:cNvPicPr/>
                <p:nvPr/>
              </p:nvPicPr>
              <p:blipFill>
                <a:blip r:embed="rId321"/>
                <a:stretch>
                  <a:fillRect/>
                </a:stretch>
              </p:blipFill>
              <p:spPr>
                <a:xfrm>
                  <a:off x="1783275" y="735427"/>
                  <a:ext cx="171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3" name="Ink 192">
                  <a:extLst>
                    <a:ext uri="{FF2B5EF4-FFF2-40B4-BE49-F238E27FC236}">
                      <a16:creationId xmlns:a16="http://schemas.microsoft.com/office/drawing/2014/main" id="{15D46D99-30BC-4D4D-B095-6172D1EC486B}"/>
                    </a:ext>
                  </a:extLst>
                </p14:cNvPr>
                <p14:cNvContentPartPr/>
                <p14:nvPr/>
              </p14:nvContentPartPr>
              <p14:xfrm>
                <a:off x="1921155" y="764227"/>
                <a:ext cx="360" cy="360"/>
              </p14:xfrm>
            </p:contentPart>
          </mc:Choice>
          <mc:Fallback>
            <p:pic>
              <p:nvPicPr>
                <p:cNvPr id="193" name="Ink 192">
                  <a:extLst>
                    <a:ext uri="{FF2B5EF4-FFF2-40B4-BE49-F238E27FC236}">
                      <a16:creationId xmlns:a16="http://schemas.microsoft.com/office/drawing/2014/main" id="{15D46D99-30BC-4D4D-B095-6172D1EC486B}"/>
                    </a:ext>
                  </a:extLst>
                </p:cNvPr>
                <p:cNvPicPr/>
                <p:nvPr/>
              </p:nvPicPr>
              <p:blipFill>
                <a:blip r:embed="rId323"/>
                <a:stretch>
                  <a:fillRect/>
                </a:stretch>
              </p:blipFill>
              <p:spPr>
                <a:xfrm>
                  <a:off x="1912515" y="7552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Ink 193">
                  <a:extLst>
                    <a:ext uri="{FF2B5EF4-FFF2-40B4-BE49-F238E27FC236}">
                      <a16:creationId xmlns:a16="http://schemas.microsoft.com/office/drawing/2014/main" id="{A1F68FC6-5421-419D-BE6C-CA7AE4F091BA}"/>
                    </a:ext>
                  </a:extLst>
                </p14:cNvPr>
                <p14:cNvContentPartPr/>
                <p14:nvPr/>
              </p14:nvContentPartPr>
              <p14:xfrm>
                <a:off x="1974075" y="753787"/>
                <a:ext cx="101520" cy="64800"/>
              </p14:xfrm>
            </p:contentPart>
          </mc:Choice>
          <mc:Fallback>
            <p:pic>
              <p:nvPicPr>
                <p:cNvPr id="194" name="Ink 193">
                  <a:extLst>
                    <a:ext uri="{FF2B5EF4-FFF2-40B4-BE49-F238E27FC236}">
                      <a16:creationId xmlns:a16="http://schemas.microsoft.com/office/drawing/2014/main" id="{A1F68FC6-5421-419D-BE6C-CA7AE4F091BA}"/>
                    </a:ext>
                  </a:extLst>
                </p:cNvPr>
                <p:cNvPicPr/>
                <p:nvPr/>
              </p:nvPicPr>
              <p:blipFill>
                <a:blip r:embed="rId325"/>
                <a:stretch>
                  <a:fillRect/>
                </a:stretch>
              </p:blipFill>
              <p:spPr>
                <a:xfrm>
                  <a:off x="1965435" y="745147"/>
                  <a:ext cx="119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5" name="Ink 194">
                  <a:extLst>
                    <a:ext uri="{FF2B5EF4-FFF2-40B4-BE49-F238E27FC236}">
                      <a16:creationId xmlns:a16="http://schemas.microsoft.com/office/drawing/2014/main" id="{3CDD51F4-9ECE-4B21-A761-85644A62C7A7}"/>
                    </a:ext>
                  </a:extLst>
                </p14:cNvPr>
                <p14:cNvContentPartPr/>
                <p14:nvPr/>
              </p14:nvContentPartPr>
              <p14:xfrm>
                <a:off x="2106915" y="634267"/>
                <a:ext cx="141840" cy="302040"/>
              </p14:xfrm>
            </p:contentPart>
          </mc:Choice>
          <mc:Fallback>
            <p:pic>
              <p:nvPicPr>
                <p:cNvPr id="195" name="Ink 194">
                  <a:extLst>
                    <a:ext uri="{FF2B5EF4-FFF2-40B4-BE49-F238E27FC236}">
                      <a16:creationId xmlns:a16="http://schemas.microsoft.com/office/drawing/2014/main" id="{3CDD51F4-9ECE-4B21-A761-85644A62C7A7}"/>
                    </a:ext>
                  </a:extLst>
                </p:cNvPr>
                <p:cNvPicPr/>
                <p:nvPr/>
              </p:nvPicPr>
              <p:blipFill>
                <a:blip r:embed="rId327"/>
                <a:stretch>
                  <a:fillRect/>
                </a:stretch>
              </p:blipFill>
              <p:spPr>
                <a:xfrm>
                  <a:off x="2098275" y="625627"/>
                  <a:ext cx="1594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6" name="Ink 195">
                  <a:extLst>
                    <a:ext uri="{FF2B5EF4-FFF2-40B4-BE49-F238E27FC236}">
                      <a16:creationId xmlns:a16="http://schemas.microsoft.com/office/drawing/2014/main" id="{47B1E347-F894-4000-999C-1F00A52EF6EE}"/>
                    </a:ext>
                  </a:extLst>
                </p14:cNvPr>
                <p14:cNvContentPartPr/>
                <p14:nvPr/>
              </p14:nvContentPartPr>
              <p14:xfrm>
                <a:off x="2274675" y="652627"/>
                <a:ext cx="38520" cy="175680"/>
              </p14:xfrm>
            </p:contentPart>
          </mc:Choice>
          <mc:Fallback>
            <p:pic>
              <p:nvPicPr>
                <p:cNvPr id="196" name="Ink 195">
                  <a:extLst>
                    <a:ext uri="{FF2B5EF4-FFF2-40B4-BE49-F238E27FC236}">
                      <a16:creationId xmlns:a16="http://schemas.microsoft.com/office/drawing/2014/main" id="{47B1E347-F894-4000-999C-1F00A52EF6EE}"/>
                    </a:ext>
                  </a:extLst>
                </p:cNvPr>
                <p:cNvPicPr/>
                <p:nvPr/>
              </p:nvPicPr>
              <p:blipFill>
                <a:blip r:embed="rId329"/>
                <a:stretch>
                  <a:fillRect/>
                </a:stretch>
              </p:blipFill>
              <p:spPr>
                <a:xfrm>
                  <a:off x="2266035" y="643987"/>
                  <a:ext cx="56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7" name="Ink 196">
                  <a:extLst>
                    <a:ext uri="{FF2B5EF4-FFF2-40B4-BE49-F238E27FC236}">
                      <a16:creationId xmlns:a16="http://schemas.microsoft.com/office/drawing/2014/main" id="{42C193BF-18FA-414F-95F5-C25E1F2DE369}"/>
                    </a:ext>
                  </a:extLst>
                </p14:cNvPr>
                <p14:cNvContentPartPr/>
                <p14:nvPr/>
              </p14:nvContentPartPr>
              <p14:xfrm>
                <a:off x="2342715" y="737947"/>
                <a:ext cx="215640" cy="71640"/>
              </p14:xfrm>
            </p:contentPart>
          </mc:Choice>
          <mc:Fallback>
            <p:pic>
              <p:nvPicPr>
                <p:cNvPr id="197" name="Ink 196">
                  <a:extLst>
                    <a:ext uri="{FF2B5EF4-FFF2-40B4-BE49-F238E27FC236}">
                      <a16:creationId xmlns:a16="http://schemas.microsoft.com/office/drawing/2014/main" id="{42C193BF-18FA-414F-95F5-C25E1F2DE369}"/>
                    </a:ext>
                  </a:extLst>
                </p:cNvPr>
                <p:cNvPicPr/>
                <p:nvPr/>
              </p:nvPicPr>
              <p:blipFill>
                <a:blip r:embed="rId331"/>
                <a:stretch>
                  <a:fillRect/>
                </a:stretch>
              </p:blipFill>
              <p:spPr>
                <a:xfrm>
                  <a:off x="2333715" y="728947"/>
                  <a:ext cx="233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9" name="Ink 198">
                  <a:extLst>
                    <a:ext uri="{FF2B5EF4-FFF2-40B4-BE49-F238E27FC236}">
                      <a16:creationId xmlns:a16="http://schemas.microsoft.com/office/drawing/2014/main" id="{DFF872D9-1B39-4D74-A2A1-7CD9902BFE89}"/>
                    </a:ext>
                  </a:extLst>
                </p14:cNvPr>
                <p14:cNvContentPartPr/>
                <p14:nvPr/>
              </p14:nvContentPartPr>
              <p14:xfrm>
                <a:off x="1840155" y="970507"/>
                <a:ext cx="184320" cy="124200"/>
              </p14:xfrm>
            </p:contentPart>
          </mc:Choice>
          <mc:Fallback>
            <p:pic>
              <p:nvPicPr>
                <p:cNvPr id="199" name="Ink 198">
                  <a:extLst>
                    <a:ext uri="{FF2B5EF4-FFF2-40B4-BE49-F238E27FC236}">
                      <a16:creationId xmlns:a16="http://schemas.microsoft.com/office/drawing/2014/main" id="{DFF872D9-1B39-4D74-A2A1-7CD9902BFE89}"/>
                    </a:ext>
                  </a:extLst>
                </p:cNvPr>
                <p:cNvPicPr/>
                <p:nvPr/>
              </p:nvPicPr>
              <p:blipFill>
                <a:blip r:embed="rId333"/>
                <a:stretch>
                  <a:fillRect/>
                </a:stretch>
              </p:blipFill>
              <p:spPr>
                <a:xfrm>
                  <a:off x="1831515" y="961867"/>
                  <a:ext cx="201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0" name="Ink 199">
                  <a:extLst>
                    <a:ext uri="{FF2B5EF4-FFF2-40B4-BE49-F238E27FC236}">
                      <a16:creationId xmlns:a16="http://schemas.microsoft.com/office/drawing/2014/main" id="{28ECE986-2C60-476A-A37A-772DA3D2A84E}"/>
                    </a:ext>
                  </a:extLst>
                </p14:cNvPr>
                <p14:cNvContentPartPr/>
                <p14:nvPr/>
              </p14:nvContentPartPr>
              <p14:xfrm>
                <a:off x="2029875" y="958987"/>
                <a:ext cx="388080" cy="117000"/>
              </p14:xfrm>
            </p:contentPart>
          </mc:Choice>
          <mc:Fallback>
            <p:pic>
              <p:nvPicPr>
                <p:cNvPr id="200" name="Ink 199">
                  <a:extLst>
                    <a:ext uri="{FF2B5EF4-FFF2-40B4-BE49-F238E27FC236}">
                      <a16:creationId xmlns:a16="http://schemas.microsoft.com/office/drawing/2014/main" id="{28ECE986-2C60-476A-A37A-772DA3D2A84E}"/>
                    </a:ext>
                  </a:extLst>
                </p:cNvPr>
                <p:cNvPicPr/>
                <p:nvPr/>
              </p:nvPicPr>
              <p:blipFill>
                <a:blip r:embed="rId335"/>
                <a:stretch>
                  <a:fillRect/>
                </a:stretch>
              </p:blipFill>
              <p:spPr>
                <a:xfrm>
                  <a:off x="2021235" y="950347"/>
                  <a:ext cx="405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1" name="Ink 200">
                  <a:extLst>
                    <a:ext uri="{FF2B5EF4-FFF2-40B4-BE49-F238E27FC236}">
                      <a16:creationId xmlns:a16="http://schemas.microsoft.com/office/drawing/2014/main" id="{9CDED96A-1B0B-4081-A9CA-0E710B58AAF7}"/>
                    </a:ext>
                  </a:extLst>
                </p14:cNvPr>
                <p14:cNvContentPartPr/>
                <p14:nvPr/>
              </p14:nvContentPartPr>
              <p14:xfrm>
                <a:off x="2362875" y="989587"/>
                <a:ext cx="60120" cy="27720"/>
              </p14:xfrm>
            </p:contentPart>
          </mc:Choice>
          <mc:Fallback>
            <p:pic>
              <p:nvPicPr>
                <p:cNvPr id="201" name="Ink 200">
                  <a:extLst>
                    <a:ext uri="{FF2B5EF4-FFF2-40B4-BE49-F238E27FC236}">
                      <a16:creationId xmlns:a16="http://schemas.microsoft.com/office/drawing/2014/main" id="{9CDED96A-1B0B-4081-A9CA-0E710B58AAF7}"/>
                    </a:ext>
                  </a:extLst>
                </p:cNvPr>
                <p:cNvPicPr/>
                <p:nvPr/>
              </p:nvPicPr>
              <p:blipFill>
                <a:blip r:embed="rId337"/>
                <a:stretch>
                  <a:fillRect/>
                </a:stretch>
              </p:blipFill>
              <p:spPr>
                <a:xfrm>
                  <a:off x="2353875" y="980587"/>
                  <a:ext cx="77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2" name="Ink 201">
                  <a:extLst>
                    <a:ext uri="{FF2B5EF4-FFF2-40B4-BE49-F238E27FC236}">
                      <a16:creationId xmlns:a16="http://schemas.microsoft.com/office/drawing/2014/main" id="{21244DB0-EC46-4A79-9416-69DD0CF5D22F}"/>
                    </a:ext>
                  </a:extLst>
                </p14:cNvPr>
                <p14:cNvContentPartPr/>
                <p14:nvPr/>
              </p14:nvContentPartPr>
              <p14:xfrm>
                <a:off x="2491395" y="912187"/>
                <a:ext cx="77760" cy="64440"/>
              </p14:xfrm>
            </p:contentPart>
          </mc:Choice>
          <mc:Fallback>
            <p:pic>
              <p:nvPicPr>
                <p:cNvPr id="202" name="Ink 201">
                  <a:extLst>
                    <a:ext uri="{FF2B5EF4-FFF2-40B4-BE49-F238E27FC236}">
                      <a16:creationId xmlns:a16="http://schemas.microsoft.com/office/drawing/2014/main" id="{21244DB0-EC46-4A79-9416-69DD0CF5D22F}"/>
                    </a:ext>
                  </a:extLst>
                </p:cNvPr>
                <p:cNvPicPr/>
                <p:nvPr/>
              </p:nvPicPr>
              <p:blipFill>
                <a:blip r:embed="rId339"/>
                <a:stretch>
                  <a:fillRect/>
                </a:stretch>
              </p:blipFill>
              <p:spPr>
                <a:xfrm>
                  <a:off x="2482755" y="903187"/>
                  <a:ext cx="95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3" name="Ink 202">
                  <a:extLst>
                    <a:ext uri="{FF2B5EF4-FFF2-40B4-BE49-F238E27FC236}">
                      <a16:creationId xmlns:a16="http://schemas.microsoft.com/office/drawing/2014/main" id="{20C29332-60F4-4EF7-A22D-D10565B415DF}"/>
                    </a:ext>
                  </a:extLst>
                </p14:cNvPr>
                <p14:cNvContentPartPr/>
                <p14:nvPr/>
              </p14:nvContentPartPr>
              <p14:xfrm>
                <a:off x="2691555" y="861067"/>
                <a:ext cx="116280" cy="344880"/>
              </p14:xfrm>
            </p:contentPart>
          </mc:Choice>
          <mc:Fallback>
            <p:pic>
              <p:nvPicPr>
                <p:cNvPr id="203" name="Ink 202">
                  <a:extLst>
                    <a:ext uri="{FF2B5EF4-FFF2-40B4-BE49-F238E27FC236}">
                      <a16:creationId xmlns:a16="http://schemas.microsoft.com/office/drawing/2014/main" id="{20C29332-60F4-4EF7-A22D-D10565B415DF}"/>
                    </a:ext>
                  </a:extLst>
                </p:cNvPr>
                <p:cNvPicPr/>
                <p:nvPr/>
              </p:nvPicPr>
              <p:blipFill>
                <a:blip r:embed="rId341"/>
                <a:stretch>
                  <a:fillRect/>
                </a:stretch>
              </p:blipFill>
              <p:spPr>
                <a:xfrm>
                  <a:off x="2682555" y="852067"/>
                  <a:ext cx="1339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4" name="Ink 203">
                  <a:extLst>
                    <a:ext uri="{FF2B5EF4-FFF2-40B4-BE49-F238E27FC236}">
                      <a16:creationId xmlns:a16="http://schemas.microsoft.com/office/drawing/2014/main" id="{6C46E918-4C45-4C77-8322-71808FB597F6}"/>
                    </a:ext>
                  </a:extLst>
                </p14:cNvPr>
                <p14:cNvContentPartPr/>
                <p14:nvPr/>
              </p14:nvContentPartPr>
              <p14:xfrm>
                <a:off x="2734755" y="1063387"/>
                <a:ext cx="107640" cy="63360"/>
              </p14:xfrm>
            </p:contentPart>
          </mc:Choice>
          <mc:Fallback>
            <p:pic>
              <p:nvPicPr>
                <p:cNvPr id="204" name="Ink 203">
                  <a:extLst>
                    <a:ext uri="{FF2B5EF4-FFF2-40B4-BE49-F238E27FC236}">
                      <a16:creationId xmlns:a16="http://schemas.microsoft.com/office/drawing/2014/main" id="{6C46E918-4C45-4C77-8322-71808FB597F6}"/>
                    </a:ext>
                  </a:extLst>
                </p:cNvPr>
                <p:cNvPicPr/>
                <p:nvPr/>
              </p:nvPicPr>
              <p:blipFill>
                <a:blip r:embed="rId343"/>
                <a:stretch>
                  <a:fillRect/>
                </a:stretch>
              </p:blipFill>
              <p:spPr>
                <a:xfrm>
                  <a:off x="2726115" y="1054387"/>
                  <a:ext cx="125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5" name="Ink 204">
                  <a:extLst>
                    <a:ext uri="{FF2B5EF4-FFF2-40B4-BE49-F238E27FC236}">
                      <a16:creationId xmlns:a16="http://schemas.microsoft.com/office/drawing/2014/main" id="{7D0BE9ED-FF24-4391-8278-61421BAB2730}"/>
                    </a:ext>
                  </a:extLst>
                </p14:cNvPr>
                <p14:cNvContentPartPr/>
                <p14:nvPr/>
              </p14:nvContentPartPr>
              <p14:xfrm>
                <a:off x="2810715" y="985267"/>
                <a:ext cx="124920" cy="78120"/>
              </p14:xfrm>
            </p:contentPart>
          </mc:Choice>
          <mc:Fallback>
            <p:pic>
              <p:nvPicPr>
                <p:cNvPr id="205" name="Ink 204">
                  <a:extLst>
                    <a:ext uri="{FF2B5EF4-FFF2-40B4-BE49-F238E27FC236}">
                      <a16:creationId xmlns:a16="http://schemas.microsoft.com/office/drawing/2014/main" id="{7D0BE9ED-FF24-4391-8278-61421BAB2730}"/>
                    </a:ext>
                  </a:extLst>
                </p:cNvPr>
                <p:cNvPicPr/>
                <p:nvPr/>
              </p:nvPicPr>
              <p:blipFill>
                <a:blip r:embed="rId345"/>
                <a:stretch>
                  <a:fillRect/>
                </a:stretch>
              </p:blipFill>
              <p:spPr>
                <a:xfrm>
                  <a:off x="2802075" y="976267"/>
                  <a:ext cx="142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6" name="Ink 205">
                  <a:extLst>
                    <a:ext uri="{FF2B5EF4-FFF2-40B4-BE49-F238E27FC236}">
                      <a16:creationId xmlns:a16="http://schemas.microsoft.com/office/drawing/2014/main" id="{E605C698-B154-4C94-94A2-A16C8DB9BD62}"/>
                    </a:ext>
                  </a:extLst>
                </p14:cNvPr>
                <p14:cNvContentPartPr/>
                <p14:nvPr/>
              </p14:nvContentPartPr>
              <p14:xfrm>
                <a:off x="2962275" y="980227"/>
                <a:ext cx="125640" cy="71640"/>
              </p14:xfrm>
            </p:contentPart>
          </mc:Choice>
          <mc:Fallback>
            <p:pic>
              <p:nvPicPr>
                <p:cNvPr id="206" name="Ink 205">
                  <a:extLst>
                    <a:ext uri="{FF2B5EF4-FFF2-40B4-BE49-F238E27FC236}">
                      <a16:creationId xmlns:a16="http://schemas.microsoft.com/office/drawing/2014/main" id="{E605C698-B154-4C94-94A2-A16C8DB9BD62}"/>
                    </a:ext>
                  </a:extLst>
                </p:cNvPr>
                <p:cNvPicPr/>
                <p:nvPr/>
              </p:nvPicPr>
              <p:blipFill>
                <a:blip r:embed="rId347"/>
                <a:stretch>
                  <a:fillRect/>
                </a:stretch>
              </p:blipFill>
              <p:spPr>
                <a:xfrm>
                  <a:off x="2953275" y="971227"/>
                  <a:ext cx="143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7" name="Ink 206">
                  <a:extLst>
                    <a:ext uri="{FF2B5EF4-FFF2-40B4-BE49-F238E27FC236}">
                      <a16:creationId xmlns:a16="http://schemas.microsoft.com/office/drawing/2014/main" id="{E7C026C2-9621-4953-8791-D52E92EADA44}"/>
                    </a:ext>
                  </a:extLst>
                </p14:cNvPr>
                <p14:cNvContentPartPr/>
                <p14:nvPr/>
              </p14:nvContentPartPr>
              <p14:xfrm>
                <a:off x="3070995" y="863227"/>
                <a:ext cx="409680" cy="172080"/>
              </p14:xfrm>
            </p:contentPart>
          </mc:Choice>
          <mc:Fallback>
            <p:pic>
              <p:nvPicPr>
                <p:cNvPr id="207" name="Ink 206">
                  <a:extLst>
                    <a:ext uri="{FF2B5EF4-FFF2-40B4-BE49-F238E27FC236}">
                      <a16:creationId xmlns:a16="http://schemas.microsoft.com/office/drawing/2014/main" id="{E7C026C2-9621-4953-8791-D52E92EADA44}"/>
                    </a:ext>
                  </a:extLst>
                </p:cNvPr>
                <p:cNvPicPr/>
                <p:nvPr/>
              </p:nvPicPr>
              <p:blipFill>
                <a:blip r:embed="rId349"/>
                <a:stretch>
                  <a:fillRect/>
                </a:stretch>
              </p:blipFill>
              <p:spPr>
                <a:xfrm>
                  <a:off x="3061995" y="854587"/>
                  <a:ext cx="427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8" name="Ink 207">
                  <a:extLst>
                    <a:ext uri="{FF2B5EF4-FFF2-40B4-BE49-F238E27FC236}">
                      <a16:creationId xmlns:a16="http://schemas.microsoft.com/office/drawing/2014/main" id="{A6305D47-F62F-4B10-B408-023BE4B649AA}"/>
                    </a:ext>
                  </a:extLst>
                </p14:cNvPr>
                <p14:cNvContentPartPr/>
                <p14:nvPr/>
              </p14:nvContentPartPr>
              <p14:xfrm>
                <a:off x="3386355" y="940987"/>
                <a:ext cx="159120" cy="155520"/>
              </p14:xfrm>
            </p:contentPart>
          </mc:Choice>
          <mc:Fallback>
            <p:pic>
              <p:nvPicPr>
                <p:cNvPr id="208" name="Ink 207">
                  <a:extLst>
                    <a:ext uri="{FF2B5EF4-FFF2-40B4-BE49-F238E27FC236}">
                      <a16:creationId xmlns:a16="http://schemas.microsoft.com/office/drawing/2014/main" id="{A6305D47-F62F-4B10-B408-023BE4B649AA}"/>
                    </a:ext>
                  </a:extLst>
                </p:cNvPr>
                <p:cNvPicPr/>
                <p:nvPr/>
              </p:nvPicPr>
              <p:blipFill>
                <a:blip r:embed="rId351"/>
                <a:stretch>
                  <a:fillRect/>
                </a:stretch>
              </p:blipFill>
              <p:spPr>
                <a:xfrm>
                  <a:off x="3377715" y="932347"/>
                  <a:ext cx="176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9" name="Ink 208">
                  <a:extLst>
                    <a:ext uri="{FF2B5EF4-FFF2-40B4-BE49-F238E27FC236}">
                      <a16:creationId xmlns:a16="http://schemas.microsoft.com/office/drawing/2014/main" id="{54D3E6D3-BE5A-4E8F-9311-118325724E02}"/>
                    </a:ext>
                  </a:extLst>
                </p14:cNvPr>
                <p14:cNvContentPartPr/>
                <p14:nvPr/>
              </p14:nvContentPartPr>
              <p14:xfrm>
                <a:off x="3025635" y="907147"/>
                <a:ext cx="154800" cy="32040"/>
              </p14:xfrm>
            </p:contentPart>
          </mc:Choice>
          <mc:Fallback>
            <p:pic>
              <p:nvPicPr>
                <p:cNvPr id="209" name="Ink 208">
                  <a:extLst>
                    <a:ext uri="{FF2B5EF4-FFF2-40B4-BE49-F238E27FC236}">
                      <a16:creationId xmlns:a16="http://schemas.microsoft.com/office/drawing/2014/main" id="{54D3E6D3-BE5A-4E8F-9311-118325724E02}"/>
                    </a:ext>
                  </a:extLst>
                </p:cNvPr>
                <p:cNvPicPr/>
                <p:nvPr/>
              </p:nvPicPr>
              <p:blipFill>
                <a:blip r:embed="rId353"/>
                <a:stretch>
                  <a:fillRect/>
                </a:stretch>
              </p:blipFill>
              <p:spPr>
                <a:xfrm>
                  <a:off x="3016635" y="898147"/>
                  <a:ext cx="172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0" name="Ink 209">
                  <a:extLst>
                    <a:ext uri="{FF2B5EF4-FFF2-40B4-BE49-F238E27FC236}">
                      <a16:creationId xmlns:a16="http://schemas.microsoft.com/office/drawing/2014/main" id="{99681ACD-4B5D-4160-B425-1CBF0DCC19B0}"/>
                    </a:ext>
                  </a:extLst>
                </p14:cNvPr>
                <p14:cNvContentPartPr/>
                <p14:nvPr/>
              </p14:nvContentPartPr>
              <p14:xfrm>
                <a:off x="3565275" y="894187"/>
                <a:ext cx="164880" cy="189000"/>
              </p14:xfrm>
            </p:contentPart>
          </mc:Choice>
          <mc:Fallback>
            <p:pic>
              <p:nvPicPr>
                <p:cNvPr id="210" name="Ink 209">
                  <a:extLst>
                    <a:ext uri="{FF2B5EF4-FFF2-40B4-BE49-F238E27FC236}">
                      <a16:creationId xmlns:a16="http://schemas.microsoft.com/office/drawing/2014/main" id="{99681ACD-4B5D-4160-B425-1CBF0DCC19B0}"/>
                    </a:ext>
                  </a:extLst>
                </p:cNvPr>
                <p:cNvPicPr/>
                <p:nvPr/>
              </p:nvPicPr>
              <p:blipFill>
                <a:blip r:embed="rId355"/>
                <a:stretch>
                  <a:fillRect/>
                </a:stretch>
              </p:blipFill>
              <p:spPr>
                <a:xfrm>
                  <a:off x="3556635" y="885547"/>
                  <a:ext cx="182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1" name="Ink 210">
                  <a:extLst>
                    <a:ext uri="{FF2B5EF4-FFF2-40B4-BE49-F238E27FC236}">
                      <a16:creationId xmlns:a16="http://schemas.microsoft.com/office/drawing/2014/main" id="{052A12F6-7C42-4CED-8B24-2BDED33E5977}"/>
                    </a:ext>
                  </a:extLst>
                </p14:cNvPr>
                <p14:cNvContentPartPr/>
                <p14:nvPr/>
              </p14:nvContentPartPr>
              <p14:xfrm>
                <a:off x="3787755" y="989947"/>
                <a:ext cx="127080" cy="67680"/>
              </p14:xfrm>
            </p:contentPart>
          </mc:Choice>
          <mc:Fallback>
            <p:pic>
              <p:nvPicPr>
                <p:cNvPr id="211" name="Ink 210">
                  <a:extLst>
                    <a:ext uri="{FF2B5EF4-FFF2-40B4-BE49-F238E27FC236}">
                      <a16:creationId xmlns:a16="http://schemas.microsoft.com/office/drawing/2014/main" id="{052A12F6-7C42-4CED-8B24-2BDED33E5977}"/>
                    </a:ext>
                  </a:extLst>
                </p:cNvPr>
                <p:cNvPicPr/>
                <p:nvPr/>
              </p:nvPicPr>
              <p:blipFill>
                <a:blip r:embed="rId357"/>
                <a:stretch>
                  <a:fillRect/>
                </a:stretch>
              </p:blipFill>
              <p:spPr>
                <a:xfrm>
                  <a:off x="3778755" y="980947"/>
                  <a:ext cx="144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2" name="Ink 211">
                  <a:extLst>
                    <a:ext uri="{FF2B5EF4-FFF2-40B4-BE49-F238E27FC236}">
                      <a16:creationId xmlns:a16="http://schemas.microsoft.com/office/drawing/2014/main" id="{2FD36649-B0EB-49AE-876E-F4A9594053D4}"/>
                    </a:ext>
                  </a:extLst>
                </p14:cNvPr>
                <p14:cNvContentPartPr/>
                <p14:nvPr/>
              </p14:nvContentPartPr>
              <p14:xfrm>
                <a:off x="3953715" y="862867"/>
                <a:ext cx="140760" cy="206280"/>
              </p14:xfrm>
            </p:contentPart>
          </mc:Choice>
          <mc:Fallback>
            <p:pic>
              <p:nvPicPr>
                <p:cNvPr id="212" name="Ink 211">
                  <a:extLst>
                    <a:ext uri="{FF2B5EF4-FFF2-40B4-BE49-F238E27FC236}">
                      <a16:creationId xmlns:a16="http://schemas.microsoft.com/office/drawing/2014/main" id="{2FD36649-B0EB-49AE-876E-F4A9594053D4}"/>
                    </a:ext>
                  </a:extLst>
                </p:cNvPr>
                <p:cNvPicPr/>
                <p:nvPr/>
              </p:nvPicPr>
              <p:blipFill>
                <a:blip r:embed="rId359"/>
                <a:stretch>
                  <a:fillRect/>
                </a:stretch>
              </p:blipFill>
              <p:spPr>
                <a:xfrm>
                  <a:off x="3944715" y="853867"/>
                  <a:ext cx="1584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3" name="Ink 212">
                  <a:extLst>
                    <a:ext uri="{FF2B5EF4-FFF2-40B4-BE49-F238E27FC236}">
                      <a16:creationId xmlns:a16="http://schemas.microsoft.com/office/drawing/2014/main" id="{46CFD798-58F4-4BC3-A9FA-A86FC9C79EF6}"/>
                    </a:ext>
                  </a:extLst>
                </p14:cNvPr>
                <p14:cNvContentPartPr/>
                <p14:nvPr/>
              </p14:nvContentPartPr>
              <p14:xfrm>
                <a:off x="4254315" y="1026307"/>
                <a:ext cx="360" cy="360"/>
              </p14:xfrm>
            </p:contentPart>
          </mc:Choice>
          <mc:Fallback>
            <p:pic>
              <p:nvPicPr>
                <p:cNvPr id="213" name="Ink 212">
                  <a:extLst>
                    <a:ext uri="{FF2B5EF4-FFF2-40B4-BE49-F238E27FC236}">
                      <a16:creationId xmlns:a16="http://schemas.microsoft.com/office/drawing/2014/main" id="{46CFD798-58F4-4BC3-A9FA-A86FC9C79EF6}"/>
                    </a:ext>
                  </a:extLst>
                </p:cNvPr>
                <p:cNvPicPr/>
                <p:nvPr/>
              </p:nvPicPr>
              <p:blipFill>
                <a:blip r:embed="rId323"/>
                <a:stretch>
                  <a:fillRect/>
                </a:stretch>
              </p:blipFill>
              <p:spPr>
                <a:xfrm>
                  <a:off x="4245675" y="1017667"/>
                  <a:ext cx="18000" cy="18000"/>
                </a:xfrm>
                <a:prstGeom prst="rect">
                  <a:avLst/>
                </a:prstGeom>
              </p:spPr>
            </p:pic>
          </mc:Fallback>
        </mc:AlternateContent>
      </p:grpSp>
      <p:grpSp>
        <p:nvGrpSpPr>
          <p:cNvPr id="232" name="Group 231">
            <a:extLst>
              <a:ext uri="{FF2B5EF4-FFF2-40B4-BE49-F238E27FC236}">
                <a16:creationId xmlns:a16="http://schemas.microsoft.com/office/drawing/2014/main" id="{DA918356-8859-46E2-AA94-1C31D02BDDAD}"/>
              </a:ext>
            </a:extLst>
          </p:cNvPr>
          <p:cNvGrpSpPr/>
          <p:nvPr/>
        </p:nvGrpSpPr>
        <p:grpSpPr>
          <a:xfrm>
            <a:off x="7369755" y="445267"/>
            <a:ext cx="146160" cy="288000"/>
            <a:chOff x="7369755" y="445267"/>
            <a:chExt cx="146160" cy="288000"/>
          </a:xfrm>
        </p:grpSpPr>
        <mc:AlternateContent xmlns:mc="http://schemas.openxmlformats.org/markup-compatibility/2006">
          <mc:Choice xmlns:p14="http://schemas.microsoft.com/office/powerpoint/2010/main" Requires="p14">
            <p:contentPart p14:bwMode="auto" r:id="rId361">
              <p14:nvContentPartPr>
                <p14:cNvPr id="215" name="Ink 214">
                  <a:extLst>
                    <a:ext uri="{FF2B5EF4-FFF2-40B4-BE49-F238E27FC236}">
                      <a16:creationId xmlns:a16="http://schemas.microsoft.com/office/drawing/2014/main" id="{6AC9CE0E-A6FE-42E9-A4D0-85AF569A193C}"/>
                    </a:ext>
                  </a:extLst>
                </p14:cNvPr>
                <p14:cNvContentPartPr/>
                <p14:nvPr/>
              </p14:nvContentPartPr>
              <p14:xfrm>
                <a:off x="7369755" y="445267"/>
                <a:ext cx="146160" cy="232200"/>
              </p14:xfrm>
            </p:contentPart>
          </mc:Choice>
          <mc:Fallback>
            <p:pic>
              <p:nvPicPr>
                <p:cNvPr id="215" name="Ink 214">
                  <a:extLst>
                    <a:ext uri="{FF2B5EF4-FFF2-40B4-BE49-F238E27FC236}">
                      <a16:creationId xmlns:a16="http://schemas.microsoft.com/office/drawing/2014/main" id="{6AC9CE0E-A6FE-42E9-A4D0-85AF569A193C}"/>
                    </a:ext>
                  </a:extLst>
                </p:cNvPr>
                <p:cNvPicPr/>
                <p:nvPr/>
              </p:nvPicPr>
              <p:blipFill>
                <a:blip r:embed="rId362"/>
                <a:stretch>
                  <a:fillRect/>
                </a:stretch>
              </p:blipFill>
              <p:spPr>
                <a:xfrm>
                  <a:off x="7361115" y="436627"/>
                  <a:ext cx="163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6" name="Ink 215">
                  <a:extLst>
                    <a:ext uri="{FF2B5EF4-FFF2-40B4-BE49-F238E27FC236}">
                      <a16:creationId xmlns:a16="http://schemas.microsoft.com/office/drawing/2014/main" id="{695C320A-CAFD-471F-9FC8-7C7309DE1CCA}"/>
                    </a:ext>
                  </a:extLst>
                </p14:cNvPr>
                <p14:cNvContentPartPr/>
                <p14:nvPr/>
              </p14:nvContentPartPr>
              <p14:xfrm>
                <a:off x="7380195" y="494947"/>
                <a:ext cx="107640" cy="238320"/>
              </p14:xfrm>
            </p:contentPart>
          </mc:Choice>
          <mc:Fallback>
            <p:pic>
              <p:nvPicPr>
                <p:cNvPr id="216" name="Ink 215">
                  <a:extLst>
                    <a:ext uri="{FF2B5EF4-FFF2-40B4-BE49-F238E27FC236}">
                      <a16:creationId xmlns:a16="http://schemas.microsoft.com/office/drawing/2014/main" id="{695C320A-CAFD-471F-9FC8-7C7309DE1CCA}"/>
                    </a:ext>
                  </a:extLst>
                </p:cNvPr>
                <p:cNvPicPr/>
                <p:nvPr/>
              </p:nvPicPr>
              <p:blipFill>
                <a:blip r:embed="rId364"/>
                <a:stretch>
                  <a:fillRect/>
                </a:stretch>
              </p:blipFill>
              <p:spPr>
                <a:xfrm>
                  <a:off x="7371555" y="485947"/>
                  <a:ext cx="125280" cy="255960"/>
                </a:xfrm>
                <a:prstGeom prst="rect">
                  <a:avLst/>
                </a:prstGeom>
              </p:spPr>
            </p:pic>
          </mc:Fallback>
        </mc:AlternateContent>
      </p:grpSp>
      <p:grpSp>
        <p:nvGrpSpPr>
          <p:cNvPr id="231" name="Group 230">
            <a:extLst>
              <a:ext uri="{FF2B5EF4-FFF2-40B4-BE49-F238E27FC236}">
                <a16:creationId xmlns:a16="http://schemas.microsoft.com/office/drawing/2014/main" id="{F3513500-8F7A-4D94-AA48-9792D08209E6}"/>
              </a:ext>
            </a:extLst>
          </p:cNvPr>
          <p:cNvGrpSpPr/>
          <p:nvPr/>
        </p:nvGrpSpPr>
        <p:grpSpPr>
          <a:xfrm>
            <a:off x="7747035" y="404947"/>
            <a:ext cx="2399760" cy="321480"/>
            <a:chOff x="7747035" y="404947"/>
            <a:chExt cx="2399760" cy="321480"/>
          </a:xfrm>
        </p:grpSpPr>
        <mc:AlternateContent xmlns:mc="http://schemas.openxmlformats.org/markup-compatibility/2006">
          <mc:Choice xmlns:p14="http://schemas.microsoft.com/office/powerpoint/2010/main" Requires="p14">
            <p:contentPart p14:bwMode="auto" r:id="rId365">
              <p14:nvContentPartPr>
                <p14:cNvPr id="217" name="Ink 216">
                  <a:extLst>
                    <a:ext uri="{FF2B5EF4-FFF2-40B4-BE49-F238E27FC236}">
                      <a16:creationId xmlns:a16="http://schemas.microsoft.com/office/drawing/2014/main" id="{D74D01A4-0722-4952-8989-3B73200DE98D}"/>
                    </a:ext>
                  </a:extLst>
                </p14:cNvPr>
                <p14:cNvContentPartPr/>
                <p14:nvPr/>
              </p14:nvContentPartPr>
              <p14:xfrm>
                <a:off x="7747035" y="638587"/>
                <a:ext cx="162720" cy="5040"/>
              </p14:xfrm>
            </p:contentPart>
          </mc:Choice>
          <mc:Fallback>
            <p:pic>
              <p:nvPicPr>
                <p:cNvPr id="217" name="Ink 216">
                  <a:extLst>
                    <a:ext uri="{FF2B5EF4-FFF2-40B4-BE49-F238E27FC236}">
                      <a16:creationId xmlns:a16="http://schemas.microsoft.com/office/drawing/2014/main" id="{D74D01A4-0722-4952-8989-3B73200DE98D}"/>
                    </a:ext>
                  </a:extLst>
                </p:cNvPr>
                <p:cNvPicPr/>
                <p:nvPr/>
              </p:nvPicPr>
              <p:blipFill>
                <a:blip r:embed="rId366"/>
                <a:stretch>
                  <a:fillRect/>
                </a:stretch>
              </p:blipFill>
              <p:spPr>
                <a:xfrm>
                  <a:off x="7738395" y="629587"/>
                  <a:ext cx="180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8" name="Ink 217">
                  <a:extLst>
                    <a:ext uri="{FF2B5EF4-FFF2-40B4-BE49-F238E27FC236}">
                      <a16:creationId xmlns:a16="http://schemas.microsoft.com/office/drawing/2014/main" id="{B0E78AA5-227E-4E1C-AC49-D0D7A4873BC7}"/>
                    </a:ext>
                  </a:extLst>
                </p14:cNvPr>
                <p14:cNvContentPartPr/>
                <p14:nvPr/>
              </p14:nvContentPartPr>
              <p14:xfrm>
                <a:off x="7941075" y="574147"/>
                <a:ext cx="155520" cy="99720"/>
              </p14:xfrm>
            </p:contentPart>
          </mc:Choice>
          <mc:Fallback>
            <p:pic>
              <p:nvPicPr>
                <p:cNvPr id="218" name="Ink 217">
                  <a:extLst>
                    <a:ext uri="{FF2B5EF4-FFF2-40B4-BE49-F238E27FC236}">
                      <a16:creationId xmlns:a16="http://schemas.microsoft.com/office/drawing/2014/main" id="{B0E78AA5-227E-4E1C-AC49-D0D7A4873BC7}"/>
                    </a:ext>
                  </a:extLst>
                </p:cNvPr>
                <p:cNvPicPr/>
                <p:nvPr/>
              </p:nvPicPr>
              <p:blipFill>
                <a:blip r:embed="rId368"/>
                <a:stretch>
                  <a:fillRect/>
                </a:stretch>
              </p:blipFill>
              <p:spPr>
                <a:xfrm>
                  <a:off x="7932075" y="565507"/>
                  <a:ext cx="173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9" name="Ink 218">
                  <a:extLst>
                    <a:ext uri="{FF2B5EF4-FFF2-40B4-BE49-F238E27FC236}">
                      <a16:creationId xmlns:a16="http://schemas.microsoft.com/office/drawing/2014/main" id="{9C43B642-7BDD-4A6D-96BC-C2A3503A4623}"/>
                    </a:ext>
                  </a:extLst>
                </p14:cNvPr>
                <p14:cNvContentPartPr/>
                <p14:nvPr/>
              </p14:nvContentPartPr>
              <p14:xfrm>
                <a:off x="8272995" y="506107"/>
                <a:ext cx="116640" cy="116280"/>
              </p14:xfrm>
            </p:contentPart>
          </mc:Choice>
          <mc:Fallback>
            <p:pic>
              <p:nvPicPr>
                <p:cNvPr id="219" name="Ink 218">
                  <a:extLst>
                    <a:ext uri="{FF2B5EF4-FFF2-40B4-BE49-F238E27FC236}">
                      <a16:creationId xmlns:a16="http://schemas.microsoft.com/office/drawing/2014/main" id="{9C43B642-7BDD-4A6D-96BC-C2A3503A4623}"/>
                    </a:ext>
                  </a:extLst>
                </p:cNvPr>
                <p:cNvPicPr/>
                <p:nvPr/>
              </p:nvPicPr>
              <p:blipFill>
                <a:blip r:embed="rId370"/>
                <a:stretch>
                  <a:fillRect/>
                </a:stretch>
              </p:blipFill>
              <p:spPr>
                <a:xfrm>
                  <a:off x="8264355" y="497467"/>
                  <a:ext cx="134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0" name="Ink 219">
                  <a:extLst>
                    <a:ext uri="{FF2B5EF4-FFF2-40B4-BE49-F238E27FC236}">
                      <a16:creationId xmlns:a16="http://schemas.microsoft.com/office/drawing/2014/main" id="{273ED88E-FF52-4D18-85CF-89AC5FCDB7DC}"/>
                    </a:ext>
                  </a:extLst>
                </p14:cNvPr>
                <p14:cNvContentPartPr/>
                <p14:nvPr/>
              </p14:nvContentPartPr>
              <p14:xfrm>
                <a:off x="8420235" y="419707"/>
                <a:ext cx="128160" cy="224640"/>
              </p14:xfrm>
            </p:contentPart>
          </mc:Choice>
          <mc:Fallback>
            <p:pic>
              <p:nvPicPr>
                <p:cNvPr id="220" name="Ink 219">
                  <a:extLst>
                    <a:ext uri="{FF2B5EF4-FFF2-40B4-BE49-F238E27FC236}">
                      <a16:creationId xmlns:a16="http://schemas.microsoft.com/office/drawing/2014/main" id="{273ED88E-FF52-4D18-85CF-89AC5FCDB7DC}"/>
                    </a:ext>
                  </a:extLst>
                </p:cNvPr>
                <p:cNvPicPr/>
                <p:nvPr/>
              </p:nvPicPr>
              <p:blipFill>
                <a:blip r:embed="rId372"/>
                <a:stretch>
                  <a:fillRect/>
                </a:stretch>
              </p:blipFill>
              <p:spPr>
                <a:xfrm>
                  <a:off x="8411595" y="411067"/>
                  <a:ext cx="145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Ink 220">
                  <a:extLst>
                    <a:ext uri="{FF2B5EF4-FFF2-40B4-BE49-F238E27FC236}">
                      <a16:creationId xmlns:a16="http://schemas.microsoft.com/office/drawing/2014/main" id="{3871DA09-0DA2-48D4-853C-EB1DA19BCCFA}"/>
                    </a:ext>
                  </a:extLst>
                </p14:cNvPr>
                <p14:cNvContentPartPr/>
                <p14:nvPr/>
              </p14:nvContentPartPr>
              <p14:xfrm>
                <a:off x="8518875" y="496387"/>
                <a:ext cx="28800" cy="1080"/>
              </p14:xfrm>
            </p:contentPart>
          </mc:Choice>
          <mc:Fallback>
            <p:pic>
              <p:nvPicPr>
                <p:cNvPr id="221" name="Ink 220">
                  <a:extLst>
                    <a:ext uri="{FF2B5EF4-FFF2-40B4-BE49-F238E27FC236}">
                      <a16:creationId xmlns:a16="http://schemas.microsoft.com/office/drawing/2014/main" id="{3871DA09-0DA2-48D4-853C-EB1DA19BCCFA}"/>
                    </a:ext>
                  </a:extLst>
                </p:cNvPr>
                <p:cNvPicPr/>
                <p:nvPr/>
              </p:nvPicPr>
              <p:blipFill>
                <a:blip r:embed="rId374"/>
                <a:stretch>
                  <a:fillRect/>
                </a:stretch>
              </p:blipFill>
              <p:spPr>
                <a:xfrm>
                  <a:off x="8509875" y="487387"/>
                  <a:ext cx="46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2" name="Ink 221">
                  <a:extLst>
                    <a:ext uri="{FF2B5EF4-FFF2-40B4-BE49-F238E27FC236}">
                      <a16:creationId xmlns:a16="http://schemas.microsoft.com/office/drawing/2014/main" id="{8FFD55B0-A18C-45D7-BB4D-59264BFDD9A2}"/>
                    </a:ext>
                  </a:extLst>
                </p14:cNvPr>
                <p14:cNvContentPartPr/>
                <p14:nvPr/>
              </p14:nvContentPartPr>
              <p14:xfrm>
                <a:off x="8582955" y="425467"/>
                <a:ext cx="477720" cy="191880"/>
              </p14:xfrm>
            </p:contentPart>
          </mc:Choice>
          <mc:Fallback>
            <p:pic>
              <p:nvPicPr>
                <p:cNvPr id="222" name="Ink 221">
                  <a:extLst>
                    <a:ext uri="{FF2B5EF4-FFF2-40B4-BE49-F238E27FC236}">
                      <a16:creationId xmlns:a16="http://schemas.microsoft.com/office/drawing/2014/main" id="{8FFD55B0-A18C-45D7-BB4D-59264BFDD9A2}"/>
                    </a:ext>
                  </a:extLst>
                </p:cNvPr>
                <p:cNvPicPr/>
                <p:nvPr/>
              </p:nvPicPr>
              <p:blipFill>
                <a:blip r:embed="rId376"/>
                <a:stretch>
                  <a:fillRect/>
                </a:stretch>
              </p:blipFill>
              <p:spPr>
                <a:xfrm>
                  <a:off x="8573955" y="416827"/>
                  <a:ext cx="4953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3" name="Ink 222">
                  <a:extLst>
                    <a:ext uri="{FF2B5EF4-FFF2-40B4-BE49-F238E27FC236}">
                      <a16:creationId xmlns:a16="http://schemas.microsoft.com/office/drawing/2014/main" id="{D2872155-9E09-4A3F-8DD9-0C3DB414D5E5}"/>
                    </a:ext>
                  </a:extLst>
                </p14:cNvPr>
                <p14:cNvContentPartPr/>
                <p14:nvPr/>
              </p14:nvContentPartPr>
              <p14:xfrm>
                <a:off x="9013875" y="415027"/>
                <a:ext cx="228600" cy="181800"/>
              </p14:xfrm>
            </p:contentPart>
          </mc:Choice>
          <mc:Fallback>
            <p:pic>
              <p:nvPicPr>
                <p:cNvPr id="223" name="Ink 222">
                  <a:extLst>
                    <a:ext uri="{FF2B5EF4-FFF2-40B4-BE49-F238E27FC236}">
                      <a16:creationId xmlns:a16="http://schemas.microsoft.com/office/drawing/2014/main" id="{D2872155-9E09-4A3F-8DD9-0C3DB414D5E5}"/>
                    </a:ext>
                  </a:extLst>
                </p:cNvPr>
                <p:cNvPicPr/>
                <p:nvPr/>
              </p:nvPicPr>
              <p:blipFill>
                <a:blip r:embed="rId378"/>
                <a:stretch>
                  <a:fillRect/>
                </a:stretch>
              </p:blipFill>
              <p:spPr>
                <a:xfrm>
                  <a:off x="9004875" y="406027"/>
                  <a:ext cx="246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4" name="Ink 223">
                  <a:extLst>
                    <a:ext uri="{FF2B5EF4-FFF2-40B4-BE49-F238E27FC236}">
                      <a16:creationId xmlns:a16="http://schemas.microsoft.com/office/drawing/2014/main" id="{D3FA7E37-CB3F-491B-B62E-E2CED1D56463}"/>
                    </a:ext>
                  </a:extLst>
                </p14:cNvPr>
                <p14:cNvContentPartPr/>
                <p14:nvPr/>
              </p14:nvContentPartPr>
              <p14:xfrm>
                <a:off x="9215835" y="469387"/>
                <a:ext cx="60840" cy="12960"/>
              </p14:xfrm>
            </p:contentPart>
          </mc:Choice>
          <mc:Fallback>
            <p:pic>
              <p:nvPicPr>
                <p:cNvPr id="224" name="Ink 223">
                  <a:extLst>
                    <a:ext uri="{FF2B5EF4-FFF2-40B4-BE49-F238E27FC236}">
                      <a16:creationId xmlns:a16="http://schemas.microsoft.com/office/drawing/2014/main" id="{D3FA7E37-CB3F-491B-B62E-E2CED1D56463}"/>
                    </a:ext>
                  </a:extLst>
                </p:cNvPr>
                <p:cNvPicPr/>
                <p:nvPr/>
              </p:nvPicPr>
              <p:blipFill>
                <a:blip r:embed="rId380"/>
                <a:stretch>
                  <a:fillRect/>
                </a:stretch>
              </p:blipFill>
              <p:spPr>
                <a:xfrm>
                  <a:off x="9207195" y="460747"/>
                  <a:ext cx="78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5" name="Ink 224">
                  <a:extLst>
                    <a:ext uri="{FF2B5EF4-FFF2-40B4-BE49-F238E27FC236}">
                      <a16:creationId xmlns:a16="http://schemas.microsoft.com/office/drawing/2014/main" id="{79CFAA54-F79E-444D-AA68-3B411AC56BD8}"/>
                    </a:ext>
                  </a:extLst>
                </p14:cNvPr>
                <p14:cNvContentPartPr/>
                <p14:nvPr/>
              </p14:nvContentPartPr>
              <p14:xfrm>
                <a:off x="9329955" y="404947"/>
                <a:ext cx="97560" cy="69120"/>
              </p14:xfrm>
            </p:contentPart>
          </mc:Choice>
          <mc:Fallback>
            <p:pic>
              <p:nvPicPr>
                <p:cNvPr id="225" name="Ink 224">
                  <a:extLst>
                    <a:ext uri="{FF2B5EF4-FFF2-40B4-BE49-F238E27FC236}">
                      <a16:creationId xmlns:a16="http://schemas.microsoft.com/office/drawing/2014/main" id="{79CFAA54-F79E-444D-AA68-3B411AC56BD8}"/>
                    </a:ext>
                  </a:extLst>
                </p:cNvPr>
                <p:cNvPicPr/>
                <p:nvPr/>
              </p:nvPicPr>
              <p:blipFill>
                <a:blip r:embed="rId382"/>
                <a:stretch>
                  <a:fillRect/>
                </a:stretch>
              </p:blipFill>
              <p:spPr>
                <a:xfrm>
                  <a:off x="9320955" y="395947"/>
                  <a:ext cx="115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6" name="Ink 225">
                  <a:extLst>
                    <a:ext uri="{FF2B5EF4-FFF2-40B4-BE49-F238E27FC236}">
                      <a16:creationId xmlns:a16="http://schemas.microsoft.com/office/drawing/2014/main" id="{4638AE9F-5710-458F-915A-229AF7EF0F6B}"/>
                    </a:ext>
                  </a:extLst>
                </p14:cNvPr>
                <p14:cNvContentPartPr/>
                <p14:nvPr/>
              </p14:nvContentPartPr>
              <p14:xfrm>
                <a:off x="9621555" y="503587"/>
                <a:ext cx="2520" cy="12960"/>
              </p14:xfrm>
            </p:contentPart>
          </mc:Choice>
          <mc:Fallback>
            <p:pic>
              <p:nvPicPr>
                <p:cNvPr id="226" name="Ink 225">
                  <a:extLst>
                    <a:ext uri="{FF2B5EF4-FFF2-40B4-BE49-F238E27FC236}">
                      <a16:creationId xmlns:a16="http://schemas.microsoft.com/office/drawing/2014/main" id="{4638AE9F-5710-458F-915A-229AF7EF0F6B}"/>
                    </a:ext>
                  </a:extLst>
                </p:cNvPr>
                <p:cNvPicPr/>
                <p:nvPr/>
              </p:nvPicPr>
              <p:blipFill>
                <a:blip r:embed="rId384"/>
                <a:stretch>
                  <a:fillRect/>
                </a:stretch>
              </p:blipFill>
              <p:spPr>
                <a:xfrm>
                  <a:off x="9612915" y="494947"/>
                  <a:ext cx="20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7" name="Ink 226">
                  <a:extLst>
                    <a:ext uri="{FF2B5EF4-FFF2-40B4-BE49-F238E27FC236}">
                      <a16:creationId xmlns:a16="http://schemas.microsoft.com/office/drawing/2014/main" id="{AC2A8F05-12AB-4F18-9DE3-6BB39C1B1E1E}"/>
                    </a:ext>
                  </a:extLst>
                </p14:cNvPr>
                <p14:cNvContentPartPr/>
                <p14:nvPr/>
              </p14:nvContentPartPr>
              <p14:xfrm>
                <a:off x="9612555" y="646507"/>
                <a:ext cx="7920" cy="39240"/>
              </p14:xfrm>
            </p:contentPart>
          </mc:Choice>
          <mc:Fallback>
            <p:pic>
              <p:nvPicPr>
                <p:cNvPr id="227" name="Ink 226">
                  <a:extLst>
                    <a:ext uri="{FF2B5EF4-FFF2-40B4-BE49-F238E27FC236}">
                      <a16:creationId xmlns:a16="http://schemas.microsoft.com/office/drawing/2014/main" id="{AC2A8F05-12AB-4F18-9DE3-6BB39C1B1E1E}"/>
                    </a:ext>
                  </a:extLst>
                </p:cNvPr>
                <p:cNvPicPr/>
                <p:nvPr/>
              </p:nvPicPr>
              <p:blipFill>
                <a:blip r:embed="rId386"/>
                <a:stretch>
                  <a:fillRect/>
                </a:stretch>
              </p:blipFill>
              <p:spPr>
                <a:xfrm>
                  <a:off x="9603915" y="637867"/>
                  <a:ext cx="25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8" name="Ink 227">
                  <a:extLst>
                    <a:ext uri="{FF2B5EF4-FFF2-40B4-BE49-F238E27FC236}">
                      <a16:creationId xmlns:a16="http://schemas.microsoft.com/office/drawing/2014/main" id="{34F041F0-F1BA-49DE-9A55-222B2FF297C5}"/>
                    </a:ext>
                  </a:extLst>
                </p14:cNvPr>
                <p14:cNvContentPartPr/>
                <p14:nvPr/>
              </p14:nvContentPartPr>
              <p14:xfrm>
                <a:off x="9553875" y="566227"/>
                <a:ext cx="163800" cy="15840"/>
              </p14:xfrm>
            </p:contentPart>
          </mc:Choice>
          <mc:Fallback>
            <p:pic>
              <p:nvPicPr>
                <p:cNvPr id="228" name="Ink 227">
                  <a:extLst>
                    <a:ext uri="{FF2B5EF4-FFF2-40B4-BE49-F238E27FC236}">
                      <a16:creationId xmlns:a16="http://schemas.microsoft.com/office/drawing/2014/main" id="{34F041F0-F1BA-49DE-9A55-222B2FF297C5}"/>
                    </a:ext>
                  </a:extLst>
                </p:cNvPr>
                <p:cNvPicPr/>
                <p:nvPr/>
              </p:nvPicPr>
              <p:blipFill>
                <a:blip r:embed="rId388"/>
                <a:stretch>
                  <a:fillRect/>
                </a:stretch>
              </p:blipFill>
              <p:spPr>
                <a:xfrm>
                  <a:off x="9544875" y="557227"/>
                  <a:ext cx="181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9" name="Ink 228">
                  <a:extLst>
                    <a:ext uri="{FF2B5EF4-FFF2-40B4-BE49-F238E27FC236}">
                      <a16:creationId xmlns:a16="http://schemas.microsoft.com/office/drawing/2014/main" id="{2AD7E892-1B66-4B7C-B6C3-1E5837A85AF8}"/>
                    </a:ext>
                  </a:extLst>
                </p14:cNvPr>
                <p14:cNvContentPartPr/>
                <p14:nvPr/>
              </p14:nvContentPartPr>
              <p14:xfrm>
                <a:off x="9771675" y="461467"/>
                <a:ext cx="99360" cy="65520"/>
              </p14:xfrm>
            </p:contentPart>
          </mc:Choice>
          <mc:Fallback>
            <p:pic>
              <p:nvPicPr>
                <p:cNvPr id="229" name="Ink 228">
                  <a:extLst>
                    <a:ext uri="{FF2B5EF4-FFF2-40B4-BE49-F238E27FC236}">
                      <a16:creationId xmlns:a16="http://schemas.microsoft.com/office/drawing/2014/main" id="{2AD7E892-1B66-4B7C-B6C3-1E5837A85AF8}"/>
                    </a:ext>
                  </a:extLst>
                </p:cNvPr>
                <p:cNvPicPr/>
                <p:nvPr/>
              </p:nvPicPr>
              <p:blipFill>
                <a:blip r:embed="rId390"/>
                <a:stretch>
                  <a:fillRect/>
                </a:stretch>
              </p:blipFill>
              <p:spPr>
                <a:xfrm>
                  <a:off x="9762675" y="452467"/>
                  <a:ext cx="117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Ink 229">
                  <a:extLst>
                    <a:ext uri="{FF2B5EF4-FFF2-40B4-BE49-F238E27FC236}">
                      <a16:creationId xmlns:a16="http://schemas.microsoft.com/office/drawing/2014/main" id="{104EF785-DC86-4031-B1CF-1BCBBA4CE846}"/>
                    </a:ext>
                  </a:extLst>
                </p14:cNvPr>
                <p14:cNvContentPartPr/>
                <p14:nvPr/>
              </p14:nvContentPartPr>
              <p14:xfrm>
                <a:off x="9963915" y="533827"/>
                <a:ext cx="182880" cy="192600"/>
              </p14:xfrm>
            </p:contentPart>
          </mc:Choice>
          <mc:Fallback>
            <p:pic>
              <p:nvPicPr>
                <p:cNvPr id="230" name="Ink 229">
                  <a:extLst>
                    <a:ext uri="{FF2B5EF4-FFF2-40B4-BE49-F238E27FC236}">
                      <a16:creationId xmlns:a16="http://schemas.microsoft.com/office/drawing/2014/main" id="{104EF785-DC86-4031-B1CF-1BCBBA4CE846}"/>
                    </a:ext>
                  </a:extLst>
                </p:cNvPr>
                <p:cNvPicPr/>
                <p:nvPr/>
              </p:nvPicPr>
              <p:blipFill>
                <a:blip r:embed="rId392"/>
                <a:stretch>
                  <a:fillRect/>
                </a:stretch>
              </p:blipFill>
              <p:spPr>
                <a:xfrm>
                  <a:off x="9954915" y="524827"/>
                  <a:ext cx="200520" cy="210240"/>
                </a:xfrm>
                <a:prstGeom prst="rect">
                  <a:avLst/>
                </a:prstGeom>
              </p:spPr>
            </p:pic>
          </mc:Fallback>
        </mc:AlternateContent>
      </p:grpSp>
      <p:grpSp>
        <p:nvGrpSpPr>
          <p:cNvPr id="242" name="Group 241">
            <a:extLst>
              <a:ext uri="{FF2B5EF4-FFF2-40B4-BE49-F238E27FC236}">
                <a16:creationId xmlns:a16="http://schemas.microsoft.com/office/drawing/2014/main" id="{1DB9BA16-A6A4-4967-9889-A8F2F5EC16D1}"/>
              </a:ext>
            </a:extLst>
          </p:cNvPr>
          <p:cNvGrpSpPr/>
          <p:nvPr/>
        </p:nvGrpSpPr>
        <p:grpSpPr>
          <a:xfrm>
            <a:off x="10296555" y="433747"/>
            <a:ext cx="1675080" cy="343800"/>
            <a:chOff x="10296555" y="433747"/>
            <a:chExt cx="1675080" cy="343800"/>
          </a:xfrm>
        </p:grpSpPr>
        <mc:AlternateContent xmlns:mc="http://schemas.openxmlformats.org/markup-compatibility/2006">
          <mc:Choice xmlns:p14="http://schemas.microsoft.com/office/powerpoint/2010/main" Requires="p14">
            <p:contentPart p14:bwMode="auto" r:id="rId393">
              <p14:nvContentPartPr>
                <p14:cNvPr id="233" name="Ink 232">
                  <a:extLst>
                    <a:ext uri="{FF2B5EF4-FFF2-40B4-BE49-F238E27FC236}">
                      <a16:creationId xmlns:a16="http://schemas.microsoft.com/office/drawing/2014/main" id="{50A9658E-A0AC-4D15-82C3-4F6727F9B52F}"/>
                    </a:ext>
                  </a:extLst>
                </p14:cNvPr>
                <p14:cNvContentPartPr/>
                <p14:nvPr/>
              </p14:nvContentPartPr>
              <p14:xfrm>
                <a:off x="10296555" y="433747"/>
                <a:ext cx="390960" cy="178920"/>
              </p14:xfrm>
            </p:contentPart>
          </mc:Choice>
          <mc:Fallback>
            <p:pic>
              <p:nvPicPr>
                <p:cNvPr id="233" name="Ink 232">
                  <a:extLst>
                    <a:ext uri="{FF2B5EF4-FFF2-40B4-BE49-F238E27FC236}">
                      <a16:creationId xmlns:a16="http://schemas.microsoft.com/office/drawing/2014/main" id="{50A9658E-A0AC-4D15-82C3-4F6727F9B52F}"/>
                    </a:ext>
                  </a:extLst>
                </p:cNvPr>
                <p:cNvPicPr/>
                <p:nvPr/>
              </p:nvPicPr>
              <p:blipFill>
                <a:blip r:embed="rId394"/>
                <a:stretch>
                  <a:fillRect/>
                </a:stretch>
              </p:blipFill>
              <p:spPr>
                <a:xfrm>
                  <a:off x="10287555" y="425107"/>
                  <a:ext cx="408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4" name="Ink 233">
                  <a:extLst>
                    <a:ext uri="{FF2B5EF4-FFF2-40B4-BE49-F238E27FC236}">
                      <a16:creationId xmlns:a16="http://schemas.microsoft.com/office/drawing/2014/main" id="{BD2202A1-21A9-420B-9383-8EFA4778DB07}"/>
                    </a:ext>
                  </a:extLst>
                </p14:cNvPr>
                <p14:cNvContentPartPr/>
                <p14:nvPr/>
              </p14:nvContentPartPr>
              <p14:xfrm>
                <a:off x="10788675" y="514387"/>
                <a:ext cx="159840" cy="118440"/>
              </p14:xfrm>
            </p:contentPart>
          </mc:Choice>
          <mc:Fallback>
            <p:pic>
              <p:nvPicPr>
                <p:cNvPr id="234" name="Ink 233">
                  <a:extLst>
                    <a:ext uri="{FF2B5EF4-FFF2-40B4-BE49-F238E27FC236}">
                      <a16:creationId xmlns:a16="http://schemas.microsoft.com/office/drawing/2014/main" id="{BD2202A1-21A9-420B-9383-8EFA4778DB07}"/>
                    </a:ext>
                  </a:extLst>
                </p:cNvPr>
                <p:cNvPicPr/>
                <p:nvPr/>
              </p:nvPicPr>
              <p:blipFill>
                <a:blip r:embed="rId396"/>
                <a:stretch>
                  <a:fillRect/>
                </a:stretch>
              </p:blipFill>
              <p:spPr>
                <a:xfrm>
                  <a:off x="10780035" y="505387"/>
                  <a:ext cx="177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5" name="Ink 234">
                  <a:extLst>
                    <a:ext uri="{FF2B5EF4-FFF2-40B4-BE49-F238E27FC236}">
                      <a16:creationId xmlns:a16="http://schemas.microsoft.com/office/drawing/2014/main" id="{32A49656-E54B-49D8-AE2E-A606ACA4228E}"/>
                    </a:ext>
                  </a:extLst>
                </p14:cNvPr>
                <p14:cNvContentPartPr/>
                <p14:nvPr/>
              </p14:nvContentPartPr>
              <p14:xfrm>
                <a:off x="10800555" y="570907"/>
                <a:ext cx="70560" cy="101160"/>
              </p14:xfrm>
            </p:contentPart>
          </mc:Choice>
          <mc:Fallback>
            <p:pic>
              <p:nvPicPr>
                <p:cNvPr id="235" name="Ink 234">
                  <a:extLst>
                    <a:ext uri="{FF2B5EF4-FFF2-40B4-BE49-F238E27FC236}">
                      <a16:creationId xmlns:a16="http://schemas.microsoft.com/office/drawing/2014/main" id="{32A49656-E54B-49D8-AE2E-A606ACA4228E}"/>
                    </a:ext>
                  </a:extLst>
                </p:cNvPr>
                <p:cNvPicPr/>
                <p:nvPr/>
              </p:nvPicPr>
              <p:blipFill>
                <a:blip r:embed="rId398"/>
                <a:stretch>
                  <a:fillRect/>
                </a:stretch>
              </p:blipFill>
              <p:spPr>
                <a:xfrm>
                  <a:off x="10791555" y="561907"/>
                  <a:ext cx="88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6" name="Ink 235">
                  <a:extLst>
                    <a:ext uri="{FF2B5EF4-FFF2-40B4-BE49-F238E27FC236}">
                      <a16:creationId xmlns:a16="http://schemas.microsoft.com/office/drawing/2014/main" id="{AC0DBE64-8138-4E48-9B2C-0841733868BC}"/>
                    </a:ext>
                  </a:extLst>
                </p14:cNvPr>
                <p14:cNvContentPartPr/>
                <p14:nvPr/>
              </p14:nvContentPartPr>
              <p14:xfrm>
                <a:off x="11056155" y="515827"/>
                <a:ext cx="193680" cy="124200"/>
              </p14:xfrm>
            </p:contentPart>
          </mc:Choice>
          <mc:Fallback>
            <p:pic>
              <p:nvPicPr>
                <p:cNvPr id="236" name="Ink 235">
                  <a:extLst>
                    <a:ext uri="{FF2B5EF4-FFF2-40B4-BE49-F238E27FC236}">
                      <a16:creationId xmlns:a16="http://schemas.microsoft.com/office/drawing/2014/main" id="{AC0DBE64-8138-4E48-9B2C-0841733868BC}"/>
                    </a:ext>
                  </a:extLst>
                </p:cNvPr>
                <p:cNvPicPr/>
                <p:nvPr/>
              </p:nvPicPr>
              <p:blipFill>
                <a:blip r:embed="rId400"/>
                <a:stretch>
                  <a:fillRect/>
                </a:stretch>
              </p:blipFill>
              <p:spPr>
                <a:xfrm>
                  <a:off x="11047155" y="506827"/>
                  <a:ext cx="211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7" name="Ink 236">
                  <a:extLst>
                    <a:ext uri="{FF2B5EF4-FFF2-40B4-BE49-F238E27FC236}">
                      <a16:creationId xmlns:a16="http://schemas.microsoft.com/office/drawing/2014/main" id="{01FFBE26-EC55-4A06-A002-CC5854DB6209}"/>
                    </a:ext>
                  </a:extLst>
                </p14:cNvPr>
                <p14:cNvContentPartPr/>
                <p14:nvPr/>
              </p14:nvContentPartPr>
              <p14:xfrm>
                <a:off x="11261715" y="529867"/>
                <a:ext cx="272160" cy="247680"/>
              </p14:xfrm>
            </p:contentPart>
          </mc:Choice>
          <mc:Fallback>
            <p:pic>
              <p:nvPicPr>
                <p:cNvPr id="237" name="Ink 236">
                  <a:extLst>
                    <a:ext uri="{FF2B5EF4-FFF2-40B4-BE49-F238E27FC236}">
                      <a16:creationId xmlns:a16="http://schemas.microsoft.com/office/drawing/2014/main" id="{01FFBE26-EC55-4A06-A002-CC5854DB6209}"/>
                    </a:ext>
                  </a:extLst>
                </p:cNvPr>
                <p:cNvPicPr/>
                <p:nvPr/>
              </p:nvPicPr>
              <p:blipFill>
                <a:blip r:embed="rId402"/>
                <a:stretch>
                  <a:fillRect/>
                </a:stretch>
              </p:blipFill>
              <p:spPr>
                <a:xfrm>
                  <a:off x="11252715" y="521227"/>
                  <a:ext cx="289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8" name="Ink 237">
                  <a:extLst>
                    <a:ext uri="{FF2B5EF4-FFF2-40B4-BE49-F238E27FC236}">
                      <a16:creationId xmlns:a16="http://schemas.microsoft.com/office/drawing/2014/main" id="{64D308C7-6AB2-4A27-AB12-06C6FC5A28FE}"/>
                    </a:ext>
                  </a:extLst>
                </p14:cNvPr>
                <p14:cNvContentPartPr/>
                <p14:nvPr/>
              </p14:nvContentPartPr>
              <p14:xfrm>
                <a:off x="11547555" y="459307"/>
                <a:ext cx="100440" cy="155160"/>
              </p14:xfrm>
            </p:contentPart>
          </mc:Choice>
          <mc:Fallback>
            <p:pic>
              <p:nvPicPr>
                <p:cNvPr id="238" name="Ink 237">
                  <a:extLst>
                    <a:ext uri="{FF2B5EF4-FFF2-40B4-BE49-F238E27FC236}">
                      <a16:creationId xmlns:a16="http://schemas.microsoft.com/office/drawing/2014/main" id="{64D308C7-6AB2-4A27-AB12-06C6FC5A28FE}"/>
                    </a:ext>
                  </a:extLst>
                </p:cNvPr>
                <p:cNvPicPr/>
                <p:nvPr/>
              </p:nvPicPr>
              <p:blipFill>
                <a:blip r:embed="rId404"/>
                <a:stretch>
                  <a:fillRect/>
                </a:stretch>
              </p:blipFill>
              <p:spPr>
                <a:xfrm>
                  <a:off x="11538915" y="450667"/>
                  <a:ext cx="118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9" name="Ink 238">
                  <a:extLst>
                    <a:ext uri="{FF2B5EF4-FFF2-40B4-BE49-F238E27FC236}">
                      <a16:creationId xmlns:a16="http://schemas.microsoft.com/office/drawing/2014/main" id="{6AC47386-F764-4AB8-9F70-BE303820CD8B}"/>
                    </a:ext>
                  </a:extLst>
                </p14:cNvPr>
                <p14:cNvContentPartPr/>
                <p14:nvPr/>
              </p14:nvContentPartPr>
              <p14:xfrm>
                <a:off x="11625675" y="564067"/>
                <a:ext cx="136440" cy="70200"/>
              </p14:xfrm>
            </p:contentPart>
          </mc:Choice>
          <mc:Fallback>
            <p:pic>
              <p:nvPicPr>
                <p:cNvPr id="239" name="Ink 238">
                  <a:extLst>
                    <a:ext uri="{FF2B5EF4-FFF2-40B4-BE49-F238E27FC236}">
                      <a16:creationId xmlns:a16="http://schemas.microsoft.com/office/drawing/2014/main" id="{6AC47386-F764-4AB8-9F70-BE303820CD8B}"/>
                    </a:ext>
                  </a:extLst>
                </p:cNvPr>
                <p:cNvPicPr/>
                <p:nvPr/>
              </p:nvPicPr>
              <p:blipFill>
                <a:blip r:embed="rId406"/>
                <a:stretch>
                  <a:fillRect/>
                </a:stretch>
              </p:blipFill>
              <p:spPr>
                <a:xfrm>
                  <a:off x="11616675" y="555067"/>
                  <a:ext cx="154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0" name="Ink 239">
                  <a:extLst>
                    <a:ext uri="{FF2B5EF4-FFF2-40B4-BE49-F238E27FC236}">
                      <a16:creationId xmlns:a16="http://schemas.microsoft.com/office/drawing/2014/main" id="{46D31ABC-CD2F-49D3-AF46-D58C706B47C1}"/>
                    </a:ext>
                  </a:extLst>
                </p14:cNvPr>
                <p14:cNvContentPartPr/>
                <p14:nvPr/>
              </p14:nvContentPartPr>
              <p14:xfrm>
                <a:off x="11781555" y="460027"/>
                <a:ext cx="187560" cy="169200"/>
              </p14:xfrm>
            </p:contentPart>
          </mc:Choice>
          <mc:Fallback>
            <p:pic>
              <p:nvPicPr>
                <p:cNvPr id="240" name="Ink 239">
                  <a:extLst>
                    <a:ext uri="{FF2B5EF4-FFF2-40B4-BE49-F238E27FC236}">
                      <a16:creationId xmlns:a16="http://schemas.microsoft.com/office/drawing/2014/main" id="{46D31ABC-CD2F-49D3-AF46-D58C706B47C1}"/>
                    </a:ext>
                  </a:extLst>
                </p:cNvPr>
                <p:cNvPicPr/>
                <p:nvPr/>
              </p:nvPicPr>
              <p:blipFill>
                <a:blip r:embed="rId408"/>
                <a:stretch>
                  <a:fillRect/>
                </a:stretch>
              </p:blipFill>
              <p:spPr>
                <a:xfrm>
                  <a:off x="11772915" y="451387"/>
                  <a:ext cx="205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1" name="Ink 240">
                  <a:extLst>
                    <a:ext uri="{FF2B5EF4-FFF2-40B4-BE49-F238E27FC236}">
                      <a16:creationId xmlns:a16="http://schemas.microsoft.com/office/drawing/2014/main" id="{FBC60EBA-E9F3-4FEF-9C0F-2FB08F1ED399}"/>
                    </a:ext>
                  </a:extLst>
                </p14:cNvPr>
                <p14:cNvContentPartPr/>
                <p14:nvPr/>
              </p14:nvContentPartPr>
              <p14:xfrm>
                <a:off x="11971275" y="594307"/>
                <a:ext cx="360" cy="360"/>
              </p14:xfrm>
            </p:contentPart>
          </mc:Choice>
          <mc:Fallback>
            <p:pic>
              <p:nvPicPr>
                <p:cNvPr id="241" name="Ink 240">
                  <a:extLst>
                    <a:ext uri="{FF2B5EF4-FFF2-40B4-BE49-F238E27FC236}">
                      <a16:creationId xmlns:a16="http://schemas.microsoft.com/office/drawing/2014/main" id="{FBC60EBA-E9F3-4FEF-9C0F-2FB08F1ED399}"/>
                    </a:ext>
                  </a:extLst>
                </p:cNvPr>
                <p:cNvPicPr/>
                <p:nvPr/>
              </p:nvPicPr>
              <p:blipFill>
                <a:blip r:embed="rId323"/>
                <a:stretch>
                  <a:fillRect/>
                </a:stretch>
              </p:blipFill>
              <p:spPr>
                <a:xfrm>
                  <a:off x="11962275" y="585307"/>
                  <a:ext cx="18000" cy="18000"/>
                </a:xfrm>
                <a:prstGeom prst="rect">
                  <a:avLst/>
                </a:prstGeom>
              </p:spPr>
            </p:pic>
          </mc:Fallback>
        </mc:AlternateContent>
      </p:grpSp>
      <p:grpSp>
        <p:nvGrpSpPr>
          <p:cNvPr id="256" name="Group 255">
            <a:extLst>
              <a:ext uri="{FF2B5EF4-FFF2-40B4-BE49-F238E27FC236}">
                <a16:creationId xmlns:a16="http://schemas.microsoft.com/office/drawing/2014/main" id="{3D6694AE-0EC7-4884-8DEC-1DF2C9409C7D}"/>
              </a:ext>
            </a:extLst>
          </p:cNvPr>
          <p:cNvGrpSpPr/>
          <p:nvPr/>
        </p:nvGrpSpPr>
        <p:grpSpPr>
          <a:xfrm>
            <a:off x="7717875" y="965827"/>
            <a:ext cx="1895040" cy="344880"/>
            <a:chOff x="7717875" y="965827"/>
            <a:chExt cx="1895040" cy="344880"/>
          </a:xfrm>
        </p:grpSpPr>
        <mc:AlternateContent xmlns:mc="http://schemas.openxmlformats.org/markup-compatibility/2006">
          <mc:Choice xmlns:p14="http://schemas.microsoft.com/office/powerpoint/2010/main" Requires="p14">
            <p:contentPart p14:bwMode="auto" r:id="rId410">
              <p14:nvContentPartPr>
                <p14:cNvPr id="243" name="Ink 242">
                  <a:extLst>
                    <a:ext uri="{FF2B5EF4-FFF2-40B4-BE49-F238E27FC236}">
                      <a16:creationId xmlns:a16="http://schemas.microsoft.com/office/drawing/2014/main" id="{EC7AA96C-EDFD-4758-AD4F-79399D94D177}"/>
                    </a:ext>
                  </a:extLst>
                </p14:cNvPr>
                <p14:cNvContentPartPr/>
                <p14:nvPr/>
              </p14:nvContentPartPr>
              <p14:xfrm>
                <a:off x="7717875" y="965827"/>
                <a:ext cx="423000" cy="344880"/>
              </p14:xfrm>
            </p:contentPart>
          </mc:Choice>
          <mc:Fallback>
            <p:pic>
              <p:nvPicPr>
                <p:cNvPr id="243" name="Ink 242">
                  <a:extLst>
                    <a:ext uri="{FF2B5EF4-FFF2-40B4-BE49-F238E27FC236}">
                      <a16:creationId xmlns:a16="http://schemas.microsoft.com/office/drawing/2014/main" id="{EC7AA96C-EDFD-4758-AD4F-79399D94D177}"/>
                    </a:ext>
                  </a:extLst>
                </p:cNvPr>
                <p:cNvPicPr/>
                <p:nvPr/>
              </p:nvPicPr>
              <p:blipFill>
                <a:blip r:embed="rId411"/>
                <a:stretch>
                  <a:fillRect/>
                </a:stretch>
              </p:blipFill>
              <p:spPr>
                <a:xfrm>
                  <a:off x="7709235" y="956827"/>
                  <a:ext cx="4406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4" name="Ink 243">
                  <a:extLst>
                    <a:ext uri="{FF2B5EF4-FFF2-40B4-BE49-F238E27FC236}">
                      <a16:creationId xmlns:a16="http://schemas.microsoft.com/office/drawing/2014/main" id="{E4E73E31-1D77-4228-B094-C78F09C1760F}"/>
                    </a:ext>
                  </a:extLst>
                </p14:cNvPr>
                <p14:cNvContentPartPr/>
                <p14:nvPr/>
              </p14:nvContentPartPr>
              <p14:xfrm>
                <a:off x="8185875" y="1080307"/>
                <a:ext cx="157320" cy="82440"/>
              </p14:xfrm>
            </p:contentPart>
          </mc:Choice>
          <mc:Fallback>
            <p:pic>
              <p:nvPicPr>
                <p:cNvPr id="244" name="Ink 243">
                  <a:extLst>
                    <a:ext uri="{FF2B5EF4-FFF2-40B4-BE49-F238E27FC236}">
                      <a16:creationId xmlns:a16="http://schemas.microsoft.com/office/drawing/2014/main" id="{E4E73E31-1D77-4228-B094-C78F09C1760F}"/>
                    </a:ext>
                  </a:extLst>
                </p:cNvPr>
                <p:cNvPicPr/>
                <p:nvPr/>
              </p:nvPicPr>
              <p:blipFill>
                <a:blip r:embed="rId413"/>
                <a:stretch>
                  <a:fillRect/>
                </a:stretch>
              </p:blipFill>
              <p:spPr>
                <a:xfrm>
                  <a:off x="8176875" y="1071667"/>
                  <a:ext cx="174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5" name="Ink 244">
                  <a:extLst>
                    <a:ext uri="{FF2B5EF4-FFF2-40B4-BE49-F238E27FC236}">
                      <a16:creationId xmlns:a16="http://schemas.microsoft.com/office/drawing/2014/main" id="{8CC3503D-5CC9-47D7-9B4C-7828FBD2A2BC}"/>
                    </a:ext>
                  </a:extLst>
                </p14:cNvPr>
                <p14:cNvContentPartPr/>
                <p14:nvPr/>
              </p14:nvContentPartPr>
              <p14:xfrm>
                <a:off x="8357595" y="1093627"/>
                <a:ext cx="196560" cy="63360"/>
              </p14:xfrm>
            </p:contentPart>
          </mc:Choice>
          <mc:Fallback>
            <p:pic>
              <p:nvPicPr>
                <p:cNvPr id="245" name="Ink 244">
                  <a:extLst>
                    <a:ext uri="{FF2B5EF4-FFF2-40B4-BE49-F238E27FC236}">
                      <a16:creationId xmlns:a16="http://schemas.microsoft.com/office/drawing/2014/main" id="{8CC3503D-5CC9-47D7-9B4C-7828FBD2A2BC}"/>
                    </a:ext>
                  </a:extLst>
                </p:cNvPr>
                <p:cNvPicPr/>
                <p:nvPr/>
              </p:nvPicPr>
              <p:blipFill>
                <a:blip r:embed="rId415"/>
                <a:stretch>
                  <a:fillRect/>
                </a:stretch>
              </p:blipFill>
              <p:spPr>
                <a:xfrm>
                  <a:off x="8348955" y="1084987"/>
                  <a:ext cx="214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6" name="Ink 245">
                  <a:extLst>
                    <a:ext uri="{FF2B5EF4-FFF2-40B4-BE49-F238E27FC236}">
                      <a16:creationId xmlns:a16="http://schemas.microsoft.com/office/drawing/2014/main" id="{F4EDD763-0533-4DCD-A9D0-7FE4AFE88F60}"/>
                    </a:ext>
                  </a:extLst>
                </p14:cNvPr>
                <p14:cNvContentPartPr/>
                <p14:nvPr/>
              </p14:nvContentPartPr>
              <p14:xfrm>
                <a:off x="8546595" y="1038547"/>
                <a:ext cx="61920" cy="118080"/>
              </p14:xfrm>
            </p:contentPart>
          </mc:Choice>
          <mc:Fallback>
            <p:pic>
              <p:nvPicPr>
                <p:cNvPr id="246" name="Ink 245">
                  <a:extLst>
                    <a:ext uri="{FF2B5EF4-FFF2-40B4-BE49-F238E27FC236}">
                      <a16:creationId xmlns:a16="http://schemas.microsoft.com/office/drawing/2014/main" id="{F4EDD763-0533-4DCD-A9D0-7FE4AFE88F60}"/>
                    </a:ext>
                  </a:extLst>
                </p:cNvPr>
                <p:cNvPicPr/>
                <p:nvPr/>
              </p:nvPicPr>
              <p:blipFill>
                <a:blip r:embed="rId417"/>
                <a:stretch>
                  <a:fillRect/>
                </a:stretch>
              </p:blipFill>
              <p:spPr>
                <a:xfrm>
                  <a:off x="8537955" y="1029907"/>
                  <a:ext cx="79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7" name="Ink 246">
                  <a:extLst>
                    <a:ext uri="{FF2B5EF4-FFF2-40B4-BE49-F238E27FC236}">
                      <a16:creationId xmlns:a16="http://schemas.microsoft.com/office/drawing/2014/main" id="{76DC1135-83C4-4E97-B6A4-195565F1D0AD}"/>
                    </a:ext>
                  </a:extLst>
                </p14:cNvPr>
                <p14:cNvContentPartPr/>
                <p14:nvPr/>
              </p14:nvContentPartPr>
              <p14:xfrm>
                <a:off x="8679075" y="1029907"/>
                <a:ext cx="84960" cy="51120"/>
              </p14:xfrm>
            </p:contentPart>
          </mc:Choice>
          <mc:Fallback>
            <p:pic>
              <p:nvPicPr>
                <p:cNvPr id="247" name="Ink 246">
                  <a:extLst>
                    <a:ext uri="{FF2B5EF4-FFF2-40B4-BE49-F238E27FC236}">
                      <a16:creationId xmlns:a16="http://schemas.microsoft.com/office/drawing/2014/main" id="{76DC1135-83C4-4E97-B6A4-195565F1D0AD}"/>
                    </a:ext>
                  </a:extLst>
                </p:cNvPr>
                <p:cNvPicPr/>
                <p:nvPr/>
              </p:nvPicPr>
              <p:blipFill>
                <a:blip r:embed="rId419"/>
                <a:stretch>
                  <a:fillRect/>
                </a:stretch>
              </p:blipFill>
              <p:spPr>
                <a:xfrm>
                  <a:off x="8670435" y="1020907"/>
                  <a:ext cx="102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8" name="Ink 247">
                  <a:extLst>
                    <a:ext uri="{FF2B5EF4-FFF2-40B4-BE49-F238E27FC236}">
                      <a16:creationId xmlns:a16="http://schemas.microsoft.com/office/drawing/2014/main" id="{069CD325-0632-474B-8DD5-71B6BB5C0E61}"/>
                    </a:ext>
                  </a:extLst>
                </p14:cNvPr>
                <p14:cNvContentPartPr/>
                <p14:nvPr/>
              </p14:nvContentPartPr>
              <p14:xfrm>
                <a:off x="8897595" y="1049707"/>
                <a:ext cx="407160" cy="86040"/>
              </p14:xfrm>
            </p:contentPart>
          </mc:Choice>
          <mc:Fallback>
            <p:pic>
              <p:nvPicPr>
                <p:cNvPr id="248" name="Ink 247">
                  <a:extLst>
                    <a:ext uri="{FF2B5EF4-FFF2-40B4-BE49-F238E27FC236}">
                      <a16:creationId xmlns:a16="http://schemas.microsoft.com/office/drawing/2014/main" id="{069CD325-0632-474B-8DD5-71B6BB5C0E61}"/>
                    </a:ext>
                  </a:extLst>
                </p:cNvPr>
                <p:cNvPicPr/>
                <p:nvPr/>
              </p:nvPicPr>
              <p:blipFill>
                <a:blip r:embed="rId421"/>
                <a:stretch>
                  <a:fillRect/>
                </a:stretch>
              </p:blipFill>
              <p:spPr>
                <a:xfrm>
                  <a:off x="8888595" y="1040707"/>
                  <a:ext cx="424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9" name="Ink 248">
                  <a:extLst>
                    <a:ext uri="{FF2B5EF4-FFF2-40B4-BE49-F238E27FC236}">
                      <a16:creationId xmlns:a16="http://schemas.microsoft.com/office/drawing/2014/main" id="{06249EE1-C0F1-4857-B247-03DD1E352795}"/>
                    </a:ext>
                  </a:extLst>
                </p14:cNvPr>
                <p14:cNvContentPartPr/>
                <p14:nvPr/>
              </p14:nvContentPartPr>
              <p14:xfrm>
                <a:off x="9336075" y="1042867"/>
                <a:ext cx="276840" cy="97560"/>
              </p14:xfrm>
            </p:contentPart>
          </mc:Choice>
          <mc:Fallback>
            <p:pic>
              <p:nvPicPr>
                <p:cNvPr id="249" name="Ink 248">
                  <a:extLst>
                    <a:ext uri="{FF2B5EF4-FFF2-40B4-BE49-F238E27FC236}">
                      <a16:creationId xmlns:a16="http://schemas.microsoft.com/office/drawing/2014/main" id="{06249EE1-C0F1-4857-B247-03DD1E352795}"/>
                    </a:ext>
                  </a:extLst>
                </p:cNvPr>
                <p:cNvPicPr/>
                <p:nvPr/>
              </p:nvPicPr>
              <p:blipFill>
                <a:blip r:embed="rId423"/>
                <a:stretch>
                  <a:fillRect/>
                </a:stretch>
              </p:blipFill>
              <p:spPr>
                <a:xfrm>
                  <a:off x="9327075" y="1033867"/>
                  <a:ext cx="294480" cy="115200"/>
                </a:xfrm>
                <a:prstGeom prst="rect">
                  <a:avLst/>
                </a:prstGeom>
              </p:spPr>
            </p:pic>
          </mc:Fallback>
        </mc:AlternateContent>
      </p:grpSp>
      <p:grpSp>
        <p:nvGrpSpPr>
          <p:cNvPr id="255" name="Group 254">
            <a:extLst>
              <a:ext uri="{FF2B5EF4-FFF2-40B4-BE49-F238E27FC236}">
                <a16:creationId xmlns:a16="http://schemas.microsoft.com/office/drawing/2014/main" id="{013FB9E5-BA57-4C9F-A879-4006780A25F7}"/>
              </a:ext>
            </a:extLst>
          </p:cNvPr>
          <p:cNvGrpSpPr/>
          <p:nvPr/>
        </p:nvGrpSpPr>
        <p:grpSpPr>
          <a:xfrm>
            <a:off x="9887955" y="933067"/>
            <a:ext cx="1355760" cy="291960"/>
            <a:chOff x="9887955" y="933067"/>
            <a:chExt cx="1355760" cy="291960"/>
          </a:xfrm>
        </p:grpSpPr>
        <mc:AlternateContent xmlns:mc="http://schemas.openxmlformats.org/markup-compatibility/2006">
          <mc:Choice xmlns:p14="http://schemas.microsoft.com/office/powerpoint/2010/main" Requires="p14">
            <p:contentPart p14:bwMode="auto" r:id="rId424">
              <p14:nvContentPartPr>
                <p14:cNvPr id="250" name="Ink 249">
                  <a:extLst>
                    <a:ext uri="{FF2B5EF4-FFF2-40B4-BE49-F238E27FC236}">
                      <a16:creationId xmlns:a16="http://schemas.microsoft.com/office/drawing/2014/main" id="{32D208D5-3487-4FCC-90BE-CFC2EBC5BEE4}"/>
                    </a:ext>
                  </a:extLst>
                </p14:cNvPr>
                <p14:cNvContentPartPr/>
                <p14:nvPr/>
              </p14:nvContentPartPr>
              <p14:xfrm>
                <a:off x="9887955" y="948547"/>
                <a:ext cx="281880" cy="177480"/>
              </p14:xfrm>
            </p:contentPart>
          </mc:Choice>
          <mc:Fallback>
            <p:pic>
              <p:nvPicPr>
                <p:cNvPr id="250" name="Ink 249">
                  <a:extLst>
                    <a:ext uri="{FF2B5EF4-FFF2-40B4-BE49-F238E27FC236}">
                      <a16:creationId xmlns:a16="http://schemas.microsoft.com/office/drawing/2014/main" id="{32D208D5-3487-4FCC-90BE-CFC2EBC5BEE4}"/>
                    </a:ext>
                  </a:extLst>
                </p:cNvPr>
                <p:cNvPicPr/>
                <p:nvPr/>
              </p:nvPicPr>
              <p:blipFill>
                <a:blip r:embed="rId425"/>
                <a:stretch>
                  <a:fillRect/>
                </a:stretch>
              </p:blipFill>
              <p:spPr>
                <a:xfrm>
                  <a:off x="9879315" y="939907"/>
                  <a:ext cx="299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1" name="Ink 250">
                  <a:extLst>
                    <a:ext uri="{FF2B5EF4-FFF2-40B4-BE49-F238E27FC236}">
                      <a16:creationId xmlns:a16="http://schemas.microsoft.com/office/drawing/2014/main" id="{FE2C5471-57DA-43A6-949F-A6B50CBFB261}"/>
                    </a:ext>
                  </a:extLst>
                </p14:cNvPr>
                <p14:cNvContentPartPr/>
                <p14:nvPr/>
              </p14:nvContentPartPr>
              <p14:xfrm>
                <a:off x="10344795" y="933067"/>
                <a:ext cx="123480" cy="205560"/>
              </p14:xfrm>
            </p:contentPart>
          </mc:Choice>
          <mc:Fallback>
            <p:pic>
              <p:nvPicPr>
                <p:cNvPr id="251" name="Ink 250">
                  <a:extLst>
                    <a:ext uri="{FF2B5EF4-FFF2-40B4-BE49-F238E27FC236}">
                      <a16:creationId xmlns:a16="http://schemas.microsoft.com/office/drawing/2014/main" id="{FE2C5471-57DA-43A6-949F-A6B50CBFB261}"/>
                    </a:ext>
                  </a:extLst>
                </p:cNvPr>
                <p:cNvPicPr/>
                <p:nvPr/>
              </p:nvPicPr>
              <p:blipFill>
                <a:blip r:embed="rId427"/>
                <a:stretch>
                  <a:fillRect/>
                </a:stretch>
              </p:blipFill>
              <p:spPr>
                <a:xfrm>
                  <a:off x="10336155" y="924427"/>
                  <a:ext cx="141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2" name="Ink 251">
                  <a:extLst>
                    <a:ext uri="{FF2B5EF4-FFF2-40B4-BE49-F238E27FC236}">
                      <a16:creationId xmlns:a16="http://schemas.microsoft.com/office/drawing/2014/main" id="{648CA3A3-005C-4D60-9F89-6E14043E7300}"/>
                    </a:ext>
                  </a:extLst>
                </p14:cNvPr>
                <p14:cNvContentPartPr/>
                <p14:nvPr/>
              </p14:nvContentPartPr>
              <p14:xfrm>
                <a:off x="10485915" y="1045027"/>
                <a:ext cx="193320" cy="84960"/>
              </p14:xfrm>
            </p:contentPart>
          </mc:Choice>
          <mc:Fallback>
            <p:pic>
              <p:nvPicPr>
                <p:cNvPr id="252" name="Ink 251">
                  <a:extLst>
                    <a:ext uri="{FF2B5EF4-FFF2-40B4-BE49-F238E27FC236}">
                      <a16:creationId xmlns:a16="http://schemas.microsoft.com/office/drawing/2014/main" id="{648CA3A3-005C-4D60-9F89-6E14043E7300}"/>
                    </a:ext>
                  </a:extLst>
                </p:cNvPr>
                <p:cNvPicPr/>
                <p:nvPr/>
              </p:nvPicPr>
              <p:blipFill>
                <a:blip r:embed="rId429"/>
                <a:stretch>
                  <a:fillRect/>
                </a:stretch>
              </p:blipFill>
              <p:spPr>
                <a:xfrm>
                  <a:off x="10476915" y="1036387"/>
                  <a:ext cx="210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3" name="Ink 252">
                  <a:extLst>
                    <a:ext uri="{FF2B5EF4-FFF2-40B4-BE49-F238E27FC236}">
                      <a16:creationId xmlns:a16="http://schemas.microsoft.com/office/drawing/2014/main" id="{4B84C16D-3CD7-4A5A-87F3-E927D4AF6DFA}"/>
                    </a:ext>
                  </a:extLst>
                </p14:cNvPr>
                <p14:cNvContentPartPr/>
                <p14:nvPr/>
              </p14:nvContentPartPr>
              <p14:xfrm>
                <a:off x="10742235" y="1051507"/>
                <a:ext cx="234720" cy="173520"/>
              </p14:xfrm>
            </p:contentPart>
          </mc:Choice>
          <mc:Fallback>
            <p:pic>
              <p:nvPicPr>
                <p:cNvPr id="253" name="Ink 252">
                  <a:extLst>
                    <a:ext uri="{FF2B5EF4-FFF2-40B4-BE49-F238E27FC236}">
                      <a16:creationId xmlns:a16="http://schemas.microsoft.com/office/drawing/2014/main" id="{4B84C16D-3CD7-4A5A-87F3-E927D4AF6DFA}"/>
                    </a:ext>
                  </a:extLst>
                </p:cNvPr>
                <p:cNvPicPr/>
                <p:nvPr/>
              </p:nvPicPr>
              <p:blipFill>
                <a:blip r:embed="rId431"/>
                <a:stretch>
                  <a:fillRect/>
                </a:stretch>
              </p:blipFill>
              <p:spPr>
                <a:xfrm>
                  <a:off x="10733235" y="1042867"/>
                  <a:ext cx="252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4" name="Ink 253">
                  <a:extLst>
                    <a:ext uri="{FF2B5EF4-FFF2-40B4-BE49-F238E27FC236}">
                      <a16:creationId xmlns:a16="http://schemas.microsoft.com/office/drawing/2014/main" id="{62CAB308-707C-4E48-AC07-EB3C9EBD3CC3}"/>
                    </a:ext>
                  </a:extLst>
                </p14:cNvPr>
                <p14:cNvContentPartPr/>
                <p14:nvPr/>
              </p14:nvContentPartPr>
              <p14:xfrm>
                <a:off x="11051115" y="1045747"/>
                <a:ext cx="192600" cy="72720"/>
              </p14:xfrm>
            </p:contentPart>
          </mc:Choice>
          <mc:Fallback>
            <p:pic>
              <p:nvPicPr>
                <p:cNvPr id="254" name="Ink 253">
                  <a:extLst>
                    <a:ext uri="{FF2B5EF4-FFF2-40B4-BE49-F238E27FC236}">
                      <a16:creationId xmlns:a16="http://schemas.microsoft.com/office/drawing/2014/main" id="{62CAB308-707C-4E48-AC07-EB3C9EBD3CC3}"/>
                    </a:ext>
                  </a:extLst>
                </p:cNvPr>
                <p:cNvPicPr/>
                <p:nvPr/>
              </p:nvPicPr>
              <p:blipFill>
                <a:blip r:embed="rId433"/>
                <a:stretch>
                  <a:fillRect/>
                </a:stretch>
              </p:blipFill>
              <p:spPr>
                <a:xfrm>
                  <a:off x="11042115" y="1037107"/>
                  <a:ext cx="210240" cy="90360"/>
                </a:xfrm>
                <a:prstGeom prst="rect">
                  <a:avLst/>
                </a:prstGeom>
              </p:spPr>
            </p:pic>
          </mc:Fallback>
        </mc:AlternateContent>
      </p:grpSp>
      <p:grpSp>
        <p:nvGrpSpPr>
          <p:cNvPr id="275" name="Group 274">
            <a:extLst>
              <a:ext uri="{FF2B5EF4-FFF2-40B4-BE49-F238E27FC236}">
                <a16:creationId xmlns:a16="http://schemas.microsoft.com/office/drawing/2014/main" id="{23A40CF5-E4A4-4731-A28F-8E0316095E61}"/>
              </a:ext>
            </a:extLst>
          </p:cNvPr>
          <p:cNvGrpSpPr/>
          <p:nvPr/>
        </p:nvGrpSpPr>
        <p:grpSpPr>
          <a:xfrm>
            <a:off x="8089395" y="1419067"/>
            <a:ext cx="884520" cy="168840"/>
            <a:chOff x="8089395" y="1419067"/>
            <a:chExt cx="884520" cy="168840"/>
          </a:xfrm>
        </p:grpSpPr>
        <mc:AlternateContent xmlns:mc="http://schemas.openxmlformats.org/markup-compatibility/2006">
          <mc:Choice xmlns:p14="http://schemas.microsoft.com/office/powerpoint/2010/main" Requires="p14">
            <p:contentPart p14:bwMode="auto" r:id="rId434">
              <p14:nvContentPartPr>
                <p14:cNvPr id="257" name="Ink 256">
                  <a:extLst>
                    <a:ext uri="{FF2B5EF4-FFF2-40B4-BE49-F238E27FC236}">
                      <a16:creationId xmlns:a16="http://schemas.microsoft.com/office/drawing/2014/main" id="{A5B335CD-ED47-41C3-A49E-7B026F81037F}"/>
                    </a:ext>
                  </a:extLst>
                </p14:cNvPr>
                <p14:cNvContentPartPr/>
                <p14:nvPr/>
              </p14:nvContentPartPr>
              <p14:xfrm>
                <a:off x="8089395" y="1478107"/>
                <a:ext cx="186840" cy="101160"/>
              </p14:xfrm>
            </p:contentPart>
          </mc:Choice>
          <mc:Fallback>
            <p:pic>
              <p:nvPicPr>
                <p:cNvPr id="257" name="Ink 256">
                  <a:extLst>
                    <a:ext uri="{FF2B5EF4-FFF2-40B4-BE49-F238E27FC236}">
                      <a16:creationId xmlns:a16="http://schemas.microsoft.com/office/drawing/2014/main" id="{A5B335CD-ED47-41C3-A49E-7B026F81037F}"/>
                    </a:ext>
                  </a:extLst>
                </p:cNvPr>
                <p:cNvPicPr/>
                <p:nvPr/>
              </p:nvPicPr>
              <p:blipFill>
                <a:blip r:embed="rId435"/>
                <a:stretch>
                  <a:fillRect/>
                </a:stretch>
              </p:blipFill>
              <p:spPr>
                <a:xfrm>
                  <a:off x="8080395" y="1469467"/>
                  <a:ext cx="204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8" name="Ink 257">
                  <a:extLst>
                    <a:ext uri="{FF2B5EF4-FFF2-40B4-BE49-F238E27FC236}">
                      <a16:creationId xmlns:a16="http://schemas.microsoft.com/office/drawing/2014/main" id="{AEBD81DA-C5E7-4656-ACA8-6BBA5461BEC0}"/>
                    </a:ext>
                  </a:extLst>
                </p14:cNvPr>
                <p14:cNvContentPartPr/>
                <p14:nvPr/>
              </p14:nvContentPartPr>
              <p14:xfrm>
                <a:off x="8336715" y="1423027"/>
                <a:ext cx="26280" cy="164880"/>
              </p14:xfrm>
            </p:contentPart>
          </mc:Choice>
          <mc:Fallback>
            <p:pic>
              <p:nvPicPr>
                <p:cNvPr id="258" name="Ink 257">
                  <a:extLst>
                    <a:ext uri="{FF2B5EF4-FFF2-40B4-BE49-F238E27FC236}">
                      <a16:creationId xmlns:a16="http://schemas.microsoft.com/office/drawing/2014/main" id="{AEBD81DA-C5E7-4656-ACA8-6BBA5461BEC0}"/>
                    </a:ext>
                  </a:extLst>
                </p:cNvPr>
                <p:cNvPicPr/>
                <p:nvPr/>
              </p:nvPicPr>
              <p:blipFill>
                <a:blip r:embed="rId437"/>
                <a:stretch>
                  <a:fillRect/>
                </a:stretch>
              </p:blipFill>
              <p:spPr>
                <a:xfrm>
                  <a:off x="8328075" y="1414387"/>
                  <a:ext cx="43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9" name="Ink 258">
                  <a:extLst>
                    <a:ext uri="{FF2B5EF4-FFF2-40B4-BE49-F238E27FC236}">
                      <a16:creationId xmlns:a16="http://schemas.microsoft.com/office/drawing/2014/main" id="{FDA871F5-494A-402D-8971-4211E2EDB790}"/>
                    </a:ext>
                  </a:extLst>
                </p14:cNvPr>
                <p14:cNvContentPartPr/>
                <p14:nvPr/>
              </p14:nvContentPartPr>
              <p14:xfrm>
                <a:off x="8310075" y="1530307"/>
                <a:ext cx="103320" cy="1080"/>
              </p14:xfrm>
            </p:contentPart>
          </mc:Choice>
          <mc:Fallback>
            <p:pic>
              <p:nvPicPr>
                <p:cNvPr id="259" name="Ink 258">
                  <a:extLst>
                    <a:ext uri="{FF2B5EF4-FFF2-40B4-BE49-F238E27FC236}">
                      <a16:creationId xmlns:a16="http://schemas.microsoft.com/office/drawing/2014/main" id="{FDA871F5-494A-402D-8971-4211E2EDB790}"/>
                    </a:ext>
                  </a:extLst>
                </p:cNvPr>
                <p:cNvPicPr/>
                <p:nvPr/>
              </p:nvPicPr>
              <p:blipFill>
                <a:blip r:embed="rId439"/>
                <a:stretch>
                  <a:fillRect/>
                </a:stretch>
              </p:blipFill>
              <p:spPr>
                <a:xfrm>
                  <a:off x="8301075" y="1521667"/>
                  <a:ext cx="120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1" name="Ink 260">
                  <a:extLst>
                    <a:ext uri="{FF2B5EF4-FFF2-40B4-BE49-F238E27FC236}">
                      <a16:creationId xmlns:a16="http://schemas.microsoft.com/office/drawing/2014/main" id="{DA818793-E851-4CCF-8A19-C9C013901CD2}"/>
                    </a:ext>
                  </a:extLst>
                </p14:cNvPr>
                <p14:cNvContentPartPr/>
                <p14:nvPr/>
              </p14:nvContentPartPr>
              <p14:xfrm>
                <a:off x="8616795" y="1419067"/>
                <a:ext cx="357120" cy="134280"/>
              </p14:xfrm>
            </p:contentPart>
          </mc:Choice>
          <mc:Fallback>
            <p:pic>
              <p:nvPicPr>
                <p:cNvPr id="261" name="Ink 260">
                  <a:extLst>
                    <a:ext uri="{FF2B5EF4-FFF2-40B4-BE49-F238E27FC236}">
                      <a16:creationId xmlns:a16="http://schemas.microsoft.com/office/drawing/2014/main" id="{DA818793-E851-4CCF-8A19-C9C013901CD2}"/>
                    </a:ext>
                  </a:extLst>
                </p:cNvPr>
                <p:cNvPicPr/>
                <p:nvPr/>
              </p:nvPicPr>
              <p:blipFill>
                <a:blip r:embed="rId441"/>
                <a:stretch>
                  <a:fillRect/>
                </a:stretch>
              </p:blipFill>
              <p:spPr>
                <a:xfrm>
                  <a:off x="8608155" y="1410427"/>
                  <a:ext cx="374760" cy="151920"/>
                </a:xfrm>
                <a:prstGeom prst="rect">
                  <a:avLst/>
                </a:prstGeom>
              </p:spPr>
            </p:pic>
          </mc:Fallback>
        </mc:AlternateContent>
      </p:grpSp>
      <p:grpSp>
        <p:nvGrpSpPr>
          <p:cNvPr id="274" name="Group 273">
            <a:extLst>
              <a:ext uri="{FF2B5EF4-FFF2-40B4-BE49-F238E27FC236}">
                <a16:creationId xmlns:a16="http://schemas.microsoft.com/office/drawing/2014/main" id="{E72C27BB-6E74-4565-BD71-7F6100E60335}"/>
              </a:ext>
            </a:extLst>
          </p:cNvPr>
          <p:cNvGrpSpPr/>
          <p:nvPr/>
        </p:nvGrpSpPr>
        <p:grpSpPr>
          <a:xfrm>
            <a:off x="9211155" y="1319707"/>
            <a:ext cx="2426400" cy="324360"/>
            <a:chOff x="9211155" y="1319707"/>
            <a:chExt cx="2426400" cy="324360"/>
          </a:xfrm>
        </p:grpSpPr>
        <mc:AlternateContent xmlns:mc="http://schemas.openxmlformats.org/markup-compatibility/2006">
          <mc:Choice xmlns:p14="http://schemas.microsoft.com/office/powerpoint/2010/main" Requires="p14">
            <p:contentPart p14:bwMode="auto" r:id="rId442">
              <p14:nvContentPartPr>
                <p14:cNvPr id="262" name="Ink 261">
                  <a:extLst>
                    <a:ext uri="{FF2B5EF4-FFF2-40B4-BE49-F238E27FC236}">
                      <a16:creationId xmlns:a16="http://schemas.microsoft.com/office/drawing/2014/main" id="{97014078-6D67-4AED-AA73-B1A3CC910795}"/>
                    </a:ext>
                  </a:extLst>
                </p14:cNvPr>
                <p14:cNvContentPartPr/>
                <p14:nvPr/>
              </p14:nvContentPartPr>
              <p14:xfrm>
                <a:off x="9211155" y="1444987"/>
                <a:ext cx="335880" cy="93240"/>
              </p14:xfrm>
            </p:contentPart>
          </mc:Choice>
          <mc:Fallback>
            <p:pic>
              <p:nvPicPr>
                <p:cNvPr id="262" name="Ink 261">
                  <a:extLst>
                    <a:ext uri="{FF2B5EF4-FFF2-40B4-BE49-F238E27FC236}">
                      <a16:creationId xmlns:a16="http://schemas.microsoft.com/office/drawing/2014/main" id="{97014078-6D67-4AED-AA73-B1A3CC910795}"/>
                    </a:ext>
                  </a:extLst>
                </p:cNvPr>
                <p:cNvPicPr/>
                <p:nvPr/>
              </p:nvPicPr>
              <p:blipFill>
                <a:blip r:embed="rId443"/>
                <a:stretch>
                  <a:fillRect/>
                </a:stretch>
              </p:blipFill>
              <p:spPr>
                <a:xfrm>
                  <a:off x="9202155" y="1435987"/>
                  <a:ext cx="353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3" name="Ink 262">
                  <a:extLst>
                    <a:ext uri="{FF2B5EF4-FFF2-40B4-BE49-F238E27FC236}">
                      <a16:creationId xmlns:a16="http://schemas.microsoft.com/office/drawing/2014/main" id="{8121C0C5-92E9-4596-A928-70AC1094582C}"/>
                    </a:ext>
                  </a:extLst>
                </p14:cNvPr>
                <p14:cNvContentPartPr/>
                <p14:nvPr/>
              </p14:nvContentPartPr>
              <p14:xfrm>
                <a:off x="9566835" y="1406827"/>
                <a:ext cx="457200" cy="132120"/>
              </p14:xfrm>
            </p:contentPart>
          </mc:Choice>
          <mc:Fallback>
            <p:pic>
              <p:nvPicPr>
                <p:cNvPr id="263" name="Ink 262">
                  <a:extLst>
                    <a:ext uri="{FF2B5EF4-FFF2-40B4-BE49-F238E27FC236}">
                      <a16:creationId xmlns:a16="http://schemas.microsoft.com/office/drawing/2014/main" id="{8121C0C5-92E9-4596-A928-70AC1094582C}"/>
                    </a:ext>
                  </a:extLst>
                </p:cNvPr>
                <p:cNvPicPr/>
                <p:nvPr/>
              </p:nvPicPr>
              <p:blipFill>
                <a:blip r:embed="rId445"/>
                <a:stretch>
                  <a:fillRect/>
                </a:stretch>
              </p:blipFill>
              <p:spPr>
                <a:xfrm>
                  <a:off x="9557835" y="1397827"/>
                  <a:ext cx="474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4" name="Ink 263">
                  <a:extLst>
                    <a:ext uri="{FF2B5EF4-FFF2-40B4-BE49-F238E27FC236}">
                      <a16:creationId xmlns:a16="http://schemas.microsoft.com/office/drawing/2014/main" id="{6DFC5936-EB77-4811-BC7B-256A7FFE3160}"/>
                    </a:ext>
                  </a:extLst>
                </p14:cNvPr>
                <p14:cNvContentPartPr/>
                <p14:nvPr/>
              </p14:nvContentPartPr>
              <p14:xfrm>
                <a:off x="10174155" y="1470187"/>
                <a:ext cx="220320" cy="61920"/>
              </p14:xfrm>
            </p:contentPart>
          </mc:Choice>
          <mc:Fallback>
            <p:pic>
              <p:nvPicPr>
                <p:cNvPr id="264" name="Ink 263">
                  <a:extLst>
                    <a:ext uri="{FF2B5EF4-FFF2-40B4-BE49-F238E27FC236}">
                      <a16:creationId xmlns:a16="http://schemas.microsoft.com/office/drawing/2014/main" id="{6DFC5936-EB77-4811-BC7B-256A7FFE3160}"/>
                    </a:ext>
                  </a:extLst>
                </p:cNvPr>
                <p:cNvPicPr/>
                <p:nvPr/>
              </p:nvPicPr>
              <p:blipFill>
                <a:blip r:embed="rId447"/>
                <a:stretch>
                  <a:fillRect/>
                </a:stretch>
              </p:blipFill>
              <p:spPr>
                <a:xfrm>
                  <a:off x="10165515" y="1461187"/>
                  <a:ext cx="237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5" name="Ink 264">
                  <a:extLst>
                    <a:ext uri="{FF2B5EF4-FFF2-40B4-BE49-F238E27FC236}">
                      <a16:creationId xmlns:a16="http://schemas.microsoft.com/office/drawing/2014/main" id="{F7446499-1969-4F61-AC2F-C2CC700AF0DC}"/>
                    </a:ext>
                  </a:extLst>
                </p14:cNvPr>
                <p14:cNvContentPartPr/>
                <p14:nvPr/>
              </p14:nvContentPartPr>
              <p14:xfrm>
                <a:off x="10359915" y="1396747"/>
                <a:ext cx="360" cy="360"/>
              </p14:xfrm>
            </p:contentPart>
          </mc:Choice>
          <mc:Fallback>
            <p:pic>
              <p:nvPicPr>
                <p:cNvPr id="265" name="Ink 264">
                  <a:extLst>
                    <a:ext uri="{FF2B5EF4-FFF2-40B4-BE49-F238E27FC236}">
                      <a16:creationId xmlns:a16="http://schemas.microsoft.com/office/drawing/2014/main" id="{F7446499-1969-4F61-AC2F-C2CC700AF0DC}"/>
                    </a:ext>
                  </a:extLst>
                </p:cNvPr>
                <p:cNvPicPr/>
                <p:nvPr/>
              </p:nvPicPr>
              <p:blipFill>
                <a:blip r:embed="rId323"/>
                <a:stretch>
                  <a:fillRect/>
                </a:stretch>
              </p:blipFill>
              <p:spPr>
                <a:xfrm>
                  <a:off x="10350915" y="1388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6" name="Ink 265">
                  <a:extLst>
                    <a:ext uri="{FF2B5EF4-FFF2-40B4-BE49-F238E27FC236}">
                      <a16:creationId xmlns:a16="http://schemas.microsoft.com/office/drawing/2014/main" id="{C1D4CE06-0AB3-4139-8717-B1B66368B94D}"/>
                    </a:ext>
                  </a:extLst>
                </p14:cNvPr>
                <p14:cNvContentPartPr/>
                <p14:nvPr/>
              </p14:nvContentPartPr>
              <p14:xfrm>
                <a:off x="10410675" y="1409707"/>
                <a:ext cx="114120" cy="90360"/>
              </p14:xfrm>
            </p:contentPart>
          </mc:Choice>
          <mc:Fallback>
            <p:pic>
              <p:nvPicPr>
                <p:cNvPr id="266" name="Ink 265">
                  <a:extLst>
                    <a:ext uri="{FF2B5EF4-FFF2-40B4-BE49-F238E27FC236}">
                      <a16:creationId xmlns:a16="http://schemas.microsoft.com/office/drawing/2014/main" id="{C1D4CE06-0AB3-4139-8717-B1B66368B94D}"/>
                    </a:ext>
                  </a:extLst>
                </p:cNvPr>
                <p:cNvPicPr/>
                <p:nvPr/>
              </p:nvPicPr>
              <p:blipFill>
                <a:blip r:embed="rId450"/>
                <a:stretch>
                  <a:fillRect/>
                </a:stretch>
              </p:blipFill>
              <p:spPr>
                <a:xfrm>
                  <a:off x="10401675" y="1400707"/>
                  <a:ext cx="131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7" name="Ink 266">
                  <a:extLst>
                    <a:ext uri="{FF2B5EF4-FFF2-40B4-BE49-F238E27FC236}">
                      <a16:creationId xmlns:a16="http://schemas.microsoft.com/office/drawing/2014/main" id="{72AF3311-5D4D-4171-B25C-725AF98B89BF}"/>
                    </a:ext>
                  </a:extLst>
                </p14:cNvPr>
                <p14:cNvContentPartPr/>
                <p14:nvPr/>
              </p14:nvContentPartPr>
              <p14:xfrm>
                <a:off x="10583475" y="1319707"/>
                <a:ext cx="192600" cy="324360"/>
              </p14:xfrm>
            </p:contentPart>
          </mc:Choice>
          <mc:Fallback>
            <p:pic>
              <p:nvPicPr>
                <p:cNvPr id="267" name="Ink 266">
                  <a:extLst>
                    <a:ext uri="{FF2B5EF4-FFF2-40B4-BE49-F238E27FC236}">
                      <a16:creationId xmlns:a16="http://schemas.microsoft.com/office/drawing/2014/main" id="{72AF3311-5D4D-4171-B25C-725AF98B89BF}"/>
                    </a:ext>
                  </a:extLst>
                </p:cNvPr>
                <p:cNvPicPr/>
                <p:nvPr/>
              </p:nvPicPr>
              <p:blipFill>
                <a:blip r:embed="rId452"/>
                <a:stretch>
                  <a:fillRect/>
                </a:stretch>
              </p:blipFill>
              <p:spPr>
                <a:xfrm>
                  <a:off x="10574835" y="1311067"/>
                  <a:ext cx="2102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8" name="Ink 267">
                  <a:extLst>
                    <a:ext uri="{FF2B5EF4-FFF2-40B4-BE49-F238E27FC236}">
                      <a16:creationId xmlns:a16="http://schemas.microsoft.com/office/drawing/2014/main" id="{65CEE324-9F33-4AB2-9273-50A5CC8A19F3}"/>
                    </a:ext>
                  </a:extLst>
                </p14:cNvPr>
                <p14:cNvContentPartPr/>
                <p14:nvPr/>
              </p14:nvContentPartPr>
              <p14:xfrm>
                <a:off x="10808115" y="1445707"/>
                <a:ext cx="109800" cy="67680"/>
              </p14:xfrm>
            </p:contentPart>
          </mc:Choice>
          <mc:Fallback>
            <p:pic>
              <p:nvPicPr>
                <p:cNvPr id="268" name="Ink 267">
                  <a:extLst>
                    <a:ext uri="{FF2B5EF4-FFF2-40B4-BE49-F238E27FC236}">
                      <a16:creationId xmlns:a16="http://schemas.microsoft.com/office/drawing/2014/main" id="{65CEE324-9F33-4AB2-9273-50A5CC8A19F3}"/>
                    </a:ext>
                  </a:extLst>
                </p:cNvPr>
                <p:cNvPicPr/>
                <p:nvPr/>
              </p:nvPicPr>
              <p:blipFill>
                <a:blip r:embed="rId454"/>
                <a:stretch>
                  <a:fillRect/>
                </a:stretch>
              </p:blipFill>
              <p:spPr>
                <a:xfrm>
                  <a:off x="10799115" y="1437067"/>
                  <a:ext cx="12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9" name="Ink 268">
                  <a:extLst>
                    <a:ext uri="{FF2B5EF4-FFF2-40B4-BE49-F238E27FC236}">
                      <a16:creationId xmlns:a16="http://schemas.microsoft.com/office/drawing/2014/main" id="{F8B4BBF5-1823-43D0-AA6E-A1E22C123E71}"/>
                    </a:ext>
                  </a:extLst>
                </p14:cNvPr>
                <p14:cNvContentPartPr/>
                <p14:nvPr/>
              </p14:nvContentPartPr>
              <p14:xfrm>
                <a:off x="10926555" y="1349227"/>
                <a:ext cx="91440" cy="165960"/>
              </p14:xfrm>
            </p:contentPart>
          </mc:Choice>
          <mc:Fallback>
            <p:pic>
              <p:nvPicPr>
                <p:cNvPr id="269" name="Ink 268">
                  <a:extLst>
                    <a:ext uri="{FF2B5EF4-FFF2-40B4-BE49-F238E27FC236}">
                      <a16:creationId xmlns:a16="http://schemas.microsoft.com/office/drawing/2014/main" id="{F8B4BBF5-1823-43D0-AA6E-A1E22C123E71}"/>
                    </a:ext>
                  </a:extLst>
                </p:cNvPr>
                <p:cNvPicPr/>
                <p:nvPr/>
              </p:nvPicPr>
              <p:blipFill>
                <a:blip r:embed="rId456"/>
                <a:stretch>
                  <a:fillRect/>
                </a:stretch>
              </p:blipFill>
              <p:spPr>
                <a:xfrm>
                  <a:off x="10917555" y="1340587"/>
                  <a:ext cx="109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0" name="Ink 269">
                  <a:extLst>
                    <a:ext uri="{FF2B5EF4-FFF2-40B4-BE49-F238E27FC236}">
                      <a16:creationId xmlns:a16="http://schemas.microsoft.com/office/drawing/2014/main" id="{BC66EAF1-A3C2-4DD7-B763-76BC5CB2A291}"/>
                    </a:ext>
                  </a:extLst>
                </p14:cNvPr>
                <p14:cNvContentPartPr/>
                <p14:nvPr/>
              </p14:nvContentPartPr>
              <p14:xfrm>
                <a:off x="10862475" y="1385587"/>
                <a:ext cx="217440" cy="45360"/>
              </p14:xfrm>
            </p:contentPart>
          </mc:Choice>
          <mc:Fallback>
            <p:pic>
              <p:nvPicPr>
                <p:cNvPr id="270" name="Ink 269">
                  <a:extLst>
                    <a:ext uri="{FF2B5EF4-FFF2-40B4-BE49-F238E27FC236}">
                      <a16:creationId xmlns:a16="http://schemas.microsoft.com/office/drawing/2014/main" id="{BC66EAF1-A3C2-4DD7-B763-76BC5CB2A291}"/>
                    </a:ext>
                  </a:extLst>
                </p:cNvPr>
                <p:cNvPicPr/>
                <p:nvPr/>
              </p:nvPicPr>
              <p:blipFill>
                <a:blip r:embed="rId458"/>
                <a:stretch>
                  <a:fillRect/>
                </a:stretch>
              </p:blipFill>
              <p:spPr>
                <a:xfrm>
                  <a:off x="10853475" y="1376587"/>
                  <a:ext cx="235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1" name="Ink 270">
                  <a:extLst>
                    <a:ext uri="{FF2B5EF4-FFF2-40B4-BE49-F238E27FC236}">
                      <a16:creationId xmlns:a16="http://schemas.microsoft.com/office/drawing/2014/main" id="{7C17C586-63E7-4CFD-8AAB-1658D3704893}"/>
                    </a:ext>
                  </a:extLst>
                </p14:cNvPr>
                <p14:cNvContentPartPr/>
                <p14:nvPr/>
              </p14:nvContentPartPr>
              <p14:xfrm>
                <a:off x="11060115" y="1429867"/>
                <a:ext cx="330840" cy="109800"/>
              </p14:xfrm>
            </p:contentPart>
          </mc:Choice>
          <mc:Fallback>
            <p:pic>
              <p:nvPicPr>
                <p:cNvPr id="271" name="Ink 270">
                  <a:extLst>
                    <a:ext uri="{FF2B5EF4-FFF2-40B4-BE49-F238E27FC236}">
                      <a16:creationId xmlns:a16="http://schemas.microsoft.com/office/drawing/2014/main" id="{7C17C586-63E7-4CFD-8AAB-1658D3704893}"/>
                    </a:ext>
                  </a:extLst>
                </p:cNvPr>
                <p:cNvPicPr/>
                <p:nvPr/>
              </p:nvPicPr>
              <p:blipFill>
                <a:blip r:embed="rId460"/>
                <a:stretch>
                  <a:fillRect/>
                </a:stretch>
              </p:blipFill>
              <p:spPr>
                <a:xfrm>
                  <a:off x="11051115" y="1421227"/>
                  <a:ext cx="348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2" name="Ink 271">
                  <a:extLst>
                    <a:ext uri="{FF2B5EF4-FFF2-40B4-BE49-F238E27FC236}">
                      <a16:creationId xmlns:a16="http://schemas.microsoft.com/office/drawing/2014/main" id="{A81320D8-2767-4B6C-BD4C-49F04A9EAB5C}"/>
                    </a:ext>
                  </a:extLst>
                </p14:cNvPr>
                <p14:cNvContentPartPr/>
                <p14:nvPr/>
              </p14:nvContentPartPr>
              <p14:xfrm>
                <a:off x="11444595" y="1426987"/>
                <a:ext cx="107640" cy="102960"/>
              </p14:xfrm>
            </p:contentPart>
          </mc:Choice>
          <mc:Fallback>
            <p:pic>
              <p:nvPicPr>
                <p:cNvPr id="272" name="Ink 271">
                  <a:extLst>
                    <a:ext uri="{FF2B5EF4-FFF2-40B4-BE49-F238E27FC236}">
                      <a16:creationId xmlns:a16="http://schemas.microsoft.com/office/drawing/2014/main" id="{A81320D8-2767-4B6C-BD4C-49F04A9EAB5C}"/>
                    </a:ext>
                  </a:extLst>
                </p:cNvPr>
                <p:cNvPicPr/>
                <p:nvPr/>
              </p:nvPicPr>
              <p:blipFill>
                <a:blip r:embed="rId462"/>
                <a:stretch>
                  <a:fillRect/>
                </a:stretch>
              </p:blipFill>
              <p:spPr>
                <a:xfrm>
                  <a:off x="11435955" y="1418347"/>
                  <a:ext cx="125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3" name="Ink 272">
                  <a:extLst>
                    <a:ext uri="{FF2B5EF4-FFF2-40B4-BE49-F238E27FC236}">
                      <a16:creationId xmlns:a16="http://schemas.microsoft.com/office/drawing/2014/main" id="{AB8BD73F-9699-4498-A736-EEC618D93B00}"/>
                    </a:ext>
                  </a:extLst>
                </p14:cNvPr>
                <p14:cNvContentPartPr/>
                <p14:nvPr/>
              </p14:nvContentPartPr>
              <p14:xfrm>
                <a:off x="11469435" y="1437787"/>
                <a:ext cx="168120" cy="93600"/>
              </p14:xfrm>
            </p:contentPart>
          </mc:Choice>
          <mc:Fallback>
            <p:pic>
              <p:nvPicPr>
                <p:cNvPr id="273" name="Ink 272">
                  <a:extLst>
                    <a:ext uri="{FF2B5EF4-FFF2-40B4-BE49-F238E27FC236}">
                      <a16:creationId xmlns:a16="http://schemas.microsoft.com/office/drawing/2014/main" id="{AB8BD73F-9699-4498-A736-EEC618D93B00}"/>
                    </a:ext>
                  </a:extLst>
                </p:cNvPr>
                <p:cNvPicPr/>
                <p:nvPr/>
              </p:nvPicPr>
              <p:blipFill>
                <a:blip r:embed="rId464"/>
                <a:stretch>
                  <a:fillRect/>
                </a:stretch>
              </p:blipFill>
              <p:spPr>
                <a:xfrm>
                  <a:off x="11460435" y="1429147"/>
                  <a:ext cx="185760" cy="111240"/>
                </a:xfrm>
                <a:prstGeom prst="rect">
                  <a:avLst/>
                </a:prstGeom>
              </p:spPr>
            </p:pic>
          </mc:Fallback>
        </mc:AlternateContent>
      </p:grpSp>
      <p:grpSp>
        <p:nvGrpSpPr>
          <p:cNvPr id="279" name="Group 278">
            <a:extLst>
              <a:ext uri="{FF2B5EF4-FFF2-40B4-BE49-F238E27FC236}">
                <a16:creationId xmlns:a16="http://schemas.microsoft.com/office/drawing/2014/main" id="{AF3CF85C-43F4-4470-A2F1-BD72ACB33D06}"/>
              </a:ext>
            </a:extLst>
          </p:cNvPr>
          <p:cNvGrpSpPr/>
          <p:nvPr/>
        </p:nvGrpSpPr>
        <p:grpSpPr>
          <a:xfrm>
            <a:off x="400155" y="3957427"/>
            <a:ext cx="1879920" cy="752400"/>
            <a:chOff x="400155" y="3957427"/>
            <a:chExt cx="1879920" cy="752400"/>
          </a:xfrm>
        </p:grpSpPr>
        <mc:AlternateContent xmlns:mc="http://schemas.openxmlformats.org/markup-compatibility/2006">
          <mc:Choice xmlns:p14="http://schemas.microsoft.com/office/powerpoint/2010/main" Requires="p14">
            <p:contentPart p14:bwMode="auto" r:id="rId465">
              <p14:nvContentPartPr>
                <p14:cNvPr id="276" name="Ink 275">
                  <a:extLst>
                    <a:ext uri="{FF2B5EF4-FFF2-40B4-BE49-F238E27FC236}">
                      <a16:creationId xmlns:a16="http://schemas.microsoft.com/office/drawing/2014/main" id="{F0A4BA63-9C5C-4150-91FB-DDB5BCEAE539}"/>
                    </a:ext>
                  </a:extLst>
                </p14:cNvPr>
                <p14:cNvContentPartPr/>
                <p14:nvPr/>
              </p14:nvContentPartPr>
              <p14:xfrm>
                <a:off x="400155" y="3957427"/>
                <a:ext cx="837000" cy="752400"/>
              </p14:xfrm>
            </p:contentPart>
          </mc:Choice>
          <mc:Fallback>
            <p:pic>
              <p:nvPicPr>
                <p:cNvPr id="276" name="Ink 275">
                  <a:extLst>
                    <a:ext uri="{FF2B5EF4-FFF2-40B4-BE49-F238E27FC236}">
                      <a16:creationId xmlns:a16="http://schemas.microsoft.com/office/drawing/2014/main" id="{F0A4BA63-9C5C-4150-91FB-DDB5BCEAE539}"/>
                    </a:ext>
                  </a:extLst>
                </p:cNvPr>
                <p:cNvPicPr/>
                <p:nvPr/>
              </p:nvPicPr>
              <p:blipFill>
                <a:blip r:embed="rId466"/>
                <a:stretch>
                  <a:fillRect/>
                </a:stretch>
              </p:blipFill>
              <p:spPr>
                <a:xfrm>
                  <a:off x="391155" y="3948787"/>
                  <a:ext cx="854640" cy="770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7" name="Ink 276">
                  <a:extLst>
                    <a:ext uri="{FF2B5EF4-FFF2-40B4-BE49-F238E27FC236}">
                      <a16:creationId xmlns:a16="http://schemas.microsoft.com/office/drawing/2014/main" id="{BEE256A7-8504-47BD-8BDE-C2B9746AB161}"/>
                    </a:ext>
                  </a:extLst>
                </p14:cNvPr>
                <p14:cNvContentPartPr/>
                <p14:nvPr/>
              </p14:nvContentPartPr>
              <p14:xfrm>
                <a:off x="906315" y="4183867"/>
                <a:ext cx="1373760" cy="445320"/>
              </p14:xfrm>
            </p:contentPart>
          </mc:Choice>
          <mc:Fallback>
            <p:pic>
              <p:nvPicPr>
                <p:cNvPr id="277" name="Ink 276">
                  <a:extLst>
                    <a:ext uri="{FF2B5EF4-FFF2-40B4-BE49-F238E27FC236}">
                      <a16:creationId xmlns:a16="http://schemas.microsoft.com/office/drawing/2014/main" id="{BEE256A7-8504-47BD-8BDE-C2B9746AB161}"/>
                    </a:ext>
                  </a:extLst>
                </p:cNvPr>
                <p:cNvPicPr/>
                <p:nvPr/>
              </p:nvPicPr>
              <p:blipFill>
                <a:blip r:embed="rId468"/>
                <a:stretch>
                  <a:fillRect/>
                </a:stretch>
              </p:blipFill>
              <p:spPr>
                <a:xfrm>
                  <a:off x="897675" y="4175227"/>
                  <a:ext cx="139140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8" name="Ink 277">
                  <a:extLst>
                    <a:ext uri="{FF2B5EF4-FFF2-40B4-BE49-F238E27FC236}">
                      <a16:creationId xmlns:a16="http://schemas.microsoft.com/office/drawing/2014/main" id="{89CF5EB3-53E0-4366-A51B-65872B962BC3}"/>
                    </a:ext>
                  </a:extLst>
                </p14:cNvPr>
                <p14:cNvContentPartPr/>
                <p14:nvPr/>
              </p14:nvContentPartPr>
              <p14:xfrm>
                <a:off x="1221315" y="4311307"/>
                <a:ext cx="1004040" cy="250560"/>
              </p14:xfrm>
            </p:contentPart>
          </mc:Choice>
          <mc:Fallback>
            <p:pic>
              <p:nvPicPr>
                <p:cNvPr id="278" name="Ink 277">
                  <a:extLst>
                    <a:ext uri="{FF2B5EF4-FFF2-40B4-BE49-F238E27FC236}">
                      <a16:creationId xmlns:a16="http://schemas.microsoft.com/office/drawing/2014/main" id="{89CF5EB3-53E0-4366-A51B-65872B962BC3}"/>
                    </a:ext>
                  </a:extLst>
                </p:cNvPr>
                <p:cNvPicPr/>
                <p:nvPr/>
              </p:nvPicPr>
              <p:blipFill>
                <a:blip r:embed="rId470"/>
                <a:stretch>
                  <a:fillRect/>
                </a:stretch>
              </p:blipFill>
              <p:spPr>
                <a:xfrm>
                  <a:off x="1212675" y="4302667"/>
                  <a:ext cx="1021680" cy="268200"/>
                </a:xfrm>
                <a:prstGeom prst="rect">
                  <a:avLst/>
                </a:prstGeom>
              </p:spPr>
            </p:pic>
          </mc:Fallback>
        </mc:AlternateContent>
      </p:grpSp>
      <p:grpSp>
        <p:nvGrpSpPr>
          <p:cNvPr id="303" name="Group 302">
            <a:extLst>
              <a:ext uri="{FF2B5EF4-FFF2-40B4-BE49-F238E27FC236}">
                <a16:creationId xmlns:a16="http://schemas.microsoft.com/office/drawing/2014/main" id="{C3B1172C-BB7C-403C-994E-E7C09F568DA9}"/>
              </a:ext>
            </a:extLst>
          </p:cNvPr>
          <p:cNvGrpSpPr/>
          <p:nvPr/>
        </p:nvGrpSpPr>
        <p:grpSpPr>
          <a:xfrm>
            <a:off x="1594635" y="3284227"/>
            <a:ext cx="2453760" cy="673560"/>
            <a:chOff x="1594635" y="3284227"/>
            <a:chExt cx="2453760" cy="673560"/>
          </a:xfrm>
        </p:grpSpPr>
        <mc:AlternateContent xmlns:mc="http://schemas.openxmlformats.org/markup-compatibility/2006">
          <mc:Choice xmlns:p14="http://schemas.microsoft.com/office/powerpoint/2010/main" Requires="p14">
            <p:contentPart p14:bwMode="auto" r:id="rId471">
              <p14:nvContentPartPr>
                <p14:cNvPr id="280" name="Ink 279">
                  <a:extLst>
                    <a:ext uri="{FF2B5EF4-FFF2-40B4-BE49-F238E27FC236}">
                      <a16:creationId xmlns:a16="http://schemas.microsoft.com/office/drawing/2014/main" id="{758C7D90-F438-4061-92EE-162EF6E8C75B}"/>
                    </a:ext>
                  </a:extLst>
                </p14:cNvPr>
                <p14:cNvContentPartPr/>
                <p14:nvPr/>
              </p14:nvContentPartPr>
              <p14:xfrm>
                <a:off x="1594635" y="3389347"/>
                <a:ext cx="189720" cy="141480"/>
              </p14:xfrm>
            </p:contentPart>
          </mc:Choice>
          <mc:Fallback>
            <p:pic>
              <p:nvPicPr>
                <p:cNvPr id="280" name="Ink 279">
                  <a:extLst>
                    <a:ext uri="{FF2B5EF4-FFF2-40B4-BE49-F238E27FC236}">
                      <a16:creationId xmlns:a16="http://schemas.microsoft.com/office/drawing/2014/main" id="{758C7D90-F438-4061-92EE-162EF6E8C75B}"/>
                    </a:ext>
                  </a:extLst>
                </p:cNvPr>
                <p:cNvPicPr/>
                <p:nvPr/>
              </p:nvPicPr>
              <p:blipFill>
                <a:blip r:embed="rId472"/>
                <a:stretch>
                  <a:fillRect/>
                </a:stretch>
              </p:blipFill>
              <p:spPr>
                <a:xfrm>
                  <a:off x="1585995" y="3380347"/>
                  <a:ext cx="207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1" name="Ink 280">
                  <a:extLst>
                    <a:ext uri="{FF2B5EF4-FFF2-40B4-BE49-F238E27FC236}">
                      <a16:creationId xmlns:a16="http://schemas.microsoft.com/office/drawing/2014/main" id="{6BD06FEE-3C10-4F55-9189-2EF97E9838A5}"/>
                    </a:ext>
                  </a:extLst>
                </p14:cNvPr>
                <p14:cNvContentPartPr/>
                <p14:nvPr/>
              </p14:nvContentPartPr>
              <p14:xfrm>
                <a:off x="1773915" y="3459907"/>
                <a:ext cx="105120" cy="56160"/>
              </p14:xfrm>
            </p:contentPart>
          </mc:Choice>
          <mc:Fallback>
            <p:pic>
              <p:nvPicPr>
                <p:cNvPr id="281" name="Ink 280">
                  <a:extLst>
                    <a:ext uri="{FF2B5EF4-FFF2-40B4-BE49-F238E27FC236}">
                      <a16:creationId xmlns:a16="http://schemas.microsoft.com/office/drawing/2014/main" id="{6BD06FEE-3C10-4F55-9189-2EF97E9838A5}"/>
                    </a:ext>
                  </a:extLst>
                </p:cNvPr>
                <p:cNvPicPr/>
                <p:nvPr/>
              </p:nvPicPr>
              <p:blipFill>
                <a:blip r:embed="rId474"/>
                <a:stretch>
                  <a:fillRect/>
                </a:stretch>
              </p:blipFill>
              <p:spPr>
                <a:xfrm>
                  <a:off x="1765275" y="3450907"/>
                  <a:ext cx="122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2" name="Ink 281">
                  <a:extLst>
                    <a:ext uri="{FF2B5EF4-FFF2-40B4-BE49-F238E27FC236}">
                      <a16:creationId xmlns:a16="http://schemas.microsoft.com/office/drawing/2014/main" id="{0D125229-A09E-4B37-AE39-9227674D8136}"/>
                    </a:ext>
                  </a:extLst>
                </p14:cNvPr>
                <p14:cNvContentPartPr/>
                <p14:nvPr/>
              </p14:nvContentPartPr>
              <p14:xfrm>
                <a:off x="1942035" y="3406627"/>
                <a:ext cx="314280" cy="111240"/>
              </p14:xfrm>
            </p:contentPart>
          </mc:Choice>
          <mc:Fallback>
            <p:pic>
              <p:nvPicPr>
                <p:cNvPr id="282" name="Ink 281">
                  <a:extLst>
                    <a:ext uri="{FF2B5EF4-FFF2-40B4-BE49-F238E27FC236}">
                      <a16:creationId xmlns:a16="http://schemas.microsoft.com/office/drawing/2014/main" id="{0D125229-A09E-4B37-AE39-9227674D8136}"/>
                    </a:ext>
                  </a:extLst>
                </p:cNvPr>
                <p:cNvPicPr/>
                <p:nvPr/>
              </p:nvPicPr>
              <p:blipFill>
                <a:blip r:embed="rId476"/>
                <a:stretch>
                  <a:fillRect/>
                </a:stretch>
              </p:blipFill>
              <p:spPr>
                <a:xfrm>
                  <a:off x="1933395" y="3397987"/>
                  <a:ext cx="331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3" name="Ink 282">
                  <a:extLst>
                    <a:ext uri="{FF2B5EF4-FFF2-40B4-BE49-F238E27FC236}">
                      <a16:creationId xmlns:a16="http://schemas.microsoft.com/office/drawing/2014/main" id="{9E80BF0D-FDAD-4333-9339-F3A6AA73AFB5}"/>
                    </a:ext>
                  </a:extLst>
                </p14:cNvPr>
                <p14:cNvContentPartPr/>
                <p14:nvPr/>
              </p14:nvContentPartPr>
              <p14:xfrm>
                <a:off x="2156235" y="3352987"/>
                <a:ext cx="360" cy="360"/>
              </p14:xfrm>
            </p:contentPart>
          </mc:Choice>
          <mc:Fallback>
            <p:pic>
              <p:nvPicPr>
                <p:cNvPr id="283" name="Ink 282">
                  <a:extLst>
                    <a:ext uri="{FF2B5EF4-FFF2-40B4-BE49-F238E27FC236}">
                      <a16:creationId xmlns:a16="http://schemas.microsoft.com/office/drawing/2014/main" id="{9E80BF0D-FDAD-4333-9339-F3A6AA73AFB5}"/>
                    </a:ext>
                  </a:extLst>
                </p:cNvPr>
                <p:cNvPicPr/>
                <p:nvPr/>
              </p:nvPicPr>
              <p:blipFill>
                <a:blip r:embed="rId323"/>
                <a:stretch>
                  <a:fillRect/>
                </a:stretch>
              </p:blipFill>
              <p:spPr>
                <a:xfrm>
                  <a:off x="2147235" y="33443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4" name="Ink 283">
                  <a:extLst>
                    <a:ext uri="{FF2B5EF4-FFF2-40B4-BE49-F238E27FC236}">
                      <a16:creationId xmlns:a16="http://schemas.microsoft.com/office/drawing/2014/main" id="{E615BACE-D64D-4CD8-8A34-EA340F638C87}"/>
                    </a:ext>
                  </a:extLst>
                </p14:cNvPr>
                <p14:cNvContentPartPr/>
                <p14:nvPr/>
              </p14:nvContentPartPr>
              <p14:xfrm>
                <a:off x="2271075" y="3286027"/>
                <a:ext cx="182160" cy="325080"/>
              </p14:xfrm>
            </p:contentPart>
          </mc:Choice>
          <mc:Fallback>
            <p:pic>
              <p:nvPicPr>
                <p:cNvPr id="284" name="Ink 283">
                  <a:extLst>
                    <a:ext uri="{FF2B5EF4-FFF2-40B4-BE49-F238E27FC236}">
                      <a16:creationId xmlns:a16="http://schemas.microsoft.com/office/drawing/2014/main" id="{E615BACE-D64D-4CD8-8A34-EA340F638C87}"/>
                    </a:ext>
                  </a:extLst>
                </p:cNvPr>
                <p:cNvPicPr/>
                <p:nvPr/>
              </p:nvPicPr>
              <p:blipFill>
                <a:blip r:embed="rId479"/>
                <a:stretch>
                  <a:fillRect/>
                </a:stretch>
              </p:blipFill>
              <p:spPr>
                <a:xfrm>
                  <a:off x="2262075" y="3277387"/>
                  <a:ext cx="1998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5" name="Ink 284">
                  <a:extLst>
                    <a:ext uri="{FF2B5EF4-FFF2-40B4-BE49-F238E27FC236}">
                      <a16:creationId xmlns:a16="http://schemas.microsoft.com/office/drawing/2014/main" id="{4835D5A7-DE28-4014-9CC3-4C13E1CCD872}"/>
                    </a:ext>
                  </a:extLst>
                </p14:cNvPr>
                <p14:cNvContentPartPr/>
                <p14:nvPr/>
              </p14:nvContentPartPr>
              <p14:xfrm>
                <a:off x="2418675" y="3400867"/>
                <a:ext cx="360" cy="360"/>
              </p14:xfrm>
            </p:contentPart>
          </mc:Choice>
          <mc:Fallback>
            <p:pic>
              <p:nvPicPr>
                <p:cNvPr id="285" name="Ink 284">
                  <a:extLst>
                    <a:ext uri="{FF2B5EF4-FFF2-40B4-BE49-F238E27FC236}">
                      <a16:creationId xmlns:a16="http://schemas.microsoft.com/office/drawing/2014/main" id="{4835D5A7-DE28-4014-9CC3-4C13E1CCD872}"/>
                    </a:ext>
                  </a:extLst>
                </p:cNvPr>
                <p:cNvPicPr/>
                <p:nvPr/>
              </p:nvPicPr>
              <p:blipFill>
                <a:blip r:embed="rId323"/>
                <a:stretch>
                  <a:fillRect/>
                </a:stretch>
              </p:blipFill>
              <p:spPr>
                <a:xfrm>
                  <a:off x="2409675" y="3391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6" name="Ink 285">
                  <a:extLst>
                    <a:ext uri="{FF2B5EF4-FFF2-40B4-BE49-F238E27FC236}">
                      <a16:creationId xmlns:a16="http://schemas.microsoft.com/office/drawing/2014/main" id="{D9C4D78E-6F3C-44F4-B644-874F34D4571A}"/>
                    </a:ext>
                  </a:extLst>
                </p14:cNvPr>
                <p14:cNvContentPartPr/>
                <p14:nvPr/>
              </p14:nvContentPartPr>
              <p14:xfrm>
                <a:off x="2483835" y="3388987"/>
                <a:ext cx="95400" cy="110160"/>
              </p14:xfrm>
            </p:contentPart>
          </mc:Choice>
          <mc:Fallback>
            <p:pic>
              <p:nvPicPr>
                <p:cNvPr id="286" name="Ink 285">
                  <a:extLst>
                    <a:ext uri="{FF2B5EF4-FFF2-40B4-BE49-F238E27FC236}">
                      <a16:creationId xmlns:a16="http://schemas.microsoft.com/office/drawing/2014/main" id="{D9C4D78E-6F3C-44F4-B644-874F34D4571A}"/>
                    </a:ext>
                  </a:extLst>
                </p:cNvPr>
                <p:cNvPicPr/>
                <p:nvPr/>
              </p:nvPicPr>
              <p:blipFill>
                <a:blip r:embed="rId482"/>
                <a:stretch>
                  <a:fillRect/>
                </a:stretch>
              </p:blipFill>
              <p:spPr>
                <a:xfrm>
                  <a:off x="2475195" y="3379987"/>
                  <a:ext cx="113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7" name="Ink 286">
                  <a:extLst>
                    <a:ext uri="{FF2B5EF4-FFF2-40B4-BE49-F238E27FC236}">
                      <a16:creationId xmlns:a16="http://schemas.microsoft.com/office/drawing/2014/main" id="{7D516E0F-1CC8-484D-AD58-028500BA6639}"/>
                    </a:ext>
                  </a:extLst>
                </p14:cNvPr>
                <p14:cNvContentPartPr/>
                <p14:nvPr/>
              </p14:nvContentPartPr>
              <p14:xfrm>
                <a:off x="2623155" y="3334267"/>
                <a:ext cx="249480" cy="144000"/>
              </p14:xfrm>
            </p:contentPart>
          </mc:Choice>
          <mc:Fallback>
            <p:pic>
              <p:nvPicPr>
                <p:cNvPr id="287" name="Ink 286">
                  <a:extLst>
                    <a:ext uri="{FF2B5EF4-FFF2-40B4-BE49-F238E27FC236}">
                      <a16:creationId xmlns:a16="http://schemas.microsoft.com/office/drawing/2014/main" id="{7D516E0F-1CC8-484D-AD58-028500BA6639}"/>
                    </a:ext>
                  </a:extLst>
                </p:cNvPr>
                <p:cNvPicPr/>
                <p:nvPr/>
              </p:nvPicPr>
              <p:blipFill>
                <a:blip r:embed="rId484"/>
                <a:stretch>
                  <a:fillRect/>
                </a:stretch>
              </p:blipFill>
              <p:spPr>
                <a:xfrm>
                  <a:off x="2614155" y="3325267"/>
                  <a:ext cx="267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8" name="Ink 287">
                  <a:extLst>
                    <a:ext uri="{FF2B5EF4-FFF2-40B4-BE49-F238E27FC236}">
                      <a16:creationId xmlns:a16="http://schemas.microsoft.com/office/drawing/2014/main" id="{835EA2EF-C08F-45AB-99F2-DC99A4ED39C1}"/>
                    </a:ext>
                  </a:extLst>
                </p14:cNvPr>
                <p14:cNvContentPartPr/>
                <p14:nvPr/>
              </p14:nvContentPartPr>
              <p14:xfrm>
                <a:off x="2954715" y="3284227"/>
                <a:ext cx="88920" cy="66600"/>
              </p14:xfrm>
            </p:contentPart>
          </mc:Choice>
          <mc:Fallback>
            <p:pic>
              <p:nvPicPr>
                <p:cNvPr id="288" name="Ink 287">
                  <a:extLst>
                    <a:ext uri="{FF2B5EF4-FFF2-40B4-BE49-F238E27FC236}">
                      <a16:creationId xmlns:a16="http://schemas.microsoft.com/office/drawing/2014/main" id="{835EA2EF-C08F-45AB-99F2-DC99A4ED39C1}"/>
                    </a:ext>
                  </a:extLst>
                </p:cNvPr>
                <p:cNvPicPr/>
                <p:nvPr/>
              </p:nvPicPr>
              <p:blipFill>
                <a:blip r:embed="rId486"/>
                <a:stretch>
                  <a:fillRect/>
                </a:stretch>
              </p:blipFill>
              <p:spPr>
                <a:xfrm>
                  <a:off x="2946075" y="3275227"/>
                  <a:ext cx="106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89" name="Ink 288">
                  <a:extLst>
                    <a:ext uri="{FF2B5EF4-FFF2-40B4-BE49-F238E27FC236}">
                      <a16:creationId xmlns:a16="http://schemas.microsoft.com/office/drawing/2014/main" id="{75C474EE-9494-4D70-A755-4CE301727690}"/>
                    </a:ext>
                  </a:extLst>
                </p14:cNvPr>
                <p14:cNvContentPartPr/>
                <p14:nvPr/>
              </p14:nvContentPartPr>
              <p14:xfrm>
                <a:off x="3063795" y="3387547"/>
                <a:ext cx="244080" cy="98640"/>
              </p14:xfrm>
            </p:contentPart>
          </mc:Choice>
          <mc:Fallback>
            <p:pic>
              <p:nvPicPr>
                <p:cNvPr id="289" name="Ink 288">
                  <a:extLst>
                    <a:ext uri="{FF2B5EF4-FFF2-40B4-BE49-F238E27FC236}">
                      <a16:creationId xmlns:a16="http://schemas.microsoft.com/office/drawing/2014/main" id="{75C474EE-9494-4D70-A755-4CE301727690}"/>
                    </a:ext>
                  </a:extLst>
                </p:cNvPr>
                <p:cNvPicPr/>
                <p:nvPr/>
              </p:nvPicPr>
              <p:blipFill>
                <a:blip r:embed="rId488"/>
                <a:stretch>
                  <a:fillRect/>
                </a:stretch>
              </p:blipFill>
              <p:spPr>
                <a:xfrm>
                  <a:off x="3055155" y="3378907"/>
                  <a:ext cx="261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0" name="Ink 289">
                  <a:extLst>
                    <a:ext uri="{FF2B5EF4-FFF2-40B4-BE49-F238E27FC236}">
                      <a16:creationId xmlns:a16="http://schemas.microsoft.com/office/drawing/2014/main" id="{59058027-1229-4A20-A58B-AA8F375ADD9A}"/>
                    </a:ext>
                  </a:extLst>
                </p14:cNvPr>
                <p14:cNvContentPartPr/>
                <p14:nvPr/>
              </p14:nvContentPartPr>
              <p14:xfrm>
                <a:off x="3368355" y="3316267"/>
                <a:ext cx="106920" cy="170280"/>
              </p14:xfrm>
            </p:contentPart>
          </mc:Choice>
          <mc:Fallback>
            <p:pic>
              <p:nvPicPr>
                <p:cNvPr id="290" name="Ink 289">
                  <a:extLst>
                    <a:ext uri="{FF2B5EF4-FFF2-40B4-BE49-F238E27FC236}">
                      <a16:creationId xmlns:a16="http://schemas.microsoft.com/office/drawing/2014/main" id="{59058027-1229-4A20-A58B-AA8F375ADD9A}"/>
                    </a:ext>
                  </a:extLst>
                </p:cNvPr>
                <p:cNvPicPr/>
                <p:nvPr/>
              </p:nvPicPr>
              <p:blipFill>
                <a:blip r:embed="rId490"/>
                <a:stretch>
                  <a:fillRect/>
                </a:stretch>
              </p:blipFill>
              <p:spPr>
                <a:xfrm>
                  <a:off x="3359715" y="3307267"/>
                  <a:ext cx="124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1" name="Ink 290">
                  <a:extLst>
                    <a:ext uri="{FF2B5EF4-FFF2-40B4-BE49-F238E27FC236}">
                      <a16:creationId xmlns:a16="http://schemas.microsoft.com/office/drawing/2014/main" id="{74083B0C-FA00-4B88-B295-C510D95BDEE3}"/>
                    </a:ext>
                  </a:extLst>
                </p14:cNvPr>
                <p14:cNvContentPartPr/>
                <p14:nvPr/>
              </p14:nvContentPartPr>
              <p14:xfrm>
                <a:off x="3399315" y="3356587"/>
                <a:ext cx="192600" cy="123480"/>
              </p14:xfrm>
            </p:contentPart>
          </mc:Choice>
          <mc:Fallback>
            <p:pic>
              <p:nvPicPr>
                <p:cNvPr id="291" name="Ink 290">
                  <a:extLst>
                    <a:ext uri="{FF2B5EF4-FFF2-40B4-BE49-F238E27FC236}">
                      <a16:creationId xmlns:a16="http://schemas.microsoft.com/office/drawing/2014/main" id="{74083B0C-FA00-4B88-B295-C510D95BDEE3}"/>
                    </a:ext>
                  </a:extLst>
                </p:cNvPr>
                <p:cNvPicPr/>
                <p:nvPr/>
              </p:nvPicPr>
              <p:blipFill>
                <a:blip r:embed="rId492"/>
                <a:stretch>
                  <a:fillRect/>
                </a:stretch>
              </p:blipFill>
              <p:spPr>
                <a:xfrm>
                  <a:off x="3390315" y="3347587"/>
                  <a:ext cx="210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2" name="Ink 291">
                  <a:extLst>
                    <a:ext uri="{FF2B5EF4-FFF2-40B4-BE49-F238E27FC236}">
                      <a16:creationId xmlns:a16="http://schemas.microsoft.com/office/drawing/2014/main" id="{ED60C35C-5A3F-47B3-A13E-2369A6098CF5}"/>
                    </a:ext>
                  </a:extLst>
                </p14:cNvPr>
                <p14:cNvContentPartPr/>
                <p14:nvPr/>
              </p14:nvContentPartPr>
              <p14:xfrm>
                <a:off x="3529635" y="3307987"/>
                <a:ext cx="127080" cy="154800"/>
              </p14:xfrm>
            </p:contentPart>
          </mc:Choice>
          <mc:Fallback>
            <p:pic>
              <p:nvPicPr>
                <p:cNvPr id="292" name="Ink 291">
                  <a:extLst>
                    <a:ext uri="{FF2B5EF4-FFF2-40B4-BE49-F238E27FC236}">
                      <a16:creationId xmlns:a16="http://schemas.microsoft.com/office/drawing/2014/main" id="{ED60C35C-5A3F-47B3-A13E-2369A6098CF5}"/>
                    </a:ext>
                  </a:extLst>
                </p:cNvPr>
                <p:cNvPicPr/>
                <p:nvPr/>
              </p:nvPicPr>
              <p:blipFill>
                <a:blip r:embed="rId494"/>
                <a:stretch>
                  <a:fillRect/>
                </a:stretch>
              </p:blipFill>
              <p:spPr>
                <a:xfrm>
                  <a:off x="3520995" y="3299347"/>
                  <a:ext cx="144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3" name="Ink 292">
                  <a:extLst>
                    <a:ext uri="{FF2B5EF4-FFF2-40B4-BE49-F238E27FC236}">
                      <a16:creationId xmlns:a16="http://schemas.microsoft.com/office/drawing/2014/main" id="{8D444B6D-E00F-4246-89EA-9139BF5FF09E}"/>
                    </a:ext>
                  </a:extLst>
                </p14:cNvPr>
                <p14:cNvContentPartPr/>
                <p14:nvPr/>
              </p14:nvContentPartPr>
              <p14:xfrm>
                <a:off x="3727275" y="3374587"/>
                <a:ext cx="321120" cy="106920"/>
              </p14:xfrm>
            </p:contentPart>
          </mc:Choice>
          <mc:Fallback>
            <p:pic>
              <p:nvPicPr>
                <p:cNvPr id="293" name="Ink 292">
                  <a:extLst>
                    <a:ext uri="{FF2B5EF4-FFF2-40B4-BE49-F238E27FC236}">
                      <a16:creationId xmlns:a16="http://schemas.microsoft.com/office/drawing/2014/main" id="{8D444B6D-E00F-4246-89EA-9139BF5FF09E}"/>
                    </a:ext>
                  </a:extLst>
                </p:cNvPr>
                <p:cNvPicPr/>
                <p:nvPr/>
              </p:nvPicPr>
              <p:blipFill>
                <a:blip r:embed="rId496"/>
                <a:stretch>
                  <a:fillRect/>
                </a:stretch>
              </p:blipFill>
              <p:spPr>
                <a:xfrm>
                  <a:off x="3718275" y="3365587"/>
                  <a:ext cx="338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4" name="Ink 293">
                  <a:extLst>
                    <a:ext uri="{FF2B5EF4-FFF2-40B4-BE49-F238E27FC236}">
                      <a16:creationId xmlns:a16="http://schemas.microsoft.com/office/drawing/2014/main" id="{318688DB-5D7B-44F0-8FB9-F8BA9BEF232B}"/>
                    </a:ext>
                  </a:extLst>
                </p14:cNvPr>
                <p14:cNvContentPartPr/>
                <p14:nvPr/>
              </p14:nvContentPartPr>
              <p14:xfrm>
                <a:off x="2062275" y="3771307"/>
                <a:ext cx="226440" cy="56520"/>
              </p14:xfrm>
            </p:contentPart>
          </mc:Choice>
          <mc:Fallback>
            <p:pic>
              <p:nvPicPr>
                <p:cNvPr id="294" name="Ink 293">
                  <a:extLst>
                    <a:ext uri="{FF2B5EF4-FFF2-40B4-BE49-F238E27FC236}">
                      <a16:creationId xmlns:a16="http://schemas.microsoft.com/office/drawing/2014/main" id="{318688DB-5D7B-44F0-8FB9-F8BA9BEF232B}"/>
                    </a:ext>
                  </a:extLst>
                </p:cNvPr>
                <p:cNvPicPr/>
                <p:nvPr/>
              </p:nvPicPr>
              <p:blipFill>
                <a:blip r:embed="rId498"/>
                <a:stretch>
                  <a:fillRect/>
                </a:stretch>
              </p:blipFill>
              <p:spPr>
                <a:xfrm>
                  <a:off x="2053275" y="3762667"/>
                  <a:ext cx="244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5" name="Ink 294">
                  <a:extLst>
                    <a:ext uri="{FF2B5EF4-FFF2-40B4-BE49-F238E27FC236}">
                      <a16:creationId xmlns:a16="http://schemas.microsoft.com/office/drawing/2014/main" id="{FEA74DD4-98E2-4530-B571-FD22E966EFD3}"/>
                    </a:ext>
                  </a:extLst>
                </p14:cNvPr>
                <p14:cNvContentPartPr/>
                <p14:nvPr/>
              </p14:nvContentPartPr>
              <p14:xfrm>
                <a:off x="2239755" y="3714787"/>
                <a:ext cx="360" cy="360"/>
              </p14:xfrm>
            </p:contentPart>
          </mc:Choice>
          <mc:Fallback>
            <p:pic>
              <p:nvPicPr>
                <p:cNvPr id="295" name="Ink 294">
                  <a:extLst>
                    <a:ext uri="{FF2B5EF4-FFF2-40B4-BE49-F238E27FC236}">
                      <a16:creationId xmlns:a16="http://schemas.microsoft.com/office/drawing/2014/main" id="{FEA74DD4-98E2-4530-B571-FD22E966EFD3}"/>
                    </a:ext>
                  </a:extLst>
                </p:cNvPr>
                <p:cNvPicPr/>
                <p:nvPr/>
              </p:nvPicPr>
              <p:blipFill>
                <a:blip r:embed="rId323"/>
                <a:stretch>
                  <a:fillRect/>
                </a:stretch>
              </p:blipFill>
              <p:spPr>
                <a:xfrm>
                  <a:off x="2230755" y="37057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6" name="Ink 295">
                  <a:extLst>
                    <a:ext uri="{FF2B5EF4-FFF2-40B4-BE49-F238E27FC236}">
                      <a16:creationId xmlns:a16="http://schemas.microsoft.com/office/drawing/2014/main" id="{CC6F4590-6DDB-49C1-B901-FF5F361B13BE}"/>
                    </a:ext>
                  </a:extLst>
                </p14:cNvPr>
                <p14:cNvContentPartPr/>
                <p14:nvPr/>
              </p14:nvContentPartPr>
              <p14:xfrm>
                <a:off x="2338755" y="3732787"/>
                <a:ext cx="131760" cy="89640"/>
              </p14:xfrm>
            </p:contentPart>
          </mc:Choice>
          <mc:Fallback>
            <p:pic>
              <p:nvPicPr>
                <p:cNvPr id="296" name="Ink 295">
                  <a:extLst>
                    <a:ext uri="{FF2B5EF4-FFF2-40B4-BE49-F238E27FC236}">
                      <a16:creationId xmlns:a16="http://schemas.microsoft.com/office/drawing/2014/main" id="{CC6F4590-6DDB-49C1-B901-FF5F361B13BE}"/>
                    </a:ext>
                  </a:extLst>
                </p:cNvPr>
                <p:cNvPicPr/>
                <p:nvPr/>
              </p:nvPicPr>
              <p:blipFill>
                <a:blip r:embed="rId501"/>
                <a:stretch>
                  <a:fillRect/>
                </a:stretch>
              </p:blipFill>
              <p:spPr>
                <a:xfrm>
                  <a:off x="2330115" y="3724147"/>
                  <a:ext cx="149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7" name="Ink 296">
                  <a:extLst>
                    <a:ext uri="{FF2B5EF4-FFF2-40B4-BE49-F238E27FC236}">
                      <a16:creationId xmlns:a16="http://schemas.microsoft.com/office/drawing/2014/main" id="{068EE0AA-6197-4868-B922-52EC85FB49E2}"/>
                    </a:ext>
                  </a:extLst>
                </p14:cNvPr>
                <p14:cNvContentPartPr/>
                <p14:nvPr/>
              </p14:nvContentPartPr>
              <p14:xfrm>
                <a:off x="2528835" y="3630187"/>
                <a:ext cx="237600" cy="327600"/>
              </p14:xfrm>
            </p:contentPart>
          </mc:Choice>
          <mc:Fallback>
            <p:pic>
              <p:nvPicPr>
                <p:cNvPr id="297" name="Ink 296">
                  <a:extLst>
                    <a:ext uri="{FF2B5EF4-FFF2-40B4-BE49-F238E27FC236}">
                      <a16:creationId xmlns:a16="http://schemas.microsoft.com/office/drawing/2014/main" id="{068EE0AA-6197-4868-B922-52EC85FB49E2}"/>
                    </a:ext>
                  </a:extLst>
                </p:cNvPr>
                <p:cNvPicPr/>
                <p:nvPr/>
              </p:nvPicPr>
              <p:blipFill>
                <a:blip r:embed="rId503"/>
                <a:stretch>
                  <a:fillRect/>
                </a:stretch>
              </p:blipFill>
              <p:spPr>
                <a:xfrm>
                  <a:off x="2520195" y="3621547"/>
                  <a:ext cx="2552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8" name="Ink 297">
                  <a:extLst>
                    <a:ext uri="{FF2B5EF4-FFF2-40B4-BE49-F238E27FC236}">
                      <a16:creationId xmlns:a16="http://schemas.microsoft.com/office/drawing/2014/main" id="{8D0C45F6-EEE2-487E-A43E-1BE798D9E20D}"/>
                    </a:ext>
                  </a:extLst>
                </p14:cNvPr>
                <p14:cNvContentPartPr/>
                <p14:nvPr/>
              </p14:nvContentPartPr>
              <p14:xfrm>
                <a:off x="2775435" y="3766267"/>
                <a:ext cx="185760" cy="65520"/>
              </p14:xfrm>
            </p:contentPart>
          </mc:Choice>
          <mc:Fallback>
            <p:pic>
              <p:nvPicPr>
                <p:cNvPr id="298" name="Ink 297">
                  <a:extLst>
                    <a:ext uri="{FF2B5EF4-FFF2-40B4-BE49-F238E27FC236}">
                      <a16:creationId xmlns:a16="http://schemas.microsoft.com/office/drawing/2014/main" id="{8D0C45F6-EEE2-487E-A43E-1BE798D9E20D}"/>
                    </a:ext>
                  </a:extLst>
                </p:cNvPr>
                <p:cNvPicPr/>
                <p:nvPr/>
              </p:nvPicPr>
              <p:blipFill>
                <a:blip r:embed="rId505"/>
                <a:stretch>
                  <a:fillRect/>
                </a:stretch>
              </p:blipFill>
              <p:spPr>
                <a:xfrm>
                  <a:off x="2766435" y="3757267"/>
                  <a:ext cx="203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9" name="Ink 298">
                  <a:extLst>
                    <a:ext uri="{FF2B5EF4-FFF2-40B4-BE49-F238E27FC236}">
                      <a16:creationId xmlns:a16="http://schemas.microsoft.com/office/drawing/2014/main" id="{FD34CEFA-2311-4608-97D1-6F5850AC9C05}"/>
                    </a:ext>
                  </a:extLst>
                </p14:cNvPr>
                <p14:cNvContentPartPr/>
                <p14:nvPr/>
              </p14:nvContentPartPr>
              <p14:xfrm>
                <a:off x="2926995" y="3696067"/>
                <a:ext cx="198000" cy="122400"/>
              </p14:xfrm>
            </p:contentPart>
          </mc:Choice>
          <mc:Fallback>
            <p:pic>
              <p:nvPicPr>
                <p:cNvPr id="299" name="Ink 298">
                  <a:extLst>
                    <a:ext uri="{FF2B5EF4-FFF2-40B4-BE49-F238E27FC236}">
                      <a16:creationId xmlns:a16="http://schemas.microsoft.com/office/drawing/2014/main" id="{FD34CEFA-2311-4608-97D1-6F5850AC9C05}"/>
                    </a:ext>
                  </a:extLst>
                </p:cNvPr>
                <p:cNvPicPr/>
                <p:nvPr/>
              </p:nvPicPr>
              <p:blipFill>
                <a:blip r:embed="rId507"/>
                <a:stretch>
                  <a:fillRect/>
                </a:stretch>
              </p:blipFill>
              <p:spPr>
                <a:xfrm>
                  <a:off x="2918355" y="3687067"/>
                  <a:ext cx="215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0" name="Ink 299">
                  <a:extLst>
                    <a:ext uri="{FF2B5EF4-FFF2-40B4-BE49-F238E27FC236}">
                      <a16:creationId xmlns:a16="http://schemas.microsoft.com/office/drawing/2014/main" id="{FC7F25A2-0470-4A88-A05B-0DD8821AA58E}"/>
                    </a:ext>
                  </a:extLst>
                </p14:cNvPr>
                <p14:cNvContentPartPr/>
                <p14:nvPr/>
              </p14:nvContentPartPr>
              <p14:xfrm>
                <a:off x="3212835" y="3709027"/>
                <a:ext cx="400680" cy="86760"/>
              </p14:xfrm>
            </p:contentPart>
          </mc:Choice>
          <mc:Fallback>
            <p:pic>
              <p:nvPicPr>
                <p:cNvPr id="300" name="Ink 299">
                  <a:extLst>
                    <a:ext uri="{FF2B5EF4-FFF2-40B4-BE49-F238E27FC236}">
                      <a16:creationId xmlns:a16="http://schemas.microsoft.com/office/drawing/2014/main" id="{FC7F25A2-0470-4A88-A05B-0DD8821AA58E}"/>
                    </a:ext>
                  </a:extLst>
                </p:cNvPr>
                <p:cNvPicPr/>
                <p:nvPr/>
              </p:nvPicPr>
              <p:blipFill>
                <a:blip r:embed="rId509"/>
                <a:stretch>
                  <a:fillRect/>
                </a:stretch>
              </p:blipFill>
              <p:spPr>
                <a:xfrm>
                  <a:off x="3203835" y="3700387"/>
                  <a:ext cx="418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1" name="Ink 300">
                  <a:extLst>
                    <a:ext uri="{FF2B5EF4-FFF2-40B4-BE49-F238E27FC236}">
                      <a16:creationId xmlns:a16="http://schemas.microsoft.com/office/drawing/2014/main" id="{BE77691C-4539-48E4-8006-8D9CD7A86AC5}"/>
                    </a:ext>
                  </a:extLst>
                </p14:cNvPr>
                <p14:cNvContentPartPr/>
                <p14:nvPr/>
              </p14:nvContentPartPr>
              <p14:xfrm>
                <a:off x="3627195" y="3663667"/>
                <a:ext cx="156240" cy="101160"/>
              </p14:xfrm>
            </p:contentPart>
          </mc:Choice>
          <mc:Fallback>
            <p:pic>
              <p:nvPicPr>
                <p:cNvPr id="301" name="Ink 300">
                  <a:extLst>
                    <a:ext uri="{FF2B5EF4-FFF2-40B4-BE49-F238E27FC236}">
                      <a16:creationId xmlns:a16="http://schemas.microsoft.com/office/drawing/2014/main" id="{BE77691C-4539-48E4-8006-8D9CD7A86AC5}"/>
                    </a:ext>
                  </a:extLst>
                </p:cNvPr>
                <p:cNvPicPr/>
                <p:nvPr/>
              </p:nvPicPr>
              <p:blipFill>
                <a:blip r:embed="rId511"/>
                <a:stretch>
                  <a:fillRect/>
                </a:stretch>
              </p:blipFill>
              <p:spPr>
                <a:xfrm>
                  <a:off x="3618555" y="3655027"/>
                  <a:ext cx="173880" cy="118800"/>
                </a:xfrm>
                <a:prstGeom prst="rect">
                  <a:avLst/>
                </a:prstGeom>
              </p:spPr>
            </p:pic>
          </mc:Fallback>
        </mc:AlternateContent>
      </p:grpSp>
      <p:grpSp>
        <p:nvGrpSpPr>
          <p:cNvPr id="320" name="Group 319">
            <a:extLst>
              <a:ext uri="{FF2B5EF4-FFF2-40B4-BE49-F238E27FC236}">
                <a16:creationId xmlns:a16="http://schemas.microsoft.com/office/drawing/2014/main" id="{8D479661-39E9-4077-B0D2-8EC868F193A8}"/>
              </a:ext>
            </a:extLst>
          </p:cNvPr>
          <p:cNvGrpSpPr/>
          <p:nvPr/>
        </p:nvGrpSpPr>
        <p:grpSpPr>
          <a:xfrm>
            <a:off x="2651235" y="3992347"/>
            <a:ext cx="2295720" cy="488880"/>
            <a:chOff x="2651235" y="3992347"/>
            <a:chExt cx="2295720" cy="488880"/>
          </a:xfrm>
        </p:grpSpPr>
        <mc:AlternateContent xmlns:mc="http://schemas.openxmlformats.org/markup-compatibility/2006">
          <mc:Choice xmlns:p14="http://schemas.microsoft.com/office/powerpoint/2010/main" Requires="p14">
            <p:contentPart p14:bwMode="auto" r:id="rId512">
              <p14:nvContentPartPr>
                <p14:cNvPr id="304" name="Ink 303">
                  <a:extLst>
                    <a:ext uri="{FF2B5EF4-FFF2-40B4-BE49-F238E27FC236}">
                      <a16:creationId xmlns:a16="http://schemas.microsoft.com/office/drawing/2014/main" id="{AC7E79A5-C99B-4E35-B921-60E78B2EF03F}"/>
                    </a:ext>
                  </a:extLst>
                </p14:cNvPr>
                <p14:cNvContentPartPr/>
                <p14:nvPr/>
              </p14:nvContentPartPr>
              <p14:xfrm>
                <a:off x="2651235" y="4036987"/>
                <a:ext cx="159120" cy="255600"/>
              </p14:xfrm>
            </p:contentPart>
          </mc:Choice>
          <mc:Fallback>
            <p:pic>
              <p:nvPicPr>
                <p:cNvPr id="304" name="Ink 303">
                  <a:extLst>
                    <a:ext uri="{FF2B5EF4-FFF2-40B4-BE49-F238E27FC236}">
                      <a16:creationId xmlns:a16="http://schemas.microsoft.com/office/drawing/2014/main" id="{AC7E79A5-C99B-4E35-B921-60E78B2EF03F}"/>
                    </a:ext>
                  </a:extLst>
                </p:cNvPr>
                <p:cNvPicPr/>
                <p:nvPr/>
              </p:nvPicPr>
              <p:blipFill>
                <a:blip r:embed="rId513"/>
                <a:stretch>
                  <a:fillRect/>
                </a:stretch>
              </p:blipFill>
              <p:spPr>
                <a:xfrm>
                  <a:off x="2642595" y="4028347"/>
                  <a:ext cx="1767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5" name="Ink 304">
                  <a:extLst>
                    <a:ext uri="{FF2B5EF4-FFF2-40B4-BE49-F238E27FC236}">
                      <a16:creationId xmlns:a16="http://schemas.microsoft.com/office/drawing/2014/main" id="{C2056FFB-406B-4C22-B756-D40D17344452}"/>
                    </a:ext>
                  </a:extLst>
                </p14:cNvPr>
                <p14:cNvContentPartPr/>
                <p14:nvPr/>
              </p14:nvContentPartPr>
              <p14:xfrm>
                <a:off x="2804955" y="4112587"/>
                <a:ext cx="379800" cy="74160"/>
              </p14:xfrm>
            </p:contentPart>
          </mc:Choice>
          <mc:Fallback>
            <p:pic>
              <p:nvPicPr>
                <p:cNvPr id="305" name="Ink 304">
                  <a:extLst>
                    <a:ext uri="{FF2B5EF4-FFF2-40B4-BE49-F238E27FC236}">
                      <a16:creationId xmlns:a16="http://schemas.microsoft.com/office/drawing/2014/main" id="{C2056FFB-406B-4C22-B756-D40D17344452}"/>
                    </a:ext>
                  </a:extLst>
                </p:cNvPr>
                <p:cNvPicPr/>
                <p:nvPr/>
              </p:nvPicPr>
              <p:blipFill>
                <a:blip r:embed="rId515"/>
                <a:stretch>
                  <a:fillRect/>
                </a:stretch>
              </p:blipFill>
              <p:spPr>
                <a:xfrm>
                  <a:off x="2795955" y="4103947"/>
                  <a:ext cx="39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6" name="Ink 305">
                  <a:extLst>
                    <a:ext uri="{FF2B5EF4-FFF2-40B4-BE49-F238E27FC236}">
                      <a16:creationId xmlns:a16="http://schemas.microsoft.com/office/drawing/2014/main" id="{8F2EF791-470E-4386-B6B8-59287D8218AA}"/>
                    </a:ext>
                  </a:extLst>
                </p14:cNvPr>
                <p14:cNvContentPartPr/>
                <p14:nvPr/>
              </p14:nvContentPartPr>
              <p14:xfrm>
                <a:off x="3099435" y="4037707"/>
                <a:ext cx="360" cy="360"/>
              </p14:xfrm>
            </p:contentPart>
          </mc:Choice>
          <mc:Fallback>
            <p:pic>
              <p:nvPicPr>
                <p:cNvPr id="306" name="Ink 305">
                  <a:extLst>
                    <a:ext uri="{FF2B5EF4-FFF2-40B4-BE49-F238E27FC236}">
                      <a16:creationId xmlns:a16="http://schemas.microsoft.com/office/drawing/2014/main" id="{8F2EF791-470E-4386-B6B8-59287D8218AA}"/>
                    </a:ext>
                  </a:extLst>
                </p:cNvPr>
                <p:cNvPicPr/>
                <p:nvPr/>
              </p:nvPicPr>
              <p:blipFill>
                <a:blip r:embed="rId323"/>
                <a:stretch>
                  <a:fillRect/>
                </a:stretch>
              </p:blipFill>
              <p:spPr>
                <a:xfrm>
                  <a:off x="3090435" y="40287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7" name="Ink 306">
                  <a:extLst>
                    <a:ext uri="{FF2B5EF4-FFF2-40B4-BE49-F238E27FC236}">
                      <a16:creationId xmlns:a16="http://schemas.microsoft.com/office/drawing/2014/main" id="{BC347B95-816D-4F74-B0A2-CC537B77DF96}"/>
                    </a:ext>
                  </a:extLst>
                </p14:cNvPr>
                <p14:cNvContentPartPr/>
                <p14:nvPr/>
              </p14:nvContentPartPr>
              <p14:xfrm>
                <a:off x="3265755" y="3992347"/>
                <a:ext cx="314280" cy="177120"/>
              </p14:xfrm>
            </p:contentPart>
          </mc:Choice>
          <mc:Fallback>
            <p:pic>
              <p:nvPicPr>
                <p:cNvPr id="307" name="Ink 306">
                  <a:extLst>
                    <a:ext uri="{FF2B5EF4-FFF2-40B4-BE49-F238E27FC236}">
                      <a16:creationId xmlns:a16="http://schemas.microsoft.com/office/drawing/2014/main" id="{BC347B95-816D-4F74-B0A2-CC537B77DF96}"/>
                    </a:ext>
                  </a:extLst>
                </p:cNvPr>
                <p:cNvPicPr/>
                <p:nvPr/>
              </p:nvPicPr>
              <p:blipFill>
                <a:blip r:embed="rId518"/>
                <a:stretch>
                  <a:fillRect/>
                </a:stretch>
              </p:blipFill>
              <p:spPr>
                <a:xfrm>
                  <a:off x="3256755" y="3983347"/>
                  <a:ext cx="331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8" name="Ink 307">
                  <a:extLst>
                    <a:ext uri="{FF2B5EF4-FFF2-40B4-BE49-F238E27FC236}">
                      <a16:creationId xmlns:a16="http://schemas.microsoft.com/office/drawing/2014/main" id="{E3870A64-DCD7-4F21-BAD5-DDC780AD5874}"/>
                    </a:ext>
                  </a:extLst>
                </p14:cNvPr>
                <p14:cNvContentPartPr/>
                <p14:nvPr/>
              </p14:nvContentPartPr>
              <p14:xfrm>
                <a:off x="3588675" y="4012867"/>
                <a:ext cx="156960" cy="52560"/>
              </p14:xfrm>
            </p:contentPart>
          </mc:Choice>
          <mc:Fallback>
            <p:pic>
              <p:nvPicPr>
                <p:cNvPr id="308" name="Ink 307">
                  <a:extLst>
                    <a:ext uri="{FF2B5EF4-FFF2-40B4-BE49-F238E27FC236}">
                      <a16:creationId xmlns:a16="http://schemas.microsoft.com/office/drawing/2014/main" id="{E3870A64-DCD7-4F21-BAD5-DDC780AD5874}"/>
                    </a:ext>
                  </a:extLst>
                </p:cNvPr>
                <p:cNvPicPr/>
                <p:nvPr/>
              </p:nvPicPr>
              <p:blipFill>
                <a:blip r:embed="rId520"/>
                <a:stretch>
                  <a:fillRect/>
                </a:stretch>
              </p:blipFill>
              <p:spPr>
                <a:xfrm>
                  <a:off x="3579675" y="4003867"/>
                  <a:ext cx="174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09" name="Ink 308">
                  <a:extLst>
                    <a:ext uri="{FF2B5EF4-FFF2-40B4-BE49-F238E27FC236}">
                      <a16:creationId xmlns:a16="http://schemas.microsoft.com/office/drawing/2014/main" id="{525C9AED-0A31-4EEC-AC8D-F08175AA91D2}"/>
                    </a:ext>
                  </a:extLst>
                </p14:cNvPr>
                <p14:cNvContentPartPr/>
                <p14:nvPr/>
              </p14:nvContentPartPr>
              <p14:xfrm>
                <a:off x="2960115" y="4356667"/>
                <a:ext cx="321120" cy="87480"/>
              </p14:xfrm>
            </p:contentPart>
          </mc:Choice>
          <mc:Fallback>
            <p:pic>
              <p:nvPicPr>
                <p:cNvPr id="309" name="Ink 308">
                  <a:extLst>
                    <a:ext uri="{FF2B5EF4-FFF2-40B4-BE49-F238E27FC236}">
                      <a16:creationId xmlns:a16="http://schemas.microsoft.com/office/drawing/2014/main" id="{525C9AED-0A31-4EEC-AC8D-F08175AA91D2}"/>
                    </a:ext>
                  </a:extLst>
                </p:cNvPr>
                <p:cNvPicPr/>
                <p:nvPr/>
              </p:nvPicPr>
              <p:blipFill>
                <a:blip r:embed="rId522"/>
                <a:stretch>
                  <a:fillRect/>
                </a:stretch>
              </p:blipFill>
              <p:spPr>
                <a:xfrm>
                  <a:off x="2951115" y="4348027"/>
                  <a:ext cx="338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0" name="Ink 309">
                  <a:extLst>
                    <a:ext uri="{FF2B5EF4-FFF2-40B4-BE49-F238E27FC236}">
                      <a16:creationId xmlns:a16="http://schemas.microsoft.com/office/drawing/2014/main" id="{C86DF946-7360-48F3-8B4C-D79A36184316}"/>
                    </a:ext>
                  </a:extLst>
                </p14:cNvPr>
                <p14:cNvContentPartPr/>
                <p14:nvPr/>
              </p14:nvContentPartPr>
              <p14:xfrm>
                <a:off x="3305355" y="4333987"/>
                <a:ext cx="99360" cy="107640"/>
              </p14:xfrm>
            </p:contentPart>
          </mc:Choice>
          <mc:Fallback>
            <p:pic>
              <p:nvPicPr>
                <p:cNvPr id="310" name="Ink 309">
                  <a:extLst>
                    <a:ext uri="{FF2B5EF4-FFF2-40B4-BE49-F238E27FC236}">
                      <a16:creationId xmlns:a16="http://schemas.microsoft.com/office/drawing/2014/main" id="{C86DF946-7360-48F3-8B4C-D79A36184316}"/>
                    </a:ext>
                  </a:extLst>
                </p:cNvPr>
                <p:cNvPicPr/>
                <p:nvPr/>
              </p:nvPicPr>
              <p:blipFill>
                <a:blip r:embed="rId524"/>
                <a:stretch>
                  <a:fillRect/>
                </a:stretch>
              </p:blipFill>
              <p:spPr>
                <a:xfrm>
                  <a:off x="3296355" y="4325347"/>
                  <a:ext cx="117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1" name="Ink 310">
                  <a:extLst>
                    <a:ext uri="{FF2B5EF4-FFF2-40B4-BE49-F238E27FC236}">
                      <a16:creationId xmlns:a16="http://schemas.microsoft.com/office/drawing/2014/main" id="{4CBA9713-6B1A-4BFF-A221-11CA66FD33C2}"/>
                    </a:ext>
                  </a:extLst>
                </p14:cNvPr>
                <p14:cNvContentPartPr/>
                <p14:nvPr/>
              </p14:nvContentPartPr>
              <p14:xfrm>
                <a:off x="3425235" y="4373947"/>
                <a:ext cx="192600" cy="75240"/>
              </p14:xfrm>
            </p:contentPart>
          </mc:Choice>
          <mc:Fallback>
            <p:pic>
              <p:nvPicPr>
                <p:cNvPr id="311" name="Ink 310">
                  <a:extLst>
                    <a:ext uri="{FF2B5EF4-FFF2-40B4-BE49-F238E27FC236}">
                      <a16:creationId xmlns:a16="http://schemas.microsoft.com/office/drawing/2014/main" id="{4CBA9713-6B1A-4BFF-A221-11CA66FD33C2}"/>
                    </a:ext>
                  </a:extLst>
                </p:cNvPr>
                <p:cNvPicPr/>
                <p:nvPr/>
              </p:nvPicPr>
              <p:blipFill>
                <a:blip r:embed="rId526"/>
                <a:stretch>
                  <a:fillRect/>
                </a:stretch>
              </p:blipFill>
              <p:spPr>
                <a:xfrm>
                  <a:off x="3416595" y="4365307"/>
                  <a:ext cx="210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2" name="Ink 311">
                  <a:extLst>
                    <a:ext uri="{FF2B5EF4-FFF2-40B4-BE49-F238E27FC236}">
                      <a16:creationId xmlns:a16="http://schemas.microsoft.com/office/drawing/2014/main" id="{21B4FD69-C878-433B-BCC5-23C098B9567F}"/>
                    </a:ext>
                  </a:extLst>
                </p14:cNvPr>
                <p14:cNvContentPartPr/>
                <p14:nvPr/>
              </p14:nvContentPartPr>
              <p14:xfrm>
                <a:off x="3578595" y="4294387"/>
                <a:ext cx="332640" cy="108720"/>
              </p14:xfrm>
            </p:contentPart>
          </mc:Choice>
          <mc:Fallback>
            <p:pic>
              <p:nvPicPr>
                <p:cNvPr id="312" name="Ink 311">
                  <a:extLst>
                    <a:ext uri="{FF2B5EF4-FFF2-40B4-BE49-F238E27FC236}">
                      <a16:creationId xmlns:a16="http://schemas.microsoft.com/office/drawing/2014/main" id="{21B4FD69-C878-433B-BCC5-23C098B9567F}"/>
                    </a:ext>
                  </a:extLst>
                </p:cNvPr>
                <p:cNvPicPr/>
                <p:nvPr/>
              </p:nvPicPr>
              <p:blipFill>
                <a:blip r:embed="rId528"/>
                <a:stretch>
                  <a:fillRect/>
                </a:stretch>
              </p:blipFill>
              <p:spPr>
                <a:xfrm>
                  <a:off x="3569595" y="4285747"/>
                  <a:ext cx="350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3" name="Ink 312">
                  <a:extLst>
                    <a:ext uri="{FF2B5EF4-FFF2-40B4-BE49-F238E27FC236}">
                      <a16:creationId xmlns:a16="http://schemas.microsoft.com/office/drawing/2014/main" id="{CEB517AF-6999-4DA3-91EE-B4043E9E1098}"/>
                    </a:ext>
                  </a:extLst>
                </p14:cNvPr>
                <p14:cNvContentPartPr/>
                <p14:nvPr/>
              </p14:nvContentPartPr>
              <p14:xfrm>
                <a:off x="3956955" y="4255507"/>
                <a:ext cx="134640" cy="115200"/>
              </p14:xfrm>
            </p:contentPart>
          </mc:Choice>
          <mc:Fallback>
            <p:pic>
              <p:nvPicPr>
                <p:cNvPr id="313" name="Ink 312">
                  <a:extLst>
                    <a:ext uri="{FF2B5EF4-FFF2-40B4-BE49-F238E27FC236}">
                      <a16:creationId xmlns:a16="http://schemas.microsoft.com/office/drawing/2014/main" id="{CEB517AF-6999-4DA3-91EE-B4043E9E1098}"/>
                    </a:ext>
                  </a:extLst>
                </p:cNvPr>
                <p:cNvPicPr/>
                <p:nvPr/>
              </p:nvPicPr>
              <p:blipFill>
                <a:blip r:embed="rId530"/>
                <a:stretch>
                  <a:fillRect/>
                </a:stretch>
              </p:blipFill>
              <p:spPr>
                <a:xfrm>
                  <a:off x="3947955" y="4246867"/>
                  <a:ext cx="152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5" name="Ink 314">
                  <a:extLst>
                    <a:ext uri="{FF2B5EF4-FFF2-40B4-BE49-F238E27FC236}">
                      <a16:creationId xmlns:a16="http://schemas.microsoft.com/office/drawing/2014/main" id="{857ED948-75B1-469A-AF55-D6CC47D4040E}"/>
                    </a:ext>
                  </a:extLst>
                </p14:cNvPr>
                <p14:cNvContentPartPr/>
                <p14:nvPr/>
              </p14:nvContentPartPr>
              <p14:xfrm>
                <a:off x="4349715" y="4255507"/>
                <a:ext cx="50400" cy="225720"/>
              </p14:xfrm>
            </p:contentPart>
          </mc:Choice>
          <mc:Fallback>
            <p:pic>
              <p:nvPicPr>
                <p:cNvPr id="315" name="Ink 314">
                  <a:extLst>
                    <a:ext uri="{FF2B5EF4-FFF2-40B4-BE49-F238E27FC236}">
                      <a16:creationId xmlns:a16="http://schemas.microsoft.com/office/drawing/2014/main" id="{857ED948-75B1-469A-AF55-D6CC47D4040E}"/>
                    </a:ext>
                  </a:extLst>
                </p:cNvPr>
                <p:cNvPicPr/>
                <p:nvPr/>
              </p:nvPicPr>
              <p:blipFill>
                <a:blip r:embed="rId532"/>
                <a:stretch>
                  <a:fillRect/>
                </a:stretch>
              </p:blipFill>
              <p:spPr>
                <a:xfrm>
                  <a:off x="4341075" y="4246867"/>
                  <a:ext cx="68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6" name="Ink 315">
                  <a:extLst>
                    <a:ext uri="{FF2B5EF4-FFF2-40B4-BE49-F238E27FC236}">
                      <a16:creationId xmlns:a16="http://schemas.microsoft.com/office/drawing/2014/main" id="{613F0B6A-5E90-4FB1-80CE-41B83F87ED7D}"/>
                    </a:ext>
                  </a:extLst>
                </p14:cNvPr>
                <p14:cNvContentPartPr/>
                <p14:nvPr/>
              </p14:nvContentPartPr>
              <p14:xfrm>
                <a:off x="4289595" y="4238587"/>
                <a:ext cx="119520" cy="96120"/>
              </p14:xfrm>
            </p:contentPart>
          </mc:Choice>
          <mc:Fallback>
            <p:pic>
              <p:nvPicPr>
                <p:cNvPr id="316" name="Ink 315">
                  <a:extLst>
                    <a:ext uri="{FF2B5EF4-FFF2-40B4-BE49-F238E27FC236}">
                      <a16:creationId xmlns:a16="http://schemas.microsoft.com/office/drawing/2014/main" id="{613F0B6A-5E90-4FB1-80CE-41B83F87ED7D}"/>
                    </a:ext>
                  </a:extLst>
                </p:cNvPr>
                <p:cNvPicPr/>
                <p:nvPr/>
              </p:nvPicPr>
              <p:blipFill>
                <a:blip r:embed="rId534"/>
                <a:stretch>
                  <a:fillRect/>
                </a:stretch>
              </p:blipFill>
              <p:spPr>
                <a:xfrm>
                  <a:off x="4280595" y="4229947"/>
                  <a:ext cx="137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7" name="Ink 316">
                  <a:extLst>
                    <a:ext uri="{FF2B5EF4-FFF2-40B4-BE49-F238E27FC236}">
                      <a16:creationId xmlns:a16="http://schemas.microsoft.com/office/drawing/2014/main" id="{4DC08F4A-8943-42E6-B6DA-247C2CDD4F08}"/>
                    </a:ext>
                  </a:extLst>
                </p14:cNvPr>
                <p14:cNvContentPartPr/>
                <p14:nvPr/>
              </p14:nvContentPartPr>
              <p14:xfrm>
                <a:off x="4410555" y="4273147"/>
                <a:ext cx="267120" cy="75600"/>
              </p14:xfrm>
            </p:contentPart>
          </mc:Choice>
          <mc:Fallback>
            <p:pic>
              <p:nvPicPr>
                <p:cNvPr id="317" name="Ink 316">
                  <a:extLst>
                    <a:ext uri="{FF2B5EF4-FFF2-40B4-BE49-F238E27FC236}">
                      <a16:creationId xmlns:a16="http://schemas.microsoft.com/office/drawing/2014/main" id="{4DC08F4A-8943-42E6-B6DA-247C2CDD4F08}"/>
                    </a:ext>
                  </a:extLst>
                </p:cNvPr>
                <p:cNvPicPr/>
                <p:nvPr/>
              </p:nvPicPr>
              <p:blipFill>
                <a:blip r:embed="rId536"/>
                <a:stretch>
                  <a:fillRect/>
                </a:stretch>
              </p:blipFill>
              <p:spPr>
                <a:xfrm>
                  <a:off x="4401915" y="4264147"/>
                  <a:ext cx="284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8" name="Ink 317">
                  <a:extLst>
                    <a:ext uri="{FF2B5EF4-FFF2-40B4-BE49-F238E27FC236}">
                      <a16:creationId xmlns:a16="http://schemas.microsoft.com/office/drawing/2014/main" id="{C6143930-BB6E-4BCA-9523-335C6F2CFB12}"/>
                    </a:ext>
                  </a:extLst>
                </p14:cNvPr>
                <p14:cNvContentPartPr/>
                <p14:nvPr/>
              </p14:nvContentPartPr>
              <p14:xfrm>
                <a:off x="4753275" y="4173067"/>
                <a:ext cx="193680" cy="165240"/>
              </p14:xfrm>
            </p:contentPart>
          </mc:Choice>
          <mc:Fallback>
            <p:pic>
              <p:nvPicPr>
                <p:cNvPr id="318" name="Ink 317">
                  <a:extLst>
                    <a:ext uri="{FF2B5EF4-FFF2-40B4-BE49-F238E27FC236}">
                      <a16:creationId xmlns:a16="http://schemas.microsoft.com/office/drawing/2014/main" id="{C6143930-BB6E-4BCA-9523-335C6F2CFB12}"/>
                    </a:ext>
                  </a:extLst>
                </p:cNvPr>
                <p:cNvPicPr/>
                <p:nvPr/>
              </p:nvPicPr>
              <p:blipFill>
                <a:blip r:embed="rId538"/>
                <a:stretch>
                  <a:fillRect/>
                </a:stretch>
              </p:blipFill>
              <p:spPr>
                <a:xfrm>
                  <a:off x="4744275" y="4164427"/>
                  <a:ext cx="211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9" name="Ink 318">
                  <a:extLst>
                    <a:ext uri="{FF2B5EF4-FFF2-40B4-BE49-F238E27FC236}">
                      <a16:creationId xmlns:a16="http://schemas.microsoft.com/office/drawing/2014/main" id="{3A5A923E-0783-4CE8-B4BF-DA9F1698A85A}"/>
                    </a:ext>
                  </a:extLst>
                </p14:cNvPr>
                <p14:cNvContentPartPr/>
                <p14:nvPr/>
              </p14:nvContentPartPr>
              <p14:xfrm>
                <a:off x="4845795" y="4051027"/>
                <a:ext cx="79560" cy="360360"/>
              </p14:xfrm>
            </p:contentPart>
          </mc:Choice>
          <mc:Fallback>
            <p:pic>
              <p:nvPicPr>
                <p:cNvPr id="319" name="Ink 318">
                  <a:extLst>
                    <a:ext uri="{FF2B5EF4-FFF2-40B4-BE49-F238E27FC236}">
                      <a16:creationId xmlns:a16="http://schemas.microsoft.com/office/drawing/2014/main" id="{3A5A923E-0783-4CE8-B4BF-DA9F1698A85A}"/>
                    </a:ext>
                  </a:extLst>
                </p:cNvPr>
                <p:cNvPicPr/>
                <p:nvPr/>
              </p:nvPicPr>
              <p:blipFill>
                <a:blip r:embed="rId540"/>
                <a:stretch>
                  <a:fillRect/>
                </a:stretch>
              </p:blipFill>
              <p:spPr>
                <a:xfrm>
                  <a:off x="4836795" y="4042027"/>
                  <a:ext cx="97200" cy="378000"/>
                </a:xfrm>
                <a:prstGeom prst="rect">
                  <a:avLst/>
                </a:prstGeom>
              </p:spPr>
            </p:pic>
          </mc:Fallback>
        </mc:AlternateContent>
      </p:grpSp>
      <p:grpSp>
        <p:nvGrpSpPr>
          <p:cNvPr id="331" name="Group 330">
            <a:extLst>
              <a:ext uri="{FF2B5EF4-FFF2-40B4-BE49-F238E27FC236}">
                <a16:creationId xmlns:a16="http://schemas.microsoft.com/office/drawing/2014/main" id="{24AABF65-3EE9-49F0-80A6-14BBDD820430}"/>
              </a:ext>
            </a:extLst>
          </p:cNvPr>
          <p:cNvGrpSpPr/>
          <p:nvPr/>
        </p:nvGrpSpPr>
        <p:grpSpPr>
          <a:xfrm>
            <a:off x="2903235" y="4607947"/>
            <a:ext cx="2128680" cy="347400"/>
            <a:chOff x="2903235" y="4607947"/>
            <a:chExt cx="2128680" cy="347400"/>
          </a:xfrm>
        </p:grpSpPr>
        <mc:AlternateContent xmlns:mc="http://schemas.openxmlformats.org/markup-compatibility/2006">
          <mc:Choice xmlns:p14="http://schemas.microsoft.com/office/powerpoint/2010/main" Requires="p14">
            <p:contentPart p14:bwMode="auto" r:id="rId541">
              <p14:nvContentPartPr>
                <p14:cNvPr id="321" name="Ink 320">
                  <a:extLst>
                    <a:ext uri="{FF2B5EF4-FFF2-40B4-BE49-F238E27FC236}">
                      <a16:creationId xmlns:a16="http://schemas.microsoft.com/office/drawing/2014/main" id="{CCDF92B7-1333-4453-AE6F-6DF572675F6F}"/>
                    </a:ext>
                  </a:extLst>
                </p14:cNvPr>
                <p14:cNvContentPartPr/>
                <p14:nvPr/>
              </p14:nvContentPartPr>
              <p14:xfrm>
                <a:off x="2903235" y="4673827"/>
                <a:ext cx="139680" cy="254160"/>
              </p14:xfrm>
            </p:contentPart>
          </mc:Choice>
          <mc:Fallback>
            <p:pic>
              <p:nvPicPr>
                <p:cNvPr id="321" name="Ink 320">
                  <a:extLst>
                    <a:ext uri="{FF2B5EF4-FFF2-40B4-BE49-F238E27FC236}">
                      <a16:creationId xmlns:a16="http://schemas.microsoft.com/office/drawing/2014/main" id="{CCDF92B7-1333-4453-AE6F-6DF572675F6F}"/>
                    </a:ext>
                  </a:extLst>
                </p:cNvPr>
                <p:cNvPicPr/>
                <p:nvPr/>
              </p:nvPicPr>
              <p:blipFill>
                <a:blip r:embed="rId542"/>
                <a:stretch>
                  <a:fillRect/>
                </a:stretch>
              </p:blipFill>
              <p:spPr>
                <a:xfrm>
                  <a:off x="2894595" y="4664827"/>
                  <a:ext cx="1573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2" name="Ink 321">
                  <a:extLst>
                    <a:ext uri="{FF2B5EF4-FFF2-40B4-BE49-F238E27FC236}">
                      <a16:creationId xmlns:a16="http://schemas.microsoft.com/office/drawing/2014/main" id="{04A3A7C8-4EB8-4AEB-8C43-22B2BAE6499A}"/>
                    </a:ext>
                  </a:extLst>
                </p14:cNvPr>
                <p14:cNvContentPartPr/>
                <p14:nvPr/>
              </p14:nvContentPartPr>
              <p14:xfrm>
                <a:off x="2965155" y="4738987"/>
                <a:ext cx="349200" cy="62640"/>
              </p14:xfrm>
            </p:contentPart>
          </mc:Choice>
          <mc:Fallback>
            <p:pic>
              <p:nvPicPr>
                <p:cNvPr id="322" name="Ink 321">
                  <a:extLst>
                    <a:ext uri="{FF2B5EF4-FFF2-40B4-BE49-F238E27FC236}">
                      <a16:creationId xmlns:a16="http://schemas.microsoft.com/office/drawing/2014/main" id="{04A3A7C8-4EB8-4AEB-8C43-22B2BAE6499A}"/>
                    </a:ext>
                  </a:extLst>
                </p:cNvPr>
                <p:cNvPicPr/>
                <p:nvPr/>
              </p:nvPicPr>
              <p:blipFill>
                <a:blip r:embed="rId544"/>
                <a:stretch>
                  <a:fillRect/>
                </a:stretch>
              </p:blipFill>
              <p:spPr>
                <a:xfrm>
                  <a:off x="2956515" y="4730347"/>
                  <a:ext cx="366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3" name="Ink 322">
                  <a:extLst>
                    <a:ext uri="{FF2B5EF4-FFF2-40B4-BE49-F238E27FC236}">
                      <a16:creationId xmlns:a16="http://schemas.microsoft.com/office/drawing/2014/main" id="{E3F586C4-3E13-46F8-8568-511CBEC78F8A}"/>
                    </a:ext>
                  </a:extLst>
                </p14:cNvPr>
                <p14:cNvContentPartPr/>
                <p14:nvPr/>
              </p14:nvContentPartPr>
              <p14:xfrm>
                <a:off x="3232995" y="4627387"/>
                <a:ext cx="360" cy="360"/>
              </p14:xfrm>
            </p:contentPart>
          </mc:Choice>
          <mc:Fallback>
            <p:pic>
              <p:nvPicPr>
                <p:cNvPr id="323" name="Ink 322">
                  <a:extLst>
                    <a:ext uri="{FF2B5EF4-FFF2-40B4-BE49-F238E27FC236}">
                      <a16:creationId xmlns:a16="http://schemas.microsoft.com/office/drawing/2014/main" id="{E3F586C4-3E13-46F8-8568-511CBEC78F8A}"/>
                    </a:ext>
                  </a:extLst>
                </p:cNvPr>
                <p:cNvPicPr/>
                <p:nvPr/>
              </p:nvPicPr>
              <p:blipFill>
                <a:blip r:embed="rId323"/>
                <a:stretch>
                  <a:fillRect/>
                </a:stretch>
              </p:blipFill>
              <p:spPr>
                <a:xfrm>
                  <a:off x="3223995" y="4618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4" name="Ink 323">
                  <a:extLst>
                    <a:ext uri="{FF2B5EF4-FFF2-40B4-BE49-F238E27FC236}">
                      <a16:creationId xmlns:a16="http://schemas.microsoft.com/office/drawing/2014/main" id="{EA5B8EEC-D369-4F52-9ACC-ABD8ACC017C3}"/>
                    </a:ext>
                  </a:extLst>
                </p14:cNvPr>
                <p14:cNvContentPartPr/>
                <p14:nvPr/>
              </p14:nvContentPartPr>
              <p14:xfrm>
                <a:off x="3468435" y="4686067"/>
                <a:ext cx="213480" cy="142200"/>
              </p14:xfrm>
            </p:contentPart>
          </mc:Choice>
          <mc:Fallback>
            <p:pic>
              <p:nvPicPr>
                <p:cNvPr id="324" name="Ink 323">
                  <a:extLst>
                    <a:ext uri="{FF2B5EF4-FFF2-40B4-BE49-F238E27FC236}">
                      <a16:creationId xmlns:a16="http://schemas.microsoft.com/office/drawing/2014/main" id="{EA5B8EEC-D369-4F52-9ACC-ABD8ACC017C3}"/>
                    </a:ext>
                  </a:extLst>
                </p:cNvPr>
                <p:cNvPicPr/>
                <p:nvPr/>
              </p:nvPicPr>
              <p:blipFill>
                <a:blip r:embed="rId547"/>
                <a:stretch>
                  <a:fillRect/>
                </a:stretch>
              </p:blipFill>
              <p:spPr>
                <a:xfrm>
                  <a:off x="3459795" y="4677067"/>
                  <a:ext cx="231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5" name="Ink 324">
                  <a:extLst>
                    <a:ext uri="{FF2B5EF4-FFF2-40B4-BE49-F238E27FC236}">
                      <a16:creationId xmlns:a16="http://schemas.microsoft.com/office/drawing/2014/main" id="{7619A87E-05F9-4B54-8ECD-F1293813B98F}"/>
                    </a:ext>
                  </a:extLst>
                </p14:cNvPr>
                <p14:cNvContentPartPr/>
                <p14:nvPr/>
              </p14:nvContentPartPr>
              <p14:xfrm>
                <a:off x="3856155" y="4660507"/>
                <a:ext cx="419400" cy="120240"/>
              </p14:xfrm>
            </p:contentPart>
          </mc:Choice>
          <mc:Fallback>
            <p:pic>
              <p:nvPicPr>
                <p:cNvPr id="325" name="Ink 324">
                  <a:extLst>
                    <a:ext uri="{FF2B5EF4-FFF2-40B4-BE49-F238E27FC236}">
                      <a16:creationId xmlns:a16="http://schemas.microsoft.com/office/drawing/2014/main" id="{7619A87E-05F9-4B54-8ECD-F1293813B98F}"/>
                    </a:ext>
                  </a:extLst>
                </p:cNvPr>
                <p:cNvPicPr/>
                <p:nvPr/>
              </p:nvPicPr>
              <p:blipFill>
                <a:blip r:embed="rId549"/>
                <a:stretch>
                  <a:fillRect/>
                </a:stretch>
              </p:blipFill>
              <p:spPr>
                <a:xfrm>
                  <a:off x="3847155" y="4651867"/>
                  <a:ext cx="437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6" name="Ink 325">
                  <a:extLst>
                    <a:ext uri="{FF2B5EF4-FFF2-40B4-BE49-F238E27FC236}">
                      <a16:creationId xmlns:a16="http://schemas.microsoft.com/office/drawing/2014/main" id="{760A9BC7-B018-4F1E-9DD6-40ACB7E36A94}"/>
                    </a:ext>
                  </a:extLst>
                </p14:cNvPr>
                <p14:cNvContentPartPr/>
                <p14:nvPr/>
              </p14:nvContentPartPr>
              <p14:xfrm>
                <a:off x="4280595" y="4623427"/>
                <a:ext cx="145080" cy="134640"/>
              </p14:xfrm>
            </p:contentPart>
          </mc:Choice>
          <mc:Fallback>
            <p:pic>
              <p:nvPicPr>
                <p:cNvPr id="326" name="Ink 325">
                  <a:extLst>
                    <a:ext uri="{FF2B5EF4-FFF2-40B4-BE49-F238E27FC236}">
                      <a16:creationId xmlns:a16="http://schemas.microsoft.com/office/drawing/2014/main" id="{760A9BC7-B018-4F1E-9DD6-40ACB7E36A94}"/>
                    </a:ext>
                  </a:extLst>
                </p:cNvPr>
                <p:cNvPicPr/>
                <p:nvPr/>
              </p:nvPicPr>
              <p:blipFill>
                <a:blip r:embed="rId551"/>
                <a:stretch>
                  <a:fillRect/>
                </a:stretch>
              </p:blipFill>
              <p:spPr>
                <a:xfrm>
                  <a:off x="4271595" y="4614427"/>
                  <a:ext cx="162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7" name="Ink 326">
                  <a:extLst>
                    <a:ext uri="{FF2B5EF4-FFF2-40B4-BE49-F238E27FC236}">
                      <a16:creationId xmlns:a16="http://schemas.microsoft.com/office/drawing/2014/main" id="{0C39A5F8-E1B7-4A4A-B9E9-73E8444A4B76}"/>
                    </a:ext>
                  </a:extLst>
                </p14:cNvPr>
                <p14:cNvContentPartPr/>
                <p14:nvPr/>
              </p14:nvContentPartPr>
              <p14:xfrm>
                <a:off x="4435035" y="4681747"/>
                <a:ext cx="25560" cy="21960"/>
              </p14:xfrm>
            </p:contentPart>
          </mc:Choice>
          <mc:Fallback>
            <p:pic>
              <p:nvPicPr>
                <p:cNvPr id="327" name="Ink 326">
                  <a:extLst>
                    <a:ext uri="{FF2B5EF4-FFF2-40B4-BE49-F238E27FC236}">
                      <a16:creationId xmlns:a16="http://schemas.microsoft.com/office/drawing/2014/main" id="{0C39A5F8-E1B7-4A4A-B9E9-73E8444A4B76}"/>
                    </a:ext>
                  </a:extLst>
                </p:cNvPr>
                <p:cNvPicPr/>
                <p:nvPr/>
              </p:nvPicPr>
              <p:blipFill>
                <a:blip r:embed="rId553"/>
                <a:stretch>
                  <a:fillRect/>
                </a:stretch>
              </p:blipFill>
              <p:spPr>
                <a:xfrm>
                  <a:off x="4426035" y="4673107"/>
                  <a:ext cx="43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8" name="Ink 327">
                  <a:extLst>
                    <a:ext uri="{FF2B5EF4-FFF2-40B4-BE49-F238E27FC236}">
                      <a16:creationId xmlns:a16="http://schemas.microsoft.com/office/drawing/2014/main" id="{53A12209-1297-4C8D-9F64-E1B7CAE13DC8}"/>
                    </a:ext>
                  </a:extLst>
                </p14:cNvPr>
                <p14:cNvContentPartPr/>
                <p14:nvPr/>
              </p14:nvContentPartPr>
              <p14:xfrm>
                <a:off x="4513155" y="4629547"/>
                <a:ext cx="198000" cy="325800"/>
              </p14:xfrm>
            </p:contentPart>
          </mc:Choice>
          <mc:Fallback>
            <p:pic>
              <p:nvPicPr>
                <p:cNvPr id="328" name="Ink 327">
                  <a:extLst>
                    <a:ext uri="{FF2B5EF4-FFF2-40B4-BE49-F238E27FC236}">
                      <a16:creationId xmlns:a16="http://schemas.microsoft.com/office/drawing/2014/main" id="{53A12209-1297-4C8D-9F64-E1B7CAE13DC8}"/>
                    </a:ext>
                  </a:extLst>
                </p:cNvPr>
                <p:cNvPicPr/>
                <p:nvPr/>
              </p:nvPicPr>
              <p:blipFill>
                <a:blip r:embed="rId555"/>
                <a:stretch>
                  <a:fillRect/>
                </a:stretch>
              </p:blipFill>
              <p:spPr>
                <a:xfrm>
                  <a:off x="4504515" y="4620547"/>
                  <a:ext cx="2156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9" name="Ink 328">
                  <a:extLst>
                    <a:ext uri="{FF2B5EF4-FFF2-40B4-BE49-F238E27FC236}">
                      <a16:creationId xmlns:a16="http://schemas.microsoft.com/office/drawing/2014/main" id="{495E6953-55C8-4E69-8213-60393735B4C6}"/>
                    </a:ext>
                  </a:extLst>
                </p14:cNvPr>
                <p14:cNvContentPartPr/>
                <p14:nvPr/>
              </p14:nvContentPartPr>
              <p14:xfrm>
                <a:off x="4790355" y="4607947"/>
                <a:ext cx="91440" cy="58680"/>
              </p14:xfrm>
            </p:contentPart>
          </mc:Choice>
          <mc:Fallback>
            <p:pic>
              <p:nvPicPr>
                <p:cNvPr id="329" name="Ink 328">
                  <a:extLst>
                    <a:ext uri="{FF2B5EF4-FFF2-40B4-BE49-F238E27FC236}">
                      <a16:creationId xmlns:a16="http://schemas.microsoft.com/office/drawing/2014/main" id="{495E6953-55C8-4E69-8213-60393735B4C6}"/>
                    </a:ext>
                  </a:extLst>
                </p:cNvPr>
                <p:cNvPicPr/>
                <p:nvPr/>
              </p:nvPicPr>
              <p:blipFill>
                <a:blip r:embed="rId557"/>
                <a:stretch>
                  <a:fillRect/>
                </a:stretch>
              </p:blipFill>
              <p:spPr>
                <a:xfrm>
                  <a:off x="4781715" y="4599307"/>
                  <a:ext cx="109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0" name="Ink 329">
                  <a:extLst>
                    <a:ext uri="{FF2B5EF4-FFF2-40B4-BE49-F238E27FC236}">
                      <a16:creationId xmlns:a16="http://schemas.microsoft.com/office/drawing/2014/main" id="{41B3A40E-61E6-4CFF-B3C5-73C76B8AE228}"/>
                    </a:ext>
                  </a:extLst>
                </p14:cNvPr>
                <p14:cNvContentPartPr/>
                <p14:nvPr/>
              </p14:nvContentPartPr>
              <p14:xfrm>
                <a:off x="5021115" y="4750867"/>
                <a:ext cx="10800" cy="5040"/>
              </p14:xfrm>
            </p:contentPart>
          </mc:Choice>
          <mc:Fallback>
            <p:pic>
              <p:nvPicPr>
                <p:cNvPr id="330" name="Ink 329">
                  <a:extLst>
                    <a:ext uri="{FF2B5EF4-FFF2-40B4-BE49-F238E27FC236}">
                      <a16:creationId xmlns:a16="http://schemas.microsoft.com/office/drawing/2014/main" id="{41B3A40E-61E6-4CFF-B3C5-73C76B8AE228}"/>
                    </a:ext>
                  </a:extLst>
                </p:cNvPr>
                <p:cNvPicPr/>
                <p:nvPr/>
              </p:nvPicPr>
              <p:blipFill>
                <a:blip r:embed="rId559"/>
                <a:stretch>
                  <a:fillRect/>
                </a:stretch>
              </p:blipFill>
              <p:spPr>
                <a:xfrm>
                  <a:off x="5012115" y="4742227"/>
                  <a:ext cx="28440" cy="22680"/>
                </a:xfrm>
                <a:prstGeom prst="rect">
                  <a:avLst/>
                </a:prstGeom>
              </p:spPr>
            </p:pic>
          </mc:Fallback>
        </mc:AlternateContent>
      </p:grpSp>
      <p:grpSp>
        <p:nvGrpSpPr>
          <p:cNvPr id="358" name="Group 357">
            <a:extLst>
              <a:ext uri="{FF2B5EF4-FFF2-40B4-BE49-F238E27FC236}">
                <a16:creationId xmlns:a16="http://schemas.microsoft.com/office/drawing/2014/main" id="{10C8E5AD-3D84-4E4B-A542-6E1E2E70E56E}"/>
              </a:ext>
            </a:extLst>
          </p:cNvPr>
          <p:cNvGrpSpPr/>
          <p:nvPr/>
        </p:nvGrpSpPr>
        <p:grpSpPr>
          <a:xfrm>
            <a:off x="7245195" y="2876707"/>
            <a:ext cx="4181040" cy="829800"/>
            <a:chOff x="7245195" y="2876707"/>
            <a:chExt cx="4181040" cy="829800"/>
          </a:xfrm>
        </p:grpSpPr>
        <mc:AlternateContent xmlns:mc="http://schemas.openxmlformats.org/markup-compatibility/2006">
          <mc:Choice xmlns:p14="http://schemas.microsoft.com/office/powerpoint/2010/main" Requires="p14">
            <p:contentPart p14:bwMode="auto" r:id="rId560">
              <p14:nvContentPartPr>
                <p14:cNvPr id="332" name="Ink 331">
                  <a:extLst>
                    <a:ext uri="{FF2B5EF4-FFF2-40B4-BE49-F238E27FC236}">
                      <a16:creationId xmlns:a16="http://schemas.microsoft.com/office/drawing/2014/main" id="{5206A740-C558-4AF1-95B8-BA320EFC9EC6}"/>
                    </a:ext>
                  </a:extLst>
                </p14:cNvPr>
                <p14:cNvContentPartPr/>
                <p14:nvPr/>
              </p14:nvContentPartPr>
              <p14:xfrm>
                <a:off x="7245195" y="3274147"/>
                <a:ext cx="383760" cy="432360"/>
              </p14:xfrm>
            </p:contentPart>
          </mc:Choice>
          <mc:Fallback>
            <p:pic>
              <p:nvPicPr>
                <p:cNvPr id="332" name="Ink 331">
                  <a:extLst>
                    <a:ext uri="{FF2B5EF4-FFF2-40B4-BE49-F238E27FC236}">
                      <a16:creationId xmlns:a16="http://schemas.microsoft.com/office/drawing/2014/main" id="{5206A740-C558-4AF1-95B8-BA320EFC9EC6}"/>
                    </a:ext>
                  </a:extLst>
                </p:cNvPr>
                <p:cNvPicPr/>
                <p:nvPr/>
              </p:nvPicPr>
              <p:blipFill>
                <a:blip r:embed="rId561"/>
                <a:stretch>
                  <a:fillRect/>
                </a:stretch>
              </p:blipFill>
              <p:spPr>
                <a:xfrm>
                  <a:off x="7236555" y="3265507"/>
                  <a:ext cx="40140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3" name="Ink 332">
                  <a:extLst>
                    <a:ext uri="{FF2B5EF4-FFF2-40B4-BE49-F238E27FC236}">
                      <a16:creationId xmlns:a16="http://schemas.microsoft.com/office/drawing/2014/main" id="{3FCE9AB0-8168-48F6-93EB-FBEFC957F088}"/>
                    </a:ext>
                  </a:extLst>
                </p14:cNvPr>
                <p14:cNvContentPartPr/>
                <p14:nvPr/>
              </p14:nvContentPartPr>
              <p14:xfrm>
                <a:off x="7702395" y="3472867"/>
                <a:ext cx="181440" cy="82440"/>
              </p14:xfrm>
            </p:contentPart>
          </mc:Choice>
          <mc:Fallback>
            <p:pic>
              <p:nvPicPr>
                <p:cNvPr id="333" name="Ink 332">
                  <a:extLst>
                    <a:ext uri="{FF2B5EF4-FFF2-40B4-BE49-F238E27FC236}">
                      <a16:creationId xmlns:a16="http://schemas.microsoft.com/office/drawing/2014/main" id="{3FCE9AB0-8168-48F6-93EB-FBEFC957F088}"/>
                    </a:ext>
                  </a:extLst>
                </p:cNvPr>
                <p:cNvPicPr/>
                <p:nvPr/>
              </p:nvPicPr>
              <p:blipFill>
                <a:blip r:embed="rId563"/>
                <a:stretch>
                  <a:fillRect/>
                </a:stretch>
              </p:blipFill>
              <p:spPr>
                <a:xfrm>
                  <a:off x="7693755" y="3463867"/>
                  <a:ext cx="199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4" name="Ink 333">
                  <a:extLst>
                    <a:ext uri="{FF2B5EF4-FFF2-40B4-BE49-F238E27FC236}">
                      <a16:creationId xmlns:a16="http://schemas.microsoft.com/office/drawing/2014/main" id="{170B2086-7A8A-4BD9-8AD7-B8C890D7258B}"/>
                    </a:ext>
                  </a:extLst>
                </p14:cNvPr>
                <p14:cNvContentPartPr/>
                <p14:nvPr/>
              </p14:nvContentPartPr>
              <p14:xfrm>
                <a:off x="7905795" y="3359467"/>
                <a:ext cx="152640" cy="83160"/>
              </p14:xfrm>
            </p:contentPart>
          </mc:Choice>
          <mc:Fallback>
            <p:pic>
              <p:nvPicPr>
                <p:cNvPr id="334" name="Ink 333">
                  <a:extLst>
                    <a:ext uri="{FF2B5EF4-FFF2-40B4-BE49-F238E27FC236}">
                      <a16:creationId xmlns:a16="http://schemas.microsoft.com/office/drawing/2014/main" id="{170B2086-7A8A-4BD9-8AD7-B8C890D7258B}"/>
                    </a:ext>
                  </a:extLst>
                </p:cNvPr>
                <p:cNvPicPr/>
                <p:nvPr/>
              </p:nvPicPr>
              <p:blipFill>
                <a:blip r:embed="rId565"/>
                <a:stretch>
                  <a:fillRect/>
                </a:stretch>
              </p:blipFill>
              <p:spPr>
                <a:xfrm>
                  <a:off x="7897155" y="3350827"/>
                  <a:ext cx="170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6" name="Ink 335">
                  <a:extLst>
                    <a:ext uri="{FF2B5EF4-FFF2-40B4-BE49-F238E27FC236}">
                      <a16:creationId xmlns:a16="http://schemas.microsoft.com/office/drawing/2014/main" id="{F920BA19-9B26-40DF-8C6C-0746BDB5CF3A}"/>
                    </a:ext>
                  </a:extLst>
                </p14:cNvPr>
                <p14:cNvContentPartPr/>
                <p14:nvPr/>
              </p14:nvContentPartPr>
              <p14:xfrm>
                <a:off x="7353915" y="3030067"/>
                <a:ext cx="164880" cy="27360"/>
              </p14:xfrm>
            </p:contentPart>
          </mc:Choice>
          <mc:Fallback>
            <p:pic>
              <p:nvPicPr>
                <p:cNvPr id="336" name="Ink 335">
                  <a:extLst>
                    <a:ext uri="{FF2B5EF4-FFF2-40B4-BE49-F238E27FC236}">
                      <a16:creationId xmlns:a16="http://schemas.microsoft.com/office/drawing/2014/main" id="{F920BA19-9B26-40DF-8C6C-0746BDB5CF3A}"/>
                    </a:ext>
                  </a:extLst>
                </p:cNvPr>
                <p:cNvPicPr/>
                <p:nvPr/>
              </p:nvPicPr>
              <p:blipFill>
                <a:blip r:embed="rId567"/>
                <a:stretch>
                  <a:fillRect/>
                </a:stretch>
              </p:blipFill>
              <p:spPr>
                <a:xfrm>
                  <a:off x="7344915" y="3021427"/>
                  <a:ext cx="182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7" name="Ink 336">
                  <a:extLst>
                    <a:ext uri="{FF2B5EF4-FFF2-40B4-BE49-F238E27FC236}">
                      <a16:creationId xmlns:a16="http://schemas.microsoft.com/office/drawing/2014/main" id="{CF5B25D8-3C90-4BA1-B64E-B8E74247FC13}"/>
                    </a:ext>
                  </a:extLst>
                </p14:cNvPr>
                <p14:cNvContentPartPr/>
                <p14:nvPr/>
              </p14:nvContentPartPr>
              <p14:xfrm>
                <a:off x="7305675" y="3090547"/>
                <a:ext cx="223200" cy="32040"/>
              </p14:xfrm>
            </p:contentPart>
          </mc:Choice>
          <mc:Fallback>
            <p:pic>
              <p:nvPicPr>
                <p:cNvPr id="337" name="Ink 336">
                  <a:extLst>
                    <a:ext uri="{FF2B5EF4-FFF2-40B4-BE49-F238E27FC236}">
                      <a16:creationId xmlns:a16="http://schemas.microsoft.com/office/drawing/2014/main" id="{CF5B25D8-3C90-4BA1-B64E-B8E74247FC13}"/>
                    </a:ext>
                  </a:extLst>
                </p:cNvPr>
                <p:cNvPicPr/>
                <p:nvPr/>
              </p:nvPicPr>
              <p:blipFill>
                <a:blip r:embed="rId569"/>
                <a:stretch>
                  <a:fillRect/>
                </a:stretch>
              </p:blipFill>
              <p:spPr>
                <a:xfrm>
                  <a:off x="7296675" y="3081907"/>
                  <a:ext cx="240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8" name="Ink 337">
                  <a:extLst>
                    <a:ext uri="{FF2B5EF4-FFF2-40B4-BE49-F238E27FC236}">
                      <a16:creationId xmlns:a16="http://schemas.microsoft.com/office/drawing/2014/main" id="{BCDE5951-829B-4932-BB5C-0F809A63F09E}"/>
                    </a:ext>
                  </a:extLst>
                </p14:cNvPr>
                <p14:cNvContentPartPr/>
                <p14:nvPr/>
              </p14:nvContentPartPr>
              <p14:xfrm>
                <a:off x="7398195" y="2906947"/>
                <a:ext cx="61560" cy="274320"/>
              </p14:xfrm>
            </p:contentPart>
          </mc:Choice>
          <mc:Fallback>
            <p:pic>
              <p:nvPicPr>
                <p:cNvPr id="338" name="Ink 337">
                  <a:extLst>
                    <a:ext uri="{FF2B5EF4-FFF2-40B4-BE49-F238E27FC236}">
                      <a16:creationId xmlns:a16="http://schemas.microsoft.com/office/drawing/2014/main" id="{BCDE5951-829B-4932-BB5C-0F809A63F09E}"/>
                    </a:ext>
                  </a:extLst>
                </p:cNvPr>
                <p:cNvPicPr/>
                <p:nvPr/>
              </p:nvPicPr>
              <p:blipFill>
                <a:blip r:embed="rId571"/>
                <a:stretch>
                  <a:fillRect/>
                </a:stretch>
              </p:blipFill>
              <p:spPr>
                <a:xfrm>
                  <a:off x="7389195" y="2897947"/>
                  <a:ext cx="792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9" name="Ink 338">
                  <a:extLst>
                    <a:ext uri="{FF2B5EF4-FFF2-40B4-BE49-F238E27FC236}">
                      <a16:creationId xmlns:a16="http://schemas.microsoft.com/office/drawing/2014/main" id="{03CB0DE4-81AA-4DF1-9B90-6FBC10763F66}"/>
                    </a:ext>
                  </a:extLst>
                </p14:cNvPr>
                <p14:cNvContentPartPr/>
                <p14:nvPr/>
              </p14:nvContentPartPr>
              <p14:xfrm>
                <a:off x="7564875" y="2958067"/>
                <a:ext cx="128160" cy="100440"/>
              </p14:xfrm>
            </p:contentPart>
          </mc:Choice>
          <mc:Fallback>
            <p:pic>
              <p:nvPicPr>
                <p:cNvPr id="339" name="Ink 338">
                  <a:extLst>
                    <a:ext uri="{FF2B5EF4-FFF2-40B4-BE49-F238E27FC236}">
                      <a16:creationId xmlns:a16="http://schemas.microsoft.com/office/drawing/2014/main" id="{03CB0DE4-81AA-4DF1-9B90-6FBC10763F66}"/>
                    </a:ext>
                  </a:extLst>
                </p:cNvPr>
                <p:cNvPicPr/>
                <p:nvPr/>
              </p:nvPicPr>
              <p:blipFill>
                <a:blip r:embed="rId573"/>
                <a:stretch>
                  <a:fillRect/>
                </a:stretch>
              </p:blipFill>
              <p:spPr>
                <a:xfrm>
                  <a:off x="7555875" y="2949067"/>
                  <a:ext cx="14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0" name="Ink 339">
                  <a:extLst>
                    <a:ext uri="{FF2B5EF4-FFF2-40B4-BE49-F238E27FC236}">
                      <a16:creationId xmlns:a16="http://schemas.microsoft.com/office/drawing/2014/main" id="{9D213492-D6FD-40E2-B96C-2C304884EE88}"/>
                    </a:ext>
                  </a:extLst>
                </p14:cNvPr>
                <p14:cNvContentPartPr/>
                <p14:nvPr/>
              </p14:nvContentPartPr>
              <p14:xfrm>
                <a:off x="7721475" y="2876707"/>
                <a:ext cx="73800" cy="174960"/>
              </p14:xfrm>
            </p:contentPart>
          </mc:Choice>
          <mc:Fallback>
            <p:pic>
              <p:nvPicPr>
                <p:cNvPr id="340" name="Ink 339">
                  <a:extLst>
                    <a:ext uri="{FF2B5EF4-FFF2-40B4-BE49-F238E27FC236}">
                      <a16:creationId xmlns:a16="http://schemas.microsoft.com/office/drawing/2014/main" id="{9D213492-D6FD-40E2-B96C-2C304884EE88}"/>
                    </a:ext>
                  </a:extLst>
                </p:cNvPr>
                <p:cNvPicPr/>
                <p:nvPr/>
              </p:nvPicPr>
              <p:blipFill>
                <a:blip r:embed="rId575"/>
                <a:stretch>
                  <a:fillRect/>
                </a:stretch>
              </p:blipFill>
              <p:spPr>
                <a:xfrm>
                  <a:off x="7712475" y="2867707"/>
                  <a:ext cx="91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1" name="Ink 340">
                  <a:extLst>
                    <a:ext uri="{FF2B5EF4-FFF2-40B4-BE49-F238E27FC236}">
                      <a16:creationId xmlns:a16="http://schemas.microsoft.com/office/drawing/2014/main" id="{93AC8876-76C7-4A2E-9AB8-EDF45514307E}"/>
                    </a:ext>
                  </a:extLst>
                </p14:cNvPr>
                <p14:cNvContentPartPr/>
                <p14:nvPr/>
              </p14:nvContentPartPr>
              <p14:xfrm>
                <a:off x="7834875" y="2888587"/>
                <a:ext cx="110520" cy="113040"/>
              </p14:xfrm>
            </p:contentPart>
          </mc:Choice>
          <mc:Fallback>
            <p:pic>
              <p:nvPicPr>
                <p:cNvPr id="341" name="Ink 340">
                  <a:extLst>
                    <a:ext uri="{FF2B5EF4-FFF2-40B4-BE49-F238E27FC236}">
                      <a16:creationId xmlns:a16="http://schemas.microsoft.com/office/drawing/2014/main" id="{93AC8876-76C7-4A2E-9AB8-EDF45514307E}"/>
                    </a:ext>
                  </a:extLst>
                </p:cNvPr>
                <p:cNvPicPr/>
                <p:nvPr/>
              </p:nvPicPr>
              <p:blipFill>
                <a:blip r:embed="rId577"/>
                <a:stretch>
                  <a:fillRect/>
                </a:stretch>
              </p:blipFill>
              <p:spPr>
                <a:xfrm>
                  <a:off x="7825875" y="2879947"/>
                  <a:ext cx="128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3" name="Ink 342">
                  <a:extLst>
                    <a:ext uri="{FF2B5EF4-FFF2-40B4-BE49-F238E27FC236}">
                      <a16:creationId xmlns:a16="http://schemas.microsoft.com/office/drawing/2014/main" id="{301DD265-DE25-4573-9B0E-7F15835F51CD}"/>
                    </a:ext>
                  </a:extLst>
                </p14:cNvPr>
                <p14:cNvContentPartPr/>
                <p14:nvPr/>
              </p14:nvContentPartPr>
              <p14:xfrm>
                <a:off x="8020275" y="2978227"/>
                <a:ext cx="199080" cy="141480"/>
              </p14:xfrm>
            </p:contentPart>
          </mc:Choice>
          <mc:Fallback>
            <p:pic>
              <p:nvPicPr>
                <p:cNvPr id="343" name="Ink 342">
                  <a:extLst>
                    <a:ext uri="{FF2B5EF4-FFF2-40B4-BE49-F238E27FC236}">
                      <a16:creationId xmlns:a16="http://schemas.microsoft.com/office/drawing/2014/main" id="{301DD265-DE25-4573-9B0E-7F15835F51CD}"/>
                    </a:ext>
                  </a:extLst>
                </p:cNvPr>
                <p:cNvPicPr/>
                <p:nvPr/>
              </p:nvPicPr>
              <p:blipFill>
                <a:blip r:embed="rId579"/>
                <a:stretch>
                  <a:fillRect/>
                </a:stretch>
              </p:blipFill>
              <p:spPr>
                <a:xfrm>
                  <a:off x="8011275" y="2969227"/>
                  <a:ext cx="216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4" name="Ink 343">
                  <a:extLst>
                    <a:ext uri="{FF2B5EF4-FFF2-40B4-BE49-F238E27FC236}">
                      <a16:creationId xmlns:a16="http://schemas.microsoft.com/office/drawing/2014/main" id="{1C105E03-6B8B-42F8-9BE1-C5033EA5F4B0}"/>
                    </a:ext>
                  </a:extLst>
                </p14:cNvPr>
                <p14:cNvContentPartPr/>
                <p14:nvPr/>
              </p14:nvContentPartPr>
              <p14:xfrm>
                <a:off x="8042235" y="3025387"/>
                <a:ext cx="129960" cy="137160"/>
              </p14:xfrm>
            </p:contentPart>
          </mc:Choice>
          <mc:Fallback>
            <p:pic>
              <p:nvPicPr>
                <p:cNvPr id="344" name="Ink 343">
                  <a:extLst>
                    <a:ext uri="{FF2B5EF4-FFF2-40B4-BE49-F238E27FC236}">
                      <a16:creationId xmlns:a16="http://schemas.microsoft.com/office/drawing/2014/main" id="{1C105E03-6B8B-42F8-9BE1-C5033EA5F4B0}"/>
                    </a:ext>
                  </a:extLst>
                </p:cNvPr>
                <p:cNvPicPr/>
                <p:nvPr/>
              </p:nvPicPr>
              <p:blipFill>
                <a:blip r:embed="rId581"/>
                <a:stretch>
                  <a:fillRect/>
                </a:stretch>
              </p:blipFill>
              <p:spPr>
                <a:xfrm>
                  <a:off x="8033595" y="3016747"/>
                  <a:ext cx="147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5" name="Ink 344">
                  <a:extLst>
                    <a:ext uri="{FF2B5EF4-FFF2-40B4-BE49-F238E27FC236}">
                      <a16:creationId xmlns:a16="http://schemas.microsoft.com/office/drawing/2014/main" id="{9A6502D4-6446-4D2D-A879-A042DD8ABBE1}"/>
                    </a:ext>
                  </a:extLst>
                </p14:cNvPr>
                <p14:cNvContentPartPr/>
                <p14:nvPr/>
              </p14:nvContentPartPr>
              <p14:xfrm>
                <a:off x="8319795" y="2990827"/>
                <a:ext cx="212760" cy="133920"/>
              </p14:xfrm>
            </p:contentPart>
          </mc:Choice>
          <mc:Fallback>
            <p:pic>
              <p:nvPicPr>
                <p:cNvPr id="345" name="Ink 344">
                  <a:extLst>
                    <a:ext uri="{FF2B5EF4-FFF2-40B4-BE49-F238E27FC236}">
                      <a16:creationId xmlns:a16="http://schemas.microsoft.com/office/drawing/2014/main" id="{9A6502D4-6446-4D2D-A879-A042DD8ABBE1}"/>
                    </a:ext>
                  </a:extLst>
                </p:cNvPr>
                <p:cNvPicPr/>
                <p:nvPr/>
              </p:nvPicPr>
              <p:blipFill>
                <a:blip r:embed="rId583"/>
                <a:stretch>
                  <a:fillRect/>
                </a:stretch>
              </p:blipFill>
              <p:spPr>
                <a:xfrm>
                  <a:off x="8310795" y="2981827"/>
                  <a:ext cx="230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6" name="Ink 345">
                  <a:extLst>
                    <a:ext uri="{FF2B5EF4-FFF2-40B4-BE49-F238E27FC236}">
                      <a16:creationId xmlns:a16="http://schemas.microsoft.com/office/drawing/2014/main" id="{9F0CFED2-F22C-4400-B506-F16E4090012A}"/>
                    </a:ext>
                  </a:extLst>
                </p14:cNvPr>
                <p14:cNvContentPartPr/>
                <p14:nvPr/>
              </p14:nvContentPartPr>
              <p14:xfrm>
                <a:off x="8543355" y="3043387"/>
                <a:ext cx="283680" cy="304920"/>
              </p14:xfrm>
            </p:contentPart>
          </mc:Choice>
          <mc:Fallback>
            <p:pic>
              <p:nvPicPr>
                <p:cNvPr id="346" name="Ink 345">
                  <a:extLst>
                    <a:ext uri="{FF2B5EF4-FFF2-40B4-BE49-F238E27FC236}">
                      <a16:creationId xmlns:a16="http://schemas.microsoft.com/office/drawing/2014/main" id="{9F0CFED2-F22C-4400-B506-F16E4090012A}"/>
                    </a:ext>
                  </a:extLst>
                </p:cNvPr>
                <p:cNvPicPr/>
                <p:nvPr/>
              </p:nvPicPr>
              <p:blipFill>
                <a:blip r:embed="rId585"/>
                <a:stretch>
                  <a:fillRect/>
                </a:stretch>
              </p:blipFill>
              <p:spPr>
                <a:xfrm>
                  <a:off x="8534715" y="3034387"/>
                  <a:ext cx="3013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8" name="Ink 347">
                  <a:extLst>
                    <a:ext uri="{FF2B5EF4-FFF2-40B4-BE49-F238E27FC236}">
                      <a16:creationId xmlns:a16="http://schemas.microsoft.com/office/drawing/2014/main" id="{35857E2A-4CE4-48E5-8D83-71DC36CA8821}"/>
                    </a:ext>
                  </a:extLst>
                </p14:cNvPr>
                <p14:cNvContentPartPr/>
                <p14:nvPr/>
              </p14:nvContentPartPr>
              <p14:xfrm>
                <a:off x="8973195" y="3081187"/>
                <a:ext cx="167760" cy="9360"/>
              </p14:xfrm>
            </p:contentPart>
          </mc:Choice>
          <mc:Fallback>
            <p:pic>
              <p:nvPicPr>
                <p:cNvPr id="348" name="Ink 347">
                  <a:extLst>
                    <a:ext uri="{FF2B5EF4-FFF2-40B4-BE49-F238E27FC236}">
                      <a16:creationId xmlns:a16="http://schemas.microsoft.com/office/drawing/2014/main" id="{35857E2A-4CE4-48E5-8D83-71DC36CA8821}"/>
                    </a:ext>
                  </a:extLst>
                </p:cNvPr>
                <p:cNvPicPr/>
                <p:nvPr/>
              </p:nvPicPr>
              <p:blipFill>
                <a:blip r:embed="rId587"/>
                <a:stretch>
                  <a:fillRect/>
                </a:stretch>
              </p:blipFill>
              <p:spPr>
                <a:xfrm>
                  <a:off x="8964555" y="3072187"/>
                  <a:ext cx="185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9" name="Ink 348">
                  <a:extLst>
                    <a:ext uri="{FF2B5EF4-FFF2-40B4-BE49-F238E27FC236}">
                      <a16:creationId xmlns:a16="http://schemas.microsoft.com/office/drawing/2014/main" id="{0E0980DC-3FE1-4267-A350-AB587F989A80}"/>
                    </a:ext>
                  </a:extLst>
                </p14:cNvPr>
                <p14:cNvContentPartPr/>
                <p14:nvPr/>
              </p14:nvContentPartPr>
              <p14:xfrm>
                <a:off x="9149595" y="3002347"/>
                <a:ext cx="188280" cy="137520"/>
              </p14:xfrm>
            </p:contentPart>
          </mc:Choice>
          <mc:Fallback>
            <p:pic>
              <p:nvPicPr>
                <p:cNvPr id="349" name="Ink 348">
                  <a:extLst>
                    <a:ext uri="{FF2B5EF4-FFF2-40B4-BE49-F238E27FC236}">
                      <a16:creationId xmlns:a16="http://schemas.microsoft.com/office/drawing/2014/main" id="{0E0980DC-3FE1-4267-A350-AB587F989A80}"/>
                    </a:ext>
                  </a:extLst>
                </p:cNvPr>
                <p:cNvPicPr/>
                <p:nvPr/>
              </p:nvPicPr>
              <p:blipFill>
                <a:blip r:embed="rId589"/>
                <a:stretch>
                  <a:fillRect/>
                </a:stretch>
              </p:blipFill>
              <p:spPr>
                <a:xfrm>
                  <a:off x="9140955" y="2993347"/>
                  <a:ext cx="205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1" name="Ink 350">
                  <a:extLst>
                    <a:ext uri="{FF2B5EF4-FFF2-40B4-BE49-F238E27FC236}">
                      <a16:creationId xmlns:a16="http://schemas.microsoft.com/office/drawing/2014/main" id="{6862B175-65FE-43B9-9BC9-60EF69B2D94A}"/>
                    </a:ext>
                  </a:extLst>
                </p14:cNvPr>
                <p14:cNvContentPartPr/>
                <p14:nvPr/>
              </p14:nvContentPartPr>
              <p14:xfrm>
                <a:off x="9429315" y="2884627"/>
                <a:ext cx="422280" cy="367200"/>
              </p14:xfrm>
            </p:contentPart>
          </mc:Choice>
          <mc:Fallback>
            <p:pic>
              <p:nvPicPr>
                <p:cNvPr id="351" name="Ink 350">
                  <a:extLst>
                    <a:ext uri="{FF2B5EF4-FFF2-40B4-BE49-F238E27FC236}">
                      <a16:creationId xmlns:a16="http://schemas.microsoft.com/office/drawing/2014/main" id="{6862B175-65FE-43B9-9BC9-60EF69B2D94A}"/>
                    </a:ext>
                  </a:extLst>
                </p:cNvPr>
                <p:cNvPicPr/>
                <p:nvPr/>
              </p:nvPicPr>
              <p:blipFill>
                <a:blip r:embed="rId591"/>
                <a:stretch>
                  <a:fillRect/>
                </a:stretch>
              </p:blipFill>
              <p:spPr>
                <a:xfrm>
                  <a:off x="9420315" y="2875987"/>
                  <a:ext cx="43992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2" name="Ink 351">
                  <a:extLst>
                    <a:ext uri="{FF2B5EF4-FFF2-40B4-BE49-F238E27FC236}">
                      <a16:creationId xmlns:a16="http://schemas.microsoft.com/office/drawing/2014/main" id="{F58E76B2-1384-4B04-A313-BC2B445A8580}"/>
                    </a:ext>
                  </a:extLst>
                </p14:cNvPr>
                <p14:cNvContentPartPr/>
                <p14:nvPr/>
              </p14:nvContentPartPr>
              <p14:xfrm>
                <a:off x="9896595" y="3046987"/>
                <a:ext cx="165960" cy="65520"/>
              </p14:xfrm>
            </p:contentPart>
          </mc:Choice>
          <mc:Fallback>
            <p:pic>
              <p:nvPicPr>
                <p:cNvPr id="352" name="Ink 351">
                  <a:extLst>
                    <a:ext uri="{FF2B5EF4-FFF2-40B4-BE49-F238E27FC236}">
                      <a16:creationId xmlns:a16="http://schemas.microsoft.com/office/drawing/2014/main" id="{F58E76B2-1384-4B04-A313-BC2B445A8580}"/>
                    </a:ext>
                  </a:extLst>
                </p:cNvPr>
                <p:cNvPicPr/>
                <p:nvPr/>
              </p:nvPicPr>
              <p:blipFill>
                <a:blip r:embed="rId593"/>
                <a:stretch>
                  <a:fillRect/>
                </a:stretch>
              </p:blipFill>
              <p:spPr>
                <a:xfrm>
                  <a:off x="9887955" y="3037987"/>
                  <a:ext cx="183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3" name="Ink 352">
                  <a:extLst>
                    <a:ext uri="{FF2B5EF4-FFF2-40B4-BE49-F238E27FC236}">
                      <a16:creationId xmlns:a16="http://schemas.microsoft.com/office/drawing/2014/main" id="{1E685728-102A-4959-B41C-29ACA8372EFA}"/>
                    </a:ext>
                  </a:extLst>
                </p14:cNvPr>
                <p14:cNvContentPartPr/>
                <p14:nvPr/>
              </p14:nvContentPartPr>
              <p14:xfrm>
                <a:off x="10074435" y="2951587"/>
                <a:ext cx="149040" cy="67680"/>
              </p14:xfrm>
            </p:contentPart>
          </mc:Choice>
          <mc:Fallback>
            <p:pic>
              <p:nvPicPr>
                <p:cNvPr id="353" name="Ink 352">
                  <a:extLst>
                    <a:ext uri="{FF2B5EF4-FFF2-40B4-BE49-F238E27FC236}">
                      <a16:creationId xmlns:a16="http://schemas.microsoft.com/office/drawing/2014/main" id="{1E685728-102A-4959-B41C-29ACA8372EFA}"/>
                    </a:ext>
                  </a:extLst>
                </p:cNvPr>
                <p:cNvPicPr/>
                <p:nvPr/>
              </p:nvPicPr>
              <p:blipFill>
                <a:blip r:embed="rId595"/>
                <a:stretch>
                  <a:fillRect/>
                </a:stretch>
              </p:blipFill>
              <p:spPr>
                <a:xfrm>
                  <a:off x="10065795" y="2942947"/>
                  <a:ext cx="166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4" name="Ink 353">
                  <a:extLst>
                    <a:ext uri="{FF2B5EF4-FFF2-40B4-BE49-F238E27FC236}">
                      <a16:creationId xmlns:a16="http://schemas.microsoft.com/office/drawing/2014/main" id="{17E28A77-AF2B-4BEA-9323-CFC040C768EB}"/>
                    </a:ext>
                  </a:extLst>
                </p14:cNvPr>
                <p14:cNvContentPartPr/>
                <p14:nvPr/>
              </p14:nvContentPartPr>
              <p14:xfrm>
                <a:off x="10350915" y="3030427"/>
                <a:ext cx="129600" cy="121320"/>
              </p14:xfrm>
            </p:contentPart>
          </mc:Choice>
          <mc:Fallback>
            <p:pic>
              <p:nvPicPr>
                <p:cNvPr id="354" name="Ink 353">
                  <a:extLst>
                    <a:ext uri="{FF2B5EF4-FFF2-40B4-BE49-F238E27FC236}">
                      <a16:creationId xmlns:a16="http://schemas.microsoft.com/office/drawing/2014/main" id="{17E28A77-AF2B-4BEA-9323-CFC040C768EB}"/>
                    </a:ext>
                  </a:extLst>
                </p:cNvPr>
                <p:cNvPicPr/>
                <p:nvPr/>
              </p:nvPicPr>
              <p:blipFill>
                <a:blip r:embed="rId597"/>
                <a:stretch>
                  <a:fillRect/>
                </a:stretch>
              </p:blipFill>
              <p:spPr>
                <a:xfrm>
                  <a:off x="10341915" y="3021427"/>
                  <a:ext cx="147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5" name="Ink 354">
                  <a:extLst>
                    <a:ext uri="{FF2B5EF4-FFF2-40B4-BE49-F238E27FC236}">
                      <a16:creationId xmlns:a16="http://schemas.microsoft.com/office/drawing/2014/main" id="{EEB7A976-A692-494E-B148-FEA0FE842CB2}"/>
                    </a:ext>
                  </a:extLst>
                </p14:cNvPr>
                <p14:cNvContentPartPr/>
                <p14:nvPr/>
              </p14:nvContentPartPr>
              <p14:xfrm>
                <a:off x="10493115" y="3048427"/>
                <a:ext cx="140040" cy="88200"/>
              </p14:xfrm>
            </p:contentPart>
          </mc:Choice>
          <mc:Fallback>
            <p:pic>
              <p:nvPicPr>
                <p:cNvPr id="355" name="Ink 354">
                  <a:extLst>
                    <a:ext uri="{FF2B5EF4-FFF2-40B4-BE49-F238E27FC236}">
                      <a16:creationId xmlns:a16="http://schemas.microsoft.com/office/drawing/2014/main" id="{EEB7A976-A692-494E-B148-FEA0FE842CB2}"/>
                    </a:ext>
                  </a:extLst>
                </p:cNvPr>
                <p:cNvPicPr/>
                <p:nvPr/>
              </p:nvPicPr>
              <p:blipFill>
                <a:blip r:embed="rId599"/>
                <a:stretch>
                  <a:fillRect/>
                </a:stretch>
              </p:blipFill>
              <p:spPr>
                <a:xfrm>
                  <a:off x="10484115" y="3039787"/>
                  <a:ext cx="157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6" name="Ink 355">
                  <a:extLst>
                    <a:ext uri="{FF2B5EF4-FFF2-40B4-BE49-F238E27FC236}">
                      <a16:creationId xmlns:a16="http://schemas.microsoft.com/office/drawing/2014/main" id="{DC3ACFDB-A199-4FBE-AE1F-B555790F9CAD}"/>
                    </a:ext>
                  </a:extLst>
                </p14:cNvPr>
                <p14:cNvContentPartPr/>
                <p14:nvPr/>
              </p14:nvContentPartPr>
              <p14:xfrm>
                <a:off x="10690035" y="2936827"/>
                <a:ext cx="365040" cy="184680"/>
              </p14:xfrm>
            </p:contentPart>
          </mc:Choice>
          <mc:Fallback>
            <p:pic>
              <p:nvPicPr>
                <p:cNvPr id="356" name="Ink 355">
                  <a:extLst>
                    <a:ext uri="{FF2B5EF4-FFF2-40B4-BE49-F238E27FC236}">
                      <a16:creationId xmlns:a16="http://schemas.microsoft.com/office/drawing/2014/main" id="{DC3ACFDB-A199-4FBE-AE1F-B555790F9CAD}"/>
                    </a:ext>
                  </a:extLst>
                </p:cNvPr>
                <p:cNvPicPr/>
                <p:nvPr/>
              </p:nvPicPr>
              <p:blipFill>
                <a:blip r:embed="rId601"/>
                <a:stretch>
                  <a:fillRect/>
                </a:stretch>
              </p:blipFill>
              <p:spPr>
                <a:xfrm>
                  <a:off x="10681395" y="2928187"/>
                  <a:ext cx="382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7" name="Ink 356">
                  <a:extLst>
                    <a:ext uri="{FF2B5EF4-FFF2-40B4-BE49-F238E27FC236}">
                      <a16:creationId xmlns:a16="http://schemas.microsoft.com/office/drawing/2014/main" id="{F9CC5484-1308-45DC-A6FB-B367026235C0}"/>
                    </a:ext>
                  </a:extLst>
                </p14:cNvPr>
                <p14:cNvContentPartPr/>
                <p14:nvPr/>
              </p14:nvContentPartPr>
              <p14:xfrm>
                <a:off x="11061555" y="2935747"/>
                <a:ext cx="364680" cy="158400"/>
              </p14:xfrm>
            </p:contentPart>
          </mc:Choice>
          <mc:Fallback>
            <p:pic>
              <p:nvPicPr>
                <p:cNvPr id="357" name="Ink 356">
                  <a:extLst>
                    <a:ext uri="{FF2B5EF4-FFF2-40B4-BE49-F238E27FC236}">
                      <a16:creationId xmlns:a16="http://schemas.microsoft.com/office/drawing/2014/main" id="{F9CC5484-1308-45DC-A6FB-B367026235C0}"/>
                    </a:ext>
                  </a:extLst>
                </p:cNvPr>
                <p:cNvPicPr/>
                <p:nvPr/>
              </p:nvPicPr>
              <p:blipFill>
                <a:blip r:embed="rId603"/>
                <a:stretch>
                  <a:fillRect/>
                </a:stretch>
              </p:blipFill>
              <p:spPr>
                <a:xfrm>
                  <a:off x="11052555" y="2926747"/>
                  <a:ext cx="382320" cy="176040"/>
                </a:xfrm>
                <a:prstGeom prst="rect">
                  <a:avLst/>
                </a:prstGeom>
              </p:spPr>
            </p:pic>
          </mc:Fallback>
        </mc:AlternateContent>
      </p:grpSp>
      <p:grpSp>
        <p:nvGrpSpPr>
          <p:cNvPr id="367" name="Group 366">
            <a:extLst>
              <a:ext uri="{FF2B5EF4-FFF2-40B4-BE49-F238E27FC236}">
                <a16:creationId xmlns:a16="http://schemas.microsoft.com/office/drawing/2014/main" id="{74DA54B4-E972-4571-A7A3-3F1D64B7563A}"/>
              </a:ext>
            </a:extLst>
          </p:cNvPr>
          <p:cNvGrpSpPr/>
          <p:nvPr/>
        </p:nvGrpSpPr>
        <p:grpSpPr>
          <a:xfrm>
            <a:off x="8215035" y="3355147"/>
            <a:ext cx="1319400" cy="230040"/>
            <a:chOff x="8215035" y="3355147"/>
            <a:chExt cx="1319400" cy="230040"/>
          </a:xfrm>
        </p:grpSpPr>
        <mc:AlternateContent xmlns:mc="http://schemas.openxmlformats.org/markup-compatibility/2006">
          <mc:Choice xmlns:p14="http://schemas.microsoft.com/office/powerpoint/2010/main" Requires="p14">
            <p:contentPart p14:bwMode="auto" r:id="rId604">
              <p14:nvContentPartPr>
                <p14:cNvPr id="359" name="Ink 358">
                  <a:extLst>
                    <a:ext uri="{FF2B5EF4-FFF2-40B4-BE49-F238E27FC236}">
                      <a16:creationId xmlns:a16="http://schemas.microsoft.com/office/drawing/2014/main" id="{E3173460-C7E0-43C3-A64E-D2F3FF541682}"/>
                    </a:ext>
                  </a:extLst>
                </p14:cNvPr>
                <p14:cNvContentPartPr/>
                <p14:nvPr/>
              </p14:nvContentPartPr>
              <p14:xfrm>
                <a:off x="8215035" y="3356227"/>
                <a:ext cx="119520" cy="226080"/>
              </p14:xfrm>
            </p:contentPart>
          </mc:Choice>
          <mc:Fallback>
            <p:pic>
              <p:nvPicPr>
                <p:cNvPr id="359" name="Ink 358">
                  <a:extLst>
                    <a:ext uri="{FF2B5EF4-FFF2-40B4-BE49-F238E27FC236}">
                      <a16:creationId xmlns:a16="http://schemas.microsoft.com/office/drawing/2014/main" id="{E3173460-C7E0-43C3-A64E-D2F3FF541682}"/>
                    </a:ext>
                  </a:extLst>
                </p:cNvPr>
                <p:cNvPicPr/>
                <p:nvPr/>
              </p:nvPicPr>
              <p:blipFill>
                <a:blip r:embed="rId605"/>
                <a:stretch>
                  <a:fillRect/>
                </a:stretch>
              </p:blipFill>
              <p:spPr>
                <a:xfrm>
                  <a:off x="8206395" y="3347587"/>
                  <a:ext cx="1371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0" name="Ink 359">
                  <a:extLst>
                    <a:ext uri="{FF2B5EF4-FFF2-40B4-BE49-F238E27FC236}">
                      <a16:creationId xmlns:a16="http://schemas.microsoft.com/office/drawing/2014/main" id="{D3120C05-A504-498E-920C-341CAEB0067A}"/>
                    </a:ext>
                  </a:extLst>
                </p14:cNvPr>
                <p14:cNvContentPartPr/>
                <p14:nvPr/>
              </p14:nvContentPartPr>
              <p14:xfrm>
                <a:off x="8355075" y="3490147"/>
                <a:ext cx="135000" cy="66600"/>
              </p14:xfrm>
            </p:contentPart>
          </mc:Choice>
          <mc:Fallback>
            <p:pic>
              <p:nvPicPr>
                <p:cNvPr id="360" name="Ink 359">
                  <a:extLst>
                    <a:ext uri="{FF2B5EF4-FFF2-40B4-BE49-F238E27FC236}">
                      <a16:creationId xmlns:a16="http://schemas.microsoft.com/office/drawing/2014/main" id="{D3120C05-A504-498E-920C-341CAEB0067A}"/>
                    </a:ext>
                  </a:extLst>
                </p:cNvPr>
                <p:cNvPicPr/>
                <p:nvPr/>
              </p:nvPicPr>
              <p:blipFill>
                <a:blip r:embed="rId607"/>
                <a:stretch>
                  <a:fillRect/>
                </a:stretch>
              </p:blipFill>
              <p:spPr>
                <a:xfrm>
                  <a:off x="8346075" y="3481507"/>
                  <a:ext cx="152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1" name="Ink 360">
                  <a:extLst>
                    <a:ext uri="{FF2B5EF4-FFF2-40B4-BE49-F238E27FC236}">
                      <a16:creationId xmlns:a16="http://schemas.microsoft.com/office/drawing/2014/main" id="{7C686696-570E-4BF9-819A-96F439533EA5}"/>
                    </a:ext>
                  </a:extLst>
                </p14:cNvPr>
                <p14:cNvContentPartPr/>
                <p14:nvPr/>
              </p14:nvContentPartPr>
              <p14:xfrm>
                <a:off x="8518875" y="3474667"/>
                <a:ext cx="136440" cy="110520"/>
              </p14:xfrm>
            </p:contentPart>
          </mc:Choice>
          <mc:Fallback>
            <p:pic>
              <p:nvPicPr>
                <p:cNvPr id="361" name="Ink 360">
                  <a:extLst>
                    <a:ext uri="{FF2B5EF4-FFF2-40B4-BE49-F238E27FC236}">
                      <a16:creationId xmlns:a16="http://schemas.microsoft.com/office/drawing/2014/main" id="{7C686696-570E-4BF9-819A-96F439533EA5}"/>
                    </a:ext>
                  </a:extLst>
                </p:cNvPr>
                <p:cNvPicPr/>
                <p:nvPr/>
              </p:nvPicPr>
              <p:blipFill>
                <a:blip r:embed="rId609"/>
                <a:stretch>
                  <a:fillRect/>
                </a:stretch>
              </p:blipFill>
              <p:spPr>
                <a:xfrm>
                  <a:off x="8510235" y="3465667"/>
                  <a:ext cx="154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3" name="Ink 362">
                  <a:extLst>
                    <a:ext uri="{FF2B5EF4-FFF2-40B4-BE49-F238E27FC236}">
                      <a16:creationId xmlns:a16="http://schemas.microsoft.com/office/drawing/2014/main" id="{BDBB2F5C-635F-4C85-9DFE-7AEED0EB2CDB}"/>
                    </a:ext>
                  </a:extLst>
                </p14:cNvPr>
                <p14:cNvContentPartPr/>
                <p14:nvPr/>
              </p14:nvContentPartPr>
              <p14:xfrm>
                <a:off x="8676195" y="3400147"/>
                <a:ext cx="257760" cy="166680"/>
              </p14:xfrm>
            </p:contentPart>
          </mc:Choice>
          <mc:Fallback>
            <p:pic>
              <p:nvPicPr>
                <p:cNvPr id="363" name="Ink 362">
                  <a:extLst>
                    <a:ext uri="{FF2B5EF4-FFF2-40B4-BE49-F238E27FC236}">
                      <a16:creationId xmlns:a16="http://schemas.microsoft.com/office/drawing/2014/main" id="{BDBB2F5C-635F-4C85-9DFE-7AEED0EB2CDB}"/>
                    </a:ext>
                  </a:extLst>
                </p:cNvPr>
                <p:cNvPicPr/>
                <p:nvPr/>
              </p:nvPicPr>
              <p:blipFill>
                <a:blip r:embed="rId611"/>
                <a:stretch>
                  <a:fillRect/>
                </a:stretch>
              </p:blipFill>
              <p:spPr>
                <a:xfrm>
                  <a:off x="8667195" y="3391147"/>
                  <a:ext cx="27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4" name="Ink 363">
                  <a:extLst>
                    <a:ext uri="{FF2B5EF4-FFF2-40B4-BE49-F238E27FC236}">
                      <a16:creationId xmlns:a16="http://schemas.microsoft.com/office/drawing/2014/main" id="{A1AD6005-D381-4D75-9CF6-878957397520}"/>
                    </a:ext>
                  </a:extLst>
                </p14:cNvPr>
                <p14:cNvContentPartPr/>
                <p14:nvPr/>
              </p14:nvContentPartPr>
              <p14:xfrm>
                <a:off x="8947275" y="3475747"/>
                <a:ext cx="171360" cy="91080"/>
              </p14:xfrm>
            </p:contentPart>
          </mc:Choice>
          <mc:Fallback>
            <p:pic>
              <p:nvPicPr>
                <p:cNvPr id="364" name="Ink 363">
                  <a:extLst>
                    <a:ext uri="{FF2B5EF4-FFF2-40B4-BE49-F238E27FC236}">
                      <a16:creationId xmlns:a16="http://schemas.microsoft.com/office/drawing/2014/main" id="{A1AD6005-D381-4D75-9CF6-878957397520}"/>
                    </a:ext>
                  </a:extLst>
                </p:cNvPr>
                <p:cNvPicPr/>
                <p:nvPr/>
              </p:nvPicPr>
              <p:blipFill>
                <a:blip r:embed="rId613"/>
                <a:stretch>
                  <a:fillRect/>
                </a:stretch>
              </p:blipFill>
              <p:spPr>
                <a:xfrm>
                  <a:off x="8938635" y="3467107"/>
                  <a:ext cx="189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5" name="Ink 364">
                  <a:extLst>
                    <a:ext uri="{FF2B5EF4-FFF2-40B4-BE49-F238E27FC236}">
                      <a16:creationId xmlns:a16="http://schemas.microsoft.com/office/drawing/2014/main" id="{584B927A-1D7F-4952-B1E5-F833AC632625}"/>
                    </a:ext>
                  </a:extLst>
                </p14:cNvPr>
                <p14:cNvContentPartPr/>
                <p14:nvPr/>
              </p14:nvContentPartPr>
              <p14:xfrm>
                <a:off x="9118995" y="3360547"/>
                <a:ext cx="90720" cy="123120"/>
              </p14:xfrm>
            </p:contentPart>
          </mc:Choice>
          <mc:Fallback>
            <p:pic>
              <p:nvPicPr>
                <p:cNvPr id="365" name="Ink 364">
                  <a:extLst>
                    <a:ext uri="{FF2B5EF4-FFF2-40B4-BE49-F238E27FC236}">
                      <a16:creationId xmlns:a16="http://schemas.microsoft.com/office/drawing/2014/main" id="{584B927A-1D7F-4952-B1E5-F833AC632625}"/>
                    </a:ext>
                  </a:extLst>
                </p:cNvPr>
                <p:cNvPicPr/>
                <p:nvPr/>
              </p:nvPicPr>
              <p:blipFill>
                <a:blip r:embed="rId615"/>
                <a:stretch>
                  <a:fillRect/>
                </a:stretch>
              </p:blipFill>
              <p:spPr>
                <a:xfrm>
                  <a:off x="9110355" y="3351547"/>
                  <a:ext cx="108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6" name="Ink 365">
                  <a:extLst>
                    <a:ext uri="{FF2B5EF4-FFF2-40B4-BE49-F238E27FC236}">
                      <a16:creationId xmlns:a16="http://schemas.microsoft.com/office/drawing/2014/main" id="{6D253095-45DB-45F6-9BB8-30E9B600042F}"/>
                    </a:ext>
                  </a:extLst>
                </p14:cNvPr>
                <p14:cNvContentPartPr/>
                <p14:nvPr/>
              </p14:nvContentPartPr>
              <p14:xfrm>
                <a:off x="9228795" y="3355147"/>
                <a:ext cx="305640" cy="203760"/>
              </p14:xfrm>
            </p:contentPart>
          </mc:Choice>
          <mc:Fallback>
            <p:pic>
              <p:nvPicPr>
                <p:cNvPr id="366" name="Ink 365">
                  <a:extLst>
                    <a:ext uri="{FF2B5EF4-FFF2-40B4-BE49-F238E27FC236}">
                      <a16:creationId xmlns:a16="http://schemas.microsoft.com/office/drawing/2014/main" id="{6D253095-45DB-45F6-9BB8-30E9B600042F}"/>
                    </a:ext>
                  </a:extLst>
                </p:cNvPr>
                <p:cNvPicPr/>
                <p:nvPr/>
              </p:nvPicPr>
              <p:blipFill>
                <a:blip r:embed="rId617"/>
                <a:stretch>
                  <a:fillRect/>
                </a:stretch>
              </p:blipFill>
              <p:spPr>
                <a:xfrm>
                  <a:off x="9220155" y="3346147"/>
                  <a:ext cx="323280" cy="221400"/>
                </a:xfrm>
                <a:prstGeom prst="rect">
                  <a:avLst/>
                </a:prstGeom>
              </p:spPr>
            </p:pic>
          </mc:Fallback>
        </mc:AlternateContent>
      </p:grpSp>
      <p:grpSp>
        <p:nvGrpSpPr>
          <p:cNvPr id="378" name="Group 377">
            <a:extLst>
              <a:ext uri="{FF2B5EF4-FFF2-40B4-BE49-F238E27FC236}">
                <a16:creationId xmlns:a16="http://schemas.microsoft.com/office/drawing/2014/main" id="{9C64DE28-A69F-4ECB-BD42-F92F3C66EC6D}"/>
              </a:ext>
            </a:extLst>
          </p:cNvPr>
          <p:cNvGrpSpPr/>
          <p:nvPr/>
        </p:nvGrpSpPr>
        <p:grpSpPr>
          <a:xfrm>
            <a:off x="9842955" y="3278107"/>
            <a:ext cx="1896120" cy="339840"/>
            <a:chOff x="9842955" y="3278107"/>
            <a:chExt cx="1896120" cy="339840"/>
          </a:xfrm>
        </p:grpSpPr>
        <mc:AlternateContent xmlns:mc="http://schemas.openxmlformats.org/markup-compatibility/2006">
          <mc:Choice xmlns:p14="http://schemas.microsoft.com/office/powerpoint/2010/main" Requires="p14">
            <p:contentPart p14:bwMode="auto" r:id="rId618">
              <p14:nvContentPartPr>
                <p14:cNvPr id="368" name="Ink 367">
                  <a:extLst>
                    <a:ext uri="{FF2B5EF4-FFF2-40B4-BE49-F238E27FC236}">
                      <a16:creationId xmlns:a16="http://schemas.microsoft.com/office/drawing/2014/main" id="{77CF1A47-0E97-4D2A-A746-A262B522D8C4}"/>
                    </a:ext>
                  </a:extLst>
                </p14:cNvPr>
                <p14:cNvContentPartPr/>
                <p14:nvPr/>
              </p14:nvContentPartPr>
              <p14:xfrm>
                <a:off x="9842955" y="3278107"/>
                <a:ext cx="218880" cy="339840"/>
              </p14:xfrm>
            </p:contentPart>
          </mc:Choice>
          <mc:Fallback>
            <p:pic>
              <p:nvPicPr>
                <p:cNvPr id="368" name="Ink 367">
                  <a:extLst>
                    <a:ext uri="{FF2B5EF4-FFF2-40B4-BE49-F238E27FC236}">
                      <a16:creationId xmlns:a16="http://schemas.microsoft.com/office/drawing/2014/main" id="{77CF1A47-0E97-4D2A-A746-A262B522D8C4}"/>
                    </a:ext>
                  </a:extLst>
                </p:cNvPr>
                <p:cNvPicPr/>
                <p:nvPr/>
              </p:nvPicPr>
              <p:blipFill>
                <a:blip r:embed="rId619"/>
                <a:stretch>
                  <a:fillRect/>
                </a:stretch>
              </p:blipFill>
              <p:spPr>
                <a:xfrm>
                  <a:off x="9834315" y="3269467"/>
                  <a:ext cx="23652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9" name="Ink 368">
                  <a:extLst>
                    <a:ext uri="{FF2B5EF4-FFF2-40B4-BE49-F238E27FC236}">
                      <a16:creationId xmlns:a16="http://schemas.microsoft.com/office/drawing/2014/main" id="{6982A29E-E228-496F-BBDD-481329922F28}"/>
                    </a:ext>
                  </a:extLst>
                </p14:cNvPr>
                <p14:cNvContentPartPr/>
                <p14:nvPr/>
              </p14:nvContentPartPr>
              <p14:xfrm>
                <a:off x="10071195" y="3426067"/>
                <a:ext cx="145800" cy="78840"/>
              </p14:xfrm>
            </p:contentPart>
          </mc:Choice>
          <mc:Fallback>
            <p:pic>
              <p:nvPicPr>
                <p:cNvPr id="369" name="Ink 368">
                  <a:extLst>
                    <a:ext uri="{FF2B5EF4-FFF2-40B4-BE49-F238E27FC236}">
                      <a16:creationId xmlns:a16="http://schemas.microsoft.com/office/drawing/2014/main" id="{6982A29E-E228-496F-BBDD-481329922F28}"/>
                    </a:ext>
                  </a:extLst>
                </p:cNvPr>
                <p:cNvPicPr/>
                <p:nvPr/>
              </p:nvPicPr>
              <p:blipFill>
                <a:blip r:embed="rId621"/>
                <a:stretch>
                  <a:fillRect/>
                </a:stretch>
              </p:blipFill>
              <p:spPr>
                <a:xfrm>
                  <a:off x="10062555" y="3417427"/>
                  <a:ext cx="163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0" name="Ink 369">
                  <a:extLst>
                    <a:ext uri="{FF2B5EF4-FFF2-40B4-BE49-F238E27FC236}">
                      <a16:creationId xmlns:a16="http://schemas.microsoft.com/office/drawing/2014/main" id="{0F3A8DC8-725A-4FC6-9C8F-4B7D4B0FE73E}"/>
                    </a:ext>
                  </a:extLst>
                </p14:cNvPr>
                <p14:cNvContentPartPr/>
                <p14:nvPr/>
              </p14:nvContentPartPr>
              <p14:xfrm>
                <a:off x="10064715" y="3404827"/>
                <a:ext cx="91440" cy="98280"/>
              </p14:xfrm>
            </p:contentPart>
          </mc:Choice>
          <mc:Fallback>
            <p:pic>
              <p:nvPicPr>
                <p:cNvPr id="370" name="Ink 369">
                  <a:extLst>
                    <a:ext uri="{FF2B5EF4-FFF2-40B4-BE49-F238E27FC236}">
                      <a16:creationId xmlns:a16="http://schemas.microsoft.com/office/drawing/2014/main" id="{0F3A8DC8-725A-4FC6-9C8F-4B7D4B0FE73E}"/>
                    </a:ext>
                  </a:extLst>
                </p:cNvPr>
                <p:cNvPicPr/>
                <p:nvPr/>
              </p:nvPicPr>
              <p:blipFill>
                <a:blip r:embed="rId623"/>
                <a:stretch>
                  <a:fillRect/>
                </a:stretch>
              </p:blipFill>
              <p:spPr>
                <a:xfrm>
                  <a:off x="10055715" y="3395827"/>
                  <a:ext cx="109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1" name="Ink 370">
                  <a:extLst>
                    <a:ext uri="{FF2B5EF4-FFF2-40B4-BE49-F238E27FC236}">
                      <a16:creationId xmlns:a16="http://schemas.microsoft.com/office/drawing/2014/main" id="{90F0AFF2-86EA-4D3F-839A-B08C0956F8EC}"/>
                    </a:ext>
                  </a:extLst>
                </p14:cNvPr>
                <p14:cNvContentPartPr/>
                <p14:nvPr/>
              </p14:nvContentPartPr>
              <p14:xfrm>
                <a:off x="10224195" y="3448747"/>
                <a:ext cx="203400" cy="63720"/>
              </p14:xfrm>
            </p:contentPart>
          </mc:Choice>
          <mc:Fallback>
            <p:pic>
              <p:nvPicPr>
                <p:cNvPr id="371" name="Ink 370">
                  <a:extLst>
                    <a:ext uri="{FF2B5EF4-FFF2-40B4-BE49-F238E27FC236}">
                      <a16:creationId xmlns:a16="http://schemas.microsoft.com/office/drawing/2014/main" id="{90F0AFF2-86EA-4D3F-839A-B08C0956F8EC}"/>
                    </a:ext>
                  </a:extLst>
                </p:cNvPr>
                <p:cNvPicPr/>
                <p:nvPr/>
              </p:nvPicPr>
              <p:blipFill>
                <a:blip r:embed="rId625"/>
                <a:stretch>
                  <a:fillRect/>
                </a:stretch>
              </p:blipFill>
              <p:spPr>
                <a:xfrm>
                  <a:off x="10215195" y="3440107"/>
                  <a:ext cx="221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2" name="Ink 371">
                  <a:extLst>
                    <a:ext uri="{FF2B5EF4-FFF2-40B4-BE49-F238E27FC236}">
                      <a16:creationId xmlns:a16="http://schemas.microsoft.com/office/drawing/2014/main" id="{CAA3140D-5CFA-42AE-A018-9F612A0EC0ED}"/>
                    </a:ext>
                  </a:extLst>
                </p14:cNvPr>
                <p14:cNvContentPartPr/>
                <p14:nvPr/>
              </p14:nvContentPartPr>
              <p14:xfrm>
                <a:off x="10418235" y="3329587"/>
                <a:ext cx="433080" cy="184320"/>
              </p14:xfrm>
            </p:contentPart>
          </mc:Choice>
          <mc:Fallback>
            <p:pic>
              <p:nvPicPr>
                <p:cNvPr id="372" name="Ink 371">
                  <a:extLst>
                    <a:ext uri="{FF2B5EF4-FFF2-40B4-BE49-F238E27FC236}">
                      <a16:creationId xmlns:a16="http://schemas.microsoft.com/office/drawing/2014/main" id="{CAA3140D-5CFA-42AE-A018-9F612A0EC0ED}"/>
                    </a:ext>
                  </a:extLst>
                </p:cNvPr>
                <p:cNvPicPr/>
                <p:nvPr/>
              </p:nvPicPr>
              <p:blipFill>
                <a:blip r:embed="rId627"/>
                <a:stretch>
                  <a:fillRect/>
                </a:stretch>
              </p:blipFill>
              <p:spPr>
                <a:xfrm>
                  <a:off x="10409595" y="3320587"/>
                  <a:ext cx="450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3" name="Ink 372">
                  <a:extLst>
                    <a:ext uri="{FF2B5EF4-FFF2-40B4-BE49-F238E27FC236}">
                      <a16:creationId xmlns:a16="http://schemas.microsoft.com/office/drawing/2014/main" id="{DE8546B7-E2EF-43BF-8403-235B1E45698D}"/>
                    </a:ext>
                  </a:extLst>
                </p14:cNvPr>
                <p14:cNvContentPartPr/>
                <p14:nvPr/>
              </p14:nvContentPartPr>
              <p14:xfrm>
                <a:off x="10934115" y="3311587"/>
                <a:ext cx="156960" cy="206640"/>
              </p14:xfrm>
            </p:contentPart>
          </mc:Choice>
          <mc:Fallback>
            <p:pic>
              <p:nvPicPr>
                <p:cNvPr id="373" name="Ink 372">
                  <a:extLst>
                    <a:ext uri="{FF2B5EF4-FFF2-40B4-BE49-F238E27FC236}">
                      <a16:creationId xmlns:a16="http://schemas.microsoft.com/office/drawing/2014/main" id="{DE8546B7-E2EF-43BF-8403-235B1E45698D}"/>
                    </a:ext>
                  </a:extLst>
                </p:cNvPr>
                <p:cNvPicPr/>
                <p:nvPr/>
              </p:nvPicPr>
              <p:blipFill>
                <a:blip r:embed="rId629"/>
                <a:stretch>
                  <a:fillRect/>
                </a:stretch>
              </p:blipFill>
              <p:spPr>
                <a:xfrm>
                  <a:off x="10925475" y="3302587"/>
                  <a:ext cx="174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4" name="Ink 373">
                  <a:extLst>
                    <a:ext uri="{FF2B5EF4-FFF2-40B4-BE49-F238E27FC236}">
                      <a16:creationId xmlns:a16="http://schemas.microsoft.com/office/drawing/2014/main" id="{29CB0756-7D45-4F73-9FF8-B832B2C4372B}"/>
                    </a:ext>
                  </a:extLst>
                </p14:cNvPr>
                <p14:cNvContentPartPr/>
                <p14:nvPr/>
              </p14:nvContentPartPr>
              <p14:xfrm>
                <a:off x="11191875" y="3322747"/>
                <a:ext cx="360" cy="360"/>
              </p14:xfrm>
            </p:contentPart>
          </mc:Choice>
          <mc:Fallback>
            <p:pic>
              <p:nvPicPr>
                <p:cNvPr id="374" name="Ink 373">
                  <a:extLst>
                    <a:ext uri="{FF2B5EF4-FFF2-40B4-BE49-F238E27FC236}">
                      <a16:creationId xmlns:a16="http://schemas.microsoft.com/office/drawing/2014/main" id="{29CB0756-7D45-4F73-9FF8-B832B2C4372B}"/>
                    </a:ext>
                  </a:extLst>
                </p:cNvPr>
                <p:cNvPicPr/>
                <p:nvPr/>
              </p:nvPicPr>
              <p:blipFill>
                <a:blip r:embed="rId323"/>
                <a:stretch>
                  <a:fillRect/>
                </a:stretch>
              </p:blipFill>
              <p:spPr>
                <a:xfrm>
                  <a:off x="11183235" y="3314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5" name="Ink 374">
                  <a:extLst>
                    <a:ext uri="{FF2B5EF4-FFF2-40B4-BE49-F238E27FC236}">
                      <a16:creationId xmlns:a16="http://schemas.microsoft.com/office/drawing/2014/main" id="{7E1C26B7-CE76-4274-AE04-7D76BCF8826F}"/>
                    </a:ext>
                  </a:extLst>
                </p14:cNvPr>
                <p14:cNvContentPartPr/>
                <p14:nvPr/>
              </p14:nvContentPartPr>
              <p14:xfrm>
                <a:off x="11266395" y="3340387"/>
                <a:ext cx="142200" cy="174600"/>
              </p14:xfrm>
            </p:contentPart>
          </mc:Choice>
          <mc:Fallback>
            <p:pic>
              <p:nvPicPr>
                <p:cNvPr id="375" name="Ink 374">
                  <a:extLst>
                    <a:ext uri="{FF2B5EF4-FFF2-40B4-BE49-F238E27FC236}">
                      <a16:creationId xmlns:a16="http://schemas.microsoft.com/office/drawing/2014/main" id="{7E1C26B7-CE76-4274-AE04-7D76BCF8826F}"/>
                    </a:ext>
                  </a:extLst>
                </p:cNvPr>
                <p:cNvPicPr/>
                <p:nvPr/>
              </p:nvPicPr>
              <p:blipFill>
                <a:blip r:embed="rId632"/>
                <a:stretch>
                  <a:fillRect/>
                </a:stretch>
              </p:blipFill>
              <p:spPr>
                <a:xfrm>
                  <a:off x="11257755" y="3331387"/>
                  <a:ext cx="159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6" name="Ink 375">
                  <a:extLst>
                    <a:ext uri="{FF2B5EF4-FFF2-40B4-BE49-F238E27FC236}">
                      <a16:creationId xmlns:a16="http://schemas.microsoft.com/office/drawing/2014/main" id="{E5014B8F-8C49-4B1E-BDFA-3715D0D4C69F}"/>
                    </a:ext>
                  </a:extLst>
                </p14:cNvPr>
                <p14:cNvContentPartPr/>
                <p14:nvPr/>
              </p14:nvContentPartPr>
              <p14:xfrm>
                <a:off x="11464755" y="3417067"/>
                <a:ext cx="118080" cy="119520"/>
              </p14:xfrm>
            </p:contentPart>
          </mc:Choice>
          <mc:Fallback>
            <p:pic>
              <p:nvPicPr>
                <p:cNvPr id="376" name="Ink 375">
                  <a:extLst>
                    <a:ext uri="{FF2B5EF4-FFF2-40B4-BE49-F238E27FC236}">
                      <a16:creationId xmlns:a16="http://schemas.microsoft.com/office/drawing/2014/main" id="{E5014B8F-8C49-4B1E-BDFA-3715D0D4C69F}"/>
                    </a:ext>
                  </a:extLst>
                </p:cNvPr>
                <p:cNvPicPr/>
                <p:nvPr/>
              </p:nvPicPr>
              <p:blipFill>
                <a:blip r:embed="rId634"/>
                <a:stretch>
                  <a:fillRect/>
                </a:stretch>
              </p:blipFill>
              <p:spPr>
                <a:xfrm>
                  <a:off x="11456115" y="3408427"/>
                  <a:ext cx="135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7" name="Ink 376">
                  <a:extLst>
                    <a:ext uri="{FF2B5EF4-FFF2-40B4-BE49-F238E27FC236}">
                      <a16:creationId xmlns:a16="http://schemas.microsoft.com/office/drawing/2014/main" id="{38ED9839-31A9-4F4F-8396-DA470057E448}"/>
                    </a:ext>
                  </a:extLst>
                </p14:cNvPr>
                <p14:cNvContentPartPr/>
                <p14:nvPr/>
              </p14:nvContentPartPr>
              <p14:xfrm>
                <a:off x="11732595" y="3483307"/>
                <a:ext cx="6480" cy="2520"/>
              </p14:xfrm>
            </p:contentPart>
          </mc:Choice>
          <mc:Fallback>
            <p:pic>
              <p:nvPicPr>
                <p:cNvPr id="377" name="Ink 376">
                  <a:extLst>
                    <a:ext uri="{FF2B5EF4-FFF2-40B4-BE49-F238E27FC236}">
                      <a16:creationId xmlns:a16="http://schemas.microsoft.com/office/drawing/2014/main" id="{38ED9839-31A9-4F4F-8396-DA470057E448}"/>
                    </a:ext>
                  </a:extLst>
                </p:cNvPr>
                <p:cNvPicPr/>
                <p:nvPr/>
              </p:nvPicPr>
              <p:blipFill>
                <a:blip r:embed="rId636"/>
                <a:stretch>
                  <a:fillRect/>
                </a:stretch>
              </p:blipFill>
              <p:spPr>
                <a:xfrm>
                  <a:off x="11723595" y="3474307"/>
                  <a:ext cx="24120" cy="2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7">
            <p14:nvContentPartPr>
              <p14:cNvPr id="379" name="Ink 378">
                <a:extLst>
                  <a:ext uri="{FF2B5EF4-FFF2-40B4-BE49-F238E27FC236}">
                    <a16:creationId xmlns:a16="http://schemas.microsoft.com/office/drawing/2014/main" id="{05DC01C4-B266-4B6D-BBA0-17314FFAD1A4}"/>
                  </a:ext>
                </a:extLst>
              </p14:cNvPr>
              <p14:cNvContentPartPr/>
              <p14:nvPr/>
            </p14:nvContentPartPr>
            <p14:xfrm>
              <a:off x="5399835" y="3502027"/>
              <a:ext cx="275400" cy="1502640"/>
            </p14:xfrm>
          </p:contentPart>
        </mc:Choice>
        <mc:Fallback>
          <p:pic>
            <p:nvPicPr>
              <p:cNvPr id="379" name="Ink 378">
                <a:extLst>
                  <a:ext uri="{FF2B5EF4-FFF2-40B4-BE49-F238E27FC236}">
                    <a16:creationId xmlns:a16="http://schemas.microsoft.com/office/drawing/2014/main" id="{05DC01C4-B266-4B6D-BBA0-17314FFAD1A4}"/>
                  </a:ext>
                </a:extLst>
              </p:cNvPr>
              <p:cNvPicPr/>
              <p:nvPr/>
            </p:nvPicPr>
            <p:blipFill>
              <a:blip r:embed="rId638"/>
              <a:stretch>
                <a:fillRect/>
              </a:stretch>
            </p:blipFill>
            <p:spPr>
              <a:xfrm>
                <a:off x="5390835" y="3493027"/>
                <a:ext cx="293040" cy="1520280"/>
              </a:xfrm>
              <a:prstGeom prst="rect">
                <a:avLst/>
              </a:prstGeom>
            </p:spPr>
          </p:pic>
        </mc:Fallback>
      </mc:AlternateContent>
      <p:grpSp>
        <p:nvGrpSpPr>
          <p:cNvPr id="390" name="Group 389">
            <a:extLst>
              <a:ext uri="{FF2B5EF4-FFF2-40B4-BE49-F238E27FC236}">
                <a16:creationId xmlns:a16="http://schemas.microsoft.com/office/drawing/2014/main" id="{9DBBCF8E-B050-430C-93CA-43F5D01EB672}"/>
              </a:ext>
            </a:extLst>
          </p:cNvPr>
          <p:cNvGrpSpPr/>
          <p:nvPr/>
        </p:nvGrpSpPr>
        <p:grpSpPr>
          <a:xfrm>
            <a:off x="7519515" y="3854827"/>
            <a:ext cx="1657440" cy="216720"/>
            <a:chOff x="7519515" y="3854827"/>
            <a:chExt cx="1657440" cy="216720"/>
          </a:xfrm>
        </p:grpSpPr>
        <mc:AlternateContent xmlns:mc="http://schemas.openxmlformats.org/markup-compatibility/2006">
          <mc:Choice xmlns:p14="http://schemas.microsoft.com/office/powerpoint/2010/main" Requires="p14">
            <p:contentPart p14:bwMode="auto" r:id="rId639">
              <p14:nvContentPartPr>
                <p14:cNvPr id="380" name="Ink 379">
                  <a:extLst>
                    <a:ext uri="{FF2B5EF4-FFF2-40B4-BE49-F238E27FC236}">
                      <a16:creationId xmlns:a16="http://schemas.microsoft.com/office/drawing/2014/main" id="{8FE2BF7A-7586-4E5E-B4D5-1748421C1012}"/>
                    </a:ext>
                  </a:extLst>
                </p14:cNvPr>
                <p14:cNvContentPartPr/>
                <p14:nvPr/>
              </p14:nvContentPartPr>
              <p14:xfrm>
                <a:off x="7519515" y="3874987"/>
                <a:ext cx="249480" cy="173160"/>
              </p14:xfrm>
            </p:contentPart>
          </mc:Choice>
          <mc:Fallback>
            <p:pic>
              <p:nvPicPr>
                <p:cNvPr id="380" name="Ink 379">
                  <a:extLst>
                    <a:ext uri="{FF2B5EF4-FFF2-40B4-BE49-F238E27FC236}">
                      <a16:creationId xmlns:a16="http://schemas.microsoft.com/office/drawing/2014/main" id="{8FE2BF7A-7586-4E5E-B4D5-1748421C1012}"/>
                    </a:ext>
                  </a:extLst>
                </p:cNvPr>
                <p:cNvPicPr/>
                <p:nvPr/>
              </p:nvPicPr>
              <p:blipFill>
                <a:blip r:embed="rId640"/>
                <a:stretch>
                  <a:fillRect/>
                </a:stretch>
              </p:blipFill>
              <p:spPr>
                <a:xfrm>
                  <a:off x="7510875" y="3865987"/>
                  <a:ext cx="2671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1" name="Ink 380">
                  <a:extLst>
                    <a:ext uri="{FF2B5EF4-FFF2-40B4-BE49-F238E27FC236}">
                      <a16:creationId xmlns:a16="http://schemas.microsoft.com/office/drawing/2014/main" id="{4AB41A7D-BDE4-41CE-B788-70FA60A99143}"/>
                    </a:ext>
                  </a:extLst>
                </p14:cNvPr>
                <p14:cNvContentPartPr/>
                <p14:nvPr/>
              </p14:nvContentPartPr>
              <p14:xfrm>
                <a:off x="7716435" y="3978307"/>
                <a:ext cx="77760" cy="16560"/>
              </p14:xfrm>
            </p:contentPart>
          </mc:Choice>
          <mc:Fallback>
            <p:pic>
              <p:nvPicPr>
                <p:cNvPr id="381" name="Ink 380">
                  <a:extLst>
                    <a:ext uri="{FF2B5EF4-FFF2-40B4-BE49-F238E27FC236}">
                      <a16:creationId xmlns:a16="http://schemas.microsoft.com/office/drawing/2014/main" id="{4AB41A7D-BDE4-41CE-B788-70FA60A99143}"/>
                    </a:ext>
                  </a:extLst>
                </p:cNvPr>
                <p:cNvPicPr/>
                <p:nvPr/>
              </p:nvPicPr>
              <p:blipFill>
                <a:blip r:embed="rId642"/>
                <a:stretch>
                  <a:fillRect/>
                </a:stretch>
              </p:blipFill>
              <p:spPr>
                <a:xfrm>
                  <a:off x="7707795" y="3969667"/>
                  <a:ext cx="95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2" name="Ink 381">
                  <a:extLst>
                    <a:ext uri="{FF2B5EF4-FFF2-40B4-BE49-F238E27FC236}">
                      <a16:creationId xmlns:a16="http://schemas.microsoft.com/office/drawing/2014/main" id="{EE8F227C-F915-4595-9D2A-A42AF0068183}"/>
                    </a:ext>
                  </a:extLst>
                </p14:cNvPr>
                <p14:cNvContentPartPr/>
                <p14:nvPr/>
              </p14:nvContentPartPr>
              <p14:xfrm>
                <a:off x="7831275" y="3945907"/>
                <a:ext cx="157320" cy="66600"/>
              </p14:xfrm>
            </p:contentPart>
          </mc:Choice>
          <mc:Fallback>
            <p:pic>
              <p:nvPicPr>
                <p:cNvPr id="382" name="Ink 381">
                  <a:extLst>
                    <a:ext uri="{FF2B5EF4-FFF2-40B4-BE49-F238E27FC236}">
                      <a16:creationId xmlns:a16="http://schemas.microsoft.com/office/drawing/2014/main" id="{EE8F227C-F915-4595-9D2A-A42AF0068183}"/>
                    </a:ext>
                  </a:extLst>
                </p:cNvPr>
                <p:cNvPicPr/>
                <p:nvPr/>
              </p:nvPicPr>
              <p:blipFill>
                <a:blip r:embed="rId644"/>
                <a:stretch>
                  <a:fillRect/>
                </a:stretch>
              </p:blipFill>
              <p:spPr>
                <a:xfrm>
                  <a:off x="7822275" y="3937267"/>
                  <a:ext cx="174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3" name="Ink 382">
                  <a:extLst>
                    <a:ext uri="{FF2B5EF4-FFF2-40B4-BE49-F238E27FC236}">
                      <a16:creationId xmlns:a16="http://schemas.microsoft.com/office/drawing/2014/main" id="{BDA3AF92-53AC-47C2-8A2B-5179E92AE14E}"/>
                    </a:ext>
                  </a:extLst>
                </p14:cNvPr>
                <p14:cNvContentPartPr/>
                <p14:nvPr/>
              </p14:nvContentPartPr>
              <p14:xfrm>
                <a:off x="8009475" y="3854827"/>
                <a:ext cx="373320" cy="191520"/>
              </p14:xfrm>
            </p:contentPart>
          </mc:Choice>
          <mc:Fallback>
            <p:pic>
              <p:nvPicPr>
                <p:cNvPr id="383" name="Ink 382">
                  <a:extLst>
                    <a:ext uri="{FF2B5EF4-FFF2-40B4-BE49-F238E27FC236}">
                      <a16:creationId xmlns:a16="http://schemas.microsoft.com/office/drawing/2014/main" id="{BDA3AF92-53AC-47C2-8A2B-5179E92AE14E}"/>
                    </a:ext>
                  </a:extLst>
                </p:cNvPr>
                <p:cNvPicPr/>
                <p:nvPr/>
              </p:nvPicPr>
              <p:blipFill>
                <a:blip r:embed="rId646"/>
                <a:stretch>
                  <a:fillRect/>
                </a:stretch>
              </p:blipFill>
              <p:spPr>
                <a:xfrm>
                  <a:off x="8000475" y="3846187"/>
                  <a:ext cx="390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4" name="Ink 383">
                  <a:extLst>
                    <a:ext uri="{FF2B5EF4-FFF2-40B4-BE49-F238E27FC236}">
                      <a16:creationId xmlns:a16="http://schemas.microsoft.com/office/drawing/2014/main" id="{E468EA7A-4129-4B33-B318-BE61FEE101BD}"/>
                    </a:ext>
                  </a:extLst>
                </p14:cNvPr>
                <p14:cNvContentPartPr/>
                <p14:nvPr/>
              </p14:nvContentPartPr>
              <p14:xfrm>
                <a:off x="8333115" y="3870307"/>
                <a:ext cx="360" cy="360"/>
              </p14:xfrm>
            </p:contentPart>
          </mc:Choice>
          <mc:Fallback>
            <p:pic>
              <p:nvPicPr>
                <p:cNvPr id="384" name="Ink 383">
                  <a:extLst>
                    <a:ext uri="{FF2B5EF4-FFF2-40B4-BE49-F238E27FC236}">
                      <a16:creationId xmlns:a16="http://schemas.microsoft.com/office/drawing/2014/main" id="{E468EA7A-4129-4B33-B318-BE61FEE101BD}"/>
                    </a:ext>
                  </a:extLst>
                </p:cNvPr>
                <p:cNvPicPr/>
                <p:nvPr/>
              </p:nvPicPr>
              <p:blipFill>
                <a:blip r:embed="rId323"/>
                <a:stretch>
                  <a:fillRect/>
                </a:stretch>
              </p:blipFill>
              <p:spPr>
                <a:xfrm>
                  <a:off x="8324475" y="38616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5" name="Ink 384">
                  <a:extLst>
                    <a:ext uri="{FF2B5EF4-FFF2-40B4-BE49-F238E27FC236}">
                      <a16:creationId xmlns:a16="http://schemas.microsoft.com/office/drawing/2014/main" id="{5464124D-DEE7-4DEF-802C-23CF080558B8}"/>
                    </a:ext>
                  </a:extLst>
                </p14:cNvPr>
                <p14:cNvContentPartPr/>
                <p14:nvPr/>
              </p14:nvContentPartPr>
              <p14:xfrm>
                <a:off x="8428875" y="3920347"/>
                <a:ext cx="98280" cy="151200"/>
              </p14:xfrm>
            </p:contentPart>
          </mc:Choice>
          <mc:Fallback>
            <p:pic>
              <p:nvPicPr>
                <p:cNvPr id="385" name="Ink 384">
                  <a:extLst>
                    <a:ext uri="{FF2B5EF4-FFF2-40B4-BE49-F238E27FC236}">
                      <a16:creationId xmlns:a16="http://schemas.microsoft.com/office/drawing/2014/main" id="{5464124D-DEE7-4DEF-802C-23CF080558B8}"/>
                    </a:ext>
                  </a:extLst>
                </p:cNvPr>
                <p:cNvPicPr/>
                <p:nvPr/>
              </p:nvPicPr>
              <p:blipFill>
                <a:blip r:embed="rId649"/>
                <a:stretch>
                  <a:fillRect/>
                </a:stretch>
              </p:blipFill>
              <p:spPr>
                <a:xfrm>
                  <a:off x="8419875" y="3911347"/>
                  <a:ext cx="115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6" name="Ink 385">
                  <a:extLst>
                    <a:ext uri="{FF2B5EF4-FFF2-40B4-BE49-F238E27FC236}">
                      <a16:creationId xmlns:a16="http://schemas.microsoft.com/office/drawing/2014/main" id="{F933B77F-46B0-436F-92A2-01CA64DB98BF}"/>
                    </a:ext>
                  </a:extLst>
                </p14:cNvPr>
                <p14:cNvContentPartPr/>
                <p14:nvPr/>
              </p14:nvContentPartPr>
              <p14:xfrm>
                <a:off x="8585115" y="3954907"/>
                <a:ext cx="213840" cy="108360"/>
              </p14:xfrm>
            </p:contentPart>
          </mc:Choice>
          <mc:Fallback>
            <p:pic>
              <p:nvPicPr>
                <p:cNvPr id="386" name="Ink 385">
                  <a:extLst>
                    <a:ext uri="{FF2B5EF4-FFF2-40B4-BE49-F238E27FC236}">
                      <a16:creationId xmlns:a16="http://schemas.microsoft.com/office/drawing/2014/main" id="{F933B77F-46B0-436F-92A2-01CA64DB98BF}"/>
                    </a:ext>
                  </a:extLst>
                </p:cNvPr>
                <p:cNvPicPr/>
                <p:nvPr/>
              </p:nvPicPr>
              <p:blipFill>
                <a:blip r:embed="rId651"/>
                <a:stretch>
                  <a:fillRect/>
                </a:stretch>
              </p:blipFill>
              <p:spPr>
                <a:xfrm>
                  <a:off x="8576115" y="3945907"/>
                  <a:ext cx="231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7" name="Ink 386">
                  <a:extLst>
                    <a:ext uri="{FF2B5EF4-FFF2-40B4-BE49-F238E27FC236}">
                      <a16:creationId xmlns:a16="http://schemas.microsoft.com/office/drawing/2014/main" id="{E9FCE0D7-4AB5-423D-AF16-7D2E235EB5C7}"/>
                    </a:ext>
                  </a:extLst>
                </p14:cNvPr>
                <p14:cNvContentPartPr/>
                <p14:nvPr/>
              </p14:nvContentPartPr>
              <p14:xfrm>
                <a:off x="8820195" y="3961387"/>
                <a:ext cx="201600" cy="77040"/>
              </p14:xfrm>
            </p:contentPart>
          </mc:Choice>
          <mc:Fallback>
            <p:pic>
              <p:nvPicPr>
                <p:cNvPr id="387" name="Ink 386">
                  <a:extLst>
                    <a:ext uri="{FF2B5EF4-FFF2-40B4-BE49-F238E27FC236}">
                      <a16:creationId xmlns:a16="http://schemas.microsoft.com/office/drawing/2014/main" id="{E9FCE0D7-4AB5-423D-AF16-7D2E235EB5C7}"/>
                    </a:ext>
                  </a:extLst>
                </p:cNvPr>
                <p:cNvPicPr/>
                <p:nvPr/>
              </p:nvPicPr>
              <p:blipFill>
                <a:blip r:embed="rId653"/>
                <a:stretch>
                  <a:fillRect/>
                </a:stretch>
              </p:blipFill>
              <p:spPr>
                <a:xfrm>
                  <a:off x="8811195" y="3952747"/>
                  <a:ext cx="219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8" name="Ink 387">
                  <a:extLst>
                    <a:ext uri="{FF2B5EF4-FFF2-40B4-BE49-F238E27FC236}">
                      <a16:creationId xmlns:a16="http://schemas.microsoft.com/office/drawing/2014/main" id="{511703BB-DD62-44C1-ACBE-A773489EE2C9}"/>
                    </a:ext>
                  </a:extLst>
                </p14:cNvPr>
                <p14:cNvContentPartPr/>
                <p14:nvPr/>
              </p14:nvContentPartPr>
              <p14:xfrm>
                <a:off x="9073635" y="3899107"/>
                <a:ext cx="33120" cy="117000"/>
              </p14:xfrm>
            </p:contentPart>
          </mc:Choice>
          <mc:Fallback>
            <p:pic>
              <p:nvPicPr>
                <p:cNvPr id="388" name="Ink 387">
                  <a:extLst>
                    <a:ext uri="{FF2B5EF4-FFF2-40B4-BE49-F238E27FC236}">
                      <a16:creationId xmlns:a16="http://schemas.microsoft.com/office/drawing/2014/main" id="{511703BB-DD62-44C1-ACBE-A773489EE2C9}"/>
                    </a:ext>
                  </a:extLst>
                </p:cNvPr>
                <p:cNvPicPr/>
                <p:nvPr/>
              </p:nvPicPr>
              <p:blipFill>
                <a:blip r:embed="rId655"/>
                <a:stretch>
                  <a:fillRect/>
                </a:stretch>
              </p:blipFill>
              <p:spPr>
                <a:xfrm>
                  <a:off x="9064635" y="3890467"/>
                  <a:ext cx="50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9" name="Ink 388">
                  <a:extLst>
                    <a:ext uri="{FF2B5EF4-FFF2-40B4-BE49-F238E27FC236}">
                      <a16:creationId xmlns:a16="http://schemas.microsoft.com/office/drawing/2014/main" id="{A8DAF1D7-F958-4085-BF34-756D627C1D44}"/>
                    </a:ext>
                  </a:extLst>
                </p14:cNvPr>
                <p14:cNvContentPartPr/>
                <p14:nvPr/>
              </p14:nvContentPartPr>
              <p14:xfrm>
                <a:off x="9044475" y="3943747"/>
                <a:ext cx="132480" cy="17280"/>
              </p14:xfrm>
            </p:contentPart>
          </mc:Choice>
          <mc:Fallback>
            <p:pic>
              <p:nvPicPr>
                <p:cNvPr id="389" name="Ink 388">
                  <a:extLst>
                    <a:ext uri="{FF2B5EF4-FFF2-40B4-BE49-F238E27FC236}">
                      <a16:creationId xmlns:a16="http://schemas.microsoft.com/office/drawing/2014/main" id="{A8DAF1D7-F958-4085-BF34-756D627C1D44}"/>
                    </a:ext>
                  </a:extLst>
                </p:cNvPr>
                <p:cNvPicPr/>
                <p:nvPr/>
              </p:nvPicPr>
              <p:blipFill>
                <a:blip r:embed="rId657"/>
                <a:stretch>
                  <a:fillRect/>
                </a:stretch>
              </p:blipFill>
              <p:spPr>
                <a:xfrm>
                  <a:off x="9035835" y="3934747"/>
                  <a:ext cx="150120" cy="34920"/>
                </a:xfrm>
                <a:prstGeom prst="rect">
                  <a:avLst/>
                </a:prstGeom>
              </p:spPr>
            </p:pic>
          </mc:Fallback>
        </mc:AlternateContent>
      </p:grpSp>
      <p:grpSp>
        <p:nvGrpSpPr>
          <p:cNvPr id="401" name="Group 400">
            <a:extLst>
              <a:ext uri="{FF2B5EF4-FFF2-40B4-BE49-F238E27FC236}">
                <a16:creationId xmlns:a16="http://schemas.microsoft.com/office/drawing/2014/main" id="{A044E33E-2FF8-4CFA-AEF6-B5FA9684915C}"/>
              </a:ext>
            </a:extLst>
          </p:cNvPr>
          <p:cNvGrpSpPr/>
          <p:nvPr/>
        </p:nvGrpSpPr>
        <p:grpSpPr>
          <a:xfrm>
            <a:off x="9477555" y="3848347"/>
            <a:ext cx="816840" cy="223200"/>
            <a:chOff x="9477555" y="3848347"/>
            <a:chExt cx="816840" cy="223200"/>
          </a:xfrm>
        </p:grpSpPr>
        <mc:AlternateContent xmlns:mc="http://schemas.openxmlformats.org/markup-compatibility/2006">
          <mc:Choice xmlns:p14="http://schemas.microsoft.com/office/powerpoint/2010/main" Requires="p14">
            <p:contentPart p14:bwMode="auto" r:id="rId658">
              <p14:nvContentPartPr>
                <p14:cNvPr id="391" name="Ink 390">
                  <a:extLst>
                    <a:ext uri="{FF2B5EF4-FFF2-40B4-BE49-F238E27FC236}">
                      <a16:creationId xmlns:a16="http://schemas.microsoft.com/office/drawing/2014/main" id="{FA63752C-6904-4DBF-82AB-F7AB37019058}"/>
                    </a:ext>
                  </a:extLst>
                </p14:cNvPr>
                <p14:cNvContentPartPr/>
                <p14:nvPr/>
              </p14:nvContentPartPr>
              <p14:xfrm>
                <a:off x="9477555" y="3848347"/>
                <a:ext cx="375120" cy="223200"/>
              </p14:xfrm>
            </p:contentPart>
          </mc:Choice>
          <mc:Fallback>
            <p:pic>
              <p:nvPicPr>
                <p:cNvPr id="391" name="Ink 390">
                  <a:extLst>
                    <a:ext uri="{FF2B5EF4-FFF2-40B4-BE49-F238E27FC236}">
                      <a16:creationId xmlns:a16="http://schemas.microsoft.com/office/drawing/2014/main" id="{FA63752C-6904-4DBF-82AB-F7AB37019058}"/>
                    </a:ext>
                  </a:extLst>
                </p:cNvPr>
                <p:cNvPicPr/>
                <p:nvPr/>
              </p:nvPicPr>
              <p:blipFill>
                <a:blip r:embed="rId659"/>
                <a:stretch>
                  <a:fillRect/>
                </a:stretch>
              </p:blipFill>
              <p:spPr>
                <a:xfrm>
                  <a:off x="9468915" y="3839347"/>
                  <a:ext cx="392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2" name="Ink 391">
                  <a:extLst>
                    <a:ext uri="{FF2B5EF4-FFF2-40B4-BE49-F238E27FC236}">
                      <a16:creationId xmlns:a16="http://schemas.microsoft.com/office/drawing/2014/main" id="{E8F5E12C-B9B2-4951-8FBB-1391CA5DF9E1}"/>
                    </a:ext>
                  </a:extLst>
                </p14:cNvPr>
                <p14:cNvContentPartPr/>
                <p14:nvPr/>
              </p14:nvContentPartPr>
              <p14:xfrm>
                <a:off x="9853395" y="3972547"/>
                <a:ext cx="186120" cy="78120"/>
              </p14:xfrm>
            </p:contentPart>
          </mc:Choice>
          <mc:Fallback>
            <p:pic>
              <p:nvPicPr>
                <p:cNvPr id="392" name="Ink 391">
                  <a:extLst>
                    <a:ext uri="{FF2B5EF4-FFF2-40B4-BE49-F238E27FC236}">
                      <a16:creationId xmlns:a16="http://schemas.microsoft.com/office/drawing/2014/main" id="{E8F5E12C-B9B2-4951-8FBB-1391CA5DF9E1}"/>
                    </a:ext>
                  </a:extLst>
                </p:cNvPr>
                <p:cNvPicPr/>
                <p:nvPr/>
              </p:nvPicPr>
              <p:blipFill>
                <a:blip r:embed="rId661"/>
                <a:stretch>
                  <a:fillRect/>
                </a:stretch>
              </p:blipFill>
              <p:spPr>
                <a:xfrm>
                  <a:off x="9844755" y="3963547"/>
                  <a:ext cx="203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3" name="Ink 392">
                  <a:extLst>
                    <a:ext uri="{FF2B5EF4-FFF2-40B4-BE49-F238E27FC236}">
                      <a16:creationId xmlns:a16="http://schemas.microsoft.com/office/drawing/2014/main" id="{F4592523-B0BC-4A9E-A1F7-C897102D236E}"/>
                    </a:ext>
                  </a:extLst>
                </p14:cNvPr>
                <p14:cNvContentPartPr/>
                <p14:nvPr/>
              </p14:nvContentPartPr>
              <p14:xfrm>
                <a:off x="10031235" y="3877867"/>
                <a:ext cx="106920" cy="151200"/>
              </p14:xfrm>
            </p:contentPart>
          </mc:Choice>
          <mc:Fallback>
            <p:pic>
              <p:nvPicPr>
                <p:cNvPr id="393" name="Ink 392">
                  <a:extLst>
                    <a:ext uri="{FF2B5EF4-FFF2-40B4-BE49-F238E27FC236}">
                      <a16:creationId xmlns:a16="http://schemas.microsoft.com/office/drawing/2014/main" id="{F4592523-B0BC-4A9E-A1F7-C897102D236E}"/>
                    </a:ext>
                  </a:extLst>
                </p:cNvPr>
                <p:cNvPicPr/>
                <p:nvPr/>
              </p:nvPicPr>
              <p:blipFill>
                <a:blip r:embed="rId663"/>
                <a:stretch>
                  <a:fillRect/>
                </a:stretch>
              </p:blipFill>
              <p:spPr>
                <a:xfrm>
                  <a:off x="10022235" y="3868867"/>
                  <a:ext cx="12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4" name="Ink 393">
                  <a:extLst>
                    <a:ext uri="{FF2B5EF4-FFF2-40B4-BE49-F238E27FC236}">
                      <a16:creationId xmlns:a16="http://schemas.microsoft.com/office/drawing/2014/main" id="{8F8DF190-0AFB-4769-858B-11C237658ACE}"/>
                    </a:ext>
                  </a:extLst>
                </p14:cNvPr>
                <p14:cNvContentPartPr/>
                <p14:nvPr/>
              </p14:nvContentPartPr>
              <p14:xfrm>
                <a:off x="10195395" y="3873187"/>
                <a:ext cx="99000" cy="92160"/>
              </p14:xfrm>
            </p:contentPart>
          </mc:Choice>
          <mc:Fallback>
            <p:pic>
              <p:nvPicPr>
                <p:cNvPr id="394" name="Ink 393">
                  <a:extLst>
                    <a:ext uri="{FF2B5EF4-FFF2-40B4-BE49-F238E27FC236}">
                      <a16:creationId xmlns:a16="http://schemas.microsoft.com/office/drawing/2014/main" id="{8F8DF190-0AFB-4769-858B-11C237658ACE}"/>
                    </a:ext>
                  </a:extLst>
                </p:cNvPr>
                <p:cNvPicPr/>
                <p:nvPr/>
              </p:nvPicPr>
              <p:blipFill>
                <a:blip r:embed="rId665"/>
                <a:stretch>
                  <a:fillRect/>
                </a:stretch>
              </p:blipFill>
              <p:spPr>
                <a:xfrm>
                  <a:off x="10186755" y="3864547"/>
                  <a:ext cx="116640" cy="109800"/>
                </a:xfrm>
                <a:prstGeom prst="rect">
                  <a:avLst/>
                </a:prstGeom>
              </p:spPr>
            </p:pic>
          </mc:Fallback>
        </mc:AlternateContent>
      </p:grpSp>
      <p:grpSp>
        <p:nvGrpSpPr>
          <p:cNvPr id="400" name="Group 399">
            <a:extLst>
              <a:ext uri="{FF2B5EF4-FFF2-40B4-BE49-F238E27FC236}">
                <a16:creationId xmlns:a16="http://schemas.microsoft.com/office/drawing/2014/main" id="{D2C8F5A7-5064-4FD9-8392-5E21185D9791}"/>
              </a:ext>
            </a:extLst>
          </p:cNvPr>
          <p:cNvGrpSpPr/>
          <p:nvPr/>
        </p:nvGrpSpPr>
        <p:grpSpPr>
          <a:xfrm>
            <a:off x="10542435" y="3873187"/>
            <a:ext cx="1490760" cy="219960"/>
            <a:chOff x="10542435" y="3873187"/>
            <a:chExt cx="1490760" cy="219960"/>
          </a:xfrm>
        </p:grpSpPr>
        <mc:AlternateContent xmlns:mc="http://schemas.openxmlformats.org/markup-compatibility/2006">
          <mc:Choice xmlns:p14="http://schemas.microsoft.com/office/powerpoint/2010/main" Requires="p14">
            <p:contentPart p14:bwMode="auto" r:id="rId666">
              <p14:nvContentPartPr>
                <p14:cNvPr id="395" name="Ink 394">
                  <a:extLst>
                    <a:ext uri="{FF2B5EF4-FFF2-40B4-BE49-F238E27FC236}">
                      <a16:creationId xmlns:a16="http://schemas.microsoft.com/office/drawing/2014/main" id="{C446A5BD-1C8D-4E85-A272-07797C358137}"/>
                    </a:ext>
                  </a:extLst>
                </p14:cNvPr>
                <p14:cNvContentPartPr/>
                <p14:nvPr/>
              </p14:nvContentPartPr>
              <p14:xfrm>
                <a:off x="10542435" y="3917467"/>
                <a:ext cx="101160" cy="144720"/>
              </p14:xfrm>
            </p:contentPart>
          </mc:Choice>
          <mc:Fallback>
            <p:pic>
              <p:nvPicPr>
                <p:cNvPr id="395" name="Ink 394">
                  <a:extLst>
                    <a:ext uri="{FF2B5EF4-FFF2-40B4-BE49-F238E27FC236}">
                      <a16:creationId xmlns:a16="http://schemas.microsoft.com/office/drawing/2014/main" id="{C446A5BD-1C8D-4E85-A272-07797C358137}"/>
                    </a:ext>
                  </a:extLst>
                </p:cNvPr>
                <p:cNvPicPr/>
                <p:nvPr/>
              </p:nvPicPr>
              <p:blipFill>
                <a:blip r:embed="rId667"/>
                <a:stretch>
                  <a:fillRect/>
                </a:stretch>
              </p:blipFill>
              <p:spPr>
                <a:xfrm>
                  <a:off x="10533795" y="3908467"/>
                  <a:ext cx="118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6" name="Ink 395">
                  <a:extLst>
                    <a:ext uri="{FF2B5EF4-FFF2-40B4-BE49-F238E27FC236}">
                      <a16:creationId xmlns:a16="http://schemas.microsoft.com/office/drawing/2014/main" id="{B073B5BF-0994-46F0-A964-71AE639BFC9B}"/>
                    </a:ext>
                  </a:extLst>
                </p14:cNvPr>
                <p14:cNvContentPartPr/>
                <p14:nvPr/>
              </p14:nvContentPartPr>
              <p14:xfrm>
                <a:off x="10662315" y="3972187"/>
                <a:ext cx="300600" cy="105120"/>
              </p14:xfrm>
            </p:contentPart>
          </mc:Choice>
          <mc:Fallback>
            <p:pic>
              <p:nvPicPr>
                <p:cNvPr id="396" name="Ink 395">
                  <a:extLst>
                    <a:ext uri="{FF2B5EF4-FFF2-40B4-BE49-F238E27FC236}">
                      <a16:creationId xmlns:a16="http://schemas.microsoft.com/office/drawing/2014/main" id="{B073B5BF-0994-46F0-A964-71AE639BFC9B}"/>
                    </a:ext>
                  </a:extLst>
                </p:cNvPr>
                <p:cNvPicPr/>
                <p:nvPr/>
              </p:nvPicPr>
              <p:blipFill>
                <a:blip r:embed="rId669"/>
                <a:stretch>
                  <a:fillRect/>
                </a:stretch>
              </p:blipFill>
              <p:spPr>
                <a:xfrm>
                  <a:off x="10653675" y="3963547"/>
                  <a:ext cx="318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7" name="Ink 396">
                  <a:extLst>
                    <a:ext uri="{FF2B5EF4-FFF2-40B4-BE49-F238E27FC236}">
                      <a16:creationId xmlns:a16="http://schemas.microsoft.com/office/drawing/2014/main" id="{FA7A0849-9FF1-4537-A680-62EA0FE3E4AC}"/>
                    </a:ext>
                  </a:extLst>
                </p14:cNvPr>
                <p14:cNvContentPartPr/>
                <p14:nvPr/>
              </p14:nvContentPartPr>
              <p14:xfrm>
                <a:off x="10966155" y="3873187"/>
                <a:ext cx="435240" cy="190800"/>
              </p14:xfrm>
            </p:contentPart>
          </mc:Choice>
          <mc:Fallback>
            <p:pic>
              <p:nvPicPr>
                <p:cNvPr id="397" name="Ink 396">
                  <a:extLst>
                    <a:ext uri="{FF2B5EF4-FFF2-40B4-BE49-F238E27FC236}">
                      <a16:creationId xmlns:a16="http://schemas.microsoft.com/office/drawing/2014/main" id="{FA7A0849-9FF1-4537-A680-62EA0FE3E4AC}"/>
                    </a:ext>
                  </a:extLst>
                </p:cNvPr>
                <p:cNvPicPr/>
                <p:nvPr/>
              </p:nvPicPr>
              <p:blipFill>
                <a:blip r:embed="rId671"/>
                <a:stretch>
                  <a:fillRect/>
                </a:stretch>
              </p:blipFill>
              <p:spPr>
                <a:xfrm>
                  <a:off x="10957155" y="3864547"/>
                  <a:ext cx="452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8" name="Ink 397">
                  <a:extLst>
                    <a:ext uri="{FF2B5EF4-FFF2-40B4-BE49-F238E27FC236}">
                      <a16:creationId xmlns:a16="http://schemas.microsoft.com/office/drawing/2014/main" id="{25EB7441-0DB6-4808-AB11-84A830117FEF}"/>
                    </a:ext>
                  </a:extLst>
                </p14:cNvPr>
                <p14:cNvContentPartPr/>
                <p14:nvPr/>
              </p14:nvContentPartPr>
              <p14:xfrm>
                <a:off x="11366475" y="3995947"/>
                <a:ext cx="258480" cy="93600"/>
              </p14:xfrm>
            </p:contentPart>
          </mc:Choice>
          <mc:Fallback>
            <p:pic>
              <p:nvPicPr>
                <p:cNvPr id="398" name="Ink 397">
                  <a:extLst>
                    <a:ext uri="{FF2B5EF4-FFF2-40B4-BE49-F238E27FC236}">
                      <a16:creationId xmlns:a16="http://schemas.microsoft.com/office/drawing/2014/main" id="{25EB7441-0DB6-4808-AB11-84A830117FEF}"/>
                    </a:ext>
                  </a:extLst>
                </p:cNvPr>
                <p:cNvPicPr/>
                <p:nvPr/>
              </p:nvPicPr>
              <p:blipFill>
                <a:blip r:embed="rId673"/>
                <a:stretch>
                  <a:fillRect/>
                </a:stretch>
              </p:blipFill>
              <p:spPr>
                <a:xfrm>
                  <a:off x="11357475" y="3987307"/>
                  <a:ext cx="276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9" name="Ink 398">
                  <a:extLst>
                    <a:ext uri="{FF2B5EF4-FFF2-40B4-BE49-F238E27FC236}">
                      <a16:creationId xmlns:a16="http://schemas.microsoft.com/office/drawing/2014/main" id="{2CC189E5-BCAF-4EE5-A340-CC4279A40F82}"/>
                    </a:ext>
                  </a:extLst>
                </p14:cNvPr>
                <p14:cNvContentPartPr/>
                <p14:nvPr/>
              </p14:nvContentPartPr>
              <p14:xfrm>
                <a:off x="11597595" y="3962827"/>
                <a:ext cx="435600" cy="130320"/>
              </p14:xfrm>
            </p:contentPart>
          </mc:Choice>
          <mc:Fallback>
            <p:pic>
              <p:nvPicPr>
                <p:cNvPr id="399" name="Ink 398">
                  <a:extLst>
                    <a:ext uri="{FF2B5EF4-FFF2-40B4-BE49-F238E27FC236}">
                      <a16:creationId xmlns:a16="http://schemas.microsoft.com/office/drawing/2014/main" id="{2CC189E5-BCAF-4EE5-A340-CC4279A40F82}"/>
                    </a:ext>
                  </a:extLst>
                </p:cNvPr>
                <p:cNvPicPr/>
                <p:nvPr/>
              </p:nvPicPr>
              <p:blipFill>
                <a:blip r:embed="rId675"/>
                <a:stretch>
                  <a:fillRect/>
                </a:stretch>
              </p:blipFill>
              <p:spPr>
                <a:xfrm>
                  <a:off x="11588955" y="3953827"/>
                  <a:ext cx="453240" cy="147960"/>
                </a:xfrm>
                <a:prstGeom prst="rect">
                  <a:avLst/>
                </a:prstGeom>
              </p:spPr>
            </p:pic>
          </mc:Fallback>
        </mc:AlternateContent>
      </p:grpSp>
      <p:grpSp>
        <p:nvGrpSpPr>
          <p:cNvPr id="413" name="Group 412">
            <a:extLst>
              <a:ext uri="{FF2B5EF4-FFF2-40B4-BE49-F238E27FC236}">
                <a16:creationId xmlns:a16="http://schemas.microsoft.com/office/drawing/2014/main" id="{8D96439F-2D73-4AB5-A615-544ACC7802F6}"/>
              </a:ext>
            </a:extLst>
          </p:cNvPr>
          <p:cNvGrpSpPr/>
          <p:nvPr/>
        </p:nvGrpSpPr>
        <p:grpSpPr>
          <a:xfrm>
            <a:off x="7516995" y="4349107"/>
            <a:ext cx="704520" cy="121320"/>
            <a:chOff x="7516995" y="4349107"/>
            <a:chExt cx="704520" cy="121320"/>
          </a:xfrm>
        </p:grpSpPr>
        <mc:AlternateContent xmlns:mc="http://schemas.openxmlformats.org/markup-compatibility/2006">
          <mc:Choice xmlns:p14="http://schemas.microsoft.com/office/powerpoint/2010/main" Requires="p14">
            <p:contentPart p14:bwMode="auto" r:id="rId676">
              <p14:nvContentPartPr>
                <p14:cNvPr id="402" name="Ink 401">
                  <a:extLst>
                    <a:ext uri="{FF2B5EF4-FFF2-40B4-BE49-F238E27FC236}">
                      <a16:creationId xmlns:a16="http://schemas.microsoft.com/office/drawing/2014/main" id="{5872A86A-1BE1-4A7D-B7B1-FC4BD8A042A6}"/>
                    </a:ext>
                  </a:extLst>
                </p14:cNvPr>
                <p14:cNvContentPartPr/>
                <p14:nvPr/>
              </p14:nvContentPartPr>
              <p14:xfrm>
                <a:off x="7516995" y="4349107"/>
                <a:ext cx="368280" cy="121320"/>
              </p14:xfrm>
            </p:contentPart>
          </mc:Choice>
          <mc:Fallback>
            <p:pic>
              <p:nvPicPr>
                <p:cNvPr id="402" name="Ink 401">
                  <a:extLst>
                    <a:ext uri="{FF2B5EF4-FFF2-40B4-BE49-F238E27FC236}">
                      <a16:creationId xmlns:a16="http://schemas.microsoft.com/office/drawing/2014/main" id="{5872A86A-1BE1-4A7D-B7B1-FC4BD8A042A6}"/>
                    </a:ext>
                  </a:extLst>
                </p:cNvPr>
                <p:cNvPicPr/>
                <p:nvPr/>
              </p:nvPicPr>
              <p:blipFill>
                <a:blip r:embed="rId677"/>
                <a:stretch>
                  <a:fillRect/>
                </a:stretch>
              </p:blipFill>
              <p:spPr>
                <a:xfrm>
                  <a:off x="7508355" y="4340467"/>
                  <a:ext cx="385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03" name="Ink 402">
                  <a:extLst>
                    <a:ext uri="{FF2B5EF4-FFF2-40B4-BE49-F238E27FC236}">
                      <a16:creationId xmlns:a16="http://schemas.microsoft.com/office/drawing/2014/main" id="{80BE491B-01FE-407E-8053-F41595CEDFCF}"/>
                    </a:ext>
                  </a:extLst>
                </p14:cNvPr>
                <p14:cNvContentPartPr/>
                <p14:nvPr/>
              </p14:nvContentPartPr>
              <p14:xfrm>
                <a:off x="7927395" y="4356307"/>
                <a:ext cx="142920" cy="81720"/>
              </p14:xfrm>
            </p:contentPart>
          </mc:Choice>
          <mc:Fallback>
            <p:pic>
              <p:nvPicPr>
                <p:cNvPr id="403" name="Ink 402">
                  <a:extLst>
                    <a:ext uri="{FF2B5EF4-FFF2-40B4-BE49-F238E27FC236}">
                      <a16:creationId xmlns:a16="http://schemas.microsoft.com/office/drawing/2014/main" id="{80BE491B-01FE-407E-8053-F41595CEDFCF}"/>
                    </a:ext>
                  </a:extLst>
                </p:cNvPr>
                <p:cNvPicPr/>
                <p:nvPr/>
              </p:nvPicPr>
              <p:blipFill>
                <a:blip r:embed="rId679"/>
                <a:stretch>
                  <a:fillRect/>
                </a:stretch>
              </p:blipFill>
              <p:spPr>
                <a:xfrm>
                  <a:off x="7918395" y="4347307"/>
                  <a:ext cx="160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04" name="Ink 403">
                  <a:extLst>
                    <a:ext uri="{FF2B5EF4-FFF2-40B4-BE49-F238E27FC236}">
                      <a16:creationId xmlns:a16="http://schemas.microsoft.com/office/drawing/2014/main" id="{4E1AD867-444B-4752-92B9-7A2D3E91615B}"/>
                    </a:ext>
                  </a:extLst>
                </p14:cNvPr>
                <p14:cNvContentPartPr/>
                <p14:nvPr/>
              </p14:nvContentPartPr>
              <p14:xfrm>
                <a:off x="8068515" y="4349827"/>
                <a:ext cx="153000" cy="97560"/>
              </p14:xfrm>
            </p:contentPart>
          </mc:Choice>
          <mc:Fallback>
            <p:pic>
              <p:nvPicPr>
                <p:cNvPr id="404" name="Ink 403">
                  <a:extLst>
                    <a:ext uri="{FF2B5EF4-FFF2-40B4-BE49-F238E27FC236}">
                      <a16:creationId xmlns:a16="http://schemas.microsoft.com/office/drawing/2014/main" id="{4E1AD867-444B-4752-92B9-7A2D3E91615B}"/>
                    </a:ext>
                  </a:extLst>
                </p:cNvPr>
                <p:cNvPicPr/>
                <p:nvPr/>
              </p:nvPicPr>
              <p:blipFill>
                <a:blip r:embed="rId681"/>
                <a:stretch>
                  <a:fillRect/>
                </a:stretch>
              </p:blipFill>
              <p:spPr>
                <a:xfrm>
                  <a:off x="8059875" y="4340827"/>
                  <a:ext cx="17064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2">
            <p14:nvContentPartPr>
              <p14:cNvPr id="405" name="Ink 404">
                <a:extLst>
                  <a:ext uri="{FF2B5EF4-FFF2-40B4-BE49-F238E27FC236}">
                    <a16:creationId xmlns:a16="http://schemas.microsoft.com/office/drawing/2014/main" id="{56B396E5-DAD3-428F-AE14-EFC6F2F6D845}"/>
                  </a:ext>
                </a:extLst>
              </p14:cNvPr>
              <p14:cNvContentPartPr/>
              <p14:nvPr/>
            </p14:nvContentPartPr>
            <p14:xfrm>
              <a:off x="8488275" y="4289707"/>
              <a:ext cx="323280" cy="175680"/>
            </p14:xfrm>
          </p:contentPart>
        </mc:Choice>
        <mc:Fallback>
          <p:pic>
            <p:nvPicPr>
              <p:cNvPr id="405" name="Ink 404">
                <a:extLst>
                  <a:ext uri="{FF2B5EF4-FFF2-40B4-BE49-F238E27FC236}">
                    <a16:creationId xmlns:a16="http://schemas.microsoft.com/office/drawing/2014/main" id="{56B396E5-DAD3-428F-AE14-EFC6F2F6D845}"/>
                  </a:ext>
                </a:extLst>
              </p:cNvPr>
              <p:cNvPicPr/>
              <p:nvPr/>
            </p:nvPicPr>
            <p:blipFill>
              <a:blip r:embed="rId683"/>
              <a:stretch>
                <a:fillRect/>
              </a:stretch>
            </p:blipFill>
            <p:spPr>
              <a:xfrm>
                <a:off x="8479275" y="4281067"/>
                <a:ext cx="340920" cy="193320"/>
              </a:xfrm>
              <a:prstGeom prst="rect">
                <a:avLst/>
              </a:prstGeom>
            </p:spPr>
          </p:pic>
        </mc:Fallback>
      </mc:AlternateContent>
      <p:grpSp>
        <p:nvGrpSpPr>
          <p:cNvPr id="412" name="Group 411">
            <a:extLst>
              <a:ext uri="{FF2B5EF4-FFF2-40B4-BE49-F238E27FC236}">
                <a16:creationId xmlns:a16="http://schemas.microsoft.com/office/drawing/2014/main" id="{EC3A8D09-1ED9-455B-8139-70EAF506DDD6}"/>
              </a:ext>
            </a:extLst>
          </p:cNvPr>
          <p:cNvGrpSpPr/>
          <p:nvPr/>
        </p:nvGrpSpPr>
        <p:grpSpPr>
          <a:xfrm>
            <a:off x="9076515" y="4277827"/>
            <a:ext cx="154080" cy="227880"/>
            <a:chOff x="9076515" y="4277827"/>
            <a:chExt cx="154080" cy="227880"/>
          </a:xfrm>
        </p:grpSpPr>
        <mc:AlternateContent xmlns:mc="http://schemas.openxmlformats.org/markup-compatibility/2006">
          <mc:Choice xmlns:p14="http://schemas.microsoft.com/office/powerpoint/2010/main" Requires="p14">
            <p:contentPart p14:bwMode="auto" r:id="rId684">
              <p14:nvContentPartPr>
                <p14:cNvPr id="406" name="Ink 405">
                  <a:extLst>
                    <a:ext uri="{FF2B5EF4-FFF2-40B4-BE49-F238E27FC236}">
                      <a16:creationId xmlns:a16="http://schemas.microsoft.com/office/drawing/2014/main" id="{8C9A80E8-0819-40B8-A4B3-4F91AD437532}"/>
                    </a:ext>
                  </a:extLst>
                </p14:cNvPr>
                <p14:cNvContentPartPr/>
                <p14:nvPr/>
              </p14:nvContentPartPr>
              <p14:xfrm>
                <a:off x="9076515" y="4277827"/>
                <a:ext cx="143640" cy="227880"/>
              </p14:xfrm>
            </p:contentPart>
          </mc:Choice>
          <mc:Fallback>
            <p:pic>
              <p:nvPicPr>
                <p:cNvPr id="406" name="Ink 405">
                  <a:extLst>
                    <a:ext uri="{FF2B5EF4-FFF2-40B4-BE49-F238E27FC236}">
                      <a16:creationId xmlns:a16="http://schemas.microsoft.com/office/drawing/2014/main" id="{8C9A80E8-0819-40B8-A4B3-4F91AD437532}"/>
                    </a:ext>
                  </a:extLst>
                </p:cNvPr>
                <p:cNvPicPr/>
                <p:nvPr/>
              </p:nvPicPr>
              <p:blipFill>
                <a:blip r:embed="rId685"/>
                <a:stretch>
                  <a:fillRect/>
                </a:stretch>
              </p:blipFill>
              <p:spPr>
                <a:xfrm>
                  <a:off x="9067875" y="4269187"/>
                  <a:ext cx="161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7" name="Ink 406">
                  <a:extLst>
                    <a:ext uri="{FF2B5EF4-FFF2-40B4-BE49-F238E27FC236}">
                      <a16:creationId xmlns:a16="http://schemas.microsoft.com/office/drawing/2014/main" id="{27262C28-CCC0-49B3-927A-1EE7F54152D1}"/>
                    </a:ext>
                  </a:extLst>
                </p14:cNvPr>
                <p14:cNvContentPartPr/>
                <p14:nvPr/>
              </p14:nvContentPartPr>
              <p14:xfrm>
                <a:off x="9096675" y="4370347"/>
                <a:ext cx="121320" cy="1080"/>
              </p14:xfrm>
            </p:contentPart>
          </mc:Choice>
          <mc:Fallback>
            <p:pic>
              <p:nvPicPr>
                <p:cNvPr id="407" name="Ink 406">
                  <a:extLst>
                    <a:ext uri="{FF2B5EF4-FFF2-40B4-BE49-F238E27FC236}">
                      <a16:creationId xmlns:a16="http://schemas.microsoft.com/office/drawing/2014/main" id="{27262C28-CCC0-49B3-927A-1EE7F54152D1}"/>
                    </a:ext>
                  </a:extLst>
                </p:cNvPr>
                <p:cNvPicPr/>
                <p:nvPr/>
              </p:nvPicPr>
              <p:blipFill>
                <a:blip r:embed="rId687"/>
                <a:stretch>
                  <a:fillRect/>
                </a:stretch>
              </p:blipFill>
              <p:spPr>
                <a:xfrm>
                  <a:off x="9088035" y="4361707"/>
                  <a:ext cx="138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8" name="Ink 407">
                  <a:extLst>
                    <a:ext uri="{FF2B5EF4-FFF2-40B4-BE49-F238E27FC236}">
                      <a16:creationId xmlns:a16="http://schemas.microsoft.com/office/drawing/2014/main" id="{87D20482-F660-414E-B76F-E9738A7E5581}"/>
                    </a:ext>
                  </a:extLst>
                </p14:cNvPr>
                <p14:cNvContentPartPr/>
                <p14:nvPr/>
              </p14:nvContentPartPr>
              <p14:xfrm>
                <a:off x="9097395" y="4393027"/>
                <a:ext cx="133200" cy="1080"/>
              </p14:xfrm>
            </p:contentPart>
          </mc:Choice>
          <mc:Fallback>
            <p:pic>
              <p:nvPicPr>
                <p:cNvPr id="408" name="Ink 407">
                  <a:extLst>
                    <a:ext uri="{FF2B5EF4-FFF2-40B4-BE49-F238E27FC236}">
                      <a16:creationId xmlns:a16="http://schemas.microsoft.com/office/drawing/2014/main" id="{87D20482-F660-414E-B76F-E9738A7E5581}"/>
                    </a:ext>
                  </a:extLst>
                </p:cNvPr>
                <p:cNvPicPr/>
                <p:nvPr/>
              </p:nvPicPr>
              <p:blipFill>
                <a:blip r:embed="rId689"/>
                <a:stretch>
                  <a:fillRect/>
                </a:stretch>
              </p:blipFill>
              <p:spPr>
                <a:xfrm>
                  <a:off x="9088755" y="4384387"/>
                  <a:ext cx="150840" cy="18720"/>
                </a:xfrm>
                <a:prstGeom prst="rect">
                  <a:avLst/>
                </a:prstGeom>
              </p:spPr>
            </p:pic>
          </mc:Fallback>
        </mc:AlternateContent>
      </p:grpSp>
      <p:grpSp>
        <p:nvGrpSpPr>
          <p:cNvPr id="411" name="Group 410">
            <a:extLst>
              <a:ext uri="{FF2B5EF4-FFF2-40B4-BE49-F238E27FC236}">
                <a16:creationId xmlns:a16="http://schemas.microsoft.com/office/drawing/2014/main" id="{A8AE8B51-7947-4A03-9CEA-01D7AAF387C4}"/>
              </a:ext>
            </a:extLst>
          </p:cNvPr>
          <p:cNvGrpSpPr/>
          <p:nvPr/>
        </p:nvGrpSpPr>
        <p:grpSpPr>
          <a:xfrm>
            <a:off x="9646395" y="4387987"/>
            <a:ext cx="383040" cy="138960"/>
            <a:chOff x="9646395" y="4387987"/>
            <a:chExt cx="383040" cy="138960"/>
          </a:xfrm>
        </p:grpSpPr>
        <mc:AlternateContent xmlns:mc="http://schemas.openxmlformats.org/markup-compatibility/2006">
          <mc:Choice xmlns:p14="http://schemas.microsoft.com/office/powerpoint/2010/main" Requires="p14">
            <p:contentPart p14:bwMode="auto" r:id="rId690">
              <p14:nvContentPartPr>
                <p14:cNvPr id="409" name="Ink 408">
                  <a:extLst>
                    <a:ext uri="{FF2B5EF4-FFF2-40B4-BE49-F238E27FC236}">
                      <a16:creationId xmlns:a16="http://schemas.microsoft.com/office/drawing/2014/main" id="{A715B9C9-7DD0-4311-9E60-9472F308D434}"/>
                    </a:ext>
                  </a:extLst>
                </p14:cNvPr>
                <p14:cNvContentPartPr/>
                <p14:nvPr/>
              </p14:nvContentPartPr>
              <p14:xfrm>
                <a:off x="9646395" y="4387987"/>
                <a:ext cx="120960" cy="130320"/>
              </p14:xfrm>
            </p:contentPart>
          </mc:Choice>
          <mc:Fallback>
            <p:pic>
              <p:nvPicPr>
                <p:cNvPr id="409" name="Ink 408">
                  <a:extLst>
                    <a:ext uri="{FF2B5EF4-FFF2-40B4-BE49-F238E27FC236}">
                      <a16:creationId xmlns:a16="http://schemas.microsoft.com/office/drawing/2014/main" id="{A715B9C9-7DD0-4311-9E60-9472F308D434}"/>
                    </a:ext>
                  </a:extLst>
                </p:cNvPr>
                <p:cNvPicPr/>
                <p:nvPr/>
              </p:nvPicPr>
              <p:blipFill>
                <a:blip r:embed="rId691"/>
                <a:stretch>
                  <a:fillRect/>
                </a:stretch>
              </p:blipFill>
              <p:spPr>
                <a:xfrm>
                  <a:off x="9637395" y="4378987"/>
                  <a:ext cx="138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0" name="Ink 409">
                  <a:extLst>
                    <a:ext uri="{FF2B5EF4-FFF2-40B4-BE49-F238E27FC236}">
                      <a16:creationId xmlns:a16="http://schemas.microsoft.com/office/drawing/2014/main" id="{E79C0EF7-ACFA-4F29-9B2C-FFC53D44F636}"/>
                    </a:ext>
                  </a:extLst>
                </p14:cNvPr>
                <p14:cNvContentPartPr/>
                <p14:nvPr/>
              </p14:nvContentPartPr>
              <p14:xfrm>
                <a:off x="9796875" y="4415347"/>
                <a:ext cx="232560" cy="111600"/>
              </p14:xfrm>
            </p:contentPart>
          </mc:Choice>
          <mc:Fallback>
            <p:pic>
              <p:nvPicPr>
                <p:cNvPr id="410" name="Ink 409">
                  <a:extLst>
                    <a:ext uri="{FF2B5EF4-FFF2-40B4-BE49-F238E27FC236}">
                      <a16:creationId xmlns:a16="http://schemas.microsoft.com/office/drawing/2014/main" id="{E79C0EF7-ACFA-4F29-9B2C-FFC53D44F636}"/>
                    </a:ext>
                  </a:extLst>
                </p:cNvPr>
                <p:cNvPicPr/>
                <p:nvPr/>
              </p:nvPicPr>
              <p:blipFill>
                <a:blip r:embed="rId693"/>
                <a:stretch>
                  <a:fillRect/>
                </a:stretch>
              </p:blipFill>
              <p:spPr>
                <a:xfrm>
                  <a:off x="9787875" y="4406347"/>
                  <a:ext cx="250200" cy="129240"/>
                </a:xfrm>
                <a:prstGeom prst="rect">
                  <a:avLst/>
                </a:prstGeom>
              </p:spPr>
            </p:pic>
          </mc:Fallback>
        </mc:AlternateContent>
      </p:grpSp>
      <p:grpSp>
        <p:nvGrpSpPr>
          <p:cNvPr id="419" name="Group 418">
            <a:extLst>
              <a:ext uri="{FF2B5EF4-FFF2-40B4-BE49-F238E27FC236}">
                <a16:creationId xmlns:a16="http://schemas.microsoft.com/office/drawing/2014/main" id="{DF2DB758-038A-4A58-A861-1E91023AC2BC}"/>
              </a:ext>
            </a:extLst>
          </p:cNvPr>
          <p:cNvGrpSpPr/>
          <p:nvPr/>
        </p:nvGrpSpPr>
        <p:grpSpPr>
          <a:xfrm>
            <a:off x="10079115" y="4298707"/>
            <a:ext cx="1487520" cy="294120"/>
            <a:chOff x="10079115" y="4298707"/>
            <a:chExt cx="1487520" cy="294120"/>
          </a:xfrm>
        </p:grpSpPr>
        <mc:AlternateContent xmlns:mc="http://schemas.openxmlformats.org/markup-compatibility/2006">
          <mc:Choice xmlns:p14="http://schemas.microsoft.com/office/powerpoint/2010/main" Requires="p14">
            <p:contentPart p14:bwMode="auto" r:id="rId694">
              <p14:nvContentPartPr>
                <p14:cNvPr id="414" name="Ink 413">
                  <a:extLst>
                    <a:ext uri="{FF2B5EF4-FFF2-40B4-BE49-F238E27FC236}">
                      <a16:creationId xmlns:a16="http://schemas.microsoft.com/office/drawing/2014/main" id="{7DD39AC3-978F-47F0-95A3-9778C550486F}"/>
                    </a:ext>
                  </a:extLst>
                </p14:cNvPr>
                <p14:cNvContentPartPr/>
                <p14:nvPr/>
              </p14:nvContentPartPr>
              <p14:xfrm>
                <a:off x="10079115" y="4298707"/>
                <a:ext cx="445680" cy="196560"/>
              </p14:xfrm>
            </p:contentPart>
          </mc:Choice>
          <mc:Fallback>
            <p:pic>
              <p:nvPicPr>
                <p:cNvPr id="414" name="Ink 413">
                  <a:extLst>
                    <a:ext uri="{FF2B5EF4-FFF2-40B4-BE49-F238E27FC236}">
                      <a16:creationId xmlns:a16="http://schemas.microsoft.com/office/drawing/2014/main" id="{7DD39AC3-978F-47F0-95A3-9778C550486F}"/>
                    </a:ext>
                  </a:extLst>
                </p:cNvPr>
                <p:cNvPicPr/>
                <p:nvPr/>
              </p:nvPicPr>
              <p:blipFill>
                <a:blip r:embed="rId695"/>
                <a:stretch>
                  <a:fillRect/>
                </a:stretch>
              </p:blipFill>
              <p:spPr>
                <a:xfrm>
                  <a:off x="10070475" y="4289707"/>
                  <a:ext cx="463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5" name="Ink 414">
                  <a:extLst>
                    <a:ext uri="{FF2B5EF4-FFF2-40B4-BE49-F238E27FC236}">
                      <a16:creationId xmlns:a16="http://schemas.microsoft.com/office/drawing/2014/main" id="{278A3EB4-F642-43DB-B326-6C53C3B1A497}"/>
                    </a:ext>
                  </a:extLst>
                </p14:cNvPr>
                <p14:cNvContentPartPr/>
                <p14:nvPr/>
              </p14:nvContentPartPr>
              <p14:xfrm>
                <a:off x="10507515" y="4406347"/>
                <a:ext cx="272520" cy="96480"/>
              </p14:xfrm>
            </p:contentPart>
          </mc:Choice>
          <mc:Fallback>
            <p:pic>
              <p:nvPicPr>
                <p:cNvPr id="415" name="Ink 414">
                  <a:extLst>
                    <a:ext uri="{FF2B5EF4-FFF2-40B4-BE49-F238E27FC236}">
                      <a16:creationId xmlns:a16="http://schemas.microsoft.com/office/drawing/2014/main" id="{278A3EB4-F642-43DB-B326-6C53C3B1A497}"/>
                    </a:ext>
                  </a:extLst>
                </p:cNvPr>
                <p:cNvPicPr/>
                <p:nvPr/>
              </p:nvPicPr>
              <p:blipFill>
                <a:blip r:embed="rId697"/>
                <a:stretch>
                  <a:fillRect/>
                </a:stretch>
              </p:blipFill>
              <p:spPr>
                <a:xfrm>
                  <a:off x="10498515" y="4397347"/>
                  <a:ext cx="290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6" name="Ink 415">
                  <a:extLst>
                    <a:ext uri="{FF2B5EF4-FFF2-40B4-BE49-F238E27FC236}">
                      <a16:creationId xmlns:a16="http://schemas.microsoft.com/office/drawing/2014/main" id="{090CD575-C348-4DA1-AC82-A7BD03A47D8B}"/>
                    </a:ext>
                  </a:extLst>
                </p14:cNvPr>
                <p14:cNvContentPartPr/>
                <p14:nvPr/>
              </p14:nvContentPartPr>
              <p14:xfrm>
                <a:off x="10783275" y="4403827"/>
                <a:ext cx="276120" cy="140040"/>
              </p14:xfrm>
            </p:contentPart>
          </mc:Choice>
          <mc:Fallback>
            <p:pic>
              <p:nvPicPr>
                <p:cNvPr id="416" name="Ink 415">
                  <a:extLst>
                    <a:ext uri="{FF2B5EF4-FFF2-40B4-BE49-F238E27FC236}">
                      <a16:creationId xmlns:a16="http://schemas.microsoft.com/office/drawing/2014/main" id="{090CD575-C348-4DA1-AC82-A7BD03A47D8B}"/>
                    </a:ext>
                  </a:extLst>
                </p:cNvPr>
                <p:cNvPicPr/>
                <p:nvPr/>
              </p:nvPicPr>
              <p:blipFill>
                <a:blip r:embed="rId699"/>
                <a:stretch>
                  <a:fillRect/>
                </a:stretch>
              </p:blipFill>
              <p:spPr>
                <a:xfrm>
                  <a:off x="10774635" y="4395187"/>
                  <a:ext cx="293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7" name="Ink 416">
                  <a:extLst>
                    <a:ext uri="{FF2B5EF4-FFF2-40B4-BE49-F238E27FC236}">
                      <a16:creationId xmlns:a16="http://schemas.microsoft.com/office/drawing/2014/main" id="{284CD9BD-A061-4A06-8B3B-BB20CFDAEFFE}"/>
                    </a:ext>
                  </a:extLst>
                </p14:cNvPr>
                <p14:cNvContentPartPr/>
                <p14:nvPr/>
              </p14:nvContentPartPr>
              <p14:xfrm>
                <a:off x="10796955" y="4332187"/>
                <a:ext cx="65160" cy="5040"/>
              </p14:xfrm>
            </p:contentPart>
          </mc:Choice>
          <mc:Fallback>
            <p:pic>
              <p:nvPicPr>
                <p:cNvPr id="417" name="Ink 416">
                  <a:extLst>
                    <a:ext uri="{FF2B5EF4-FFF2-40B4-BE49-F238E27FC236}">
                      <a16:creationId xmlns:a16="http://schemas.microsoft.com/office/drawing/2014/main" id="{284CD9BD-A061-4A06-8B3B-BB20CFDAEFFE}"/>
                    </a:ext>
                  </a:extLst>
                </p:cNvPr>
                <p:cNvPicPr/>
                <p:nvPr/>
              </p:nvPicPr>
              <p:blipFill>
                <a:blip r:embed="rId701"/>
                <a:stretch>
                  <a:fillRect/>
                </a:stretch>
              </p:blipFill>
              <p:spPr>
                <a:xfrm>
                  <a:off x="10787955" y="4323187"/>
                  <a:ext cx="82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8" name="Ink 417">
                  <a:extLst>
                    <a:ext uri="{FF2B5EF4-FFF2-40B4-BE49-F238E27FC236}">
                      <a16:creationId xmlns:a16="http://schemas.microsoft.com/office/drawing/2014/main" id="{2BCE183C-8A75-4670-A4E1-BC3F4EC35A07}"/>
                    </a:ext>
                  </a:extLst>
                </p14:cNvPr>
                <p14:cNvContentPartPr/>
                <p14:nvPr/>
              </p14:nvContentPartPr>
              <p14:xfrm>
                <a:off x="11199075" y="4381867"/>
                <a:ext cx="367560" cy="210960"/>
              </p14:xfrm>
            </p:contentPart>
          </mc:Choice>
          <mc:Fallback>
            <p:pic>
              <p:nvPicPr>
                <p:cNvPr id="418" name="Ink 417">
                  <a:extLst>
                    <a:ext uri="{FF2B5EF4-FFF2-40B4-BE49-F238E27FC236}">
                      <a16:creationId xmlns:a16="http://schemas.microsoft.com/office/drawing/2014/main" id="{2BCE183C-8A75-4670-A4E1-BC3F4EC35A07}"/>
                    </a:ext>
                  </a:extLst>
                </p:cNvPr>
                <p:cNvPicPr/>
                <p:nvPr/>
              </p:nvPicPr>
              <p:blipFill>
                <a:blip r:embed="rId703"/>
                <a:stretch>
                  <a:fillRect/>
                </a:stretch>
              </p:blipFill>
              <p:spPr>
                <a:xfrm>
                  <a:off x="11190435" y="4372867"/>
                  <a:ext cx="385200" cy="228600"/>
                </a:xfrm>
                <a:prstGeom prst="rect">
                  <a:avLst/>
                </a:prstGeom>
              </p:spPr>
            </p:pic>
          </mc:Fallback>
        </mc:AlternateContent>
      </p:grpSp>
      <p:grpSp>
        <p:nvGrpSpPr>
          <p:cNvPr id="427" name="Group 426">
            <a:extLst>
              <a:ext uri="{FF2B5EF4-FFF2-40B4-BE49-F238E27FC236}">
                <a16:creationId xmlns:a16="http://schemas.microsoft.com/office/drawing/2014/main" id="{900B954B-6140-4B54-A493-9513C42EFCF8}"/>
              </a:ext>
            </a:extLst>
          </p:cNvPr>
          <p:cNvGrpSpPr/>
          <p:nvPr/>
        </p:nvGrpSpPr>
        <p:grpSpPr>
          <a:xfrm>
            <a:off x="7646235" y="4701547"/>
            <a:ext cx="448200" cy="156240"/>
            <a:chOff x="7646235" y="4701547"/>
            <a:chExt cx="448200" cy="156240"/>
          </a:xfrm>
        </p:grpSpPr>
        <mc:AlternateContent xmlns:mc="http://schemas.openxmlformats.org/markup-compatibility/2006">
          <mc:Choice xmlns:p14="http://schemas.microsoft.com/office/powerpoint/2010/main" Requires="p14">
            <p:contentPart p14:bwMode="auto" r:id="rId704">
              <p14:nvContentPartPr>
                <p14:cNvPr id="420" name="Ink 419">
                  <a:extLst>
                    <a:ext uri="{FF2B5EF4-FFF2-40B4-BE49-F238E27FC236}">
                      <a16:creationId xmlns:a16="http://schemas.microsoft.com/office/drawing/2014/main" id="{312774D1-C29B-4C23-B4E5-AF84360FD840}"/>
                    </a:ext>
                  </a:extLst>
                </p14:cNvPr>
                <p14:cNvContentPartPr/>
                <p14:nvPr/>
              </p14:nvContentPartPr>
              <p14:xfrm>
                <a:off x="7646235" y="4701547"/>
                <a:ext cx="294120" cy="156240"/>
              </p14:xfrm>
            </p:contentPart>
          </mc:Choice>
          <mc:Fallback>
            <p:pic>
              <p:nvPicPr>
                <p:cNvPr id="420" name="Ink 419">
                  <a:extLst>
                    <a:ext uri="{FF2B5EF4-FFF2-40B4-BE49-F238E27FC236}">
                      <a16:creationId xmlns:a16="http://schemas.microsoft.com/office/drawing/2014/main" id="{312774D1-C29B-4C23-B4E5-AF84360FD840}"/>
                    </a:ext>
                  </a:extLst>
                </p:cNvPr>
                <p:cNvPicPr/>
                <p:nvPr/>
              </p:nvPicPr>
              <p:blipFill>
                <a:blip r:embed="rId705"/>
                <a:stretch>
                  <a:fillRect/>
                </a:stretch>
              </p:blipFill>
              <p:spPr>
                <a:xfrm>
                  <a:off x="7637595" y="4692547"/>
                  <a:ext cx="311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1" name="Ink 420">
                  <a:extLst>
                    <a:ext uri="{FF2B5EF4-FFF2-40B4-BE49-F238E27FC236}">
                      <a16:creationId xmlns:a16="http://schemas.microsoft.com/office/drawing/2014/main" id="{A0949D10-207D-4A90-9651-9B03F8045351}"/>
                    </a:ext>
                  </a:extLst>
                </p14:cNvPr>
                <p14:cNvContentPartPr/>
                <p14:nvPr/>
              </p14:nvContentPartPr>
              <p14:xfrm>
                <a:off x="7910475" y="4803067"/>
                <a:ext cx="183960" cy="54720"/>
              </p14:xfrm>
            </p:contentPart>
          </mc:Choice>
          <mc:Fallback>
            <p:pic>
              <p:nvPicPr>
                <p:cNvPr id="421" name="Ink 420">
                  <a:extLst>
                    <a:ext uri="{FF2B5EF4-FFF2-40B4-BE49-F238E27FC236}">
                      <a16:creationId xmlns:a16="http://schemas.microsoft.com/office/drawing/2014/main" id="{A0949D10-207D-4A90-9651-9B03F8045351}"/>
                    </a:ext>
                  </a:extLst>
                </p:cNvPr>
                <p:cNvPicPr/>
                <p:nvPr/>
              </p:nvPicPr>
              <p:blipFill>
                <a:blip r:embed="rId707"/>
                <a:stretch>
                  <a:fillRect/>
                </a:stretch>
              </p:blipFill>
              <p:spPr>
                <a:xfrm>
                  <a:off x="7901475" y="4794427"/>
                  <a:ext cx="201600" cy="72360"/>
                </a:xfrm>
                <a:prstGeom prst="rect">
                  <a:avLst/>
                </a:prstGeom>
              </p:spPr>
            </p:pic>
          </mc:Fallback>
        </mc:AlternateContent>
      </p:grpSp>
      <p:grpSp>
        <p:nvGrpSpPr>
          <p:cNvPr id="426" name="Group 425">
            <a:extLst>
              <a:ext uri="{FF2B5EF4-FFF2-40B4-BE49-F238E27FC236}">
                <a16:creationId xmlns:a16="http://schemas.microsoft.com/office/drawing/2014/main" id="{CDD144E0-670B-4AFA-A38A-12026DC4F63E}"/>
              </a:ext>
            </a:extLst>
          </p:cNvPr>
          <p:cNvGrpSpPr/>
          <p:nvPr/>
        </p:nvGrpSpPr>
        <p:grpSpPr>
          <a:xfrm>
            <a:off x="8337795" y="4720627"/>
            <a:ext cx="1158120" cy="383400"/>
            <a:chOff x="8337795" y="4720627"/>
            <a:chExt cx="1158120" cy="383400"/>
          </a:xfrm>
        </p:grpSpPr>
        <mc:AlternateContent xmlns:mc="http://schemas.openxmlformats.org/markup-compatibility/2006">
          <mc:Choice xmlns:p14="http://schemas.microsoft.com/office/powerpoint/2010/main" Requires="p14">
            <p:contentPart p14:bwMode="auto" r:id="rId708">
              <p14:nvContentPartPr>
                <p14:cNvPr id="422" name="Ink 421">
                  <a:extLst>
                    <a:ext uri="{FF2B5EF4-FFF2-40B4-BE49-F238E27FC236}">
                      <a16:creationId xmlns:a16="http://schemas.microsoft.com/office/drawing/2014/main" id="{8DD6C285-3147-45DB-939B-BE2DE74658F6}"/>
                    </a:ext>
                  </a:extLst>
                </p14:cNvPr>
                <p14:cNvContentPartPr/>
                <p14:nvPr/>
              </p14:nvContentPartPr>
              <p14:xfrm>
                <a:off x="8337795" y="4720627"/>
                <a:ext cx="284400" cy="383400"/>
              </p14:xfrm>
            </p:contentPart>
          </mc:Choice>
          <mc:Fallback>
            <p:pic>
              <p:nvPicPr>
                <p:cNvPr id="422" name="Ink 421">
                  <a:extLst>
                    <a:ext uri="{FF2B5EF4-FFF2-40B4-BE49-F238E27FC236}">
                      <a16:creationId xmlns:a16="http://schemas.microsoft.com/office/drawing/2014/main" id="{8DD6C285-3147-45DB-939B-BE2DE74658F6}"/>
                    </a:ext>
                  </a:extLst>
                </p:cNvPr>
                <p:cNvPicPr/>
                <p:nvPr/>
              </p:nvPicPr>
              <p:blipFill>
                <a:blip r:embed="rId709"/>
                <a:stretch>
                  <a:fillRect/>
                </a:stretch>
              </p:blipFill>
              <p:spPr>
                <a:xfrm>
                  <a:off x="8328795" y="4711627"/>
                  <a:ext cx="30204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3" name="Ink 422">
                  <a:extLst>
                    <a:ext uri="{FF2B5EF4-FFF2-40B4-BE49-F238E27FC236}">
                      <a16:creationId xmlns:a16="http://schemas.microsoft.com/office/drawing/2014/main" id="{7C28A911-9A49-4F0C-A005-D17B761EBFCC}"/>
                    </a:ext>
                  </a:extLst>
                </p14:cNvPr>
                <p14:cNvContentPartPr/>
                <p14:nvPr/>
              </p14:nvContentPartPr>
              <p14:xfrm>
                <a:off x="8608515" y="4832587"/>
                <a:ext cx="465120" cy="114120"/>
              </p14:xfrm>
            </p:contentPart>
          </mc:Choice>
          <mc:Fallback>
            <p:pic>
              <p:nvPicPr>
                <p:cNvPr id="423" name="Ink 422">
                  <a:extLst>
                    <a:ext uri="{FF2B5EF4-FFF2-40B4-BE49-F238E27FC236}">
                      <a16:creationId xmlns:a16="http://schemas.microsoft.com/office/drawing/2014/main" id="{7C28A911-9A49-4F0C-A005-D17B761EBFCC}"/>
                    </a:ext>
                  </a:extLst>
                </p:cNvPr>
                <p:cNvPicPr/>
                <p:nvPr/>
              </p:nvPicPr>
              <p:blipFill>
                <a:blip r:embed="rId711"/>
                <a:stretch>
                  <a:fillRect/>
                </a:stretch>
              </p:blipFill>
              <p:spPr>
                <a:xfrm>
                  <a:off x="8599875" y="4823587"/>
                  <a:ext cx="482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24" name="Ink 423">
                  <a:extLst>
                    <a:ext uri="{FF2B5EF4-FFF2-40B4-BE49-F238E27FC236}">
                      <a16:creationId xmlns:a16="http://schemas.microsoft.com/office/drawing/2014/main" id="{F9038B60-229F-47EB-9346-AA20EFDCF05A}"/>
                    </a:ext>
                  </a:extLst>
                </p14:cNvPr>
                <p14:cNvContentPartPr/>
                <p14:nvPr/>
              </p14:nvContentPartPr>
              <p14:xfrm>
                <a:off x="9102435" y="4819627"/>
                <a:ext cx="164520" cy="155520"/>
              </p14:xfrm>
            </p:contentPart>
          </mc:Choice>
          <mc:Fallback>
            <p:pic>
              <p:nvPicPr>
                <p:cNvPr id="424" name="Ink 423">
                  <a:extLst>
                    <a:ext uri="{FF2B5EF4-FFF2-40B4-BE49-F238E27FC236}">
                      <a16:creationId xmlns:a16="http://schemas.microsoft.com/office/drawing/2014/main" id="{F9038B60-229F-47EB-9346-AA20EFDCF05A}"/>
                    </a:ext>
                  </a:extLst>
                </p:cNvPr>
                <p:cNvPicPr/>
                <p:nvPr/>
              </p:nvPicPr>
              <p:blipFill>
                <a:blip r:embed="rId713"/>
                <a:stretch>
                  <a:fillRect/>
                </a:stretch>
              </p:blipFill>
              <p:spPr>
                <a:xfrm>
                  <a:off x="9093435" y="4810987"/>
                  <a:ext cx="182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5" name="Ink 424">
                  <a:extLst>
                    <a:ext uri="{FF2B5EF4-FFF2-40B4-BE49-F238E27FC236}">
                      <a16:creationId xmlns:a16="http://schemas.microsoft.com/office/drawing/2014/main" id="{97F9BECA-E115-4064-BC57-88187BAECD28}"/>
                    </a:ext>
                  </a:extLst>
                </p14:cNvPr>
                <p14:cNvContentPartPr/>
                <p14:nvPr/>
              </p14:nvContentPartPr>
              <p14:xfrm>
                <a:off x="9100995" y="4852747"/>
                <a:ext cx="394920" cy="48600"/>
              </p14:xfrm>
            </p:contentPart>
          </mc:Choice>
          <mc:Fallback>
            <p:pic>
              <p:nvPicPr>
                <p:cNvPr id="425" name="Ink 424">
                  <a:extLst>
                    <a:ext uri="{FF2B5EF4-FFF2-40B4-BE49-F238E27FC236}">
                      <a16:creationId xmlns:a16="http://schemas.microsoft.com/office/drawing/2014/main" id="{97F9BECA-E115-4064-BC57-88187BAECD28}"/>
                    </a:ext>
                  </a:extLst>
                </p:cNvPr>
                <p:cNvPicPr/>
                <p:nvPr/>
              </p:nvPicPr>
              <p:blipFill>
                <a:blip r:embed="rId715"/>
                <a:stretch>
                  <a:fillRect/>
                </a:stretch>
              </p:blipFill>
              <p:spPr>
                <a:xfrm>
                  <a:off x="9092355" y="4844107"/>
                  <a:ext cx="412560" cy="66240"/>
                </a:xfrm>
                <a:prstGeom prst="rect">
                  <a:avLst/>
                </a:prstGeom>
              </p:spPr>
            </p:pic>
          </mc:Fallback>
        </mc:AlternateContent>
      </p:grpSp>
    </p:spTree>
    <p:extLst>
      <p:ext uri="{BB962C8B-B14F-4D97-AF65-F5344CB8AC3E}">
        <p14:creationId xmlns:p14="http://schemas.microsoft.com/office/powerpoint/2010/main" val="1198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F836655-5380-44AD-839F-C56ED265D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96" y="603873"/>
            <a:ext cx="8386354" cy="58180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E8D6A3D-367D-4ABD-8D25-3F64D792CC4F}"/>
              </a:ext>
            </a:extLst>
          </p:cNvPr>
          <p:cNvSpPr txBox="1"/>
          <p:nvPr/>
        </p:nvSpPr>
        <p:spPr>
          <a:xfrm>
            <a:off x="6238852" y="154198"/>
            <a:ext cx="5707071" cy="1200329"/>
          </a:xfrm>
          <a:prstGeom prst="rect">
            <a:avLst/>
          </a:prstGeom>
          <a:noFill/>
        </p:spPr>
        <p:txBody>
          <a:bodyPr wrap="square" rtlCol="0">
            <a:spAutoFit/>
          </a:bodyPr>
          <a:lstStyle/>
          <a:p>
            <a:pPr algn="l"/>
            <a:r>
              <a:rPr lang="en-US" b="1" i="0" u="none" strike="noStrike">
                <a:solidFill>
                  <a:srgbClr val="111111"/>
                </a:solidFill>
                <a:effectLst/>
                <a:latin typeface="inherit"/>
                <a:hlinkClick r:id="rId3"/>
              </a:rPr>
              <a:t>Legume growth-promoting rhizobia: An overview on the Mesorhizobium genus</a:t>
            </a:r>
            <a:endParaRPr lang="en-US" b="1" i="0">
              <a:solidFill>
                <a:srgbClr val="111111"/>
              </a:solidFill>
              <a:effectLst/>
              <a:latin typeface="Roboto"/>
            </a:endParaRPr>
          </a:p>
          <a:p>
            <a:pPr algn="l"/>
            <a:r>
              <a:rPr lang="en-US" b="0" i="0">
                <a:solidFill>
                  <a:srgbClr val="777777"/>
                </a:solidFill>
                <a:effectLst/>
                <a:latin typeface="Roboto"/>
              </a:rPr>
              <a:t>Sep 2013</a:t>
            </a:r>
          </a:p>
          <a:p>
            <a:endParaRPr lang="en-US"/>
          </a:p>
        </p:txBody>
      </p:sp>
    </p:spTree>
    <p:extLst>
      <p:ext uri="{BB962C8B-B14F-4D97-AF65-F5344CB8AC3E}">
        <p14:creationId xmlns:p14="http://schemas.microsoft.com/office/powerpoint/2010/main" val="163583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5FB1-1342-443D-AAD1-1244D6C2513B}"/>
              </a:ext>
            </a:extLst>
          </p:cNvPr>
          <p:cNvSpPr>
            <a:spLocks noGrp="1"/>
          </p:cNvSpPr>
          <p:nvPr>
            <p:ph type="title"/>
          </p:nvPr>
        </p:nvSpPr>
        <p:spPr>
          <a:xfrm>
            <a:off x="0" y="0"/>
            <a:ext cx="10515600" cy="1325563"/>
          </a:xfrm>
        </p:spPr>
        <p:txBody>
          <a:bodyPr/>
          <a:lstStyle/>
          <a:p>
            <a:r>
              <a:rPr lang="en-US"/>
              <a:t>Symbioses fixatrices d’azote</a:t>
            </a:r>
          </a:p>
        </p:txBody>
      </p:sp>
      <p:sp>
        <p:nvSpPr>
          <p:cNvPr id="8" name="TextBox 7">
            <a:extLst>
              <a:ext uri="{FF2B5EF4-FFF2-40B4-BE49-F238E27FC236}">
                <a16:creationId xmlns:a16="http://schemas.microsoft.com/office/drawing/2014/main" id="{84EBE6D8-405C-4161-9F77-DBC32184DF13}"/>
              </a:ext>
            </a:extLst>
          </p:cNvPr>
          <p:cNvSpPr txBox="1"/>
          <p:nvPr/>
        </p:nvSpPr>
        <p:spPr>
          <a:xfrm>
            <a:off x="261457" y="1585519"/>
            <a:ext cx="11669086" cy="5078313"/>
          </a:xfrm>
          <a:prstGeom prst="rect">
            <a:avLst/>
          </a:prstGeom>
          <a:noFill/>
        </p:spPr>
        <p:txBody>
          <a:bodyPr wrap="square" rtlCol="0">
            <a:spAutoFit/>
          </a:bodyPr>
          <a:lstStyle/>
          <a:p>
            <a:r>
              <a:rPr lang="en-US"/>
              <a:t>Certaines bactéries diazotrophes, cad capables de réduire l’azote moléculaire (ou azote atmosphérique, diazote, N</a:t>
            </a:r>
            <a:r>
              <a:rPr lang="en-US" baseline="-25000"/>
              <a:t>2</a:t>
            </a:r>
            <a:r>
              <a:rPr lang="en-US"/>
              <a:t>) peuvent établir une symbiose avec certains végétaux et leur conférer ainsi un avantage important pour la nutrition azotée.</a:t>
            </a:r>
          </a:p>
          <a:p>
            <a:endParaRPr lang="en-US"/>
          </a:p>
          <a:p>
            <a:r>
              <a:rPr lang="en-US"/>
              <a:t>La plante fournit les assimilats carbonnés aux bactéries et les bactéries fourissent l’azote à la plante.</a:t>
            </a:r>
          </a:p>
          <a:p>
            <a:endParaRPr lang="en-US"/>
          </a:p>
          <a:p>
            <a:r>
              <a:rPr lang="en-US"/>
              <a:t>La symbiose entre les bactéries de la famille des rhizobiacées et les plantes de la famille des fabacées, anciennement famille des légumineuses (pois, haricot, luzerne, soja …) est la plus connue et la plus étudiée. </a:t>
            </a:r>
          </a:p>
          <a:p>
            <a:endParaRPr lang="en-US"/>
          </a:p>
          <a:p>
            <a:r>
              <a:rPr lang="en-US"/>
              <a:t>Exemples:</a:t>
            </a:r>
          </a:p>
          <a:p>
            <a:r>
              <a:rPr lang="en-US"/>
              <a:t>Rhizobia : surtout des </a:t>
            </a:r>
            <a:r>
              <a:rPr lang="en-US">
                <a:sym typeface="Symbol" panose="05050102010706020507" pitchFamily="18" charset="2"/>
              </a:rPr>
              <a:t>-protéo</a:t>
            </a:r>
            <a:r>
              <a:rPr lang="en-US"/>
              <a:t>bactéries et plus rarement des </a:t>
            </a:r>
            <a:r>
              <a:rPr lang="en-US">
                <a:sym typeface="Symbol" panose="05050102010706020507" pitchFamily="18" charset="2"/>
              </a:rPr>
              <a:t>-protéo</a:t>
            </a:r>
            <a:r>
              <a:rPr lang="en-US"/>
              <a:t>bactéries</a:t>
            </a:r>
          </a:p>
          <a:p>
            <a:r>
              <a:rPr lang="en-US"/>
              <a:t>	parle de rhizobiales comme</a:t>
            </a:r>
          </a:p>
          <a:p>
            <a:r>
              <a:rPr lang="en-US"/>
              <a:t>		- </a:t>
            </a:r>
            <a:r>
              <a:rPr lang="en-US" i="1"/>
              <a:t>Bradyrhizobium</a:t>
            </a:r>
            <a:r>
              <a:rPr lang="en-US"/>
              <a:t>: </a:t>
            </a:r>
            <a:r>
              <a:rPr lang="en-US" i="1"/>
              <a:t>Bradyrhizobium japonicum </a:t>
            </a:r>
            <a:r>
              <a:rPr lang="en-US"/>
              <a:t>– soja cultivé </a:t>
            </a:r>
            <a:r>
              <a:rPr lang="en-US" i="1"/>
              <a:t>Glycine max</a:t>
            </a:r>
          </a:p>
          <a:p>
            <a:r>
              <a:rPr lang="en-US" i="1"/>
              <a:t>		- Mesorhizo</a:t>
            </a:r>
            <a:r>
              <a:rPr lang="en-US"/>
              <a:t>b</a:t>
            </a:r>
            <a:r>
              <a:rPr lang="en-US" i="1"/>
              <a:t>ium: Mesorhizo</a:t>
            </a:r>
            <a:r>
              <a:rPr lang="en-US"/>
              <a:t>b</a:t>
            </a:r>
            <a:r>
              <a:rPr lang="en-US" i="1"/>
              <a:t>ium loti – </a:t>
            </a:r>
            <a:r>
              <a:rPr lang="en-US"/>
              <a:t>lotus commercialisé </a:t>
            </a:r>
            <a:r>
              <a:rPr lang="en-US" b="0" i="1">
                <a:solidFill>
                  <a:srgbClr val="000000"/>
                </a:solidFill>
                <a:effectLst/>
              </a:rPr>
              <a:t>Lotus corniculatus</a:t>
            </a:r>
            <a:r>
              <a:rPr lang="en-US"/>
              <a:t> </a:t>
            </a:r>
          </a:p>
          <a:p>
            <a:r>
              <a:rPr lang="en-US"/>
              <a:t>		- </a:t>
            </a:r>
            <a:r>
              <a:rPr lang="en-US" i="1">
                <a:solidFill>
                  <a:srgbClr val="000000"/>
                </a:solidFill>
                <a:effectLst/>
              </a:rPr>
              <a:t>Rhizobium : Rhizobium leguminosarum – pois cultivé Pisum sativum</a:t>
            </a:r>
          </a:p>
          <a:p>
            <a:r>
              <a:rPr lang="en-US" i="1">
                <a:solidFill>
                  <a:srgbClr val="000000"/>
                </a:solidFill>
              </a:rPr>
              <a:t>		- Sinorhizo</a:t>
            </a:r>
            <a:r>
              <a:rPr lang="en-US"/>
              <a:t>bium</a:t>
            </a:r>
          </a:p>
          <a:p>
            <a:r>
              <a:rPr lang="en-US" i="0">
                <a:solidFill>
                  <a:srgbClr val="000000"/>
                </a:solidFill>
                <a:effectLst/>
              </a:rPr>
              <a:t>		</a:t>
            </a:r>
            <a:r>
              <a:rPr lang="en-US">
                <a:solidFill>
                  <a:srgbClr val="000000"/>
                </a:solidFill>
              </a:rPr>
              <a:t>- </a:t>
            </a:r>
            <a:r>
              <a:rPr lang="en-US" i="1">
                <a:solidFill>
                  <a:srgbClr val="000000"/>
                </a:solidFill>
              </a:rPr>
              <a:t>Azorhizo</a:t>
            </a:r>
            <a:r>
              <a:rPr lang="en-US" i="1"/>
              <a:t>bium</a:t>
            </a:r>
          </a:p>
          <a:p>
            <a:r>
              <a:rPr lang="en-US" i="0">
                <a:solidFill>
                  <a:srgbClr val="000000"/>
                </a:solidFill>
                <a:effectLst/>
              </a:rPr>
              <a:t>		- </a:t>
            </a:r>
            <a:r>
              <a:rPr lang="en-US" i="1"/>
              <a:t>Burkholderia</a:t>
            </a:r>
            <a:endParaRPr lang="en-US" i="1">
              <a:solidFill>
                <a:srgbClr val="000000"/>
              </a:solidFill>
              <a:effectLst/>
            </a:endParaRPr>
          </a:p>
          <a:p>
            <a:endParaRPr lang="en-US"/>
          </a:p>
        </p:txBody>
      </p:sp>
      <p:grpSp>
        <p:nvGrpSpPr>
          <p:cNvPr id="7" name="Group 6">
            <a:extLst>
              <a:ext uri="{FF2B5EF4-FFF2-40B4-BE49-F238E27FC236}">
                <a16:creationId xmlns:a16="http://schemas.microsoft.com/office/drawing/2014/main" id="{5AA370E5-CEB0-4D1F-8D66-794FCFB0D3BC}"/>
              </a:ext>
            </a:extLst>
          </p:cNvPr>
          <p:cNvGrpSpPr/>
          <p:nvPr/>
        </p:nvGrpSpPr>
        <p:grpSpPr>
          <a:xfrm>
            <a:off x="1625595" y="4730707"/>
            <a:ext cx="634680" cy="1227240"/>
            <a:chOff x="1625595" y="4730707"/>
            <a:chExt cx="634680" cy="122724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505B85D-A9AD-4695-B9E4-CDC7707F6D7D}"/>
                    </a:ext>
                  </a:extLst>
                </p14:cNvPr>
                <p14:cNvContentPartPr/>
                <p14:nvPr/>
              </p14:nvContentPartPr>
              <p14:xfrm>
                <a:off x="2045355" y="4730707"/>
                <a:ext cx="142920" cy="545400"/>
              </p14:xfrm>
            </p:contentPart>
          </mc:Choice>
          <mc:Fallback>
            <p:pic>
              <p:nvPicPr>
                <p:cNvPr id="3" name="Ink 2">
                  <a:extLst>
                    <a:ext uri="{FF2B5EF4-FFF2-40B4-BE49-F238E27FC236}">
                      <a16:creationId xmlns:a16="http://schemas.microsoft.com/office/drawing/2014/main" id="{4505B85D-A9AD-4695-B9E4-CDC7707F6D7D}"/>
                    </a:ext>
                  </a:extLst>
                </p:cNvPr>
                <p:cNvPicPr/>
                <p:nvPr/>
              </p:nvPicPr>
              <p:blipFill>
                <a:blip r:embed="rId3"/>
                <a:stretch>
                  <a:fillRect/>
                </a:stretch>
              </p:blipFill>
              <p:spPr>
                <a:xfrm>
                  <a:off x="2036715" y="4721707"/>
                  <a:ext cx="160560" cy="563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BB4182F-5090-469A-B5B3-4D586AA21256}"/>
                    </a:ext>
                  </a:extLst>
                </p14:cNvPr>
                <p14:cNvContentPartPr/>
                <p14:nvPr/>
              </p14:nvContentPartPr>
              <p14:xfrm>
                <a:off x="2158395" y="5286547"/>
                <a:ext cx="101880" cy="671400"/>
              </p14:xfrm>
            </p:contentPart>
          </mc:Choice>
          <mc:Fallback>
            <p:pic>
              <p:nvPicPr>
                <p:cNvPr id="4" name="Ink 3">
                  <a:extLst>
                    <a:ext uri="{FF2B5EF4-FFF2-40B4-BE49-F238E27FC236}">
                      <a16:creationId xmlns:a16="http://schemas.microsoft.com/office/drawing/2014/main" id="{DBB4182F-5090-469A-B5B3-4D586AA21256}"/>
                    </a:ext>
                  </a:extLst>
                </p:cNvPr>
                <p:cNvPicPr/>
                <p:nvPr/>
              </p:nvPicPr>
              <p:blipFill>
                <a:blip r:embed="rId5"/>
                <a:stretch>
                  <a:fillRect/>
                </a:stretch>
              </p:blipFill>
              <p:spPr>
                <a:xfrm>
                  <a:off x="2149395" y="5277547"/>
                  <a:ext cx="11952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4A843075-4747-4509-A76C-C6BE02249D10}"/>
                    </a:ext>
                  </a:extLst>
                </p14:cNvPr>
                <p14:cNvContentPartPr/>
                <p14:nvPr/>
              </p14:nvContentPartPr>
              <p14:xfrm>
                <a:off x="1625595" y="5105107"/>
                <a:ext cx="239040" cy="248760"/>
              </p14:xfrm>
            </p:contentPart>
          </mc:Choice>
          <mc:Fallback>
            <p:pic>
              <p:nvPicPr>
                <p:cNvPr id="6" name="Ink 5">
                  <a:extLst>
                    <a:ext uri="{FF2B5EF4-FFF2-40B4-BE49-F238E27FC236}">
                      <a16:creationId xmlns:a16="http://schemas.microsoft.com/office/drawing/2014/main" id="{4A843075-4747-4509-A76C-C6BE02249D10}"/>
                    </a:ext>
                  </a:extLst>
                </p:cNvPr>
                <p:cNvPicPr/>
                <p:nvPr/>
              </p:nvPicPr>
              <p:blipFill>
                <a:blip r:embed="rId7"/>
                <a:stretch>
                  <a:fillRect/>
                </a:stretch>
              </p:blipFill>
              <p:spPr>
                <a:xfrm>
                  <a:off x="1616595" y="5096467"/>
                  <a:ext cx="256680" cy="266400"/>
                </a:xfrm>
                <a:prstGeom prst="rect">
                  <a:avLst/>
                </a:prstGeom>
              </p:spPr>
            </p:pic>
          </mc:Fallback>
        </mc:AlternateContent>
      </p:grpSp>
      <p:grpSp>
        <p:nvGrpSpPr>
          <p:cNvPr id="12" name="Group 11">
            <a:extLst>
              <a:ext uri="{FF2B5EF4-FFF2-40B4-BE49-F238E27FC236}">
                <a16:creationId xmlns:a16="http://schemas.microsoft.com/office/drawing/2014/main" id="{DEF1562A-63C1-47AE-BFF9-E869C736CA9E}"/>
              </a:ext>
            </a:extLst>
          </p:cNvPr>
          <p:cNvGrpSpPr/>
          <p:nvPr/>
        </p:nvGrpSpPr>
        <p:grpSpPr>
          <a:xfrm>
            <a:off x="1909275" y="6175387"/>
            <a:ext cx="176760" cy="113040"/>
            <a:chOff x="1909275" y="6175387"/>
            <a:chExt cx="176760" cy="11304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13137D66-22A1-4820-983E-2BEC4A508BCC}"/>
                    </a:ext>
                  </a:extLst>
                </p14:cNvPr>
                <p14:cNvContentPartPr/>
                <p14:nvPr/>
              </p14:nvContentPartPr>
              <p14:xfrm>
                <a:off x="1909275" y="6218587"/>
                <a:ext cx="128160" cy="69840"/>
              </p14:xfrm>
            </p:contentPart>
          </mc:Choice>
          <mc:Fallback>
            <p:pic>
              <p:nvPicPr>
                <p:cNvPr id="9" name="Ink 8">
                  <a:extLst>
                    <a:ext uri="{FF2B5EF4-FFF2-40B4-BE49-F238E27FC236}">
                      <a16:creationId xmlns:a16="http://schemas.microsoft.com/office/drawing/2014/main" id="{13137D66-22A1-4820-983E-2BEC4A508BCC}"/>
                    </a:ext>
                  </a:extLst>
                </p:cNvPr>
                <p:cNvPicPr/>
                <p:nvPr/>
              </p:nvPicPr>
              <p:blipFill>
                <a:blip r:embed="rId9"/>
                <a:stretch>
                  <a:fillRect/>
                </a:stretch>
              </p:blipFill>
              <p:spPr>
                <a:xfrm>
                  <a:off x="1900275" y="6209587"/>
                  <a:ext cx="145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7F42303A-A3F5-4F7E-A041-088CD8627095}"/>
                    </a:ext>
                  </a:extLst>
                </p14:cNvPr>
                <p14:cNvContentPartPr/>
                <p14:nvPr/>
              </p14:nvContentPartPr>
              <p14:xfrm>
                <a:off x="1986315" y="6175387"/>
                <a:ext cx="99720" cy="100440"/>
              </p14:xfrm>
            </p:contentPart>
          </mc:Choice>
          <mc:Fallback>
            <p:pic>
              <p:nvPicPr>
                <p:cNvPr id="10" name="Ink 9">
                  <a:extLst>
                    <a:ext uri="{FF2B5EF4-FFF2-40B4-BE49-F238E27FC236}">
                      <a16:creationId xmlns:a16="http://schemas.microsoft.com/office/drawing/2014/main" id="{7F42303A-A3F5-4F7E-A041-088CD8627095}"/>
                    </a:ext>
                  </a:extLst>
                </p:cNvPr>
                <p:cNvPicPr/>
                <p:nvPr/>
              </p:nvPicPr>
              <p:blipFill>
                <a:blip r:embed="rId11"/>
                <a:stretch>
                  <a:fillRect/>
                </a:stretch>
              </p:blipFill>
              <p:spPr>
                <a:xfrm>
                  <a:off x="1977315" y="6166747"/>
                  <a:ext cx="11736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37FEB81-C402-4049-AE85-777095C3DB42}"/>
                  </a:ext>
                </a:extLst>
              </p14:cNvPr>
              <p14:cNvContentPartPr/>
              <p14:nvPr/>
            </p14:nvContentPartPr>
            <p14:xfrm>
              <a:off x="1480515" y="6302107"/>
              <a:ext cx="151560" cy="290880"/>
            </p14:xfrm>
          </p:contentPart>
        </mc:Choice>
        <mc:Fallback>
          <p:pic>
            <p:nvPicPr>
              <p:cNvPr id="11" name="Ink 10">
                <a:extLst>
                  <a:ext uri="{FF2B5EF4-FFF2-40B4-BE49-F238E27FC236}">
                    <a16:creationId xmlns:a16="http://schemas.microsoft.com/office/drawing/2014/main" id="{237FEB81-C402-4049-AE85-777095C3DB42}"/>
                  </a:ext>
                </a:extLst>
              </p:cNvPr>
              <p:cNvPicPr/>
              <p:nvPr/>
            </p:nvPicPr>
            <p:blipFill>
              <a:blip r:embed="rId13"/>
              <a:stretch>
                <a:fillRect/>
              </a:stretch>
            </p:blipFill>
            <p:spPr>
              <a:xfrm>
                <a:off x="1471875" y="6293467"/>
                <a:ext cx="169200" cy="308520"/>
              </a:xfrm>
              <a:prstGeom prst="rect">
                <a:avLst/>
              </a:prstGeom>
            </p:spPr>
          </p:pic>
        </mc:Fallback>
      </mc:AlternateContent>
      <p:grpSp>
        <p:nvGrpSpPr>
          <p:cNvPr id="15" name="Group 14">
            <a:extLst>
              <a:ext uri="{FF2B5EF4-FFF2-40B4-BE49-F238E27FC236}">
                <a16:creationId xmlns:a16="http://schemas.microsoft.com/office/drawing/2014/main" id="{40AEECB0-6088-4E10-9156-9C843ACF7491}"/>
              </a:ext>
            </a:extLst>
          </p:cNvPr>
          <p:cNvGrpSpPr/>
          <p:nvPr/>
        </p:nvGrpSpPr>
        <p:grpSpPr>
          <a:xfrm>
            <a:off x="5924355" y="4362067"/>
            <a:ext cx="475560" cy="276120"/>
            <a:chOff x="5924355" y="4362067"/>
            <a:chExt cx="475560" cy="27612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D06727C-8BF3-4C0E-9960-6E744754D392}"/>
                    </a:ext>
                  </a:extLst>
                </p14:cNvPr>
                <p14:cNvContentPartPr/>
                <p14:nvPr/>
              </p14:nvContentPartPr>
              <p14:xfrm>
                <a:off x="5924355" y="4411387"/>
                <a:ext cx="247680" cy="226800"/>
              </p14:xfrm>
            </p:contentPart>
          </mc:Choice>
          <mc:Fallback>
            <p:pic>
              <p:nvPicPr>
                <p:cNvPr id="13" name="Ink 12">
                  <a:extLst>
                    <a:ext uri="{FF2B5EF4-FFF2-40B4-BE49-F238E27FC236}">
                      <a16:creationId xmlns:a16="http://schemas.microsoft.com/office/drawing/2014/main" id="{8D06727C-8BF3-4C0E-9960-6E744754D392}"/>
                    </a:ext>
                  </a:extLst>
                </p:cNvPr>
                <p:cNvPicPr/>
                <p:nvPr/>
              </p:nvPicPr>
              <p:blipFill>
                <a:blip r:embed="rId15"/>
                <a:stretch>
                  <a:fillRect/>
                </a:stretch>
              </p:blipFill>
              <p:spPr>
                <a:xfrm>
                  <a:off x="5915355" y="4402747"/>
                  <a:ext cx="265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40BB980-25C5-4E1D-843B-6FACE13D3492}"/>
                    </a:ext>
                  </a:extLst>
                </p14:cNvPr>
                <p14:cNvContentPartPr/>
                <p14:nvPr/>
              </p14:nvContentPartPr>
              <p14:xfrm>
                <a:off x="6190035" y="4362067"/>
                <a:ext cx="209880" cy="138240"/>
              </p14:xfrm>
            </p:contentPart>
          </mc:Choice>
          <mc:Fallback>
            <p:pic>
              <p:nvPicPr>
                <p:cNvPr id="14" name="Ink 13">
                  <a:extLst>
                    <a:ext uri="{FF2B5EF4-FFF2-40B4-BE49-F238E27FC236}">
                      <a16:creationId xmlns:a16="http://schemas.microsoft.com/office/drawing/2014/main" id="{D40BB980-25C5-4E1D-843B-6FACE13D3492}"/>
                    </a:ext>
                  </a:extLst>
                </p:cNvPr>
                <p:cNvPicPr/>
                <p:nvPr/>
              </p:nvPicPr>
              <p:blipFill>
                <a:blip r:embed="rId17"/>
                <a:stretch>
                  <a:fillRect/>
                </a:stretch>
              </p:blipFill>
              <p:spPr>
                <a:xfrm>
                  <a:off x="6181395" y="4353067"/>
                  <a:ext cx="227520" cy="155880"/>
                </a:xfrm>
                <a:prstGeom prst="rect">
                  <a:avLst/>
                </a:prstGeom>
              </p:spPr>
            </p:pic>
          </mc:Fallback>
        </mc:AlternateContent>
      </p:grpSp>
      <p:grpSp>
        <p:nvGrpSpPr>
          <p:cNvPr id="29" name="Group 28">
            <a:extLst>
              <a:ext uri="{FF2B5EF4-FFF2-40B4-BE49-F238E27FC236}">
                <a16:creationId xmlns:a16="http://schemas.microsoft.com/office/drawing/2014/main" id="{63FD23AF-CCE2-42C7-BD88-1130B753B254}"/>
              </a:ext>
            </a:extLst>
          </p:cNvPr>
          <p:cNvGrpSpPr/>
          <p:nvPr/>
        </p:nvGrpSpPr>
        <p:grpSpPr>
          <a:xfrm>
            <a:off x="6542115" y="4317427"/>
            <a:ext cx="1871640" cy="357480"/>
            <a:chOff x="6542115" y="4317427"/>
            <a:chExt cx="1871640" cy="35748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322AD4D5-1051-411A-BBE5-2D101795231C}"/>
                    </a:ext>
                  </a:extLst>
                </p14:cNvPr>
                <p14:cNvContentPartPr/>
                <p14:nvPr/>
              </p14:nvContentPartPr>
              <p14:xfrm>
                <a:off x="6542115" y="4354147"/>
                <a:ext cx="243360" cy="177480"/>
              </p14:xfrm>
            </p:contentPart>
          </mc:Choice>
          <mc:Fallback>
            <p:pic>
              <p:nvPicPr>
                <p:cNvPr id="16" name="Ink 15">
                  <a:extLst>
                    <a:ext uri="{FF2B5EF4-FFF2-40B4-BE49-F238E27FC236}">
                      <a16:creationId xmlns:a16="http://schemas.microsoft.com/office/drawing/2014/main" id="{322AD4D5-1051-411A-BBE5-2D101795231C}"/>
                    </a:ext>
                  </a:extLst>
                </p:cNvPr>
                <p:cNvPicPr/>
                <p:nvPr/>
              </p:nvPicPr>
              <p:blipFill>
                <a:blip r:embed="rId19"/>
                <a:stretch>
                  <a:fillRect/>
                </a:stretch>
              </p:blipFill>
              <p:spPr>
                <a:xfrm>
                  <a:off x="6533475" y="4345507"/>
                  <a:ext cx="261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F06D29E7-332D-415B-916F-7DB5DF7CE675}"/>
                    </a:ext>
                  </a:extLst>
                </p14:cNvPr>
                <p14:cNvContentPartPr/>
                <p14:nvPr/>
              </p14:nvContentPartPr>
              <p14:xfrm>
                <a:off x="6732915" y="4374307"/>
                <a:ext cx="360" cy="360"/>
              </p14:xfrm>
            </p:contentPart>
          </mc:Choice>
          <mc:Fallback>
            <p:pic>
              <p:nvPicPr>
                <p:cNvPr id="17" name="Ink 16">
                  <a:extLst>
                    <a:ext uri="{FF2B5EF4-FFF2-40B4-BE49-F238E27FC236}">
                      <a16:creationId xmlns:a16="http://schemas.microsoft.com/office/drawing/2014/main" id="{F06D29E7-332D-415B-916F-7DB5DF7CE675}"/>
                    </a:ext>
                  </a:extLst>
                </p:cNvPr>
                <p:cNvPicPr/>
                <p:nvPr/>
              </p:nvPicPr>
              <p:blipFill>
                <a:blip r:embed="rId21"/>
                <a:stretch>
                  <a:fillRect/>
                </a:stretch>
              </p:blipFill>
              <p:spPr>
                <a:xfrm>
                  <a:off x="6724275" y="43656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860240C-C6F0-448B-9AD5-3F65136FF282}"/>
                    </a:ext>
                  </a:extLst>
                </p14:cNvPr>
                <p14:cNvContentPartPr/>
                <p14:nvPr/>
              </p14:nvContentPartPr>
              <p14:xfrm>
                <a:off x="6827955" y="4452427"/>
                <a:ext cx="123840" cy="77760"/>
              </p14:xfrm>
            </p:contentPart>
          </mc:Choice>
          <mc:Fallback>
            <p:pic>
              <p:nvPicPr>
                <p:cNvPr id="18" name="Ink 17">
                  <a:extLst>
                    <a:ext uri="{FF2B5EF4-FFF2-40B4-BE49-F238E27FC236}">
                      <a16:creationId xmlns:a16="http://schemas.microsoft.com/office/drawing/2014/main" id="{7860240C-C6F0-448B-9AD5-3F65136FF282}"/>
                    </a:ext>
                  </a:extLst>
                </p:cNvPr>
                <p:cNvPicPr/>
                <p:nvPr/>
              </p:nvPicPr>
              <p:blipFill>
                <a:blip r:embed="rId23"/>
                <a:stretch>
                  <a:fillRect/>
                </a:stretch>
              </p:blipFill>
              <p:spPr>
                <a:xfrm>
                  <a:off x="6819315" y="4443787"/>
                  <a:ext cx="141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A9F9AEA-9AFF-4E5E-AAF5-039DBE794DBA}"/>
                    </a:ext>
                  </a:extLst>
                </p14:cNvPr>
                <p14:cNvContentPartPr/>
                <p14:nvPr/>
              </p14:nvContentPartPr>
              <p14:xfrm>
                <a:off x="6986355" y="4447027"/>
                <a:ext cx="236160" cy="227880"/>
              </p14:xfrm>
            </p:contentPart>
          </mc:Choice>
          <mc:Fallback>
            <p:pic>
              <p:nvPicPr>
                <p:cNvPr id="19" name="Ink 18">
                  <a:extLst>
                    <a:ext uri="{FF2B5EF4-FFF2-40B4-BE49-F238E27FC236}">
                      <a16:creationId xmlns:a16="http://schemas.microsoft.com/office/drawing/2014/main" id="{BA9F9AEA-9AFF-4E5E-AAF5-039DBE794DBA}"/>
                    </a:ext>
                  </a:extLst>
                </p:cNvPr>
                <p:cNvPicPr/>
                <p:nvPr/>
              </p:nvPicPr>
              <p:blipFill>
                <a:blip r:embed="rId25"/>
                <a:stretch>
                  <a:fillRect/>
                </a:stretch>
              </p:blipFill>
              <p:spPr>
                <a:xfrm>
                  <a:off x="6977715" y="4438027"/>
                  <a:ext cx="2538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1F9942AC-12BA-495B-AC79-3F83BE3E3DED}"/>
                    </a:ext>
                  </a:extLst>
                </p14:cNvPr>
                <p14:cNvContentPartPr/>
                <p14:nvPr/>
              </p14:nvContentPartPr>
              <p14:xfrm>
                <a:off x="7286235" y="4392667"/>
                <a:ext cx="159120" cy="91080"/>
              </p14:xfrm>
            </p:contentPart>
          </mc:Choice>
          <mc:Fallback>
            <p:pic>
              <p:nvPicPr>
                <p:cNvPr id="20" name="Ink 19">
                  <a:extLst>
                    <a:ext uri="{FF2B5EF4-FFF2-40B4-BE49-F238E27FC236}">
                      <a16:creationId xmlns:a16="http://schemas.microsoft.com/office/drawing/2014/main" id="{1F9942AC-12BA-495B-AC79-3F83BE3E3DED}"/>
                    </a:ext>
                  </a:extLst>
                </p:cNvPr>
                <p:cNvPicPr/>
                <p:nvPr/>
              </p:nvPicPr>
              <p:blipFill>
                <a:blip r:embed="rId27"/>
                <a:stretch>
                  <a:fillRect/>
                </a:stretch>
              </p:blipFill>
              <p:spPr>
                <a:xfrm>
                  <a:off x="7277595" y="4384027"/>
                  <a:ext cx="176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5476F339-F336-4EA3-A119-B866FED3A053}"/>
                    </a:ext>
                  </a:extLst>
                </p14:cNvPr>
                <p14:cNvContentPartPr/>
                <p14:nvPr/>
              </p14:nvContentPartPr>
              <p14:xfrm>
                <a:off x="7476315" y="4322827"/>
                <a:ext cx="74880" cy="298800"/>
              </p14:xfrm>
            </p:contentPart>
          </mc:Choice>
          <mc:Fallback>
            <p:pic>
              <p:nvPicPr>
                <p:cNvPr id="21" name="Ink 20">
                  <a:extLst>
                    <a:ext uri="{FF2B5EF4-FFF2-40B4-BE49-F238E27FC236}">
                      <a16:creationId xmlns:a16="http://schemas.microsoft.com/office/drawing/2014/main" id="{5476F339-F336-4EA3-A119-B866FED3A053}"/>
                    </a:ext>
                  </a:extLst>
                </p:cNvPr>
                <p:cNvPicPr/>
                <p:nvPr/>
              </p:nvPicPr>
              <p:blipFill>
                <a:blip r:embed="rId29"/>
                <a:stretch>
                  <a:fillRect/>
                </a:stretch>
              </p:blipFill>
              <p:spPr>
                <a:xfrm>
                  <a:off x="7467675" y="4313827"/>
                  <a:ext cx="925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6A6311C5-C74E-49FD-8B06-495F98554470}"/>
                    </a:ext>
                  </a:extLst>
                </p14:cNvPr>
                <p14:cNvContentPartPr/>
                <p14:nvPr/>
              </p14:nvContentPartPr>
              <p14:xfrm>
                <a:off x="7556955" y="4344787"/>
                <a:ext cx="36000" cy="275400"/>
              </p14:xfrm>
            </p:contentPart>
          </mc:Choice>
          <mc:Fallback>
            <p:pic>
              <p:nvPicPr>
                <p:cNvPr id="22" name="Ink 21">
                  <a:extLst>
                    <a:ext uri="{FF2B5EF4-FFF2-40B4-BE49-F238E27FC236}">
                      <a16:creationId xmlns:a16="http://schemas.microsoft.com/office/drawing/2014/main" id="{6A6311C5-C74E-49FD-8B06-495F98554470}"/>
                    </a:ext>
                  </a:extLst>
                </p:cNvPr>
                <p:cNvPicPr/>
                <p:nvPr/>
              </p:nvPicPr>
              <p:blipFill>
                <a:blip r:embed="rId31"/>
                <a:stretch>
                  <a:fillRect/>
                </a:stretch>
              </p:blipFill>
              <p:spPr>
                <a:xfrm>
                  <a:off x="7547955" y="4336147"/>
                  <a:ext cx="536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245AF1D5-7F39-48F6-9788-AD11EACDE2FB}"/>
                    </a:ext>
                  </a:extLst>
                </p14:cNvPr>
                <p14:cNvContentPartPr/>
                <p14:nvPr/>
              </p14:nvContentPartPr>
              <p14:xfrm>
                <a:off x="7506195" y="4373587"/>
                <a:ext cx="165600" cy="211680"/>
              </p14:xfrm>
            </p:contentPart>
          </mc:Choice>
          <mc:Fallback>
            <p:pic>
              <p:nvPicPr>
                <p:cNvPr id="23" name="Ink 22">
                  <a:extLst>
                    <a:ext uri="{FF2B5EF4-FFF2-40B4-BE49-F238E27FC236}">
                      <a16:creationId xmlns:a16="http://schemas.microsoft.com/office/drawing/2014/main" id="{245AF1D5-7F39-48F6-9788-AD11EACDE2FB}"/>
                    </a:ext>
                  </a:extLst>
                </p:cNvPr>
                <p:cNvPicPr/>
                <p:nvPr/>
              </p:nvPicPr>
              <p:blipFill>
                <a:blip r:embed="rId33"/>
                <a:stretch>
                  <a:fillRect/>
                </a:stretch>
              </p:blipFill>
              <p:spPr>
                <a:xfrm>
                  <a:off x="7497555" y="4364947"/>
                  <a:ext cx="183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4EFE1B04-F6EA-4E96-A8E0-A81ECF59ED49}"/>
                    </a:ext>
                  </a:extLst>
                </p14:cNvPr>
                <p14:cNvContentPartPr/>
                <p14:nvPr/>
              </p14:nvContentPartPr>
              <p14:xfrm>
                <a:off x="7786635" y="4397707"/>
                <a:ext cx="226800" cy="83880"/>
              </p14:xfrm>
            </p:contentPart>
          </mc:Choice>
          <mc:Fallback>
            <p:pic>
              <p:nvPicPr>
                <p:cNvPr id="24" name="Ink 23">
                  <a:extLst>
                    <a:ext uri="{FF2B5EF4-FFF2-40B4-BE49-F238E27FC236}">
                      <a16:creationId xmlns:a16="http://schemas.microsoft.com/office/drawing/2014/main" id="{4EFE1B04-F6EA-4E96-A8E0-A81ECF59ED49}"/>
                    </a:ext>
                  </a:extLst>
                </p:cNvPr>
                <p:cNvPicPr/>
                <p:nvPr/>
              </p:nvPicPr>
              <p:blipFill>
                <a:blip r:embed="rId35"/>
                <a:stretch>
                  <a:fillRect/>
                </a:stretch>
              </p:blipFill>
              <p:spPr>
                <a:xfrm>
                  <a:off x="7777995" y="4388707"/>
                  <a:ext cx="244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275A35B1-93A3-4B2B-AF53-95A0879D69E9}"/>
                    </a:ext>
                  </a:extLst>
                </p14:cNvPr>
                <p14:cNvContentPartPr/>
                <p14:nvPr/>
              </p14:nvContentPartPr>
              <p14:xfrm>
                <a:off x="7975275" y="4352347"/>
                <a:ext cx="360" cy="360"/>
              </p14:xfrm>
            </p:contentPart>
          </mc:Choice>
          <mc:Fallback>
            <p:pic>
              <p:nvPicPr>
                <p:cNvPr id="25" name="Ink 24">
                  <a:extLst>
                    <a:ext uri="{FF2B5EF4-FFF2-40B4-BE49-F238E27FC236}">
                      <a16:creationId xmlns:a16="http://schemas.microsoft.com/office/drawing/2014/main" id="{275A35B1-93A3-4B2B-AF53-95A0879D69E9}"/>
                    </a:ext>
                  </a:extLst>
                </p:cNvPr>
                <p:cNvPicPr/>
                <p:nvPr/>
              </p:nvPicPr>
              <p:blipFill>
                <a:blip r:embed="rId21"/>
                <a:stretch>
                  <a:fillRect/>
                </a:stretch>
              </p:blipFill>
              <p:spPr>
                <a:xfrm>
                  <a:off x="7966275" y="43433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47156663-F752-4C9C-A608-EAF8B9A99D59}"/>
                    </a:ext>
                  </a:extLst>
                </p14:cNvPr>
                <p14:cNvContentPartPr/>
                <p14:nvPr/>
              </p14:nvContentPartPr>
              <p14:xfrm>
                <a:off x="8045475" y="4383307"/>
                <a:ext cx="109800" cy="64080"/>
              </p14:xfrm>
            </p:contentPart>
          </mc:Choice>
          <mc:Fallback>
            <p:pic>
              <p:nvPicPr>
                <p:cNvPr id="26" name="Ink 25">
                  <a:extLst>
                    <a:ext uri="{FF2B5EF4-FFF2-40B4-BE49-F238E27FC236}">
                      <a16:creationId xmlns:a16="http://schemas.microsoft.com/office/drawing/2014/main" id="{47156663-F752-4C9C-A608-EAF8B9A99D59}"/>
                    </a:ext>
                  </a:extLst>
                </p:cNvPr>
                <p:cNvPicPr/>
                <p:nvPr/>
              </p:nvPicPr>
              <p:blipFill>
                <a:blip r:embed="rId38"/>
                <a:stretch>
                  <a:fillRect/>
                </a:stretch>
              </p:blipFill>
              <p:spPr>
                <a:xfrm>
                  <a:off x="8036475" y="4374667"/>
                  <a:ext cx="127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ED6B0ECE-103A-4CF7-A45F-3D5F37760475}"/>
                    </a:ext>
                  </a:extLst>
                </p14:cNvPr>
                <p14:cNvContentPartPr/>
                <p14:nvPr/>
              </p14:nvContentPartPr>
              <p14:xfrm>
                <a:off x="8170755" y="4341547"/>
                <a:ext cx="87120" cy="86760"/>
              </p14:xfrm>
            </p:contentPart>
          </mc:Choice>
          <mc:Fallback>
            <p:pic>
              <p:nvPicPr>
                <p:cNvPr id="27" name="Ink 26">
                  <a:extLst>
                    <a:ext uri="{FF2B5EF4-FFF2-40B4-BE49-F238E27FC236}">
                      <a16:creationId xmlns:a16="http://schemas.microsoft.com/office/drawing/2014/main" id="{ED6B0ECE-103A-4CF7-A45F-3D5F37760475}"/>
                    </a:ext>
                  </a:extLst>
                </p:cNvPr>
                <p:cNvPicPr/>
                <p:nvPr/>
              </p:nvPicPr>
              <p:blipFill>
                <a:blip r:embed="rId40"/>
                <a:stretch>
                  <a:fillRect/>
                </a:stretch>
              </p:blipFill>
              <p:spPr>
                <a:xfrm>
                  <a:off x="8161755" y="4332907"/>
                  <a:ext cx="104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8B7EB187-5761-47CA-91D6-BDA077808B28}"/>
                    </a:ext>
                  </a:extLst>
                </p14:cNvPr>
                <p14:cNvContentPartPr/>
                <p14:nvPr/>
              </p14:nvContentPartPr>
              <p14:xfrm>
                <a:off x="8322675" y="4317427"/>
                <a:ext cx="91080" cy="131760"/>
              </p14:xfrm>
            </p:contentPart>
          </mc:Choice>
          <mc:Fallback>
            <p:pic>
              <p:nvPicPr>
                <p:cNvPr id="28" name="Ink 27">
                  <a:extLst>
                    <a:ext uri="{FF2B5EF4-FFF2-40B4-BE49-F238E27FC236}">
                      <a16:creationId xmlns:a16="http://schemas.microsoft.com/office/drawing/2014/main" id="{8B7EB187-5761-47CA-91D6-BDA077808B28}"/>
                    </a:ext>
                  </a:extLst>
                </p:cNvPr>
                <p:cNvPicPr/>
                <p:nvPr/>
              </p:nvPicPr>
              <p:blipFill>
                <a:blip r:embed="rId42"/>
                <a:stretch>
                  <a:fillRect/>
                </a:stretch>
              </p:blipFill>
              <p:spPr>
                <a:xfrm>
                  <a:off x="8314035" y="4308787"/>
                  <a:ext cx="108720" cy="149400"/>
                </a:xfrm>
                <a:prstGeom prst="rect">
                  <a:avLst/>
                </a:prstGeom>
              </p:spPr>
            </p:pic>
          </mc:Fallback>
        </mc:AlternateContent>
      </p:grpSp>
    </p:spTree>
    <p:extLst>
      <p:ext uri="{BB962C8B-B14F-4D97-AF65-F5344CB8AC3E}">
        <p14:creationId xmlns:p14="http://schemas.microsoft.com/office/powerpoint/2010/main" val="214468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356-AC9B-44FC-844B-5FF9BC3815A0}"/>
              </a:ext>
            </a:extLst>
          </p:cNvPr>
          <p:cNvSpPr>
            <a:spLocks noGrp="1"/>
          </p:cNvSpPr>
          <p:nvPr>
            <p:ph type="title"/>
          </p:nvPr>
        </p:nvSpPr>
        <p:spPr>
          <a:xfrm>
            <a:off x="0" y="0"/>
            <a:ext cx="10515600" cy="1325563"/>
          </a:xfrm>
        </p:spPr>
        <p:txBody>
          <a:bodyPr/>
          <a:lstStyle/>
          <a:p>
            <a:r>
              <a:rPr lang="en-US"/>
              <a:t>La nitrogénase</a:t>
            </a:r>
          </a:p>
        </p:txBody>
      </p:sp>
      <p:sp>
        <p:nvSpPr>
          <p:cNvPr id="289" name="TextBox 288">
            <a:extLst>
              <a:ext uri="{FF2B5EF4-FFF2-40B4-BE49-F238E27FC236}">
                <a16:creationId xmlns:a16="http://schemas.microsoft.com/office/drawing/2014/main" id="{4EE11D18-4A1B-487F-A09E-691A54E2A73E}"/>
              </a:ext>
            </a:extLst>
          </p:cNvPr>
          <p:cNvSpPr txBox="1"/>
          <p:nvPr/>
        </p:nvSpPr>
        <p:spPr>
          <a:xfrm>
            <a:off x="411061" y="1510018"/>
            <a:ext cx="10009920" cy="369332"/>
          </a:xfrm>
          <a:prstGeom prst="rect">
            <a:avLst/>
          </a:prstGeom>
          <a:noFill/>
        </p:spPr>
        <p:txBody>
          <a:bodyPr wrap="none" rtlCol="0">
            <a:spAutoFit/>
          </a:bodyPr>
          <a:lstStyle/>
          <a:p>
            <a:r>
              <a:rPr lang="en-US"/>
              <a:t>Les bactéries convertissent l’azote moléculaire en ammoniaque (NH3) grace à une enzyme la nitrogénase.</a:t>
            </a:r>
          </a:p>
        </p:txBody>
      </p:sp>
    </p:spTree>
    <p:extLst>
      <p:ext uri="{BB962C8B-B14F-4D97-AF65-F5344CB8AC3E}">
        <p14:creationId xmlns:p14="http://schemas.microsoft.com/office/powerpoint/2010/main" val="183864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B3D877-7169-4591-BD06-AAC2C3C74EDA}"/>
              </a:ext>
            </a:extLst>
          </p:cNvPr>
          <p:cNvPicPr>
            <a:picLocks noChangeAspect="1"/>
          </p:cNvPicPr>
          <p:nvPr/>
        </p:nvPicPr>
        <p:blipFill rotWithShape="1">
          <a:blip r:embed="rId2"/>
          <a:srcRect l="11009" t="10153" r="26858" b="11437"/>
          <a:stretch/>
        </p:blipFill>
        <p:spPr>
          <a:xfrm>
            <a:off x="1241572" y="595618"/>
            <a:ext cx="7575258" cy="5377343"/>
          </a:xfrm>
          <a:prstGeom prst="rect">
            <a:avLst/>
          </a:prstGeom>
        </p:spPr>
      </p:pic>
    </p:spTree>
    <p:extLst>
      <p:ext uri="{BB962C8B-B14F-4D97-AF65-F5344CB8AC3E}">
        <p14:creationId xmlns:p14="http://schemas.microsoft.com/office/powerpoint/2010/main" val="427786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FC45F9-6A94-4326-BF6B-64A06408FA40}"/>
              </a:ext>
            </a:extLst>
          </p:cNvPr>
          <p:cNvPicPr>
            <a:picLocks noChangeAspect="1"/>
          </p:cNvPicPr>
          <p:nvPr/>
        </p:nvPicPr>
        <p:blipFill rotWithShape="1">
          <a:blip r:embed="rId2"/>
          <a:srcRect l="8739" t="16147" b="4709"/>
          <a:stretch/>
        </p:blipFill>
        <p:spPr>
          <a:xfrm>
            <a:off x="532701" y="511729"/>
            <a:ext cx="11126598" cy="5427678"/>
          </a:xfrm>
          <a:prstGeom prst="rect">
            <a:avLst/>
          </a:prstGeom>
        </p:spPr>
      </p:pic>
    </p:spTree>
    <p:extLst>
      <p:ext uri="{BB962C8B-B14F-4D97-AF65-F5344CB8AC3E}">
        <p14:creationId xmlns:p14="http://schemas.microsoft.com/office/powerpoint/2010/main" val="268275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356-AC9B-44FC-844B-5FF9BC3815A0}"/>
              </a:ext>
            </a:extLst>
          </p:cNvPr>
          <p:cNvSpPr>
            <a:spLocks noGrp="1"/>
          </p:cNvSpPr>
          <p:nvPr>
            <p:ph type="title"/>
          </p:nvPr>
        </p:nvSpPr>
        <p:spPr>
          <a:xfrm>
            <a:off x="0" y="0"/>
            <a:ext cx="10515600" cy="1325563"/>
          </a:xfrm>
        </p:spPr>
        <p:txBody>
          <a:bodyPr/>
          <a:lstStyle/>
          <a:p>
            <a:r>
              <a:rPr lang="en-US"/>
              <a:t>La nitrogénase</a:t>
            </a:r>
          </a:p>
        </p:txBody>
      </p:sp>
      <p:sp>
        <p:nvSpPr>
          <p:cNvPr id="4" name="TextBox 3">
            <a:extLst>
              <a:ext uri="{FF2B5EF4-FFF2-40B4-BE49-F238E27FC236}">
                <a16:creationId xmlns:a16="http://schemas.microsoft.com/office/drawing/2014/main" id="{6F005309-6D3C-461F-AD60-7FF82C4E9AE4}"/>
              </a:ext>
            </a:extLst>
          </p:cNvPr>
          <p:cNvSpPr txBox="1"/>
          <p:nvPr/>
        </p:nvSpPr>
        <p:spPr>
          <a:xfrm>
            <a:off x="411061" y="1510018"/>
            <a:ext cx="11526473" cy="4247317"/>
          </a:xfrm>
          <a:prstGeom prst="rect">
            <a:avLst/>
          </a:prstGeom>
          <a:noFill/>
        </p:spPr>
        <p:txBody>
          <a:bodyPr wrap="square" rtlCol="0">
            <a:spAutoFit/>
          </a:bodyPr>
          <a:lstStyle/>
          <a:p>
            <a:r>
              <a:rPr lang="en-US"/>
              <a:t>Les bactéries convertissent l’azote moléculaire en ammoniaque (NH3) grace à une enzyme la nitrogénase.</a:t>
            </a:r>
          </a:p>
          <a:p>
            <a:r>
              <a:rPr lang="en-US"/>
              <a:t>= complexe enzymatique formé de 2 métalloprotéines</a:t>
            </a:r>
          </a:p>
          <a:p>
            <a:endParaRPr lang="en-US"/>
          </a:p>
          <a:p>
            <a:pPr marL="285750" indent="-285750">
              <a:buFontTx/>
              <a:buChar char="-"/>
            </a:pPr>
            <a:r>
              <a:rPr lang="en-US"/>
              <a:t>Dinitrogénase reductase</a:t>
            </a:r>
          </a:p>
          <a:p>
            <a:r>
              <a:rPr lang="en-US"/>
              <a:t>= homodimère de deux chaines identiques contenant 4Fe4S</a:t>
            </a:r>
          </a:p>
          <a:p>
            <a:r>
              <a:rPr lang="en-US"/>
              <a:t>Role: transférer les e- de molécules réduites (ferredoxine, flavodoxine) sur la reductase. Le transfert d’e- requiert de l’énergie provenant de l’hydrolyse de l’ATP. L’hydrolyse de l’ATP induit un changement conformationnel du complexe Nitrogénase en rapprochant la reductase de la dinitrogénase afin de faciliter le transfert des e- entre les enzymes.</a:t>
            </a:r>
          </a:p>
          <a:p>
            <a:pPr marL="285750" indent="-285750">
              <a:buFontTx/>
              <a:buChar char="-"/>
            </a:pPr>
            <a:endParaRPr lang="en-US"/>
          </a:p>
          <a:p>
            <a:pPr marL="285750" indent="-285750">
              <a:buFontTx/>
              <a:buChar char="-"/>
            </a:pPr>
            <a:r>
              <a:rPr lang="en-US"/>
              <a:t>Dinitrogénase </a:t>
            </a:r>
          </a:p>
          <a:p>
            <a:r>
              <a:rPr lang="en-US"/>
              <a:t>= hétérotétramere constitué de deux chaines </a:t>
            </a:r>
            <a:r>
              <a:rPr lang="en-US">
                <a:sym typeface="Symbol" panose="05050102010706020507" pitchFamily="18" charset="2"/>
              </a:rPr>
              <a:t> (59 kDa) et deux chaines  (54 kDa) et contenant des centres FeS et des centres</a:t>
            </a:r>
            <a:r>
              <a:rPr lang="en-US"/>
              <a:t> à fer, soufre et molybdène (Fe-Mo-Co).</a:t>
            </a:r>
          </a:p>
          <a:p>
            <a:r>
              <a:rPr lang="en-US"/>
              <a:t>Variations sur les nitrogénases à cofacteurs à molybdène (Fe-Mo-Co) = nitrogenase alternatives à vanadium (Fe-V-Co), ou iron-only nitrogenase (Fe-Fe-Co) </a:t>
            </a:r>
          </a:p>
          <a:p>
            <a:r>
              <a:rPr lang="en-US"/>
              <a:t>Mo-nitrogenase (genes </a:t>
            </a:r>
            <a:r>
              <a:rPr lang="en-US" i="1"/>
              <a:t>nif</a:t>
            </a:r>
            <a:r>
              <a:rPr lang="en-US"/>
              <a:t>), V-nitrogenase (genes </a:t>
            </a:r>
            <a:r>
              <a:rPr lang="en-US" i="1"/>
              <a:t>vnf</a:t>
            </a:r>
            <a:r>
              <a:rPr lang="en-US"/>
              <a:t>), Fe-nitrogenase (</a:t>
            </a:r>
            <a:r>
              <a:rPr lang="en-US" i="1"/>
              <a:t>anf</a:t>
            </a:r>
            <a:r>
              <a:rPr lang="en-US"/>
              <a:t> genes)</a:t>
            </a:r>
          </a:p>
        </p:txBody>
      </p:sp>
      <p:grpSp>
        <p:nvGrpSpPr>
          <p:cNvPr id="22" name="Group 21">
            <a:extLst>
              <a:ext uri="{FF2B5EF4-FFF2-40B4-BE49-F238E27FC236}">
                <a16:creationId xmlns:a16="http://schemas.microsoft.com/office/drawing/2014/main" id="{956F554A-5E87-4784-BF9E-B3DAB73B9A95}"/>
              </a:ext>
            </a:extLst>
          </p:cNvPr>
          <p:cNvGrpSpPr/>
          <p:nvPr/>
        </p:nvGrpSpPr>
        <p:grpSpPr>
          <a:xfrm>
            <a:off x="8647035" y="5344147"/>
            <a:ext cx="2661480" cy="816120"/>
            <a:chOff x="8647035" y="5344147"/>
            <a:chExt cx="2661480" cy="81612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1675D37-F2A0-4CC5-836C-69BD03186DBE}"/>
                    </a:ext>
                  </a:extLst>
                </p14:cNvPr>
                <p14:cNvContentPartPr/>
                <p14:nvPr/>
              </p14:nvContentPartPr>
              <p14:xfrm>
                <a:off x="8713995" y="5394547"/>
                <a:ext cx="70560" cy="210240"/>
              </p14:xfrm>
            </p:contentPart>
          </mc:Choice>
          <mc:Fallback>
            <p:pic>
              <p:nvPicPr>
                <p:cNvPr id="3" name="Ink 2">
                  <a:extLst>
                    <a:ext uri="{FF2B5EF4-FFF2-40B4-BE49-F238E27FC236}">
                      <a16:creationId xmlns:a16="http://schemas.microsoft.com/office/drawing/2014/main" id="{51675D37-F2A0-4CC5-836C-69BD03186DBE}"/>
                    </a:ext>
                  </a:extLst>
                </p:cNvPr>
                <p:cNvPicPr/>
                <p:nvPr/>
              </p:nvPicPr>
              <p:blipFill>
                <a:blip r:embed="rId3"/>
                <a:stretch>
                  <a:fillRect/>
                </a:stretch>
              </p:blipFill>
              <p:spPr>
                <a:xfrm>
                  <a:off x="8705355" y="5385547"/>
                  <a:ext cx="88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C73CEA0C-C3F2-47C7-9A35-5CEA58134A02}"/>
                    </a:ext>
                  </a:extLst>
                </p14:cNvPr>
                <p14:cNvContentPartPr/>
                <p14:nvPr/>
              </p14:nvContentPartPr>
              <p14:xfrm>
                <a:off x="8647035" y="5344147"/>
                <a:ext cx="201960" cy="268200"/>
              </p14:xfrm>
            </p:contentPart>
          </mc:Choice>
          <mc:Fallback>
            <p:pic>
              <p:nvPicPr>
                <p:cNvPr id="5" name="Ink 4">
                  <a:extLst>
                    <a:ext uri="{FF2B5EF4-FFF2-40B4-BE49-F238E27FC236}">
                      <a16:creationId xmlns:a16="http://schemas.microsoft.com/office/drawing/2014/main" id="{C73CEA0C-C3F2-47C7-9A35-5CEA58134A02}"/>
                    </a:ext>
                  </a:extLst>
                </p:cNvPr>
                <p:cNvPicPr/>
                <p:nvPr/>
              </p:nvPicPr>
              <p:blipFill>
                <a:blip r:embed="rId5"/>
                <a:stretch>
                  <a:fillRect/>
                </a:stretch>
              </p:blipFill>
              <p:spPr>
                <a:xfrm>
                  <a:off x="8638035" y="5335507"/>
                  <a:ext cx="2196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07BB5C0A-3B65-4269-B667-1A4FF75A3D8B}"/>
                    </a:ext>
                  </a:extLst>
                </p14:cNvPr>
                <p14:cNvContentPartPr/>
                <p14:nvPr/>
              </p14:nvContentPartPr>
              <p14:xfrm>
                <a:off x="8852955" y="5400307"/>
                <a:ext cx="174960" cy="232920"/>
              </p14:xfrm>
            </p:contentPart>
          </mc:Choice>
          <mc:Fallback>
            <p:pic>
              <p:nvPicPr>
                <p:cNvPr id="6" name="Ink 5">
                  <a:extLst>
                    <a:ext uri="{FF2B5EF4-FFF2-40B4-BE49-F238E27FC236}">
                      <a16:creationId xmlns:a16="http://schemas.microsoft.com/office/drawing/2014/main" id="{07BB5C0A-3B65-4269-B667-1A4FF75A3D8B}"/>
                    </a:ext>
                  </a:extLst>
                </p:cNvPr>
                <p:cNvPicPr/>
                <p:nvPr/>
              </p:nvPicPr>
              <p:blipFill>
                <a:blip r:embed="rId7"/>
                <a:stretch>
                  <a:fillRect/>
                </a:stretch>
              </p:blipFill>
              <p:spPr>
                <a:xfrm>
                  <a:off x="8843955" y="5391667"/>
                  <a:ext cx="1926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9915E9D-286F-4C90-B583-08BD43B983AD}"/>
                    </a:ext>
                  </a:extLst>
                </p14:cNvPr>
                <p14:cNvContentPartPr/>
                <p14:nvPr/>
              </p14:nvContentPartPr>
              <p14:xfrm>
                <a:off x="9052035" y="5528107"/>
                <a:ext cx="122400" cy="83160"/>
              </p14:xfrm>
            </p:contentPart>
          </mc:Choice>
          <mc:Fallback>
            <p:pic>
              <p:nvPicPr>
                <p:cNvPr id="7" name="Ink 6">
                  <a:extLst>
                    <a:ext uri="{FF2B5EF4-FFF2-40B4-BE49-F238E27FC236}">
                      <a16:creationId xmlns:a16="http://schemas.microsoft.com/office/drawing/2014/main" id="{D9915E9D-286F-4C90-B583-08BD43B983AD}"/>
                    </a:ext>
                  </a:extLst>
                </p:cNvPr>
                <p:cNvPicPr/>
                <p:nvPr/>
              </p:nvPicPr>
              <p:blipFill>
                <a:blip r:embed="rId9"/>
                <a:stretch>
                  <a:fillRect/>
                </a:stretch>
              </p:blipFill>
              <p:spPr>
                <a:xfrm>
                  <a:off x="9043035" y="5519467"/>
                  <a:ext cx="140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016A4337-7327-4452-9584-D3D26F54322B}"/>
                    </a:ext>
                  </a:extLst>
                </p14:cNvPr>
                <p14:cNvContentPartPr/>
                <p14:nvPr/>
              </p14:nvContentPartPr>
              <p14:xfrm>
                <a:off x="9220515" y="5398507"/>
                <a:ext cx="417600" cy="360360"/>
              </p14:xfrm>
            </p:contentPart>
          </mc:Choice>
          <mc:Fallback>
            <p:pic>
              <p:nvPicPr>
                <p:cNvPr id="8" name="Ink 7">
                  <a:extLst>
                    <a:ext uri="{FF2B5EF4-FFF2-40B4-BE49-F238E27FC236}">
                      <a16:creationId xmlns:a16="http://schemas.microsoft.com/office/drawing/2014/main" id="{016A4337-7327-4452-9584-D3D26F54322B}"/>
                    </a:ext>
                  </a:extLst>
                </p:cNvPr>
                <p:cNvPicPr/>
                <p:nvPr/>
              </p:nvPicPr>
              <p:blipFill>
                <a:blip r:embed="rId11"/>
                <a:stretch>
                  <a:fillRect/>
                </a:stretch>
              </p:blipFill>
              <p:spPr>
                <a:xfrm>
                  <a:off x="9211875" y="5389507"/>
                  <a:ext cx="4352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54A34E6-BDA1-4B73-841D-FBD0CB70524F}"/>
                    </a:ext>
                  </a:extLst>
                </p14:cNvPr>
                <p14:cNvContentPartPr/>
                <p14:nvPr/>
              </p14:nvContentPartPr>
              <p14:xfrm>
                <a:off x="9657915" y="5489947"/>
                <a:ext cx="468000" cy="152280"/>
              </p14:xfrm>
            </p:contentPart>
          </mc:Choice>
          <mc:Fallback>
            <p:pic>
              <p:nvPicPr>
                <p:cNvPr id="9" name="Ink 8">
                  <a:extLst>
                    <a:ext uri="{FF2B5EF4-FFF2-40B4-BE49-F238E27FC236}">
                      <a16:creationId xmlns:a16="http://schemas.microsoft.com/office/drawing/2014/main" id="{454A34E6-BDA1-4B73-841D-FBD0CB70524F}"/>
                    </a:ext>
                  </a:extLst>
                </p:cNvPr>
                <p:cNvPicPr/>
                <p:nvPr/>
              </p:nvPicPr>
              <p:blipFill>
                <a:blip r:embed="rId13"/>
                <a:stretch>
                  <a:fillRect/>
                </a:stretch>
              </p:blipFill>
              <p:spPr>
                <a:xfrm>
                  <a:off x="9649275" y="5480947"/>
                  <a:ext cx="485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F4E4DB5C-E4FF-4B88-9F76-8BCD84AAAF6B}"/>
                    </a:ext>
                  </a:extLst>
                </p14:cNvPr>
                <p14:cNvContentPartPr/>
                <p14:nvPr/>
              </p14:nvContentPartPr>
              <p14:xfrm>
                <a:off x="10094595" y="5412547"/>
                <a:ext cx="350640" cy="153360"/>
              </p14:xfrm>
            </p:contentPart>
          </mc:Choice>
          <mc:Fallback>
            <p:pic>
              <p:nvPicPr>
                <p:cNvPr id="10" name="Ink 9">
                  <a:extLst>
                    <a:ext uri="{FF2B5EF4-FFF2-40B4-BE49-F238E27FC236}">
                      <a16:creationId xmlns:a16="http://schemas.microsoft.com/office/drawing/2014/main" id="{F4E4DB5C-E4FF-4B88-9F76-8BCD84AAAF6B}"/>
                    </a:ext>
                  </a:extLst>
                </p:cNvPr>
                <p:cNvPicPr/>
                <p:nvPr/>
              </p:nvPicPr>
              <p:blipFill>
                <a:blip r:embed="rId15"/>
                <a:stretch>
                  <a:fillRect/>
                </a:stretch>
              </p:blipFill>
              <p:spPr>
                <a:xfrm>
                  <a:off x="10085595" y="5403547"/>
                  <a:ext cx="368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D04F0DA-2CB0-4829-B148-8F564DFF53D1}"/>
                    </a:ext>
                  </a:extLst>
                </p14:cNvPr>
                <p14:cNvContentPartPr/>
                <p14:nvPr/>
              </p14:nvContentPartPr>
              <p14:xfrm>
                <a:off x="10443795" y="5459707"/>
                <a:ext cx="491040" cy="98280"/>
              </p14:xfrm>
            </p:contentPart>
          </mc:Choice>
          <mc:Fallback>
            <p:pic>
              <p:nvPicPr>
                <p:cNvPr id="12" name="Ink 11">
                  <a:extLst>
                    <a:ext uri="{FF2B5EF4-FFF2-40B4-BE49-F238E27FC236}">
                      <a16:creationId xmlns:a16="http://schemas.microsoft.com/office/drawing/2014/main" id="{2D04F0DA-2CB0-4829-B148-8F564DFF53D1}"/>
                    </a:ext>
                  </a:extLst>
                </p:cNvPr>
                <p:cNvPicPr/>
                <p:nvPr/>
              </p:nvPicPr>
              <p:blipFill>
                <a:blip r:embed="rId17"/>
                <a:stretch>
                  <a:fillRect/>
                </a:stretch>
              </p:blipFill>
              <p:spPr>
                <a:xfrm>
                  <a:off x="10435155" y="5450707"/>
                  <a:ext cx="508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CE9265A-7B5D-4A5F-B3E4-D8A54EAB893A}"/>
                    </a:ext>
                  </a:extLst>
                </p14:cNvPr>
                <p14:cNvContentPartPr/>
                <p14:nvPr/>
              </p14:nvContentPartPr>
              <p14:xfrm>
                <a:off x="10930875" y="5451067"/>
                <a:ext cx="370800" cy="136440"/>
              </p14:xfrm>
            </p:contentPart>
          </mc:Choice>
          <mc:Fallback>
            <p:pic>
              <p:nvPicPr>
                <p:cNvPr id="13" name="Ink 12">
                  <a:extLst>
                    <a:ext uri="{FF2B5EF4-FFF2-40B4-BE49-F238E27FC236}">
                      <a16:creationId xmlns:a16="http://schemas.microsoft.com/office/drawing/2014/main" id="{4CE9265A-7B5D-4A5F-B3E4-D8A54EAB893A}"/>
                    </a:ext>
                  </a:extLst>
                </p:cNvPr>
                <p:cNvPicPr/>
                <p:nvPr/>
              </p:nvPicPr>
              <p:blipFill>
                <a:blip r:embed="rId19"/>
                <a:stretch>
                  <a:fillRect/>
                </a:stretch>
              </p:blipFill>
              <p:spPr>
                <a:xfrm>
                  <a:off x="10922235" y="5442067"/>
                  <a:ext cx="388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8BF4686-9D26-4D18-A6CB-6C6EA659FF98}"/>
                    </a:ext>
                  </a:extLst>
                </p14:cNvPr>
                <p14:cNvContentPartPr/>
                <p14:nvPr/>
              </p14:nvContentPartPr>
              <p14:xfrm>
                <a:off x="10076595" y="5943907"/>
                <a:ext cx="61560" cy="216360"/>
              </p14:xfrm>
            </p:contentPart>
          </mc:Choice>
          <mc:Fallback>
            <p:pic>
              <p:nvPicPr>
                <p:cNvPr id="14" name="Ink 13">
                  <a:extLst>
                    <a:ext uri="{FF2B5EF4-FFF2-40B4-BE49-F238E27FC236}">
                      <a16:creationId xmlns:a16="http://schemas.microsoft.com/office/drawing/2014/main" id="{48BF4686-9D26-4D18-A6CB-6C6EA659FF98}"/>
                    </a:ext>
                  </a:extLst>
                </p:cNvPr>
                <p:cNvPicPr/>
                <p:nvPr/>
              </p:nvPicPr>
              <p:blipFill>
                <a:blip r:embed="rId21"/>
                <a:stretch>
                  <a:fillRect/>
                </a:stretch>
              </p:blipFill>
              <p:spPr>
                <a:xfrm>
                  <a:off x="10067595" y="5935267"/>
                  <a:ext cx="79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402B348-9201-4EB5-95BF-DDE4B3F29C48}"/>
                    </a:ext>
                  </a:extLst>
                </p14:cNvPr>
                <p14:cNvContentPartPr/>
                <p14:nvPr/>
              </p14:nvContentPartPr>
              <p14:xfrm>
                <a:off x="10045995" y="5877667"/>
                <a:ext cx="164160" cy="125280"/>
              </p14:xfrm>
            </p:contentPart>
          </mc:Choice>
          <mc:Fallback>
            <p:pic>
              <p:nvPicPr>
                <p:cNvPr id="15" name="Ink 14">
                  <a:extLst>
                    <a:ext uri="{FF2B5EF4-FFF2-40B4-BE49-F238E27FC236}">
                      <a16:creationId xmlns:a16="http://schemas.microsoft.com/office/drawing/2014/main" id="{0402B348-9201-4EB5-95BF-DDE4B3F29C48}"/>
                    </a:ext>
                  </a:extLst>
                </p:cNvPr>
                <p:cNvPicPr/>
                <p:nvPr/>
              </p:nvPicPr>
              <p:blipFill>
                <a:blip r:embed="rId23"/>
                <a:stretch>
                  <a:fillRect/>
                </a:stretch>
              </p:blipFill>
              <p:spPr>
                <a:xfrm>
                  <a:off x="10036995" y="5869027"/>
                  <a:ext cx="181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37E45F6E-396A-4572-96C1-1B14707DF2E0}"/>
                    </a:ext>
                  </a:extLst>
                </p14:cNvPr>
                <p14:cNvContentPartPr/>
                <p14:nvPr/>
              </p14:nvContentPartPr>
              <p14:xfrm>
                <a:off x="10214115" y="5808187"/>
                <a:ext cx="691200" cy="155880"/>
              </p14:xfrm>
            </p:contentPart>
          </mc:Choice>
          <mc:Fallback>
            <p:pic>
              <p:nvPicPr>
                <p:cNvPr id="16" name="Ink 15">
                  <a:extLst>
                    <a:ext uri="{FF2B5EF4-FFF2-40B4-BE49-F238E27FC236}">
                      <a16:creationId xmlns:a16="http://schemas.microsoft.com/office/drawing/2014/main" id="{37E45F6E-396A-4572-96C1-1B14707DF2E0}"/>
                    </a:ext>
                  </a:extLst>
                </p:cNvPr>
                <p:cNvPicPr/>
                <p:nvPr/>
              </p:nvPicPr>
              <p:blipFill>
                <a:blip r:embed="rId25"/>
                <a:stretch>
                  <a:fillRect/>
                </a:stretch>
              </p:blipFill>
              <p:spPr>
                <a:xfrm>
                  <a:off x="10205115" y="5799547"/>
                  <a:ext cx="708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6FAD5647-4FAE-4793-835C-DCF29759749A}"/>
                    </a:ext>
                  </a:extLst>
                </p14:cNvPr>
                <p14:cNvContentPartPr/>
                <p14:nvPr/>
              </p14:nvContentPartPr>
              <p14:xfrm>
                <a:off x="10925835" y="5774347"/>
                <a:ext cx="159120" cy="151920"/>
              </p14:xfrm>
            </p:contentPart>
          </mc:Choice>
          <mc:Fallback>
            <p:pic>
              <p:nvPicPr>
                <p:cNvPr id="17" name="Ink 16">
                  <a:extLst>
                    <a:ext uri="{FF2B5EF4-FFF2-40B4-BE49-F238E27FC236}">
                      <a16:creationId xmlns:a16="http://schemas.microsoft.com/office/drawing/2014/main" id="{6FAD5647-4FAE-4793-835C-DCF29759749A}"/>
                    </a:ext>
                  </a:extLst>
                </p:cNvPr>
                <p:cNvPicPr/>
                <p:nvPr/>
              </p:nvPicPr>
              <p:blipFill>
                <a:blip r:embed="rId27"/>
                <a:stretch>
                  <a:fillRect/>
                </a:stretch>
              </p:blipFill>
              <p:spPr>
                <a:xfrm>
                  <a:off x="10916835" y="5765347"/>
                  <a:ext cx="176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4503E9C9-6F79-4CEF-90D2-CFE52D9A22EC}"/>
                    </a:ext>
                  </a:extLst>
                </p14:cNvPr>
                <p14:cNvContentPartPr/>
                <p14:nvPr/>
              </p14:nvContentPartPr>
              <p14:xfrm>
                <a:off x="11021235" y="5747347"/>
                <a:ext cx="133920" cy="108360"/>
              </p14:xfrm>
            </p:contentPart>
          </mc:Choice>
          <mc:Fallback>
            <p:pic>
              <p:nvPicPr>
                <p:cNvPr id="18" name="Ink 17">
                  <a:extLst>
                    <a:ext uri="{FF2B5EF4-FFF2-40B4-BE49-F238E27FC236}">
                      <a16:creationId xmlns:a16="http://schemas.microsoft.com/office/drawing/2014/main" id="{4503E9C9-6F79-4CEF-90D2-CFE52D9A22EC}"/>
                    </a:ext>
                  </a:extLst>
                </p:cNvPr>
                <p:cNvPicPr/>
                <p:nvPr/>
              </p:nvPicPr>
              <p:blipFill>
                <a:blip r:embed="rId29"/>
                <a:stretch>
                  <a:fillRect/>
                </a:stretch>
              </p:blipFill>
              <p:spPr>
                <a:xfrm>
                  <a:off x="11012235" y="5738707"/>
                  <a:ext cx="151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5B666C77-8A9B-4D7B-A56E-BF3CB2BA19D5}"/>
                    </a:ext>
                  </a:extLst>
                </p14:cNvPr>
                <p14:cNvContentPartPr/>
                <p14:nvPr/>
              </p14:nvContentPartPr>
              <p14:xfrm>
                <a:off x="10828275" y="5767507"/>
                <a:ext cx="187560" cy="11880"/>
              </p14:xfrm>
            </p:contentPart>
          </mc:Choice>
          <mc:Fallback>
            <p:pic>
              <p:nvPicPr>
                <p:cNvPr id="19" name="Ink 18">
                  <a:extLst>
                    <a:ext uri="{FF2B5EF4-FFF2-40B4-BE49-F238E27FC236}">
                      <a16:creationId xmlns:a16="http://schemas.microsoft.com/office/drawing/2014/main" id="{5B666C77-8A9B-4D7B-A56E-BF3CB2BA19D5}"/>
                    </a:ext>
                  </a:extLst>
                </p:cNvPr>
                <p:cNvPicPr/>
                <p:nvPr/>
              </p:nvPicPr>
              <p:blipFill>
                <a:blip r:embed="rId31"/>
                <a:stretch>
                  <a:fillRect/>
                </a:stretch>
              </p:blipFill>
              <p:spPr>
                <a:xfrm>
                  <a:off x="10819275" y="5758867"/>
                  <a:ext cx="205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D7B6A4C5-AC5C-4851-BB5B-ACF7B1F3959E}"/>
                    </a:ext>
                  </a:extLst>
                </p14:cNvPr>
                <p14:cNvContentPartPr/>
                <p14:nvPr/>
              </p14:nvContentPartPr>
              <p14:xfrm>
                <a:off x="11108715" y="5789107"/>
                <a:ext cx="199800" cy="137160"/>
              </p14:xfrm>
            </p:contentPart>
          </mc:Choice>
          <mc:Fallback>
            <p:pic>
              <p:nvPicPr>
                <p:cNvPr id="20" name="Ink 19">
                  <a:extLst>
                    <a:ext uri="{FF2B5EF4-FFF2-40B4-BE49-F238E27FC236}">
                      <a16:creationId xmlns:a16="http://schemas.microsoft.com/office/drawing/2014/main" id="{D7B6A4C5-AC5C-4851-BB5B-ACF7B1F3959E}"/>
                    </a:ext>
                  </a:extLst>
                </p:cNvPr>
                <p:cNvPicPr/>
                <p:nvPr/>
              </p:nvPicPr>
              <p:blipFill>
                <a:blip r:embed="rId33"/>
                <a:stretch>
                  <a:fillRect/>
                </a:stretch>
              </p:blipFill>
              <p:spPr>
                <a:xfrm>
                  <a:off x="11100075" y="5780107"/>
                  <a:ext cx="217440" cy="154800"/>
                </a:xfrm>
                <a:prstGeom prst="rect">
                  <a:avLst/>
                </a:prstGeom>
              </p:spPr>
            </p:pic>
          </mc:Fallback>
        </mc:AlternateContent>
      </p:grpSp>
    </p:spTree>
    <p:extLst>
      <p:ext uri="{BB962C8B-B14F-4D97-AF65-F5344CB8AC3E}">
        <p14:creationId xmlns:p14="http://schemas.microsoft.com/office/powerpoint/2010/main" val="283853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64">
            <a:extLst>
              <a:ext uri="{FF2B5EF4-FFF2-40B4-BE49-F238E27FC236}">
                <a16:creationId xmlns:a16="http://schemas.microsoft.com/office/drawing/2014/main" id="{075E1554-9114-45A6-AB9B-DD97173CF2EC}"/>
              </a:ext>
            </a:extLst>
          </p:cNvPr>
          <p:cNvSpPr>
            <a:spLocks noGrp="1"/>
          </p:cNvSpPr>
          <p:nvPr>
            <p:ph type="title"/>
          </p:nvPr>
        </p:nvSpPr>
        <p:spPr>
          <a:xfrm>
            <a:off x="889233" y="461395"/>
            <a:ext cx="9932565" cy="1325563"/>
          </a:xfrm>
        </p:spPr>
        <p:txBody>
          <a:bodyPr>
            <a:normAutofit fontScale="90000"/>
          </a:bodyPr>
          <a:lstStyle/>
          <a:p>
            <a:r>
              <a:rPr lang="en-US" sz="3600">
                <a:latin typeface="+mn-lt"/>
              </a:rPr>
              <a:t>Bilan global de la reaction catalysée par la nitrogénase:</a:t>
            </a:r>
            <a:br>
              <a:rPr lang="en-US" sz="3600">
                <a:latin typeface="+mn-lt"/>
              </a:rPr>
            </a:br>
            <a:br>
              <a:rPr lang="en-US" sz="3600">
                <a:latin typeface="+mn-lt"/>
              </a:rPr>
            </a:br>
            <a:r>
              <a:rPr lang="en-US" sz="3600">
                <a:latin typeface="+mn-lt"/>
              </a:rPr>
              <a:t>N</a:t>
            </a:r>
            <a:r>
              <a:rPr lang="en-US" sz="3600" baseline="-25000">
                <a:latin typeface="+mn-lt"/>
              </a:rPr>
              <a:t>2</a:t>
            </a:r>
            <a:r>
              <a:rPr lang="en-US" sz="3600">
                <a:latin typeface="+mn-lt"/>
              </a:rPr>
              <a:t> + 8 H</a:t>
            </a:r>
            <a:r>
              <a:rPr lang="en-US" sz="3600" baseline="30000">
                <a:latin typeface="+mn-lt"/>
              </a:rPr>
              <a:t>+</a:t>
            </a:r>
            <a:r>
              <a:rPr lang="en-US" sz="3600">
                <a:latin typeface="+mn-lt"/>
              </a:rPr>
              <a:t> + 8 e- + 16 ATP  </a:t>
            </a:r>
            <a:r>
              <a:rPr lang="en-US" sz="3600">
                <a:latin typeface="+mn-lt"/>
                <a:sym typeface="Symbol" panose="05050102010706020507" pitchFamily="18" charset="2"/>
              </a:rPr>
              <a:t>  2 NH</a:t>
            </a:r>
            <a:r>
              <a:rPr lang="en-US" sz="3600" baseline="-25000">
                <a:latin typeface="+mn-lt"/>
                <a:sym typeface="Symbol" panose="05050102010706020507" pitchFamily="18" charset="2"/>
              </a:rPr>
              <a:t>3</a:t>
            </a:r>
            <a:r>
              <a:rPr lang="en-US" sz="3600">
                <a:latin typeface="+mn-lt"/>
                <a:sym typeface="Symbol" panose="05050102010706020507" pitchFamily="18" charset="2"/>
              </a:rPr>
              <a:t> + H</a:t>
            </a:r>
            <a:r>
              <a:rPr lang="en-US" sz="3600" baseline="-25000">
                <a:latin typeface="+mn-lt"/>
                <a:sym typeface="Symbol" panose="05050102010706020507" pitchFamily="18" charset="2"/>
              </a:rPr>
              <a:t>2</a:t>
            </a:r>
            <a:r>
              <a:rPr lang="en-US" sz="3600">
                <a:latin typeface="+mn-lt"/>
                <a:sym typeface="Symbol" panose="05050102010706020507" pitchFamily="18" charset="2"/>
              </a:rPr>
              <a:t> + 16 ADP + 16 Pi</a:t>
            </a:r>
            <a:endParaRPr lang="en-US" sz="3600">
              <a:latin typeface="+mn-lt"/>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F2F9D76-B14D-45A9-8672-1AFDE96644DD}"/>
                  </a:ext>
                </a:extLst>
              </p14:cNvPr>
              <p14:cNvContentPartPr/>
              <p14:nvPr/>
            </p14:nvContentPartPr>
            <p14:xfrm>
              <a:off x="830715" y="1198027"/>
              <a:ext cx="654480" cy="636120"/>
            </p14:xfrm>
          </p:contentPart>
        </mc:Choice>
        <mc:Fallback>
          <p:pic>
            <p:nvPicPr>
              <p:cNvPr id="2" name="Ink 1">
                <a:extLst>
                  <a:ext uri="{FF2B5EF4-FFF2-40B4-BE49-F238E27FC236}">
                    <a16:creationId xmlns:a16="http://schemas.microsoft.com/office/drawing/2014/main" id="{1F2F9D76-B14D-45A9-8672-1AFDE96644DD}"/>
                  </a:ext>
                </a:extLst>
              </p:cNvPr>
              <p:cNvPicPr/>
              <p:nvPr/>
            </p:nvPicPr>
            <p:blipFill>
              <a:blip r:embed="rId3"/>
              <a:stretch>
                <a:fillRect/>
              </a:stretch>
            </p:blipFill>
            <p:spPr>
              <a:xfrm>
                <a:off x="821715" y="1189387"/>
                <a:ext cx="67212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E8D74CA-04D0-494A-865E-61F2DB31E49E}"/>
                  </a:ext>
                </a:extLst>
              </p14:cNvPr>
              <p14:cNvContentPartPr/>
              <p14:nvPr/>
            </p14:nvContentPartPr>
            <p14:xfrm>
              <a:off x="5688195" y="1592227"/>
              <a:ext cx="866160" cy="246600"/>
            </p14:xfrm>
          </p:contentPart>
        </mc:Choice>
        <mc:Fallback>
          <p:pic>
            <p:nvPicPr>
              <p:cNvPr id="3" name="Ink 2">
                <a:extLst>
                  <a:ext uri="{FF2B5EF4-FFF2-40B4-BE49-F238E27FC236}">
                    <a16:creationId xmlns:a16="http://schemas.microsoft.com/office/drawing/2014/main" id="{CE8D74CA-04D0-494A-865E-61F2DB31E49E}"/>
                  </a:ext>
                </a:extLst>
              </p:cNvPr>
              <p:cNvPicPr/>
              <p:nvPr/>
            </p:nvPicPr>
            <p:blipFill>
              <a:blip r:embed="rId5"/>
              <a:stretch>
                <a:fillRect/>
              </a:stretch>
            </p:blipFill>
            <p:spPr>
              <a:xfrm>
                <a:off x="5679555" y="1583227"/>
                <a:ext cx="883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5F52782-EB4E-4146-A244-3D86FF97AF3B}"/>
                  </a:ext>
                </a:extLst>
              </p14:cNvPr>
              <p14:cNvContentPartPr/>
              <p14:nvPr/>
            </p14:nvContentPartPr>
            <p14:xfrm>
              <a:off x="5625915" y="1149067"/>
              <a:ext cx="952560" cy="578880"/>
            </p14:xfrm>
          </p:contentPart>
        </mc:Choice>
        <mc:Fallback>
          <p:pic>
            <p:nvPicPr>
              <p:cNvPr id="4" name="Ink 3">
                <a:extLst>
                  <a:ext uri="{FF2B5EF4-FFF2-40B4-BE49-F238E27FC236}">
                    <a16:creationId xmlns:a16="http://schemas.microsoft.com/office/drawing/2014/main" id="{D5F52782-EB4E-4146-A244-3D86FF97AF3B}"/>
                  </a:ext>
                </a:extLst>
              </p:cNvPr>
              <p:cNvPicPr/>
              <p:nvPr/>
            </p:nvPicPr>
            <p:blipFill>
              <a:blip r:embed="rId7"/>
              <a:stretch>
                <a:fillRect/>
              </a:stretch>
            </p:blipFill>
            <p:spPr>
              <a:xfrm>
                <a:off x="5616915" y="1140427"/>
                <a:ext cx="97020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5B84B86-00EB-4951-8A31-894CFB2DEC56}"/>
                  </a:ext>
                </a:extLst>
              </p14:cNvPr>
              <p14:cNvContentPartPr/>
              <p14:nvPr/>
            </p14:nvContentPartPr>
            <p14:xfrm>
              <a:off x="3853275" y="1104427"/>
              <a:ext cx="1190520" cy="669240"/>
            </p14:xfrm>
          </p:contentPart>
        </mc:Choice>
        <mc:Fallback>
          <p:pic>
            <p:nvPicPr>
              <p:cNvPr id="5" name="Ink 4">
                <a:extLst>
                  <a:ext uri="{FF2B5EF4-FFF2-40B4-BE49-F238E27FC236}">
                    <a16:creationId xmlns:a16="http://schemas.microsoft.com/office/drawing/2014/main" id="{75B84B86-00EB-4951-8A31-894CFB2DEC56}"/>
                  </a:ext>
                </a:extLst>
              </p:cNvPr>
              <p:cNvPicPr/>
              <p:nvPr/>
            </p:nvPicPr>
            <p:blipFill>
              <a:blip r:embed="rId9"/>
              <a:stretch>
                <a:fillRect/>
              </a:stretch>
            </p:blipFill>
            <p:spPr>
              <a:xfrm>
                <a:off x="3844275" y="1095787"/>
                <a:ext cx="1208160" cy="686880"/>
              </a:xfrm>
              <a:prstGeom prst="rect">
                <a:avLst/>
              </a:prstGeom>
            </p:spPr>
          </p:pic>
        </mc:Fallback>
      </mc:AlternateContent>
      <p:grpSp>
        <p:nvGrpSpPr>
          <p:cNvPr id="19" name="Group 18">
            <a:extLst>
              <a:ext uri="{FF2B5EF4-FFF2-40B4-BE49-F238E27FC236}">
                <a16:creationId xmlns:a16="http://schemas.microsoft.com/office/drawing/2014/main" id="{A8B8A883-3D4D-441D-A87E-307C2A12BDC3}"/>
              </a:ext>
            </a:extLst>
          </p:cNvPr>
          <p:cNvGrpSpPr/>
          <p:nvPr/>
        </p:nvGrpSpPr>
        <p:grpSpPr>
          <a:xfrm>
            <a:off x="4174035" y="1864747"/>
            <a:ext cx="250200" cy="246600"/>
            <a:chOff x="4174035" y="1864747"/>
            <a:chExt cx="250200" cy="246600"/>
          </a:xfrm>
        </p:grpSpPr>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29A3AE5D-3AAA-48C6-97AE-5F7251340A3F}"/>
                    </a:ext>
                  </a:extLst>
                </p14:cNvPr>
                <p14:cNvContentPartPr/>
                <p14:nvPr/>
              </p14:nvContentPartPr>
              <p14:xfrm>
                <a:off x="4174035" y="1864747"/>
                <a:ext cx="250200" cy="117720"/>
              </p14:xfrm>
            </p:contentPart>
          </mc:Choice>
          <mc:Fallback>
            <p:pic>
              <p:nvPicPr>
                <p:cNvPr id="6" name="Ink 5">
                  <a:extLst>
                    <a:ext uri="{FF2B5EF4-FFF2-40B4-BE49-F238E27FC236}">
                      <a16:creationId xmlns:a16="http://schemas.microsoft.com/office/drawing/2014/main" id="{29A3AE5D-3AAA-48C6-97AE-5F7251340A3F}"/>
                    </a:ext>
                  </a:extLst>
                </p:cNvPr>
                <p:cNvPicPr/>
                <p:nvPr/>
              </p:nvPicPr>
              <p:blipFill>
                <a:blip r:embed="rId11"/>
                <a:stretch>
                  <a:fillRect/>
                </a:stretch>
              </p:blipFill>
              <p:spPr>
                <a:xfrm>
                  <a:off x="4165035" y="1855747"/>
                  <a:ext cx="267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5DAAFE1D-8641-493A-8E99-1187465BDD2A}"/>
                    </a:ext>
                  </a:extLst>
                </p14:cNvPr>
                <p14:cNvContentPartPr/>
                <p14:nvPr/>
              </p14:nvContentPartPr>
              <p14:xfrm>
                <a:off x="4330635" y="1870147"/>
                <a:ext cx="18000" cy="241200"/>
              </p14:xfrm>
            </p:contentPart>
          </mc:Choice>
          <mc:Fallback>
            <p:pic>
              <p:nvPicPr>
                <p:cNvPr id="7" name="Ink 6">
                  <a:extLst>
                    <a:ext uri="{FF2B5EF4-FFF2-40B4-BE49-F238E27FC236}">
                      <a16:creationId xmlns:a16="http://schemas.microsoft.com/office/drawing/2014/main" id="{5DAAFE1D-8641-493A-8E99-1187465BDD2A}"/>
                    </a:ext>
                  </a:extLst>
                </p:cNvPr>
                <p:cNvPicPr/>
                <p:nvPr/>
              </p:nvPicPr>
              <p:blipFill>
                <a:blip r:embed="rId13"/>
                <a:stretch>
                  <a:fillRect/>
                </a:stretch>
              </p:blipFill>
              <p:spPr>
                <a:xfrm>
                  <a:off x="4321635" y="1861147"/>
                  <a:ext cx="35640" cy="258840"/>
                </a:xfrm>
                <a:prstGeom prst="rect">
                  <a:avLst/>
                </a:prstGeom>
              </p:spPr>
            </p:pic>
          </mc:Fallback>
        </mc:AlternateContent>
      </p:grpSp>
      <p:grpSp>
        <p:nvGrpSpPr>
          <p:cNvPr id="18" name="Group 17">
            <a:extLst>
              <a:ext uri="{FF2B5EF4-FFF2-40B4-BE49-F238E27FC236}">
                <a16:creationId xmlns:a16="http://schemas.microsoft.com/office/drawing/2014/main" id="{250A3D80-7095-42A7-ACD0-F02C72EAF19F}"/>
              </a:ext>
            </a:extLst>
          </p:cNvPr>
          <p:cNvGrpSpPr/>
          <p:nvPr/>
        </p:nvGrpSpPr>
        <p:grpSpPr>
          <a:xfrm>
            <a:off x="3909795" y="2311507"/>
            <a:ext cx="1087920" cy="672840"/>
            <a:chOff x="3909795" y="2311507"/>
            <a:chExt cx="1087920" cy="672840"/>
          </a:xfrm>
        </p:grpSpPr>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C13761FC-98B7-4549-AB01-35C6B32C2CE1}"/>
                    </a:ext>
                  </a:extLst>
                </p14:cNvPr>
                <p14:cNvContentPartPr/>
                <p14:nvPr/>
              </p14:nvContentPartPr>
              <p14:xfrm>
                <a:off x="4014915" y="2486827"/>
                <a:ext cx="167400" cy="35280"/>
              </p14:xfrm>
            </p:contentPart>
          </mc:Choice>
          <mc:Fallback>
            <p:pic>
              <p:nvPicPr>
                <p:cNvPr id="8" name="Ink 7">
                  <a:extLst>
                    <a:ext uri="{FF2B5EF4-FFF2-40B4-BE49-F238E27FC236}">
                      <a16:creationId xmlns:a16="http://schemas.microsoft.com/office/drawing/2014/main" id="{C13761FC-98B7-4549-AB01-35C6B32C2CE1}"/>
                    </a:ext>
                  </a:extLst>
                </p:cNvPr>
                <p:cNvPicPr/>
                <p:nvPr/>
              </p:nvPicPr>
              <p:blipFill>
                <a:blip r:embed="rId15"/>
                <a:stretch>
                  <a:fillRect/>
                </a:stretch>
              </p:blipFill>
              <p:spPr>
                <a:xfrm>
                  <a:off x="4006275" y="2477827"/>
                  <a:ext cx="185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6D9CA673-6666-43F6-BBBC-C9CF78E69020}"/>
                    </a:ext>
                  </a:extLst>
                </p14:cNvPr>
                <p14:cNvContentPartPr/>
                <p14:nvPr/>
              </p14:nvContentPartPr>
              <p14:xfrm>
                <a:off x="4077555" y="2396827"/>
                <a:ext cx="67320" cy="172080"/>
              </p14:xfrm>
            </p:contentPart>
          </mc:Choice>
          <mc:Fallback>
            <p:pic>
              <p:nvPicPr>
                <p:cNvPr id="9" name="Ink 8">
                  <a:extLst>
                    <a:ext uri="{FF2B5EF4-FFF2-40B4-BE49-F238E27FC236}">
                      <a16:creationId xmlns:a16="http://schemas.microsoft.com/office/drawing/2014/main" id="{6D9CA673-6666-43F6-BBBC-C9CF78E69020}"/>
                    </a:ext>
                  </a:extLst>
                </p:cNvPr>
                <p:cNvPicPr/>
                <p:nvPr/>
              </p:nvPicPr>
              <p:blipFill>
                <a:blip r:embed="rId17"/>
                <a:stretch>
                  <a:fillRect/>
                </a:stretch>
              </p:blipFill>
              <p:spPr>
                <a:xfrm>
                  <a:off x="4068915" y="2387827"/>
                  <a:ext cx="84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8686526F-DB50-4BA7-B2A2-6168C5A30692}"/>
                    </a:ext>
                  </a:extLst>
                </p14:cNvPr>
                <p14:cNvContentPartPr/>
                <p14:nvPr/>
              </p14:nvContentPartPr>
              <p14:xfrm>
                <a:off x="4231995" y="2329507"/>
                <a:ext cx="116640" cy="150840"/>
              </p14:xfrm>
            </p:contentPart>
          </mc:Choice>
          <mc:Fallback>
            <p:pic>
              <p:nvPicPr>
                <p:cNvPr id="10" name="Ink 9">
                  <a:extLst>
                    <a:ext uri="{FF2B5EF4-FFF2-40B4-BE49-F238E27FC236}">
                      <a16:creationId xmlns:a16="http://schemas.microsoft.com/office/drawing/2014/main" id="{8686526F-DB50-4BA7-B2A2-6168C5A30692}"/>
                    </a:ext>
                  </a:extLst>
                </p:cNvPr>
                <p:cNvPicPr/>
                <p:nvPr/>
              </p:nvPicPr>
              <p:blipFill>
                <a:blip r:embed="rId19"/>
                <a:stretch>
                  <a:fillRect/>
                </a:stretch>
              </p:blipFill>
              <p:spPr>
                <a:xfrm>
                  <a:off x="4223355" y="2320867"/>
                  <a:ext cx="134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9E7EF7ED-A0FC-48E6-8905-483B193863B4}"/>
                    </a:ext>
                  </a:extLst>
                </p14:cNvPr>
                <p14:cNvContentPartPr/>
                <p14:nvPr/>
              </p14:nvContentPartPr>
              <p14:xfrm>
                <a:off x="4380315" y="2311507"/>
                <a:ext cx="138240" cy="156600"/>
              </p14:xfrm>
            </p:contentPart>
          </mc:Choice>
          <mc:Fallback>
            <p:pic>
              <p:nvPicPr>
                <p:cNvPr id="11" name="Ink 10">
                  <a:extLst>
                    <a:ext uri="{FF2B5EF4-FFF2-40B4-BE49-F238E27FC236}">
                      <a16:creationId xmlns:a16="http://schemas.microsoft.com/office/drawing/2014/main" id="{9E7EF7ED-A0FC-48E6-8905-483B193863B4}"/>
                    </a:ext>
                  </a:extLst>
                </p:cNvPr>
                <p:cNvPicPr/>
                <p:nvPr/>
              </p:nvPicPr>
              <p:blipFill>
                <a:blip r:embed="rId21"/>
                <a:stretch>
                  <a:fillRect/>
                </a:stretch>
              </p:blipFill>
              <p:spPr>
                <a:xfrm>
                  <a:off x="4371675" y="2302867"/>
                  <a:ext cx="155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796F5BEF-E36B-472C-9F2D-2C718ADC2F5D}"/>
                    </a:ext>
                  </a:extLst>
                </p14:cNvPr>
                <p14:cNvContentPartPr/>
                <p14:nvPr/>
              </p14:nvContentPartPr>
              <p14:xfrm>
                <a:off x="3973155" y="2748187"/>
                <a:ext cx="330480" cy="236160"/>
              </p14:xfrm>
            </p:contentPart>
          </mc:Choice>
          <mc:Fallback>
            <p:pic>
              <p:nvPicPr>
                <p:cNvPr id="12" name="Ink 11">
                  <a:extLst>
                    <a:ext uri="{FF2B5EF4-FFF2-40B4-BE49-F238E27FC236}">
                      <a16:creationId xmlns:a16="http://schemas.microsoft.com/office/drawing/2014/main" id="{796F5BEF-E36B-472C-9F2D-2C718ADC2F5D}"/>
                    </a:ext>
                  </a:extLst>
                </p:cNvPr>
                <p:cNvPicPr/>
                <p:nvPr/>
              </p:nvPicPr>
              <p:blipFill>
                <a:blip r:embed="rId23"/>
                <a:stretch>
                  <a:fillRect/>
                </a:stretch>
              </p:blipFill>
              <p:spPr>
                <a:xfrm>
                  <a:off x="3964155" y="2739187"/>
                  <a:ext cx="348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C7FE4D79-595F-41D6-AC37-EFD5FA18892E}"/>
                    </a:ext>
                  </a:extLst>
                </p14:cNvPr>
                <p14:cNvContentPartPr/>
                <p14:nvPr/>
              </p14:nvContentPartPr>
              <p14:xfrm>
                <a:off x="4332075" y="2694187"/>
                <a:ext cx="230040" cy="86760"/>
              </p14:xfrm>
            </p:contentPart>
          </mc:Choice>
          <mc:Fallback>
            <p:pic>
              <p:nvPicPr>
                <p:cNvPr id="13" name="Ink 12">
                  <a:extLst>
                    <a:ext uri="{FF2B5EF4-FFF2-40B4-BE49-F238E27FC236}">
                      <a16:creationId xmlns:a16="http://schemas.microsoft.com/office/drawing/2014/main" id="{C7FE4D79-595F-41D6-AC37-EFD5FA18892E}"/>
                    </a:ext>
                  </a:extLst>
                </p:cNvPr>
                <p:cNvPicPr/>
                <p:nvPr/>
              </p:nvPicPr>
              <p:blipFill>
                <a:blip r:embed="rId25"/>
                <a:stretch>
                  <a:fillRect/>
                </a:stretch>
              </p:blipFill>
              <p:spPr>
                <a:xfrm>
                  <a:off x="4323075" y="2685547"/>
                  <a:ext cx="247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B2243A3D-D38C-421C-B559-673A96620E92}"/>
                    </a:ext>
                  </a:extLst>
                </p14:cNvPr>
                <p14:cNvContentPartPr/>
                <p14:nvPr/>
              </p14:nvContentPartPr>
              <p14:xfrm>
                <a:off x="4546635" y="2624347"/>
                <a:ext cx="207000" cy="226440"/>
              </p14:xfrm>
            </p:contentPart>
          </mc:Choice>
          <mc:Fallback>
            <p:pic>
              <p:nvPicPr>
                <p:cNvPr id="14" name="Ink 13">
                  <a:extLst>
                    <a:ext uri="{FF2B5EF4-FFF2-40B4-BE49-F238E27FC236}">
                      <a16:creationId xmlns:a16="http://schemas.microsoft.com/office/drawing/2014/main" id="{B2243A3D-D38C-421C-B559-673A96620E92}"/>
                    </a:ext>
                  </a:extLst>
                </p:cNvPr>
                <p:cNvPicPr/>
                <p:nvPr/>
              </p:nvPicPr>
              <p:blipFill>
                <a:blip r:embed="rId27"/>
                <a:stretch>
                  <a:fillRect/>
                </a:stretch>
              </p:blipFill>
              <p:spPr>
                <a:xfrm>
                  <a:off x="4537635" y="2615707"/>
                  <a:ext cx="224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BD650AC2-50BB-4448-BBAC-575F73791B25}"/>
                    </a:ext>
                  </a:extLst>
                </p14:cNvPr>
                <p14:cNvContentPartPr/>
                <p14:nvPr/>
              </p14:nvContentPartPr>
              <p14:xfrm>
                <a:off x="4661475" y="2563147"/>
                <a:ext cx="28080" cy="10440"/>
              </p14:xfrm>
            </p:contentPart>
          </mc:Choice>
          <mc:Fallback>
            <p:pic>
              <p:nvPicPr>
                <p:cNvPr id="15" name="Ink 14">
                  <a:extLst>
                    <a:ext uri="{FF2B5EF4-FFF2-40B4-BE49-F238E27FC236}">
                      <a16:creationId xmlns:a16="http://schemas.microsoft.com/office/drawing/2014/main" id="{BD650AC2-50BB-4448-BBAC-575F73791B25}"/>
                    </a:ext>
                  </a:extLst>
                </p:cNvPr>
                <p:cNvPicPr/>
                <p:nvPr/>
              </p:nvPicPr>
              <p:blipFill>
                <a:blip r:embed="rId29"/>
                <a:stretch>
                  <a:fillRect/>
                </a:stretch>
              </p:blipFill>
              <p:spPr>
                <a:xfrm>
                  <a:off x="4652835" y="2554507"/>
                  <a:ext cx="45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FAF539A0-9E01-4444-8BDA-7A715149B6AC}"/>
                    </a:ext>
                  </a:extLst>
                </p14:cNvPr>
                <p14:cNvContentPartPr/>
                <p14:nvPr/>
              </p14:nvContentPartPr>
              <p14:xfrm>
                <a:off x="4770555" y="2538307"/>
                <a:ext cx="227160" cy="75600"/>
              </p14:xfrm>
            </p:contentPart>
          </mc:Choice>
          <mc:Fallback>
            <p:pic>
              <p:nvPicPr>
                <p:cNvPr id="16" name="Ink 15">
                  <a:extLst>
                    <a:ext uri="{FF2B5EF4-FFF2-40B4-BE49-F238E27FC236}">
                      <a16:creationId xmlns:a16="http://schemas.microsoft.com/office/drawing/2014/main" id="{FAF539A0-9E01-4444-8BDA-7A715149B6AC}"/>
                    </a:ext>
                  </a:extLst>
                </p:cNvPr>
                <p:cNvPicPr/>
                <p:nvPr/>
              </p:nvPicPr>
              <p:blipFill>
                <a:blip r:embed="rId31"/>
                <a:stretch>
                  <a:fillRect/>
                </a:stretch>
              </p:blipFill>
              <p:spPr>
                <a:xfrm>
                  <a:off x="4761555" y="2529307"/>
                  <a:ext cx="244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Ink 16">
                  <a:extLst>
                    <a:ext uri="{FF2B5EF4-FFF2-40B4-BE49-F238E27FC236}">
                      <a16:creationId xmlns:a16="http://schemas.microsoft.com/office/drawing/2014/main" id="{8A022262-09DA-416D-8A7E-E384E7BDA619}"/>
                    </a:ext>
                  </a:extLst>
                </p14:cNvPr>
                <p14:cNvContentPartPr/>
                <p14:nvPr/>
              </p14:nvContentPartPr>
              <p14:xfrm>
                <a:off x="3909795" y="2834947"/>
                <a:ext cx="20520" cy="119880"/>
              </p14:xfrm>
            </p:contentPart>
          </mc:Choice>
          <mc:Fallback>
            <p:pic>
              <p:nvPicPr>
                <p:cNvPr id="17" name="Ink 16">
                  <a:extLst>
                    <a:ext uri="{FF2B5EF4-FFF2-40B4-BE49-F238E27FC236}">
                      <a16:creationId xmlns:a16="http://schemas.microsoft.com/office/drawing/2014/main" id="{8A022262-09DA-416D-8A7E-E384E7BDA619}"/>
                    </a:ext>
                  </a:extLst>
                </p:cNvPr>
                <p:cNvPicPr/>
                <p:nvPr/>
              </p:nvPicPr>
              <p:blipFill>
                <a:blip r:embed="rId33"/>
                <a:stretch>
                  <a:fillRect/>
                </a:stretch>
              </p:blipFill>
              <p:spPr>
                <a:xfrm>
                  <a:off x="3901155" y="2826307"/>
                  <a:ext cx="3816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1C4157C9-4025-425A-A22B-02CD64B80526}"/>
                  </a:ext>
                </a:extLst>
              </p14:cNvPr>
              <p14:cNvContentPartPr/>
              <p14:nvPr/>
            </p14:nvContentPartPr>
            <p14:xfrm>
              <a:off x="6931995" y="1138267"/>
              <a:ext cx="715320" cy="836280"/>
            </p14:xfrm>
          </p:contentPart>
        </mc:Choice>
        <mc:Fallback>
          <p:pic>
            <p:nvPicPr>
              <p:cNvPr id="20" name="Ink 19">
                <a:extLst>
                  <a:ext uri="{FF2B5EF4-FFF2-40B4-BE49-F238E27FC236}">
                    <a16:creationId xmlns:a16="http://schemas.microsoft.com/office/drawing/2014/main" id="{1C4157C9-4025-425A-A22B-02CD64B80526}"/>
                  </a:ext>
                </a:extLst>
              </p:cNvPr>
              <p:cNvPicPr/>
              <p:nvPr/>
            </p:nvPicPr>
            <p:blipFill>
              <a:blip r:embed="rId35"/>
              <a:stretch>
                <a:fillRect/>
              </a:stretch>
            </p:blipFill>
            <p:spPr>
              <a:xfrm>
                <a:off x="6922995" y="1129267"/>
                <a:ext cx="732960" cy="853920"/>
              </a:xfrm>
              <a:prstGeom prst="rect">
                <a:avLst/>
              </a:prstGeom>
            </p:spPr>
          </p:pic>
        </mc:Fallback>
      </mc:AlternateContent>
    </p:spTree>
    <p:extLst>
      <p:ext uri="{BB962C8B-B14F-4D97-AF65-F5344CB8AC3E}">
        <p14:creationId xmlns:p14="http://schemas.microsoft.com/office/powerpoint/2010/main" val="57666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356-AC9B-44FC-844B-5FF9BC3815A0}"/>
              </a:ext>
            </a:extLst>
          </p:cNvPr>
          <p:cNvSpPr>
            <a:spLocks noGrp="1"/>
          </p:cNvSpPr>
          <p:nvPr>
            <p:ph type="title"/>
          </p:nvPr>
        </p:nvSpPr>
        <p:spPr>
          <a:xfrm>
            <a:off x="0" y="0"/>
            <a:ext cx="10515600" cy="1325563"/>
          </a:xfrm>
        </p:spPr>
        <p:txBody>
          <a:bodyPr/>
          <a:lstStyle/>
          <a:p>
            <a:r>
              <a:rPr lang="en-US"/>
              <a:t>La nitrogénase</a:t>
            </a:r>
          </a:p>
        </p:txBody>
      </p:sp>
      <p:sp>
        <p:nvSpPr>
          <p:cNvPr id="79" name="TextBox 78">
            <a:extLst>
              <a:ext uri="{FF2B5EF4-FFF2-40B4-BE49-F238E27FC236}">
                <a16:creationId xmlns:a16="http://schemas.microsoft.com/office/drawing/2014/main" id="{5EDED858-0B5E-4B0A-90C7-09B4801836DC}"/>
              </a:ext>
            </a:extLst>
          </p:cNvPr>
          <p:cNvSpPr txBox="1"/>
          <p:nvPr/>
        </p:nvSpPr>
        <p:spPr>
          <a:xfrm>
            <a:off x="427840" y="1635853"/>
            <a:ext cx="11551640" cy="1477328"/>
          </a:xfrm>
          <a:prstGeom prst="rect">
            <a:avLst/>
          </a:prstGeom>
          <a:noFill/>
        </p:spPr>
        <p:txBody>
          <a:bodyPr wrap="square" rtlCol="0">
            <a:spAutoFit/>
          </a:bodyPr>
          <a:lstStyle/>
          <a:p>
            <a:pPr marL="285750" indent="-285750">
              <a:buFontTx/>
              <a:buChar char="-"/>
            </a:pPr>
            <a:r>
              <a:rPr lang="en-US"/>
              <a:t>Pour fonctionner la nitrogénase doit subir un changement conformationnel consommateur d’ATP qui la rend apte à oxyder la ferredoxine et à transférer les e- captés sur la dinitrogénase</a:t>
            </a:r>
          </a:p>
          <a:p>
            <a:pPr marL="285750" indent="-285750">
              <a:buFontTx/>
              <a:buChar char="-"/>
            </a:pPr>
            <a:r>
              <a:rPr lang="en-US" b="0" i="0">
                <a:solidFill>
                  <a:srgbClr val="202122"/>
                </a:solidFill>
                <a:effectLst/>
              </a:rPr>
              <a:t>La dinitrogénase, par l’intermédiaire du cofacteur à Mo va transférer les e- sur le N2</a:t>
            </a:r>
          </a:p>
          <a:p>
            <a:pPr marL="285750" indent="-285750">
              <a:buFontTx/>
              <a:buChar char="-"/>
            </a:pPr>
            <a:r>
              <a:rPr lang="en-US">
                <a:solidFill>
                  <a:srgbClr val="202122"/>
                </a:solidFill>
              </a:rPr>
              <a:t>La reduction de l’azote nécessite 6 cycles réactionnels (1 e- est transféré par cycle)</a:t>
            </a:r>
          </a:p>
          <a:p>
            <a:pPr marL="285750" indent="-285750">
              <a:buFontTx/>
              <a:buChar char="-"/>
            </a:pPr>
            <a:r>
              <a:rPr lang="en-US" b="0" i="0">
                <a:solidFill>
                  <a:srgbClr val="202122"/>
                </a:solidFill>
                <a:effectLst/>
              </a:rPr>
              <a:t>2 e- supplémentaire sont nécessaires pour former le dihydrogène (hydrogène moléculaire).</a:t>
            </a:r>
          </a:p>
        </p:txBody>
      </p:sp>
      <mc:AlternateContent xmlns:mc="http://schemas.openxmlformats.org/markup-compatibility/2006">
        <mc:Choice xmlns:p14="http://schemas.microsoft.com/office/powerpoint/2010/main" Requires="p14">
          <p:contentPart p14:bwMode="auto" r:id="rId2">
            <p14:nvContentPartPr>
              <p14:cNvPr id="19" name="Ink 18">
                <a:extLst>
                  <a:ext uri="{FF2B5EF4-FFF2-40B4-BE49-F238E27FC236}">
                    <a16:creationId xmlns:a16="http://schemas.microsoft.com/office/drawing/2014/main" id="{460008ED-1468-451E-9403-70F125734D5A}"/>
                  </a:ext>
                </a:extLst>
              </p14:cNvPr>
              <p14:cNvContentPartPr/>
              <p14:nvPr/>
            </p14:nvContentPartPr>
            <p14:xfrm>
              <a:off x="1769235" y="3467467"/>
              <a:ext cx="1775880" cy="2482200"/>
            </p14:xfrm>
          </p:contentPart>
        </mc:Choice>
        <mc:Fallback>
          <p:pic>
            <p:nvPicPr>
              <p:cNvPr id="19" name="Ink 18">
                <a:extLst>
                  <a:ext uri="{FF2B5EF4-FFF2-40B4-BE49-F238E27FC236}">
                    <a16:creationId xmlns:a16="http://schemas.microsoft.com/office/drawing/2014/main" id="{460008ED-1468-451E-9403-70F125734D5A}"/>
                  </a:ext>
                </a:extLst>
              </p:cNvPr>
              <p:cNvPicPr/>
              <p:nvPr/>
            </p:nvPicPr>
            <p:blipFill>
              <a:blip r:embed="rId3"/>
              <a:stretch>
                <a:fillRect/>
              </a:stretch>
            </p:blipFill>
            <p:spPr>
              <a:xfrm>
                <a:off x="1760235" y="3458827"/>
                <a:ext cx="1793520" cy="2499840"/>
              </a:xfrm>
              <a:prstGeom prst="rect">
                <a:avLst/>
              </a:prstGeom>
            </p:spPr>
          </p:pic>
        </mc:Fallback>
      </mc:AlternateContent>
      <p:grpSp>
        <p:nvGrpSpPr>
          <p:cNvPr id="22" name="Group 21">
            <a:extLst>
              <a:ext uri="{FF2B5EF4-FFF2-40B4-BE49-F238E27FC236}">
                <a16:creationId xmlns:a16="http://schemas.microsoft.com/office/drawing/2014/main" id="{BDE64797-D965-4BD3-AD71-7844BE2D389F}"/>
              </a:ext>
            </a:extLst>
          </p:cNvPr>
          <p:cNvGrpSpPr/>
          <p:nvPr/>
        </p:nvGrpSpPr>
        <p:grpSpPr>
          <a:xfrm>
            <a:off x="2146515" y="3373147"/>
            <a:ext cx="1927800" cy="2550600"/>
            <a:chOff x="2146515" y="3373147"/>
            <a:chExt cx="1927800" cy="25506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1B40032-478B-4C09-942C-6DAA259882CF}"/>
                    </a:ext>
                  </a:extLst>
                </p14:cNvPr>
                <p14:cNvContentPartPr/>
                <p14:nvPr/>
              </p14:nvContentPartPr>
              <p14:xfrm>
                <a:off x="2146515" y="3900907"/>
                <a:ext cx="129960" cy="180720"/>
              </p14:xfrm>
            </p:contentPart>
          </mc:Choice>
          <mc:Fallback>
            <p:pic>
              <p:nvPicPr>
                <p:cNvPr id="3" name="Ink 2">
                  <a:extLst>
                    <a:ext uri="{FF2B5EF4-FFF2-40B4-BE49-F238E27FC236}">
                      <a16:creationId xmlns:a16="http://schemas.microsoft.com/office/drawing/2014/main" id="{E1B40032-478B-4C09-942C-6DAA259882CF}"/>
                    </a:ext>
                  </a:extLst>
                </p:cNvPr>
                <p:cNvPicPr/>
                <p:nvPr/>
              </p:nvPicPr>
              <p:blipFill>
                <a:blip r:embed="rId5"/>
                <a:stretch>
                  <a:fillRect/>
                </a:stretch>
              </p:blipFill>
              <p:spPr>
                <a:xfrm>
                  <a:off x="2137875" y="3892267"/>
                  <a:ext cx="147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362F38D-B857-420B-8466-792C0FAD9034}"/>
                    </a:ext>
                  </a:extLst>
                </p14:cNvPr>
                <p14:cNvContentPartPr/>
                <p14:nvPr/>
              </p14:nvContentPartPr>
              <p14:xfrm>
                <a:off x="2297715" y="3895147"/>
                <a:ext cx="63000" cy="125280"/>
              </p14:xfrm>
            </p:contentPart>
          </mc:Choice>
          <mc:Fallback>
            <p:pic>
              <p:nvPicPr>
                <p:cNvPr id="4" name="Ink 3">
                  <a:extLst>
                    <a:ext uri="{FF2B5EF4-FFF2-40B4-BE49-F238E27FC236}">
                      <a16:creationId xmlns:a16="http://schemas.microsoft.com/office/drawing/2014/main" id="{D362F38D-B857-420B-8466-792C0FAD9034}"/>
                    </a:ext>
                  </a:extLst>
                </p:cNvPr>
                <p:cNvPicPr/>
                <p:nvPr/>
              </p:nvPicPr>
              <p:blipFill>
                <a:blip r:embed="rId7"/>
                <a:stretch>
                  <a:fillRect/>
                </a:stretch>
              </p:blipFill>
              <p:spPr>
                <a:xfrm>
                  <a:off x="2289075" y="3886507"/>
                  <a:ext cx="80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33F64CA-33D5-4FC0-A268-0FDE7EAB2546}"/>
                    </a:ext>
                  </a:extLst>
                </p14:cNvPr>
                <p14:cNvContentPartPr/>
                <p14:nvPr/>
              </p14:nvContentPartPr>
              <p14:xfrm>
                <a:off x="2387355" y="3822067"/>
                <a:ext cx="77760" cy="179280"/>
              </p14:xfrm>
            </p:contentPart>
          </mc:Choice>
          <mc:Fallback>
            <p:pic>
              <p:nvPicPr>
                <p:cNvPr id="5" name="Ink 4">
                  <a:extLst>
                    <a:ext uri="{FF2B5EF4-FFF2-40B4-BE49-F238E27FC236}">
                      <a16:creationId xmlns:a16="http://schemas.microsoft.com/office/drawing/2014/main" id="{633F64CA-33D5-4FC0-A268-0FDE7EAB2546}"/>
                    </a:ext>
                  </a:extLst>
                </p:cNvPr>
                <p:cNvPicPr/>
                <p:nvPr/>
              </p:nvPicPr>
              <p:blipFill>
                <a:blip r:embed="rId9"/>
                <a:stretch>
                  <a:fillRect/>
                </a:stretch>
              </p:blipFill>
              <p:spPr>
                <a:xfrm>
                  <a:off x="2378355" y="3813427"/>
                  <a:ext cx="95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B635391E-59A6-4D1A-BA0D-C621297E2246}"/>
                    </a:ext>
                  </a:extLst>
                </p14:cNvPr>
                <p14:cNvContentPartPr/>
                <p14:nvPr/>
              </p14:nvContentPartPr>
              <p14:xfrm>
                <a:off x="2408955" y="3891187"/>
                <a:ext cx="106920" cy="32400"/>
              </p14:xfrm>
            </p:contentPart>
          </mc:Choice>
          <mc:Fallback>
            <p:pic>
              <p:nvPicPr>
                <p:cNvPr id="6" name="Ink 5">
                  <a:extLst>
                    <a:ext uri="{FF2B5EF4-FFF2-40B4-BE49-F238E27FC236}">
                      <a16:creationId xmlns:a16="http://schemas.microsoft.com/office/drawing/2014/main" id="{B635391E-59A6-4D1A-BA0D-C621297E2246}"/>
                    </a:ext>
                  </a:extLst>
                </p:cNvPr>
                <p:cNvPicPr/>
                <p:nvPr/>
              </p:nvPicPr>
              <p:blipFill>
                <a:blip r:embed="rId11"/>
                <a:stretch>
                  <a:fillRect/>
                </a:stretch>
              </p:blipFill>
              <p:spPr>
                <a:xfrm>
                  <a:off x="2399955" y="3882547"/>
                  <a:ext cx="124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25FAE9B3-3C4C-49D6-92AD-F925629CD061}"/>
                    </a:ext>
                  </a:extLst>
                </p14:cNvPr>
                <p14:cNvContentPartPr/>
                <p14:nvPr/>
              </p14:nvContentPartPr>
              <p14:xfrm>
                <a:off x="2504715" y="3862387"/>
                <a:ext cx="67680" cy="108360"/>
              </p14:xfrm>
            </p:contentPart>
          </mc:Choice>
          <mc:Fallback>
            <p:pic>
              <p:nvPicPr>
                <p:cNvPr id="8" name="Ink 7">
                  <a:extLst>
                    <a:ext uri="{FF2B5EF4-FFF2-40B4-BE49-F238E27FC236}">
                      <a16:creationId xmlns:a16="http://schemas.microsoft.com/office/drawing/2014/main" id="{25FAE9B3-3C4C-49D6-92AD-F925629CD061}"/>
                    </a:ext>
                  </a:extLst>
                </p:cNvPr>
                <p:cNvPicPr/>
                <p:nvPr/>
              </p:nvPicPr>
              <p:blipFill>
                <a:blip r:embed="rId13"/>
                <a:stretch>
                  <a:fillRect/>
                </a:stretch>
              </p:blipFill>
              <p:spPr>
                <a:xfrm>
                  <a:off x="2496075" y="3853387"/>
                  <a:ext cx="85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FA5B4EA-0C80-4C04-9725-F17BDDC879D6}"/>
                    </a:ext>
                  </a:extLst>
                </p14:cNvPr>
                <p14:cNvContentPartPr/>
                <p14:nvPr/>
              </p14:nvContentPartPr>
              <p14:xfrm>
                <a:off x="2594715" y="3915667"/>
                <a:ext cx="105480" cy="71280"/>
              </p14:xfrm>
            </p:contentPart>
          </mc:Choice>
          <mc:Fallback>
            <p:pic>
              <p:nvPicPr>
                <p:cNvPr id="9" name="Ink 8">
                  <a:extLst>
                    <a:ext uri="{FF2B5EF4-FFF2-40B4-BE49-F238E27FC236}">
                      <a16:creationId xmlns:a16="http://schemas.microsoft.com/office/drawing/2014/main" id="{2FA5B4EA-0C80-4C04-9725-F17BDDC879D6}"/>
                    </a:ext>
                  </a:extLst>
                </p:cNvPr>
                <p:cNvPicPr/>
                <p:nvPr/>
              </p:nvPicPr>
              <p:blipFill>
                <a:blip r:embed="rId15"/>
                <a:stretch>
                  <a:fillRect/>
                </a:stretch>
              </p:blipFill>
              <p:spPr>
                <a:xfrm>
                  <a:off x="2585715" y="3907027"/>
                  <a:ext cx="123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4BFC796A-8B24-4CCB-901E-316BD690E5A6}"/>
                    </a:ext>
                  </a:extLst>
                </p14:cNvPr>
                <p14:cNvContentPartPr/>
                <p14:nvPr/>
              </p14:nvContentPartPr>
              <p14:xfrm>
                <a:off x="2718195" y="3879307"/>
                <a:ext cx="400320" cy="246960"/>
              </p14:xfrm>
            </p:contentPart>
          </mc:Choice>
          <mc:Fallback>
            <p:pic>
              <p:nvPicPr>
                <p:cNvPr id="10" name="Ink 9">
                  <a:extLst>
                    <a:ext uri="{FF2B5EF4-FFF2-40B4-BE49-F238E27FC236}">
                      <a16:creationId xmlns:a16="http://schemas.microsoft.com/office/drawing/2014/main" id="{4BFC796A-8B24-4CCB-901E-316BD690E5A6}"/>
                    </a:ext>
                  </a:extLst>
                </p:cNvPr>
                <p:cNvPicPr/>
                <p:nvPr/>
              </p:nvPicPr>
              <p:blipFill>
                <a:blip r:embed="rId17"/>
                <a:stretch>
                  <a:fillRect/>
                </a:stretch>
              </p:blipFill>
              <p:spPr>
                <a:xfrm>
                  <a:off x="2709195" y="3870307"/>
                  <a:ext cx="417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B453CA68-C931-4BA5-A7E4-7ED870F6B086}"/>
                    </a:ext>
                  </a:extLst>
                </p14:cNvPr>
                <p14:cNvContentPartPr/>
                <p14:nvPr/>
              </p14:nvContentPartPr>
              <p14:xfrm>
                <a:off x="2191875" y="4271707"/>
                <a:ext cx="225720" cy="92880"/>
              </p14:xfrm>
            </p:contentPart>
          </mc:Choice>
          <mc:Fallback>
            <p:pic>
              <p:nvPicPr>
                <p:cNvPr id="11" name="Ink 10">
                  <a:extLst>
                    <a:ext uri="{FF2B5EF4-FFF2-40B4-BE49-F238E27FC236}">
                      <a16:creationId xmlns:a16="http://schemas.microsoft.com/office/drawing/2014/main" id="{B453CA68-C931-4BA5-A7E4-7ED870F6B086}"/>
                    </a:ext>
                  </a:extLst>
                </p:cNvPr>
                <p:cNvPicPr/>
                <p:nvPr/>
              </p:nvPicPr>
              <p:blipFill>
                <a:blip r:embed="rId19"/>
                <a:stretch>
                  <a:fillRect/>
                </a:stretch>
              </p:blipFill>
              <p:spPr>
                <a:xfrm>
                  <a:off x="2183235" y="4262707"/>
                  <a:ext cx="243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893FFAAD-9908-4533-912D-779E2143D478}"/>
                    </a:ext>
                  </a:extLst>
                </p14:cNvPr>
                <p14:cNvContentPartPr/>
                <p14:nvPr/>
              </p14:nvContentPartPr>
              <p14:xfrm>
                <a:off x="2419035" y="4216627"/>
                <a:ext cx="246960" cy="122760"/>
              </p14:xfrm>
            </p:contentPart>
          </mc:Choice>
          <mc:Fallback>
            <p:pic>
              <p:nvPicPr>
                <p:cNvPr id="12" name="Ink 11">
                  <a:extLst>
                    <a:ext uri="{FF2B5EF4-FFF2-40B4-BE49-F238E27FC236}">
                      <a16:creationId xmlns:a16="http://schemas.microsoft.com/office/drawing/2014/main" id="{893FFAAD-9908-4533-912D-779E2143D478}"/>
                    </a:ext>
                  </a:extLst>
                </p:cNvPr>
                <p:cNvPicPr/>
                <p:nvPr/>
              </p:nvPicPr>
              <p:blipFill>
                <a:blip r:embed="rId21"/>
                <a:stretch>
                  <a:fillRect/>
                </a:stretch>
              </p:blipFill>
              <p:spPr>
                <a:xfrm>
                  <a:off x="2410035" y="4207987"/>
                  <a:ext cx="264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19E496F3-39D8-4A01-8F6B-9E5E7C032628}"/>
                    </a:ext>
                  </a:extLst>
                </p14:cNvPr>
                <p14:cNvContentPartPr/>
                <p14:nvPr/>
              </p14:nvContentPartPr>
              <p14:xfrm>
                <a:off x="2725035" y="4172707"/>
                <a:ext cx="217440" cy="146160"/>
              </p14:xfrm>
            </p:contentPart>
          </mc:Choice>
          <mc:Fallback>
            <p:pic>
              <p:nvPicPr>
                <p:cNvPr id="13" name="Ink 12">
                  <a:extLst>
                    <a:ext uri="{FF2B5EF4-FFF2-40B4-BE49-F238E27FC236}">
                      <a16:creationId xmlns:a16="http://schemas.microsoft.com/office/drawing/2014/main" id="{19E496F3-39D8-4A01-8F6B-9E5E7C032628}"/>
                    </a:ext>
                  </a:extLst>
                </p:cNvPr>
                <p:cNvPicPr/>
                <p:nvPr/>
              </p:nvPicPr>
              <p:blipFill>
                <a:blip r:embed="rId23"/>
                <a:stretch>
                  <a:fillRect/>
                </a:stretch>
              </p:blipFill>
              <p:spPr>
                <a:xfrm>
                  <a:off x="2716395" y="4164067"/>
                  <a:ext cx="235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E62C0D04-73F3-4E0E-AF74-3261B861A422}"/>
                    </a:ext>
                  </a:extLst>
                </p14:cNvPr>
                <p14:cNvContentPartPr/>
                <p14:nvPr/>
              </p14:nvContentPartPr>
              <p14:xfrm>
                <a:off x="2910075" y="4248307"/>
                <a:ext cx="360" cy="360"/>
              </p14:xfrm>
            </p:contentPart>
          </mc:Choice>
          <mc:Fallback>
            <p:pic>
              <p:nvPicPr>
                <p:cNvPr id="14" name="Ink 13">
                  <a:extLst>
                    <a:ext uri="{FF2B5EF4-FFF2-40B4-BE49-F238E27FC236}">
                      <a16:creationId xmlns:a16="http://schemas.microsoft.com/office/drawing/2014/main" id="{E62C0D04-73F3-4E0E-AF74-3261B861A422}"/>
                    </a:ext>
                  </a:extLst>
                </p:cNvPr>
                <p:cNvPicPr/>
                <p:nvPr/>
              </p:nvPicPr>
              <p:blipFill>
                <a:blip r:embed="rId25"/>
                <a:stretch>
                  <a:fillRect/>
                </a:stretch>
              </p:blipFill>
              <p:spPr>
                <a:xfrm>
                  <a:off x="2901075" y="42393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748655EB-9A37-4070-8B17-82BD5058FD7A}"/>
                    </a:ext>
                  </a:extLst>
                </p14:cNvPr>
                <p14:cNvContentPartPr/>
                <p14:nvPr/>
              </p14:nvContentPartPr>
              <p14:xfrm>
                <a:off x="3010155" y="4201867"/>
                <a:ext cx="179280" cy="79920"/>
              </p14:xfrm>
            </p:contentPart>
          </mc:Choice>
          <mc:Fallback>
            <p:pic>
              <p:nvPicPr>
                <p:cNvPr id="15" name="Ink 14">
                  <a:extLst>
                    <a:ext uri="{FF2B5EF4-FFF2-40B4-BE49-F238E27FC236}">
                      <a16:creationId xmlns:a16="http://schemas.microsoft.com/office/drawing/2014/main" id="{748655EB-9A37-4070-8B17-82BD5058FD7A}"/>
                    </a:ext>
                  </a:extLst>
                </p:cNvPr>
                <p:cNvPicPr/>
                <p:nvPr/>
              </p:nvPicPr>
              <p:blipFill>
                <a:blip r:embed="rId27"/>
                <a:stretch>
                  <a:fillRect/>
                </a:stretch>
              </p:blipFill>
              <p:spPr>
                <a:xfrm>
                  <a:off x="3001155" y="4193227"/>
                  <a:ext cx="196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2EB0D0C9-6426-44E3-8CCC-3C5371E186C8}"/>
                    </a:ext>
                  </a:extLst>
                </p14:cNvPr>
                <p14:cNvContentPartPr/>
                <p14:nvPr/>
              </p14:nvContentPartPr>
              <p14:xfrm>
                <a:off x="3221475" y="4143907"/>
                <a:ext cx="230760" cy="143280"/>
              </p14:xfrm>
            </p:contentPart>
          </mc:Choice>
          <mc:Fallback>
            <p:pic>
              <p:nvPicPr>
                <p:cNvPr id="16" name="Ink 15">
                  <a:extLst>
                    <a:ext uri="{FF2B5EF4-FFF2-40B4-BE49-F238E27FC236}">
                      <a16:creationId xmlns:a16="http://schemas.microsoft.com/office/drawing/2014/main" id="{2EB0D0C9-6426-44E3-8CCC-3C5371E186C8}"/>
                    </a:ext>
                  </a:extLst>
                </p:cNvPr>
                <p:cNvPicPr/>
                <p:nvPr/>
              </p:nvPicPr>
              <p:blipFill>
                <a:blip r:embed="rId29"/>
                <a:stretch>
                  <a:fillRect/>
                </a:stretch>
              </p:blipFill>
              <p:spPr>
                <a:xfrm>
                  <a:off x="3212835" y="4134907"/>
                  <a:ext cx="248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AD952ABE-0EFA-4B1D-BFC9-AB48D2B1FB08}"/>
                    </a:ext>
                  </a:extLst>
                </p14:cNvPr>
                <p14:cNvContentPartPr/>
                <p14:nvPr/>
              </p14:nvContentPartPr>
              <p14:xfrm>
                <a:off x="3541515" y="4214107"/>
                <a:ext cx="360" cy="360"/>
              </p14:xfrm>
            </p:contentPart>
          </mc:Choice>
          <mc:Fallback>
            <p:pic>
              <p:nvPicPr>
                <p:cNvPr id="17" name="Ink 16">
                  <a:extLst>
                    <a:ext uri="{FF2B5EF4-FFF2-40B4-BE49-F238E27FC236}">
                      <a16:creationId xmlns:a16="http://schemas.microsoft.com/office/drawing/2014/main" id="{AD952ABE-0EFA-4B1D-BFC9-AB48D2B1FB08}"/>
                    </a:ext>
                  </a:extLst>
                </p:cNvPr>
                <p:cNvPicPr/>
                <p:nvPr/>
              </p:nvPicPr>
              <p:blipFill>
                <a:blip r:embed="rId25"/>
                <a:stretch>
                  <a:fillRect/>
                </a:stretch>
              </p:blipFill>
              <p:spPr>
                <a:xfrm>
                  <a:off x="3532875" y="4205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65DD0ABF-9AF0-4A11-93DC-34EE32B35B94}"/>
                    </a:ext>
                  </a:extLst>
                </p14:cNvPr>
                <p14:cNvContentPartPr/>
                <p14:nvPr/>
              </p14:nvContentPartPr>
              <p14:xfrm>
                <a:off x="2970555" y="3373147"/>
                <a:ext cx="1103760" cy="2550600"/>
              </p14:xfrm>
            </p:contentPart>
          </mc:Choice>
          <mc:Fallback>
            <p:pic>
              <p:nvPicPr>
                <p:cNvPr id="21" name="Ink 20">
                  <a:extLst>
                    <a:ext uri="{FF2B5EF4-FFF2-40B4-BE49-F238E27FC236}">
                      <a16:creationId xmlns:a16="http://schemas.microsoft.com/office/drawing/2014/main" id="{65DD0ABF-9AF0-4A11-93DC-34EE32B35B94}"/>
                    </a:ext>
                  </a:extLst>
                </p:cNvPr>
                <p:cNvPicPr/>
                <p:nvPr/>
              </p:nvPicPr>
              <p:blipFill>
                <a:blip r:embed="rId32"/>
                <a:stretch>
                  <a:fillRect/>
                </a:stretch>
              </p:blipFill>
              <p:spPr>
                <a:xfrm>
                  <a:off x="2961555" y="3364507"/>
                  <a:ext cx="1121400" cy="2568240"/>
                </a:xfrm>
                <a:prstGeom prst="rect">
                  <a:avLst/>
                </a:prstGeom>
              </p:spPr>
            </p:pic>
          </mc:Fallback>
        </mc:AlternateContent>
      </p:grpSp>
      <p:grpSp>
        <p:nvGrpSpPr>
          <p:cNvPr id="84" name="Group 83">
            <a:extLst>
              <a:ext uri="{FF2B5EF4-FFF2-40B4-BE49-F238E27FC236}">
                <a16:creationId xmlns:a16="http://schemas.microsoft.com/office/drawing/2014/main" id="{D5AE878E-C028-499A-920E-76E99C2E4377}"/>
              </a:ext>
            </a:extLst>
          </p:cNvPr>
          <p:cNvGrpSpPr/>
          <p:nvPr/>
        </p:nvGrpSpPr>
        <p:grpSpPr>
          <a:xfrm>
            <a:off x="763395" y="4483747"/>
            <a:ext cx="1081440" cy="1696680"/>
            <a:chOff x="763395" y="4483747"/>
            <a:chExt cx="1081440" cy="1696680"/>
          </a:xfrm>
        </p:grpSpPr>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7F98C927-63A8-4211-9464-AF4AAB3785BA}"/>
                    </a:ext>
                  </a:extLst>
                </p14:cNvPr>
                <p14:cNvContentPartPr/>
                <p14:nvPr/>
              </p14:nvContentPartPr>
              <p14:xfrm>
                <a:off x="773835" y="4544947"/>
                <a:ext cx="156240" cy="181080"/>
              </p14:xfrm>
            </p:contentPart>
          </mc:Choice>
          <mc:Fallback>
            <p:pic>
              <p:nvPicPr>
                <p:cNvPr id="23" name="Ink 22">
                  <a:extLst>
                    <a:ext uri="{FF2B5EF4-FFF2-40B4-BE49-F238E27FC236}">
                      <a16:creationId xmlns:a16="http://schemas.microsoft.com/office/drawing/2014/main" id="{7F98C927-63A8-4211-9464-AF4AAB3785BA}"/>
                    </a:ext>
                  </a:extLst>
                </p:cNvPr>
                <p:cNvPicPr/>
                <p:nvPr/>
              </p:nvPicPr>
              <p:blipFill>
                <a:blip r:embed="rId34"/>
                <a:stretch>
                  <a:fillRect/>
                </a:stretch>
              </p:blipFill>
              <p:spPr>
                <a:xfrm>
                  <a:off x="764835" y="4535947"/>
                  <a:ext cx="173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ECD22B33-943D-4979-9265-CF3FC63DCA84}"/>
                    </a:ext>
                  </a:extLst>
                </p14:cNvPr>
                <p14:cNvContentPartPr/>
                <p14:nvPr/>
              </p14:nvContentPartPr>
              <p14:xfrm>
                <a:off x="1028715" y="4521187"/>
                <a:ext cx="131040" cy="161640"/>
              </p14:xfrm>
            </p:contentPart>
          </mc:Choice>
          <mc:Fallback>
            <p:pic>
              <p:nvPicPr>
                <p:cNvPr id="24" name="Ink 23">
                  <a:extLst>
                    <a:ext uri="{FF2B5EF4-FFF2-40B4-BE49-F238E27FC236}">
                      <a16:creationId xmlns:a16="http://schemas.microsoft.com/office/drawing/2014/main" id="{ECD22B33-943D-4979-9265-CF3FC63DCA84}"/>
                    </a:ext>
                  </a:extLst>
                </p:cNvPr>
                <p:cNvPicPr/>
                <p:nvPr/>
              </p:nvPicPr>
              <p:blipFill>
                <a:blip r:embed="rId36"/>
                <a:stretch>
                  <a:fillRect/>
                </a:stretch>
              </p:blipFill>
              <p:spPr>
                <a:xfrm>
                  <a:off x="1020075" y="4512547"/>
                  <a:ext cx="148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F68FB70D-B9C9-4311-A3A2-2A1853657D4F}"/>
                    </a:ext>
                  </a:extLst>
                </p14:cNvPr>
                <p14:cNvContentPartPr/>
                <p14:nvPr/>
              </p14:nvContentPartPr>
              <p14:xfrm>
                <a:off x="1010715" y="4584547"/>
                <a:ext cx="114480" cy="20520"/>
              </p14:xfrm>
            </p:contentPart>
          </mc:Choice>
          <mc:Fallback>
            <p:pic>
              <p:nvPicPr>
                <p:cNvPr id="25" name="Ink 24">
                  <a:extLst>
                    <a:ext uri="{FF2B5EF4-FFF2-40B4-BE49-F238E27FC236}">
                      <a16:creationId xmlns:a16="http://schemas.microsoft.com/office/drawing/2014/main" id="{F68FB70D-B9C9-4311-A3A2-2A1853657D4F}"/>
                    </a:ext>
                  </a:extLst>
                </p:cNvPr>
                <p:cNvPicPr/>
                <p:nvPr/>
              </p:nvPicPr>
              <p:blipFill>
                <a:blip r:embed="rId38"/>
                <a:stretch>
                  <a:fillRect/>
                </a:stretch>
              </p:blipFill>
              <p:spPr>
                <a:xfrm>
                  <a:off x="1002075" y="4575547"/>
                  <a:ext cx="132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34B9C426-9806-4C1F-8F89-DD5438753C01}"/>
                    </a:ext>
                  </a:extLst>
                </p14:cNvPr>
                <p14:cNvContentPartPr/>
                <p14:nvPr/>
              </p14:nvContentPartPr>
              <p14:xfrm>
                <a:off x="1136355" y="4483747"/>
                <a:ext cx="141120" cy="203040"/>
              </p14:xfrm>
            </p:contentPart>
          </mc:Choice>
          <mc:Fallback>
            <p:pic>
              <p:nvPicPr>
                <p:cNvPr id="26" name="Ink 25">
                  <a:extLst>
                    <a:ext uri="{FF2B5EF4-FFF2-40B4-BE49-F238E27FC236}">
                      <a16:creationId xmlns:a16="http://schemas.microsoft.com/office/drawing/2014/main" id="{34B9C426-9806-4C1F-8F89-DD5438753C01}"/>
                    </a:ext>
                  </a:extLst>
                </p:cNvPr>
                <p:cNvPicPr/>
                <p:nvPr/>
              </p:nvPicPr>
              <p:blipFill>
                <a:blip r:embed="rId40"/>
                <a:stretch>
                  <a:fillRect/>
                </a:stretch>
              </p:blipFill>
              <p:spPr>
                <a:xfrm>
                  <a:off x="1127355" y="4475107"/>
                  <a:ext cx="158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7799C79D-5D8F-4B1F-8C2A-5B337A000459}"/>
                    </a:ext>
                  </a:extLst>
                </p14:cNvPr>
                <p14:cNvContentPartPr/>
                <p14:nvPr/>
              </p14:nvContentPartPr>
              <p14:xfrm>
                <a:off x="1296555" y="4585267"/>
                <a:ext cx="166320" cy="95040"/>
              </p14:xfrm>
            </p:contentPart>
          </mc:Choice>
          <mc:Fallback>
            <p:pic>
              <p:nvPicPr>
                <p:cNvPr id="27" name="Ink 26">
                  <a:extLst>
                    <a:ext uri="{FF2B5EF4-FFF2-40B4-BE49-F238E27FC236}">
                      <a16:creationId xmlns:a16="http://schemas.microsoft.com/office/drawing/2014/main" id="{7799C79D-5D8F-4B1F-8C2A-5B337A000459}"/>
                    </a:ext>
                  </a:extLst>
                </p:cNvPr>
                <p:cNvPicPr/>
                <p:nvPr/>
              </p:nvPicPr>
              <p:blipFill>
                <a:blip r:embed="rId42"/>
                <a:stretch>
                  <a:fillRect/>
                </a:stretch>
              </p:blipFill>
              <p:spPr>
                <a:xfrm>
                  <a:off x="1287555" y="4576267"/>
                  <a:ext cx="183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0F49D9F6-35DF-4736-AD53-CC727DCD5817}"/>
                    </a:ext>
                  </a:extLst>
                </p14:cNvPr>
                <p14:cNvContentPartPr/>
                <p14:nvPr/>
              </p14:nvContentPartPr>
              <p14:xfrm>
                <a:off x="1353075" y="4574467"/>
                <a:ext cx="86040" cy="154080"/>
              </p14:xfrm>
            </p:contentPart>
          </mc:Choice>
          <mc:Fallback>
            <p:pic>
              <p:nvPicPr>
                <p:cNvPr id="28" name="Ink 27">
                  <a:extLst>
                    <a:ext uri="{FF2B5EF4-FFF2-40B4-BE49-F238E27FC236}">
                      <a16:creationId xmlns:a16="http://schemas.microsoft.com/office/drawing/2014/main" id="{0F49D9F6-35DF-4736-AD53-CC727DCD5817}"/>
                    </a:ext>
                  </a:extLst>
                </p:cNvPr>
                <p:cNvPicPr/>
                <p:nvPr/>
              </p:nvPicPr>
              <p:blipFill>
                <a:blip r:embed="rId44"/>
                <a:stretch>
                  <a:fillRect/>
                </a:stretch>
              </p:blipFill>
              <p:spPr>
                <a:xfrm>
                  <a:off x="1344435" y="4565467"/>
                  <a:ext cx="103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335EF40D-104A-40F1-9DAF-E65BF92247BD}"/>
                    </a:ext>
                  </a:extLst>
                </p14:cNvPr>
                <p14:cNvContentPartPr/>
                <p14:nvPr/>
              </p14:nvContentPartPr>
              <p14:xfrm>
                <a:off x="1616235" y="4664827"/>
                <a:ext cx="228600" cy="753120"/>
              </p14:xfrm>
            </p:contentPart>
          </mc:Choice>
          <mc:Fallback>
            <p:pic>
              <p:nvPicPr>
                <p:cNvPr id="30" name="Ink 29">
                  <a:extLst>
                    <a:ext uri="{FF2B5EF4-FFF2-40B4-BE49-F238E27FC236}">
                      <a16:creationId xmlns:a16="http://schemas.microsoft.com/office/drawing/2014/main" id="{335EF40D-104A-40F1-9DAF-E65BF92247BD}"/>
                    </a:ext>
                  </a:extLst>
                </p:cNvPr>
                <p:cNvPicPr/>
                <p:nvPr/>
              </p:nvPicPr>
              <p:blipFill>
                <a:blip r:embed="rId46"/>
                <a:stretch>
                  <a:fillRect/>
                </a:stretch>
              </p:blipFill>
              <p:spPr>
                <a:xfrm>
                  <a:off x="1607595" y="4656187"/>
                  <a:ext cx="24624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CC4366F6-ADAB-4CBD-B650-6B5A7A92E05F}"/>
                    </a:ext>
                  </a:extLst>
                </p14:cNvPr>
                <p14:cNvContentPartPr/>
                <p14:nvPr/>
              </p14:nvContentPartPr>
              <p14:xfrm>
                <a:off x="1515795" y="5358547"/>
                <a:ext cx="203040" cy="196920"/>
              </p14:xfrm>
            </p:contentPart>
          </mc:Choice>
          <mc:Fallback>
            <p:pic>
              <p:nvPicPr>
                <p:cNvPr id="31" name="Ink 30">
                  <a:extLst>
                    <a:ext uri="{FF2B5EF4-FFF2-40B4-BE49-F238E27FC236}">
                      <a16:creationId xmlns:a16="http://schemas.microsoft.com/office/drawing/2014/main" id="{CC4366F6-ADAB-4CBD-B650-6B5A7A92E05F}"/>
                    </a:ext>
                  </a:extLst>
                </p:cNvPr>
                <p:cNvPicPr/>
                <p:nvPr/>
              </p:nvPicPr>
              <p:blipFill>
                <a:blip r:embed="rId48"/>
                <a:stretch>
                  <a:fillRect/>
                </a:stretch>
              </p:blipFill>
              <p:spPr>
                <a:xfrm>
                  <a:off x="1506795" y="5349547"/>
                  <a:ext cx="2206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5" name="Ink 64">
                  <a:extLst>
                    <a:ext uri="{FF2B5EF4-FFF2-40B4-BE49-F238E27FC236}">
                      <a16:creationId xmlns:a16="http://schemas.microsoft.com/office/drawing/2014/main" id="{5DA27991-E5A1-4FC1-848D-D0DAD00BAD0B}"/>
                    </a:ext>
                  </a:extLst>
                </p14:cNvPr>
                <p14:cNvContentPartPr/>
                <p14:nvPr/>
              </p14:nvContentPartPr>
              <p14:xfrm>
                <a:off x="763395" y="4821067"/>
                <a:ext cx="199440" cy="106920"/>
              </p14:xfrm>
            </p:contentPart>
          </mc:Choice>
          <mc:Fallback>
            <p:pic>
              <p:nvPicPr>
                <p:cNvPr id="65" name="Ink 64">
                  <a:extLst>
                    <a:ext uri="{FF2B5EF4-FFF2-40B4-BE49-F238E27FC236}">
                      <a16:creationId xmlns:a16="http://schemas.microsoft.com/office/drawing/2014/main" id="{5DA27991-E5A1-4FC1-848D-D0DAD00BAD0B}"/>
                    </a:ext>
                  </a:extLst>
                </p:cNvPr>
                <p:cNvPicPr/>
                <p:nvPr/>
              </p:nvPicPr>
              <p:blipFill>
                <a:blip r:embed="rId50"/>
                <a:stretch>
                  <a:fillRect/>
                </a:stretch>
              </p:blipFill>
              <p:spPr>
                <a:xfrm>
                  <a:off x="754395" y="4812067"/>
                  <a:ext cx="217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6" name="Ink 65">
                  <a:extLst>
                    <a:ext uri="{FF2B5EF4-FFF2-40B4-BE49-F238E27FC236}">
                      <a16:creationId xmlns:a16="http://schemas.microsoft.com/office/drawing/2014/main" id="{ECF3E957-2B84-468F-8FA2-9BA42E7D716E}"/>
                    </a:ext>
                  </a:extLst>
                </p14:cNvPr>
                <p14:cNvContentPartPr/>
                <p14:nvPr/>
              </p14:nvContentPartPr>
              <p14:xfrm>
                <a:off x="974355" y="4794427"/>
                <a:ext cx="227160" cy="127440"/>
              </p14:xfrm>
            </p:contentPart>
          </mc:Choice>
          <mc:Fallback>
            <p:pic>
              <p:nvPicPr>
                <p:cNvPr id="66" name="Ink 65">
                  <a:extLst>
                    <a:ext uri="{FF2B5EF4-FFF2-40B4-BE49-F238E27FC236}">
                      <a16:creationId xmlns:a16="http://schemas.microsoft.com/office/drawing/2014/main" id="{ECF3E957-2B84-468F-8FA2-9BA42E7D716E}"/>
                    </a:ext>
                  </a:extLst>
                </p:cNvPr>
                <p:cNvPicPr/>
                <p:nvPr/>
              </p:nvPicPr>
              <p:blipFill>
                <a:blip r:embed="rId52"/>
                <a:stretch>
                  <a:fillRect/>
                </a:stretch>
              </p:blipFill>
              <p:spPr>
                <a:xfrm>
                  <a:off x="965355" y="4785787"/>
                  <a:ext cx="244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7" name="Ink 66">
                  <a:extLst>
                    <a:ext uri="{FF2B5EF4-FFF2-40B4-BE49-F238E27FC236}">
                      <a16:creationId xmlns:a16="http://schemas.microsoft.com/office/drawing/2014/main" id="{2154BFB9-19E0-42C1-A32C-B021D8CBA2FF}"/>
                    </a:ext>
                  </a:extLst>
                </p14:cNvPr>
                <p14:cNvContentPartPr/>
                <p14:nvPr/>
              </p14:nvContentPartPr>
              <p14:xfrm>
                <a:off x="1252995" y="4754107"/>
                <a:ext cx="32400" cy="152640"/>
              </p14:xfrm>
            </p:contentPart>
          </mc:Choice>
          <mc:Fallback>
            <p:pic>
              <p:nvPicPr>
                <p:cNvPr id="67" name="Ink 66">
                  <a:extLst>
                    <a:ext uri="{FF2B5EF4-FFF2-40B4-BE49-F238E27FC236}">
                      <a16:creationId xmlns:a16="http://schemas.microsoft.com/office/drawing/2014/main" id="{2154BFB9-19E0-42C1-A32C-B021D8CBA2FF}"/>
                    </a:ext>
                  </a:extLst>
                </p:cNvPr>
                <p:cNvPicPr/>
                <p:nvPr/>
              </p:nvPicPr>
              <p:blipFill>
                <a:blip r:embed="rId54"/>
                <a:stretch>
                  <a:fillRect/>
                </a:stretch>
              </p:blipFill>
              <p:spPr>
                <a:xfrm>
                  <a:off x="1244355" y="4745467"/>
                  <a:ext cx="50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8" name="Ink 67">
                  <a:extLst>
                    <a:ext uri="{FF2B5EF4-FFF2-40B4-BE49-F238E27FC236}">
                      <a16:creationId xmlns:a16="http://schemas.microsoft.com/office/drawing/2014/main" id="{66387CAF-E968-42F4-9DE3-388C874515E4}"/>
                    </a:ext>
                  </a:extLst>
                </p14:cNvPr>
                <p14:cNvContentPartPr/>
                <p14:nvPr/>
              </p14:nvContentPartPr>
              <p14:xfrm>
                <a:off x="1344795" y="4723507"/>
                <a:ext cx="218880" cy="167400"/>
              </p14:xfrm>
            </p:contentPart>
          </mc:Choice>
          <mc:Fallback>
            <p:pic>
              <p:nvPicPr>
                <p:cNvPr id="68" name="Ink 67">
                  <a:extLst>
                    <a:ext uri="{FF2B5EF4-FFF2-40B4-BE49-F238E27FC236}">
                      <a16:creationId xmlns:a16="http://schemas.microsoft.com/office/drawing/2014/main" id="{66387CAF-E968-42F4-9DE3-388C874515E4}"/>
                    </a:ext>
                  </a:extLst>
                </p:cNvPr>
                <p:cNvPicPr/>
                <p:nvPr/>
              </p:nvPicPr>
              <p:blipFill>
                <a:blip r:embed="rId56"/>
                <a:stretch>
                  <a:fillRect/>
                </a:stretch>
              </p:blipFill>
              <p:spPr>
                <a:xfrm>
                  <a:off x="1336155" y="4714507"/>
                  <a:ext cx="236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9" name="Ink 68">
                  <a:extLst>
                    <a:ext uri="{FF2B5EF4-FFF2-40B4-BE49-F238E27FC236}">
                      <a16:creationId xmlns:a16="http://schemas.microsoft.com/office/drawing/2014/main" id="{C640C0B8-58DC-4465-8ABF-DF01624D79E5}"/>
                    </a:ext>
                  </a:extLst>
                </p14:cNvPr>
                <p14:cNvContentPartPr/>
                <p14:nvPr/>
              </p14:nvContentPartPr>
              <p14:xfrm>
                <a:off x="1314195" y="4799827"/>
                <a:ext cx="141120" cy="19080"/>
              </p14:xfrm>
            </p:contentPart>
          </mc:Choice>
          <mc:Fallback>
            <p:pic>
              <p:nvPicPr>
                <p:cNvPr id="69" name="Ink 68">
                  <a:extLst>
                    <a:ext uri="{FF2B5EF4-FFF2-40B4-BE49-F238E27FC236}">
                      <a16:creationId xmlns:a16="http://schemas.microsoft.com/office/drawing/2014/main" id="{C640C0B8-58DC-4465-8ABF-DF01624D79E5}"/>
                    </a:ext>
                  </a:extLst>
                </p:cNvPr>
                <p:cNvPicPr/>
                <p:nvPr/>
              </p:nvPicPr>
              <p:blipFill>
                <a:blip r:embed="rId58"/>
                <a:stretch>
                  <a:fillRect/>
                </a:stretch>
              </p:blipFill>
              <p:spPr>
                <a:xfrm>
                  <a:off x="1305555" y="4791187"/>
                  <a:ext cx="158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1" name="Ink 70">
                  <a:extLst>
                    <a:ext uri="{FF2B5EF4-FFF2-40B4-BE49-F238E27FC236}">
                      <a16:creationId xmlns:a16="http://schemas.microsoft.com/office/drawing/2014/main" id="{0D1E79A9-400D-4F47-BCCB-E5D6F02606F0}"/>
                    </a:ext>
                  </a:extLst>
                </p14:cNvPr>
                <p14:cNvContentPartPr/>
                <p14:nvPr/>
              </p14:nvContentPartPr>
              <p14:xfrm>
                <a:off x="778875" y="5485987"/>
                <a:ext cx="137160" cy="191520"/>
              </p14:xfrm>
            </p:contentPart>
          </mc:Choice>
          <mc:Fallback>
            <p:pic>
              <p:nvPicPr>
                <p:cNvPr id="71" name="Ink 70">
                  <a:extLst>
                    <a:ext uri="{FF2B5EF4-FFF2-40B4-BE49-F238E27FC236}">
                      <a16:creationId xmlns:a16="http://schemas.microsoft.com/office/drawing/2014/main" id="{0D1E79A9-400D-4F47-BCCB-E5D6F02606F0}"/>
                    </a:ext>
                  </a:extLst>
                </p:cNvPr>
                <p:cNvPicPr/>
                <p:nvPr/>
              </p:nvPicPr>
              <p:blipFill>
                <a:blip r:embed="rId60"/>
                <a:stretch>
                  <a:fillRect/>
                </a:stretch>
              </p:blipFill>
              <p:spPr>
                <a:xfrm>
                  <a:off x="770235" y="5476987"/>
                  <a:ext cx="154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2" name="Ink 71">
                  <a:extLst>
                    <a:ext uri="{FF2B5EF4-FFF2-40B4-BE49-F238E27FC236}">
                      <a16:creationId xmlns:a16="http://schemas.microsoft.com/office/drawing/2014/main" id="{01D393B8-7DF0-494E-BEF5-9FFB4F68C40A}"/>
                    </a:ext>
                  </a:extLst>
                </p14:cNvPr>
                <p14:cNvContentPartPr/>
                <p14:nvPr/>
              </p14:nvContentPartPr>
              <p14:xfrm>
                <a:off x="1034115" y="5445307"/>
                <a:ext cx="127440" cy="203760"/>
              </p14:xfrm>
            </p:contentPart>
          </mc:Choice>
          <mc:Fallback>
            <p:pic>
              <p:nvPicPr>
                <p:cNvPr id="72" name="Ink 71">
                  <a:extLst>
                    <a:ext uri="{FF2B5EF4-FFF2-40B4-BE49-F238E27FC236}">
                      <a16:creationId xmlns:a16="http://schemas.microsoft.com/office/drawing/2014/main" id="{01D393B8-7DF0-494E-BEF5-9FFB4F68C40A}"/>
                    </a:ext>
                  </a:extLst>
                </p:cNvPr>
                <p:cNvPicPr/>
                <p:nvPr/>
              </p:nvPicPr>
              <p:blipFill>
                <a:blip r:embed="rId62"/>
                <a:stretch>
                  <a:fillRect/>
                </a:stretch>
              </p:blipFill>
              <p:spPr>
                <a:xfrm>
                  <a:off x="1025115" y="5436307"/>
                  <a:ext cx="145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3" name="Ink 72">
                  <a:extLst>
                    <a:ext uri="{FF2B5EF4-FFF2-40B4-BE49-F238E27FC236}">
                      <a16:creationId xmlns:a16="http://schemas.microsoft.com/office/drawing/2014/main" id="{937EA0CF-531E-4913-8357-EC213A550697}"/>
                    </a:ext>
                  </a:extLst>
                </p14:cNvPr>
                <p14:cNvContentPartPr/>
                <p14:nvPr/>
              </p14:nvContentPartPr>
              <p14:xfrm>
                <a:off x="1028715" y="5523787"/>
                <a:ext cx="122040" cy="28440"/>
              </p14:xfrm>
            </p:contentPart>
          </mc:Choice>
          <mc:Fallback>
            <p:pic>
              <p:nvPicPr>
                <p:cNvPr id="73" name="Ink 72">
                  <a:extLst>
                    <a:ext uri="{FF2B5EF4-FFF2-40B4-BE49-F238E27FC236}">
                      <a16:creationId xmlns:a16="http://schemas.microsoft.com/office/drawing/2014/main" id="{937EA0CF-531E-4913-8357-EC213A550697}"/>
                    </a:ext>
                  </a:extLst>
                </p:cNvPr>
                <p:cNvPicPr/>
                <p:nvPr/>
              </p:nvPicPr>
              <p:blipFill>
                <a:blip r:embed="rId64"/>
                <a:stretch>
                  <a:fillRect/>
                </a:stretch>
              </p:blipFill>
              <p:spPr>
                <a:xfrm>
                  <a:off x="1020075" y="5515147"/>
                  <a:ext cx="139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4" name="Ink 73">
                  <a:extLst>
                    <a:ext uri="{FF2B5EF4-FFF2-40B4-BE49-F238E27FC236}">
                      <a16:creationId xmlns:a16="http://schemas.microsoft.com/office/drawing/2014/main" id="{80BD72D1-7540-4D99-BD3A-D6AB6B4B08E1}"/>
                    </a:ext>
                  </a:extLst>
                </p14:cNvPr>
                <p14:cNvContentPartPr/>
                <p14:nvPr/>
              </p14:nvContentPartPr>
              <p14:xfrm>
                <a:off x="1116195" y="5450707"/>
                <a:ext cx="142560" cy="218880"/>
              </p14:xfrm>
            </p:contentPart>
          </mc:Choice>
          <mc:Fallback>
            <p:pic>
              <p:nvPicPr>
                <p:cNvPr id="74" name="Ink 73">
                  <a:extLst>
                    <a:ext uri="{FF2B5EF4-FFF2-40B4-BE49-F238E27FC236}">
                      <a16:creationId xmlns:a16="http://schemas.microsoft.com/office/drawing/2014/main" id="{80BD72D1-7540-4D99-BD3A-D6AB6B4B08E1}"/>
                    </a:ext>
                  </a:extLst>
                </p:cNvPr>
                <p:cNvPicPr/>
                <p:nvPr/>
              </p:nvPicPr>
              <p:blipFill>
                <a:blip r:embed="rId66"/>
                <a:stretch>
                  <a:fillRect/>
                </a:stretch>
              </p:blipFill>
              <p:spPr>
                <a:xfrm>
                  <a:off x="1107555" y="5442067"/>
                  <a:ext cx="160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5" name="Ink 74">
                  <a:extLst>
                    <a:ext uri="{FF2B5EF4-FFF2-40B4-BE49-F238E27FC236}">
                      <a16:creationId xmlns:a16="http://schemas.microsoft.com/office/drawing/2014/main" id="{80DE91B9-AD74-4DFE-8C04-1F1F0B1CCA72}"/>
                    </a:ext>
                  </a:extLst>
                </p14:cNvPr>
                <p14:cNvContentPartPr/>
                <p14:nvPr/>
              </p14:nvContentPartPr>
              <p14:xfrm>
                <a:off x="1316715" y="5543587"/>
                <a:ext cx="138960" cy="129240"/>
              </p14:xfrm>
            </p:contentPart>
          </mc:Choice>
          <mc:Fallback>
            <p:pic>
              <p:nvPicPr>
                <p:cNvPr id="75" name="Ink 74">
                  <a:extLst>
                    <a:ext uri="{FF2B5EF4-FFF2-40B4-BE49-F238E27FC236}">
                      <a16:creationId xmlns:a16="http://schemas.microsoft.com/office/drawing/2014/main" id="{80DE91B9-AD74-4DFE-8C04-1F1F0B1CCA72}"/>
                    </a:ext>
                  </a:extLst>
                </p:cNvPr>
                <p:cNvPicPr/>
                <p:nvPr/>
              </p:nvPicPr>
              <p:blipFill>
                <a:blip r:embed="rId68"/>
                <a:stretch>
                  <a:fillRect/>
                </a:stretch>
              </p:blipFill>
              <p:spPr>
                <a:xfrm>
                  <a:off x="1307715" y="5534587"/>
                  <a:ext cx="156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7" name="Ink 76">
                  <a:extLst>
                    <a:ext uri="{FF2B5EF4-FFF2-40B4-BE49-F238E27FC236}">
                      <a16:creationId xmlns:a16="http://schemas.microsoft.com/office/drawing/2014/main" id="{8387DC0E-83C8-4137-8DFF-B2284E047F87}"/>
                    </a:ext>
                  </a:extLst>
                </p14:cNvPr>
                <p14:cNvContentPartPr/>
                <p14:nvPr/>
              </p14:nvContentPartPr>
              <p14:xfrm>
                <a:off x="874995" y="5901427"/>
                <a:ext cx="136080" cy="97560"/>
              </p14:xfrm>
            </p:contentPart>
          </mc:Choice>
          <mc:Fallback>
            <p:pic>
              <p:nvPicPr>
                <p:cNvPr id="77" name="Ink 76">
                  <a:extLst>
                    <a:ext uri="{FF2B5EF4-FFF2-40B4-BE49-F238E27FC236}">
                      <a16:creationId xmlns:a16="http://schemas.microsoft.com/office/drawing/2014/main" id="{8387DC0E-83C8-4137-8DFF-B2284E047F87}"/>
                    </a:ext>
                  </a:extLst>
                </p:cNvPr>
                <p:cNvPicPr/>
                <p:nvPr/>
              </p:nvPicPr>
              <p:blipFill>
                <a:blip r:embed="rId70"/>
                <a:stretch>
                  <a:fillRect/>
                </a:stretch>
              </p:blipFill>
              <p:spPr>
                <a:xfrm>
                  <a:off x="865995" y="5892427"/>
                  <a:ext cx="153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8" name="Ink 77">
                  <a:extLst>
                    <a:ext uri="{FF2B5EF4-FFF2-40B4-BE49-F238E27FC236}">
                      <a16:creationId xmlns:a16="http://schemas.microsoft.com/office/drawing/2014/main" id="{DB253538-1BEC-4FD2-B25E-9FFE588C19EB}"/>
                    </a:ext>
                  </a:extLst>
                </p14:cNvPr>
                <p14:cNvContentPartPr/>
                <p14:nvPr/>
              </p14:nvContentPartPr>
              <p14:xfrm>
                <a:off x="1019715" y="5891707"/>
                <a:ext cx="144360" cy="87480"/>
              </p14:xfrm>
            </p:contentPart>
          </mc:Choice>
          <mc:Fallback>
            <p:pic>
              <p:nvPicPr>
                <p:cNvPr id="78" name="Ink 77">
                  <a:extLst>
                    <a:ext uri="{FF2B5EF4-FFF2-40B4-BE49-F238E27FC236}">
                      <a16:creationId xmlns:a16="http://schemas.microsoft.com/office/drawing/2014/main" id="{DB253538-1BEC-4FD2-B25E-9FFE588C19EB}"/>
                    </a:ext>
                  </a:extLst>
                </p:cNvPr>
                <p:cNvPicPr/>
                <p:nvPr/>
              </p:nvPicPr>
              <p:blipFill>
                <a:blip r:embed="rId72"/>
                <a:stretch>
                  <a:fillRect/>
                </a:stretch>
              </p:blipFill>
              <p:spPr>
                <a:xfrm>
                  <a:off x="1011075" y="5882707"/>
                  <a:ext cx="162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0" name="Ink 79">
                  <a:extLst>
                    <a:ext uri="{FF2B5EF4-FFF2-40B4-BE49-F238E27FC236}">
                      <a16:creationId xmlns:a16="http://schemas.microsoft.com/office/drawing/2014/main" id="{857BD1C7-9479-4F0F-9322-FCBCC85F1CAC}"/>
                    </a:ext>
                  </a:extLst>
                </p14:cNvPr>
                <p14:cNvContentPartPr/>
                <p14:nvPr/>
              </p14:nvContentPartPr>
              <p14:xfrm>
                <a:off x="1068315" y="5897107"/>
                <a:ext cx="39960" cy="103680"/>
              </p14:xfrm>
            </p:contentPart>
          </mc:Choice>
          <mc:Fallback>
            <p:pic>
              <p:nvPicPr>
                <p:cNvPr id="80" name="Ink 79">
                  <a:extLst>
                    <a:ext uri="{FF2B5EF4-FFF2-40B4-BE49-F238E27FC236}">
                      <a16:creationId xmlns:a16="http://schemas.microsoft.com/office/drawing/2014/main" id="{857BD1C7-9479-4F0F-9322-FCBCC85F1CAC}"/>
                    </a:ext>
                  </a:extLst>
                </p:cNvPr>
                <p:cNvPicPr/>
                <p:nvPr/>
              </p:nvPicPr>
              <p:blipFill>
                <a:blip r:embed="rId74"/>
                <a:stretch>
                  <a:fillRect/>
                </a:stretch>
              </p:blipFill>
              <p:spPr>
                <a:xfrm>
                  <a:off x="1059315" y="5888107"/>
                  <a:ext cx="57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1" name="Ink 80">
                  <a:extLst>
                    <a:ext uri="{FF2B5EF4-FFF2-40B4-BE49-F238E27FC236}">
                      <a16:creationId xmlns:a16="http://schemas.microsoft.com/office/drawing/2014/main" id="{7D55D067-7EEB-4BA0-A4DD-260B872982DF}"/>
                    </a:ext>
                  </a:extLst>
                </p14:cNvPr>
                <p14:cNvContentPartPr/>
                <p14:nvPr/>
              </p14:nvContentPartPr>
              <p14:xfrm>
                <a:off x="1136715" y="5909347"/>
                <a:ext cx="171000" cy="271080"/>
              </p14:xfrm>
            </p:contentPart>
          </mc:Choice>
          <mc:Fallback>
            <p:pic>
              <p:nvPicPr>
                <p:cNvPr id="81" name="Ink 80">
                  <a:extLst>
                    <a:ext uri="{FF2B5EF4-FFF2-40B4-BE49-F238E27FC236}">
                      <a16:creationId xmlns:a16="http://schemas.microsoft.com/office/drawing/2014/main" id="{7D55D067-7EEB-4BA0-A4DD-260B872982DF}"/>
                    </a:ext>
                  </a:extLst>
                </p:cNvPr>
                <p:cNvPicPr/>
                <p:nvPr/>
              </p:nvPicPr>
              <p:blipFill>
                <a:blip r:embed="rId76"/>
                <a:stretch>
                  <a:fillRect/>
                </a:stretch>
              </p:blipFill>
              <p:spPr>
                <a:xfrm>
                  <a:off x="1128075" y="5900707"/>
                  <a:ext cx="188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2" name="Ink 81">
                  <a:extLst>
                    <a:ext uri="{FF2B5EF4-FFF2-40B4-BE49-F238E27FC236}">
                      <a16:creationId xmlns:a16="http://schemas.microsoft.com/office/drawing/2014/main" id="{492AB23B-730D-4003-BE78-782580A96D14}"/>
                    </a:ext>
                  </a:extLst>
                </p14:cNvPr>
                <p14:cNvContentPartPr/>
                <p14:nvPr/>
              </p14:nvContentPartPr>
              <p14:xfrm>
                <a:off x="1286835" y="5827987"/>
                <a:ext cx="371160" cy="150480"/>
              </p14:xfrm>
            </p:contentPart>
          </mc:Choice>
          <mc:Fallback>
            <p:pic>
              <p:nvPicPr>
                <p:cNvPr id="82" name="Ink 81">
                  <a:extLst>
                    <a:ext uri="{FF2B5EF4-FFF2-40B4-BE49-F238E27FC236}">
                      <a16:creationId xmlns:a16="http://schemas.microsoft.com/office/drawing/2014/main" id="{492AB23B-730D-4003-BE78-782580A96D14}"/>
                    </a:ext>
                  </a:extLst>
                </p:cNvPr>
                <p:cNvPicPr/>
                <p:nvPr/>
              </p:nvPicPr>
              <p:blipFill>
                <a:blip r:embed="rId78"/>
                <a:stretch>
                  <a:fillRect/>
                </a:stretch>
              </p:blipFill>
              <p:spPr>
                <a:xfrm>
                  <a:off x="1277835" y="5819347"/>
                  <a:ext cx="388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3" name="Ink 82">
                  <a:extLst>
                    <a:ext uri="{FF2B5EF4-FFF2-40B4-BE49-F238E27FC236}">
                      <a16:creationId xmlns:a16="http://schemas.microsoft.com/office/drawing/2014/main" id="{1E6BD599-5A14-42D9-918D-DE56B5D7CD4C}"/>
                    </a:ext>
                  </a:extLst>
                </p14:cNvPr>
                <p14:cNvContentPartPr/>
                <p14:nvPr/>
              </p14:nvContentPartPr>
              <p14:xfrm>
                <a:off x="1338315" y="5805307"/>
                <a:ext cx="100440" cy="78120"/>
              </p14:xfrm>
            </p:contentPart>
          </mc:Choice>
          <mc:Fallback>
            <p:pic>
              <p:nvPicPr>
                <p:cNvPr id="83" name="Ink 82">
                  <a:extLst>
                    <a:ext uri="{FF2B5EF4-FFF2-40B4-BE49-F238E27FC236}">
                      <a16:creationId xmlns:a16="http://schemas.microsoft.com/office/drawing/2014/main" id="{1E6BD599-5A14-42D9-918D-DE56B5D7CD4C}"/>
                    </a:ext>
                  </a:extLst>
                </p:cNvPr>
                <p:cNvPicPr/>
                <p:nvPr/>
              </p:nvPicPr>
              <p:blipFill>
                <a:blip r:embed="rId80"/>
                <a:stretch>
                  <a:fillRect/>
                </a:stretch>
              </p:blipFill>
              <p:spPr>
                <a:xfrm>
                  <a:off x="1329315" y="5796307"/>
                  <a:ext cx="118080" cy="95760"/>
                </a:xfrm>
                <a:prstGeom prst="rect">
                  <a:avLst/>
                </a:prstGeom>
              </p:spPr>
            </p:pic>
          </mc:Fallback>
        </mc:AlternateContent>
      </p:grpSp>
      <p:grpSp>
        <p:nvGrpSpPr>
          <p:cNvPr id="102" name="Group 101">
            <a:extLst>
              <a:ext uri="{FF2B5EF4-FFF2-40B4-BE49-F238E27FC236}">
                <a16:creationId xmlns:a16="http://schemas.microsoft.com/office/drawing/2014/main" id="{42CBFA61-C23F-43FE-85B0-CE50F4CEB23F}"/>
              </a:ext>
            </a:extLst>
          </p:cNvPr>
          <p:cNvGrpSpPr/>
          <p:nvPr/>
        </p:nvGrpSpPr>
        <p:grpSpPr>
          <a:xfrm>
            <a:off x="1954995" y="4490587"/>
            <a:ext cx="2035440" cy="949320"/>
            <a:chOff x="1954995" y="4490587"/>
            <a:chExt cx="2035440" cy="949320"/>
          </a:xfrm>
        </p:grpSpPr>
        <mc:AlternateContent xmlns:mc="http://schemas.openxmlformats.org/markup-compatibility/2006">
          <mc:Choice xmlns:p14="http://schemas.microsoft.com/office/powerpoint/2010/main" Requires="p14">
            <p:contentPart p14:bwMode="auto" r:id="rId81">
              <p14:nvContentPartPr>
                <p14:cNvPr id="85" name="Ink 84">
                  <a:extLst>
                    <a:ext uri="{FF2B5EF4-FFF2-40B4-BE49-F238E27FC236}">
                      <a16:creationId xmlns:a16="http://schemas.microsoft.com/office/drawing/2014/main" id="{A868D0B4-2953-4C13-88B0-C35506E436F0}"/>
                    </a:ext>
                  </a:extLst>
                </p14:cNvPr>
                <p14:cNvContentPartPr/>
                <p14:nvPr/>
              </p14:nvContentPartPr>
              <p14:xfrm>
                <a:off x="1954995" y="4645027"/>
                <a:ext cx="288720" cy="659880"/>
              </p14:xfrm>
            </p:contentPart>
          </mc:Choice>
          <mc:Fallback>
            <p:pic>
              <p:nvPicPr>
                <p:cNvPr id="85" name="Ink 84">
                  <a:extLst>
                    <a:ext uri="{FF2B5EF4-FFF2-40B4-BE49-F238E27FC236}">
                      <a16:creationId xmlns:a16="http://schemas.microsoft.com/office/drawing/2014/main" id="{A868D0B4-2953-4C13-88B0-C35506E436F0}"/>
                    </a:ext>
                  </a:extLst>
                </p:cNvPr>
                <p:cNvPicPr/>
                <p:nvPr/>
              </p:nvPicPr>
              <p:blipFill>
                <a:blip r:embed="rId82"/>
                <a:stretch>
                  <a:fillRect/>
                </a:stretch>
              </p:blipFill>
              <p:spPr>
                <a:xfrm>
                  <a:off x="1945995" y="4636027"/>
                  <a:ext cx="30636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6" name="Ink 85">
                  <a:extLst>
                    <a:ext uri="{FF2B5EF4-FFF2-40B4-BE49-F238E27FC236}">
                      <a16:creationId xmlns:a16="http://schemas.microsoft.com/office/drawing/2014/main" id="{C9B8EAA8-11FB-4E5E-8190-D0895F96E0D8}"/>
                    </a:ext>
                  </a:extLst>
                </p14:cNvPr>
                <p14:cNvContentPartPr/>
                <p14:nvPr/>
              </p14:nvContentPartPr>
              <p14:xfrm>
                <a:off x="2238315" y="5231467"/>
                <a:ext cx="164880" cy="208440"/>
              </p14:xfrm>
            </p:contentPart>
          </mc:Choice>
          <mc:Fallback>
            <p:pic>
              <p:nvPicPr>
                <p:cNvPr id="86" name="Ink 85">
                  <a:extLst>
                    <a:ext uri="{FF2B5EF4-FFF2-40B4-BE49-F238E27FC236}">
                      <a16:creationId xmlns:a16="http://schemas.microsoft.com/office/drawing/2014/main" id="{C9B8EAA8-11FB-4E5E-8190-D0895F96E0D8}"/>
                    </a:ext>
                  </a:extLst>
                </p:cNvPr>
                <p:cNvPicPr/>
                <p:nvPr/>
              </p:nvPicPr>
              <p:blipFill>
                <a:blip r:embed="rId84"/>
                <a:stretch>
                  <a:fillRect/>
                </a:stretch>
              </p:blipFill>
              <p:spPr>
                <a:xfrm>
                  <a:off x="2229315" y="5222467"/>
                  <a:ext cx="182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8" name="Ink 87">
                  <a:extLst>
                    <a:ext uri="{FF2B5EF4-FFF2-40B4-BE49-F238E27FC236}">
                      <a16:creationId xmlns:a16="http://schemas.microsoft.com/office/drawing/2014/main" id="{AE2488AB-8639-4D01-98DE-9EF7161A973D}"/>
                    </a:ext>
                  </a:extLst>
                </p14:cNvPr>
                <p14:cNvContentPartPr/>
                <p14:nvPr/>
              </p14:nvContentPartPr>
              <p14:xfrm>
                <a:off x="2412915" y="4490587"/>
                <a:ext cx="157320" cy="189720"/>
              </p14:xfrm>
            </p:contentPart>
          </mc:Choice>
          <mc:Fallback>
            <p:pic>
              <p:nvPicPr>
                <p:cNvPr id="88" name="Ink 87">
                  <a:extLst>
                    <a:ext uri="{FF2B5EF4-FFF2-40B4-BE49-F238E27FC236}">
                      <a16:creationId xmlns:a16="http://schemas.microsoft.com/office/drawing/2014/main" id="{AE2488AB-8639-4D01-98DE-9EF7161A973D}"/>
                    </a:ext>
                  </a:extLst>
                </p:cNvPr>
                <p:cNvPicPr/>
                <p:nvPr/>
              </p:nvPicPr>
              <p:blipFill>
                <a:blip r:embed="rId86"/>
                <a:stretch>
                  <a:fillRect/>
                </a:stretch>
              </p:blipFill>
              <p:spPr>
                <a:xfrm>
                  <a:off x="2403915" y="4481587"/>
                  <a:ext cx="174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9" name="Ink 88">
                  <a:extLst>
                    <a:ext uri="{FF2B5EF4-FFF2-40B4-BE49-F238E27FC236}">
                      <a16:creationId xmlns:a16="http://schemas.microsoft.com/office/drawing/2014/main" id="{3D676F02-E828-4D0F-B86D-44003BA1D7EA}"/>
                    </a:ext>
                  </a:extLst>
                </p14:cNvPr>
                <p14:cNvContentPartPr/>
                <p14:nvPr/>
              </p14:nvContentPartPr>
              <p14:xfrm>
                <a:off x="2420115" y="4615867"/>
                <a:ext cx="104040" cy="1080"/>
              </p14:xfrm>
            </p:contentPart>
          </mc:Choice>
          <mc:Fallback>
            <p:pic>
              <p:nvPicPr>
                <p:cNvPr id="89" name="Ink 88">
                  <a:extLst>
                    <a:ext uri="{FF2B5EF4-FFF2-40B4-BE49-F238E27FC236}">
                      <a16:creationId xmlns:a16="http://schemas.microsoft.com/office/drawing/2014/main" id="{3D676F02-E828-4D0F-B86D-44003BA1D7EA}"/>
                    </a:ext>
                  </a:extLst>
                </p:cNvPr>
                <p:cNvPicPr/>
                <p:nvPr/>
              </p:nvPicPr>
              <p:blipFill>
                <a:blip r:embed="rId88"/>
                <a:stretch>
                  <a:fillRect/>
                </a:stretch>
              </p:blipFill>
              <p:spPr>
                <a:xfrm>
                  <a:off x="2411475" y="4607227"/>
                  <a:ext cx="121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0" name="Ink 89">
                  <a:extLst>
                    <a:ext uri="{FF2B5EF4-FFF2-40B4-BE49-F238E27FC236}">
                      <a16:creationId xmlns:a16="http://schemas.microsoft.com/office/drawing/2014/main" id="{25F215E7-2789-4E34-BFD0-D6414224FADB}"/>
                    </a:ext>
                  </a:extLst>
                </p14:cNvPr>
                <p14:cNvContentPartPr/>
                <p14:nvPr/>
              </p14:nvContentPartPr>
              <p14:xfrm>
                <a:off x="2564115" y="4584187"/>
                <a:ext cx="137520" cy="101520"/>
              </p14:xfrm>
            </p:contentPart>
          </mc:Choice>
          <mc:Fallback>
            <p:pic>
              <p:nvPicPr>
                <p:cNvPr id="90" name="Ink 89">
                  <a:extLst>
                    <a:ext uri="{FF2B5EF4-FFF2-40B4-BE49-F238E27FC236}">
                      <a16:creationId xmlns:a16="http://schemas.microsoft.com/office/drawing/2014/main" id="{25F215E7-2789-4E34-BFD0-D6414224FADB}"/>
                    </a:ext>
                  </a:extLst>
                </p:cNvPr>
                <p:cNvPicPr/>
                <p:nvPr/>
              </p:nvPicPr>
              <p:blipFill>
                <a:blip r:embed="rId90"/>
                <a:stretch>
                  <a:fillRect/>
                </a:stretch>
              </p:blipFill>
              <p:spPr>
                <a:xfrm>
                  <a:off x="2555115" y="4575187"/>
                  <a:ext cx="155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1" name="Ink 90">
                  <a:extLst>
                    <a:ext uri="{FF2B5EF4-FFF2-40B4-BE49-F238E27FC236}">
                      <a16:creationId xmlns:a16="http://schemas.microsoft.com/office/drawing/2014/main" id="{7290ED88-6D8D-46DB-B726-6BAD553E9AD1}"/>
                    </a:ext>
                  </a:extLst>
                </p14:cNvPr>
                <p14:cNvContentPartPr/>
                <p14:nvPr/>
              </p14:nvContentPartPr>
              <p14:xfrm>
                <a:off x="2877315" y="4584187"/>
                <a:ext cx="138240" cy="84600"/>
              </p14:xfrm>
            </p:contentPart>
          </mc:Choice>
          <mc:Fallback>
            <p:pic>
              <p:nvPicPr>
                <p:cNvPr id="91" name="Ink 90">
                  <a:extLst>
                    <a:ext uri="{FF2B5EF4-FFF2-40B4-BE49-F238E27FC236}">
                      <a16:creationId xmlns:a16="http://schemas.microsoft.com/office/drawing/2014/main" id="{7290ED88-6D8D-46DB-B726-6BAD553E9AD1}"/>
                    </a:ext>
                  </a:extLst>
                </p:cNvPr>
                <p:cNvPicPr/>
                <p:nvPr/>
              </p:nvPicPr>
              <p:blipFill>
                <a:blip r:embed="rId92"/>
                <a:stretch>
                  <a:fillRect/>
                </a:stretch>
              </p:blipFill>
              <p:spPr>
                <a:xfrm>
                  <a:off x="2868315" y="4575187"/>
                  <a:ext cx="155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2" name="Ink 91">
                  <a:extLst>
                    <a:ext uri="{FF2B5EF4-FFF2-40B4-BE49-F238E27FC236}">
                      <a16:creationId xmlns:a16="http://schemas.microsoft.com/office/drawing/2014/main" id="{5CA1BF80-7996-4D4A-BFF9-C5DE22ADA8F9}"/>
                    </a:ext>
                  </a:extLst>
                </p14:cNvPr>
                <p14:cNvContentPartPr/>
                <p14:nvPr/>
              </p14:nvContentPartPr>
              <p14:xfrm>
                <a:off x="3018795" y="4589227"/>
                <a:ext cx="149040" cy="61560"/>
              </p14:xfrm>
            </p:contentPart>
          </mc:Choice>
          <mc:Fallback>
            <p:pic>
              <p:nvPicPr>
                <p:cNvPr id="92" name="Ink 91">
                  <a:extLst>
                    <a:ext uri="{FF2B5EF4-FFF2-40B4-BE49-F238E27FC236}">
                      <a16:creationId xmlns:a16="http://schemas.microsoft.com/office/drawing/2014/main" id="{5CA1BF80-7996-4D4A-BFF9-C5DE22ADA8F9}"/>
                    </a:ext>
                  </a:extLst>
                </p:cNvPr>
                <p:cNvPicPr/>
                <p:nvPr/>
              </p:nvPicPr>
              <p:blipFill>
                <a:blip r:embed="rId94"/>
                <a:stretch>
                  <a:fillRect/>
                </a:stretch>
              </p:blipFill>
              <p:spPr>
                <a:xfrm>
                  <a:off x="3010155" y="4580227"/>
                  <a:ext cx="166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3" name="Ink 92">
                  <a:extLst>
                    <a:ext uri="{FF2B5EF4-FFF2-40B4-BE49-F238E27FC236}">
                      <a16:creationId xmlns:a16="http://schemas.microsoft.com/office/drawing/2014/main" id="{0B00CC6B-CBC1-4E86-BAE1-2DEE711F6546}"/>
                    </a:ext>
                  </a:extLst>
                </p14:cNvPr>
                <p14:cNvContentPartPr/>
                <p14:nvPr/>
              </p14:nvContentPartPr>
              <p14:xfrm>
                <a:off x="3053355" y="4548187"/>
                <a:ext cx="86760" cy="140760"/>
              </p14:xfrm>
            </p:contentPart>
          </mc:Choice>
          <mc:Fallback>
            <p:pic>
              <p:nvPicPr>
                <p:cNvPr id="93" name="Ink 92">
                  <a:extLst>
                    <a:ext uri="{FF2B5EF4-FFF2-40B4-BE49-F238E27FC236}">
                      <a16:creationId xmlns:a16="http://schemas.microsoft.com/office/drawing/2014/main" id="{0B00CC6B-CBC1-4E86-BAE1-2DEE711F6546}"/>
                    </a:ext>
                  </a:extLst>
                </p:cNvPr>
                <p:cNvPicPr/>
                <p:nvPr/>
              </p:nvPicPr>
              <p:blipFill>
                <a:blip r:embed="rId96"/>
                <a:stretch>
                  <a:fillRect/>
                </a:stretch>
              </p:blipFill>
              <p:spPr>
                <a:xfrm>
                  <a:off x="3044355" y="4539547"/>
                  <a:ext cx="104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5" name="Ink 94">
                  <a:extLst>
                    <a:ext uri="{FF2B5EF4-FFF2-40B4-BE49-F238E27FC236}">
                      <a16:creationId xmlns:a16="http://schemas.microsoft.com/office/drawing/2014/main" id="{B5455755-56E7-4AF2-8C31-FFFD2B35582B}"/>
                    </a:ext>
                  </a:extLst>
                </p14:cNvPr>
                <p14:cNvContentPartPr/>
                <p14:nvPr/>
              </p14:nvContentPartPr>
              <p14:xfrm>
                <a:off x="2491395" y="5199067"/>
                <a:ext cx="165960" cy="156960"/>
              </p14:xfrm>
            </p:contentPart>
          </mc:Choice>
          <mc:Fallback>
            <p:pic>
              <p:nvPicPr>
                <p:cNvPr id="95" name="Ink 94">
                  <a:extLst>
                    <a:ext uri="{FF2B5EF4-FFF2-40B4-BE49-F238E27FC236}">
                      <a16:creationId xmlns:a16="http://schemas.microsoft.com/office/drawing/2014/main" id="{B5455755-56E7-4AF2-8C31-FFFD2B35582B}"/>
                    </a:ext>
                  </a:extLst>
                </p:cNvPr>
                <p:cNvPicPr/>
                <p:nvPr/>
              </p:nvPicPr>
              <p:blipFill>
                <a:blip r:embed="rId98"/>
                <a:stretch>
                  <a:fillRect/>
                </a:stretch>
              </p:blipFill>
              <p:spPr>
                <a:xfrm>
                  <a:off x="2482395" y="5190427"/>
                  <a:ext cx="183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6" name="Ink 95">
                  <a:extLst>
                    <a:ext uri="{FF2B5EF4-FFF2-40B4-BE49-F238E27FC236}">
                      <a16:creationId xmlns:a16="http://schemas.microsoft.com/office/drawing/2014/main" id="{2EDFFEE8-2B63-4D90-A22F-DA5E96D31538}"/>
                    </a:ext>
                  </a:extLst>
                </p14:cNvPr>
                <p14:cNvContentPartPr/>
                <p14:nvPr/>
              </p14:nvContentPartPr>
              <p14:xfrm>
                <a:off x="2515515" y="5272147"/>
                <a:ext cx="102600" cy="360"/>
              </p14:xfrm>
            </p:contentPart>
          </mc:Choice>
          <mc:Fallback>
            <p:pic>
              <p:nvPicPr>
                <p:cNvPr id="96" name="Ink 95">
                  <a:extLst>
                    <a:ext uri="{FF2B5EF4-FFF2-40B4-BE49-F238E27FC236}">
                      <a16:creationId xmlns:a16="http://schemas.microsoft.com/office/drawing/2014/main" id="{2EDFFEE8-2B63-4D90-A22F-DA5E96D31538}"/>
                    </a:ext>
                  </a:extLst>
                </p:cNvPr>
                <p:cNvPicPr/>
                <p:nvPr/>
              </p:nvPicPr>
              <p:blipFill>
                <a:blip r:embed="rId100"/>
                <a:stretch>
                  <a:fillRect/>
                </a:stretch>
              </p:blipFill>
              <p:spPr>
                <a:xfrm>
                  <a:off x="2506875" y="5263507"/>
                  <a:ext cx="120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7" name="Ink 96">
                  <a:extLst>
                    <a:ext uri="{FF2B5EF4-FFF2-40B4-BE49-F238E27FC236}">
                      <a16:creationId xmlns:a16="http://schemas.microsoft.com/office/drawing/2014/main" id="{EDE20010-356D-4AB9-A465-43BD923F4CF5}"/>
                    </a:ext>
                  </a:extLst>
                </p14:cNvPr>
                <p14:cNvContentPartPr/>
                <p14:nvPr/>
              </p14:nvContentPartPr>
              <p14:xfrm>
                <a:off x="2669955" y="5254147"/>
                <a:ext cx="135720" cy="108720"/>
              </p14:xfrm>
            </p:contentPart>
          </mc:Choice>
          <mc:Fallback>
            <p:pic>
              <p:nvPicPr>
                <p:cNvPr id="97" name="Ink 96">
                  <a:extLst>
                    <a:ext uri="{FF2B5EF4-FFF2-40B4-BE49-F238E27FC236}">
                      <a16:creationId xmlns:a16="http://schemas.microsoft.com/office/drawing/2014/main" id="{EDE20010-356D-4AB9-A465-43BD923F4CF5}"/>
                    </a:ext>
                  </a:extLst>
                </p:cNvPr>
                <p:cNvPicPr/>
                <p:nvPr/>
              </p:nvPicPr>
              <p:blipFill>
                <a:blip r:embed="rId102"/>
                <a:stretch>
                  <a:fillRect/>
                </a:stretch>
              </p:blipFill>
              <p:spPr>
                <a:xfrm>
                  <a:off x="2660955" y="5245147"/>
                  <a:ext cx="153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9" name="Ink 98">
                  <a:extLst>
                    <a:ext uri="{FF2B5EF4-FFF2-40B4-BE49-F238E27FC236}">
                      <a16:creationId xmlns:a16="http://schemas.microsoft.com/office/drawing/2014/main" id="{0E71FF69-7081-475A-9BED-38366D871D8A}"/>
                    </a:ext>
                  </a:extLst>
                </p14:cNvPr>
                <p14:cNvContentPartPr/>
                <p14:nvPr/>
              </p14:nvContentPartPr>
              <p14:xfrm>
                <a:off x="3034635" y="5207347"/>
                <a:ext cx="248040" cy="131040"/>
              </p14:xfrm>
            </p:contentPart>
          </mc:Choice>
          <mc:Fallback>
            <p:pic>
              <p:nvPicPr>
                <p:cNvPr id="99" name="Ink 98">
                  <a:extLst>
                    <a:ext uri="{FF2B5EF4-FFF2-40B4-BE49-F238E27FC236}">
                      <a16:creationId xmlns:a16="http://schemas.microsoft.com/office/drawing/2014/main" id="{0E71FF69-7081-475A-9BED-38366D871D8A}"/>
                    </a:ext>
                  </a:extLst>
                </p:cNvPr>
                <p:cNvPicPr/>
                <p:nvPr/>
              </p:nvPicPr>
              <p:blipFill>
                <a:blip r:embed="rId104"/>
                <a:stretch>
                  <a:fillRect/>
                </a:stretch>
              </p:blipFill>
              <p:spPr>
                <a:xfrm>
                  <a:off x="3025635" y="5198347"/>
                  <a:ext cx="265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0" name="Ink 99">
                  <a:extLst>
                    <a:ext uri="{FF2B5EF4-FFF2-40B4-BE49-F238E27FC236}">
                      <a16:creationId xmlns:a16="http://schemas.microsoft.com/office/drawing/2014/main" id="{A391604F-F7B8-4F9A-9254-8E7CEA118710}"/>
                    </a:ext>
                  </a:extLst>
                </p14:cNvPr>
                <p14:cNvContentPartPr/>
                <p14:nvPr/>
              </p14:nvContentPartPr>
              <p14:xfrm>
                <a:off x="3267555" y="5145427"/>
                <a:ext cx="191520" cy="202320"/>
              </p14:xfrm>
            </p:contentPart>
          </mc:Choice>
          <mc:Fallback>
            <p:pic>
              <p:nvPicPr>
                <p:cNvPr id="100" name="Ink 99">
                  <a:extLst>
                    <a:ext uri="{FF2B5EF4-FFF2-40B4-BE49-F238E27FC236}">
                      <a16:creationId xmlns:a16="http://schemas.microsoft.com/office/drawing/2014/main" id="{A391604F-F7B8-4F9A-9254-8E7CEA118710}"/>
                    </a:ext>
                  </a:extLst>
                </p:cNvPr>
                <p:cNvPicPr/>
                <p:nvPr/>
              </p:nvPicPr>
              <p:blipFill>
                <a:blip r:embed="rId106"/>
                <a:stretch>
                  <a:fillRect/>
                </a:stretch>
              </p:blipFill>
              <p:spPr>
                <a:xfrm>
                  <a:off x="3258555" y="5136427"/>
                  <a:ext cx="2091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1" name="Ink 100">
                  <a:extLst>
                    <a:ext uri="{FF2B5EF4-FFF2-40B4-BE49-F238E27FC236}">
                      <a16:creationId xmlns:a16="http://schemas.microsoft.com/office/drawing/2014/main" id="{DB72ADC5-A826-48A1-BAB6-56A7D9D1BF1B}"/>
                    </a:ext>
                  </a:extLst>
                </p14:cNvPr>
                <p14:cNvContentPartPr/>
                <p14:nvPr/>
              </p14:nvContentPartPr>
              <p14:xfrm>
                <a:off x="3561315" y="4525507"/>
                <a:ext cx="429120" cy="734040"/>
              </p14:xfrm>
            </p:contentPart>
          </mc:Choice>
          <mc:Fallback>
            <p:pic>
              <p:nvPicPr>
                <p:cNvPr id="101" name="Ink 100">
                  <a:extLst>
                    <a:ext uri="{FF2B5EF4-FFF2-40B4-BE49-F238E27FC236}">
                      <a16:creationId xmlns:a16="http://schemas.microsoft.com/office/drawing/2014/main" id="{DB72ADC5-A826-48A1-BAB6-56A7D9D1BF1B}"/>
                    </a:ext>
                  </a:extLst>
                </p:cNvPr>
                <p:cNvPicPr/>
                <p:nvPr/>
              </p:nvPicPr>
              <p:blipFill>
                <a:blip r:embed="rId108"/>
                <a:stretch>
                  <a:fillRect/>
                </a:stretch>
              </p:blipFill>
              <p:spPr>
                <a:xfrm>
                  <a:off x="3552675" y="4516867"/>
                  <a:ext cx="446760" cy="751680"/>
                </a:xfrm>
                <a:prstGeom prst="rect">
                  <a:avLst/>
                </a:prstGeom>
              </p:spPr>
            </p:pic>
          </mc:Fallback>
        </mc:AlternateContent>
      </p:grpSp>
      <p:grpSp>
        <p:nvGrpSpPr>
          <p:cNvPr id="121" name="Group 120">
            <a:extLst>
              <a:ext uri="{FF2B5EF4-FFF2-40B4-BE49-F238E27FC236}">
                <a16:creationId xmlns:a16="http://schemas.microsoft.com/office/drawing/2014/main" id="{CDF26CAD-2193-41DA-924B-B153F662CC5A}"/>
              </a:ext>
            </a:extLst>
          </p:cNvPr>
          <p:cNvGrpSpPr/>
          <p:nvPr/>
        </p:nvGrpSpPr>
        <p:grpSpPr>
          <a:xfrm>
            <a:off x="2173155" y="5822947"/>
            <a:ext cx="2333520" cy="700560"/>
            <a:chOff x="2173155" y="5822947"/>
            <a:chExt cx="2333520" cy="700560"/>
          </a:xfrm>
        </p:grpSpPr>
        <mc:AlternateContent xmlns:mc="http://schemas.openxmlformats.org/markup-compatibility/2006">
          <mc:Choice xmlns:p14="http://schemas.microsoft.com/office/powerpoint/2010/main" Requires="p14">
            <p:contentPart p14:bwMode="auto" r:id="rId109">
              <p14:nvContentPartPr>
                <p14:cNvPr id="103" name="Ink 102">
                  <a:extLst>
                    <a:ext uri="{FF2B5EF4-FFF2-40B4-BE49-F238E27FC236}">
                      <a16:creationId xmlns:a16="http://schemas.microsoft.com/office/drawing/2014/main" id="{1A98FAD3-AB8B-43FA-9F77-8C07B5EFF4DF}"/>
                    </a:ext>
                  </a:extLst>
                </p14:cNvPr>
                <p14:cNvContentPartPr/>
                <p14:nvPr/>
              </p14:nvContentPartPr>
              <p14:xfrm>
                <a:off x="2444955" y="5822947"/>
                <a:ext cx="848880" cy="400680"/>
              </p14:xfrm>
            </p:contentPart>
          </mc:Choice>
          <mc:Fallback>
            <p:pic>
              <p:nvPicPr>
                <p:cNvPr id="103" name="Ink 102">
                  <a:extLst>
                    <a:ext uri="{FF2B5EF4-FFF2-40B4-BE49-F238E27FC236}">
                      <a16:creationId xmlns:a16="http://schemas.microsoft.com/office/drawing/2014/main" id="{1A98FAD3-AB8B-43FA-9F77-8C07B5EFF4DF}"/>
                    </a:ext>
                  </a:extLst>
                </p:cNvPr>
                <p:cNvPicPr/>
                <p:nvPr/>
              </p:nvPicPr>
              <p:blipFill>
                <a:blip r:embed="rId110"/>
                <a:stretch>
                  <a:fillRect/>
                </a:stretch>
              </p:blipFill>
              <p:spPr>
                <a:xfrm>
                  <a:off x="2436315" y="5813947"/>
                  <a:ext cx="86652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4" name="Ink 103">
                  <a:extLst>
                    <a:ext uri="{FF2B5EF4-FFF2-40B4-BE49-F238E27FC236}">
                      <a16:creationId xmlns:a16="http://schemas.microsoft.com/office/drawing/2014/main" id="{D1101B9A-FE73-4729-B5F6-69984168F8F8}"/>
                    </a:ext>
                  </a:extLst>
                </p14:cNvPr>
                <p14:cNvContentPartPr/>
                <p14:nvPr/>
              </p14:nvContentPartPr>
              <p14:xfrm>
                <a:off x="3176115" y="6086827"/>
                <a:ext cx="272520" cy="168480"/>
              </p14:xfrm>
            </p:contentPart>
          </mc:Choice>
          <mc:Fallback>
            <p:pic>
              <p:nvPicPr>
                <p:cNvPr id="104" name="Ink 103">
                  <a:extLst>
                    <a:ext uri="{FF2B5EF4-FFF2-40B4-BE49-F238E27FC236}">
                      <a16:creationId xmlns:a16="http://schemas.microsoft.com/office/drawing/2014/main" id="{D1101B9A-FE73-4729-B5F6-69984168F8F8}"/>
                    </a:ext>
                  </a:extLst>
                </p:cNvPr>
                <p:cNvPicPr/>
                <p:nvPr/>
              </p:nvPicPr>
              <p:blipFill>
                <a:blip r:embed="rId112"/>
                <a:stretch>
                  <a:fillRect/>
                </a:stretch>
              </p:blipFill>
              <p:spPr>
                <a:xfrm>
                  <a:off x="3167475" y="6077827"/>
                  <a:ext cx="290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6" name="Ink 105">
                  <a:extLst>
                    <a:ext uri="{FF2B5EF4-FFF2-40B4-BE49-F238E27FC236}">
                      <a16:creationId xmlns:a16="http://schemas.microsoft.com/office/drawing/2014/main" id="{F32CFC7D-C718-4226-B27E-2C10319B2AC2}"/>
                    </a:ext>
                  </a:extLst>
                </p14:cNvPr>
                <p14:cNvContentPartPr/>
                <p14:nvPr/>
              </p14:nvContentPartPr>
              <p14:xfrm>
                <a:off x="2173155" y="6355387"/>
                <a:ext cx="174960" cy="147240"/>
              </p14:xfrm>
            </p:contentPart>
          </mc:Choice>
          <mc:Fallback>
            <p:pic>
              <p:nvPicPr>
                <p:cNvPr id="106" name="Ink 105">
                  <a:extLst>
                    <a:ext uri="{FF2B5EF4-FFF2-40B4-BE49-F238E27FC236}">
                      <a16:creationId xmlns:a16="http://schemas.microsoft.com/office/drawing/2014/main" id="{F32CFC7D-C718-4226-B27E-2C10319B2AC2}"/>
                    </a:ext>
                  </a:extLst>
                </p:cNvPr>
                <p:cNvPicPr/>
                <p:nvPr/>
              </p:nvPicPr>
              <p:blipFill>
                <a:blip r:embed="rId114"/>
                <a:stretch>
                  <a:fillRect/>
                </a:stretch>
              </p:blipFill>
              <p:spPr>
                <a:xfrm>
                  <a:off x="2164515" y="6346747"/>
                  <a:ext cx="192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7" name="Ink 106">
                  <a:extLst>
                    <a:ext uri="{FF2B5EF4-FFF2-40B4-BE49-F238E27FC236}">
                      <a16:creationId xmlns:a16="http://schemas.microsoft.com/office/drawing/2014/main" id="{D09FF652-1D87-461F-AE8B-E7A0FCABBA4B}"/>
                    </a:ext>
                  </a:extLst>
                </p14:cNvPr>
                <p14:cNvContentPartPr/>
                <p14:nvPr/>
              </p14:nvContentPartPr>
              <p14:xfrm>
                <a:off x="2411115" y="6331987"/>
                <a:ext cx="95400" cy="187560"/>
              </p14:xfrm>
            </p:contentPart>
          </mc:Choice>
          <mc:Fallback>
            <p:pic>
              <p:nvPicPr>
                <p:cNvPr id="107" name="Ink 106">
                  <a:extLst>
                    <a:ext uri="{FF2B5EF4-FFF2-40B4-BE49-F238E27FC236}">
                      <a16:creationId xmlns:a16="http://schemas.microsoft.com/office/drawing/2014/main" id="{D09FF652-1D87-461F-AE8B-E7A0FCABBA4B}"/>
                    </a:ext>
                  </a:extLst>
                </p:cNvPr>
                <p:cNvPicPr/>
                <p:nvPr/>
              </p:nvPicPr>
              <p:blipFill>
                <a:blip r:embed="rId116"/>
                <a:stretch>
                  <a:fillRect/>
                </a:stretch>
              </p:blipFill>
              <p:spPr>
                <a:xfrm>
                  <a:off x="2402115" y="6322987"/>
                  <a:ext cx="113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8" name="Ink 107">
                  <a:extLst>
                    <a:ext uri="{FF2B5EF4-FFF2-40B4-BE49-F238E27FC236}">
                      <a16:creationId xmlns:a16="http://schemas.microsoft.com/office/drawing/2014/main" id="{05C94A0E-CBAF-40DE-9617-5377492C8F65}"/>
                    </a:ext>
                  </a:extLst>
                </p14:cNvPr>
                <p14:cNvContentPartPr/>
                <p14:nvPr/>
              </p14:nvContentPartPr>
              <p14:xfrm>
                <a:off x="2590035" y="6366907"/>
                <a:ext cx="149400" cy="147240"/>
              </p14:xfrm>
            </p:contentPart>
          </mc:Choice>
          <mc:Fallback>
            <p:pic>
              <p:nvPicPr>
                <p:cNvPr id="108" name="Ink 107">
                  <a:extLst>
                    <a:ext uri="{FF2B5EF4-FFF2-40B4-BE49-F238E27FC236}">
                      <a16:creationId xmlns:a16="http://schemas.microsoft.com/office/drawing/2014/main" id="{05C94A0E-CBAF-40DE-9617-5377492C8F65}"/>
                    </a:ext>
                  </a:extLst>
                </p:cNvPr>
                <p:cNvPicPr/>
                <p:nvPr/>
              </p:nvPicPr>
              <p:blipFill>
                <a:blip r:embed="rId118"/>
                <a:stretch>
                  <a:fillRect/>
                </a:stretch>
              </p:blipFill>
              <p:spPr>
                <a:xfrm>
                  <a:off x="2581395" y="6358267"/>
                  <a:ext cx="167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9" name="Ink 108">
                  <a:extLst>
                    <a:ext uri="{FF2B5EF4-FFF2-40B4-BE49-F238E27FC236}">
                      <a16:creationId xmlns:a16="http://schemas.microsoft.com/office/drawing/2014/main" id="{CCE6D5C6-1719-4F80-8C2F-70BC3B413504}"/>
                    </a:ext>
                  </a:extLst>
                </p14:cNvPr>
                <p14:cNvContentPartPr/>
                <p14:nvPr/>
              </p14:nvContentPartPr>
              <p14:xfrm>
                <a:off x="2586435" y="6442147"/>
                <a:ext cx="124200" cy="16560"/>
              </p14:xfrm>
            </p:contentPart>
          </mc:Choice>
          <mc:Fallback>
            <p:pic>
              <p:nvPicPr>
                <p:cNvPr id="109" name="Ink 108">
                  <a:extLst>
                    <a:ext uri="{FF2B5EF4-FFF2-40B4-BE49-F238E27FC236}">
                      <a16:creationId xmlns:a16="http://schemas.microsoft.com/office/drawing/2014/main" id="{CCE6D5C6-1719-4F80-8C2F-70BC3B413504}"/>
                    </a:ext>
                  </a:extLst>
                </p:cNvPr>
                <p:cNvPicPr/>
                <p:nvPr/>
              </p:nvPicPr>
              <p:blipFill>
                <a:blip r:embed="rId120"/>
                <a:stretch>
                  <a:fillRect/>
                </a:stretch>
              </p:blipFill>
              <p:spPr>
                <a:xfrm>
                  <a:off x="2577435" y="6433147"/>
                  <a:ext cx="141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0" name="Ink 109">
                  <a:extLst>
                    <a:ext uri="{FF2B5EF4-FFF2-40B4-BE49-F238E27FC236}">
                      <a16:creationId xmlns:a16="http://schemas.microsoft.com/office/drawing/2014/main" id="{88A227AA-2314-4A68-B849-1CA82AFEE5A1}"/>
                    </a:ext>
                  </a:extLst>
                </p14:cNvPr>
                <p14:cNvContentPartPr/>
                <p14:nvPr/>
              </p14:nvContentPartPr>
              <p14:xfrm>
                <a:off x="2775795" y="6401827"/>
                <a:ext cx="31680" cy="119160"/>
              </p14:xfrm>
            </p:contentPart>
          </mc:Choice>
          <mc:Fallback>
            <p:pic>
              <p:nvPicPr>
                <p:cNvPr id="110" name="Ink 109">
                  <a:extLst>
                    <a:ext uri="{FF2B5EF4-FFF2-40B4-BE49-F238E27FC236}">
                      <a16:creationId xmlns:a16="http://schemas.microsoft.com/office/drawing/2014/main" id="{88A227AA-2314-4A68-B849-1CA82AFEE5A1}"/>
                    </a:ext>
                  </a:extLst>
                </p:cNvPr>
                <p:cNvPicPr/>
                <p:nvPr/>
              </p:nvPicPr>
              <p:blipFill>
                <a:blip r:embed="rId122"/>
                <a:stretch>
                  <a:fillRect/>
                </a:stretch>
              </p:blipFill>
              <p:spPr>
                <a:xfrm>
                  <a:off x="2766795" y="6392827"/>
                  <a:ext cx="49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1" name="Ink 110">
                  <a:extLst>
                    <a:ext uri="{FF2B5EF4-FFF2-40B4-BE49-F238E27FC236}">
                      <a16:creationId xmlns:a16="http://schemas.microsoft.com/office/drawing/2014/main" id="{EF15B227-6B46-4A35-834F-D646D1EC1785}"/>
                    </a:ext>
                  </a:extLst>
                </p14:cNvPr>
                <p14:cNvContentPartPr/>
                <p14:nvPr/>
              </p14:nvContentPartPr>
              <p14:xfrm>
                <a:off x="2687955" y="6356827"/>
                <a:ext cx="323640" cy="166680"/>
              </p14:xfrm>
            </p:contentPart>
          </mc:Choice>
          <mc:Fallback>
            <p:pic>
              <p:nvPicPr>
                <p:cNvPr id="111" name="Ink 110">
                  <a:extLst>
                    <a:ext uri="{FF2B5EF4-FFF2-40B4-BE49-F238E27FC236}">
                      <a16:creationId xmlns:a16="http://schemas.microsoft.com/office/drawing/2014/main" id="{EF15B227-6B46-4A35-834F-D646D1EC1785}"/>
                    </a:ext>
                  </a:extLst>
                </p:cNvPr>
                <p:cNvPicPr/>
                <p:nvPr/>
              </p:nvPicPr>
              <p:blipFill>
                <a:blip r:embed="rId124"/>
                <a:stretch>
                  <a:fillRect/>
                </a:stretch>
              </p:blipFill>
              <p:spPr>
                <a:xfrm>
                  <a:off x="2678955" y="6348187"/>
                  <a:ext cx="341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2" name="Ink 111">
                  <a:extLst>
                    <a:ext uri="{FF2B5EF4-FFF2-40B4-BE49-F238E27FC236}">
                      <a16:creationId xmlns:a16="http://schemas.microsoft.com/office/drawing/2014/main" id="{4F6CA481-60BC-43BC-9094-FE284029C872}"/>
                    </a:ext>
                  </a:extLst>
                </p14:cNvPr>
                <p14:cNvContentPartPr/>
                <p14:nvPr/>
              </p14:nvContentPartPr>
              <p14:xfrm>
                <a:off x="3396435" y="6329107"/>
                <a:ext cx="31680" cy="164880"/>
              </p14:xfrm>
            </p:contentPart>
          </mc:Choice>
          <mc:Fallback>
            <p:pic>
              <p:nvPicPr>
                <p:cNvPr id="112" name="Ink 111">
                  <a:extLst>
                    <a:ext uri="{FF2B5EF4-FFF2-40B4-BE49-F238E27FC236}">
                      <a16:creationId xmlns:a16="http://schemas.microsoft.com/office/drawing/2014/main" id="{4F6CA481-60BC-43BC-9094-FE284029C872}"/>
                    </a:ext>
                  </a:extLst>
                </p:cNvPr>
                <p:cNvPicPr/>
                <p:nvPr/>
              </p:nvPicPr>
              <p:blipFill>
                <a:blip r:embed="rId126"/>
                <a:stretch>
                  <a:fillRect/>
                </a:stretch>
              </p:blipFill>
              <p:spPr>
                <a:xfrm>
                  <a:off x="3387435" y="6320467"/>
                  <a:ext cx="49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3" name="Ink 112">
                  <a:extLst>
                    <a:ext uri="{FF2B5EF4-FFF2-40B4-BE49-F238E27FC236}">
                      <a16:creationId xmlns:a16="http://schemas.microsoft.com/office/drawing/2014/main" id="{72A6A92A-200C-48F7-8E3D-F9F6DF76B4EB}"/>
                    </a:ext>
                  </a:extLst>
                </p14:cNvPr>
                <p14:cNvContentPartPr/>
                <p14:nvPr/>
              </p14:nvContentPartPr>
              <p14:xfrm>
                <a:off x="3504435" y="6305347"/>
                <a:ext cx="116280" cy="173520"/>
              </p14:xfrm>
            </p:contentPart>
          </mc:Choice>
          <mc:Fallback>
            <p:pic>
              <p:nvPicPr>
                <p:cNvPr id="113" name="Ink 112">
                  <a:extLst>
                    <a:ext uri="{FF2B5EF4-FFF2-40B4-BE49-F238E27FC236}">
                      <a16:creationId xmlns:a16="http://schemas.microsoft.com/office/drawing/2014/main" id="{72A6A92A-200C-48F7-8E3D-F9F6DF76B4EB}"/>
                    </a:ext>
                  </a:extLst>
                </p:cNvPr>
                <p:cNvPicPr/>
                <p:nvPr/>
              </p:nvPicPr>
              <p:blipFill>
                <a:blip r:embed="rId128"/>
                <a:stretch>
                  <a:fillRect/>
                </a:stretch>
              </p:blipFill>
              <p:spPr>
                <a:xfrm>
                  <a:off x="3495795" y="6296347"/>
                  <a:ext cx="133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4" name="Ink 113">
                  <a:extLst>
                    <a:ext uri="{FF2B5EF4-FFF2-40B4-BE49-F238E27FC236}">
                      <a16:creationId xmlns:a16="http://schemas.microsoft.com/office/drawing/2014/main" id="{6F023533-2760-47E4-A6FB-2AA6FBDF3633}"/>
                    </a:ext>
                  </a:extLst>
                </p14:cNvPr>
                <p14:cNvContentPartPr/>
                <p14:nvPr/>
              </p14:nvContentPartPr>
              <p14:xfrm>
                <a:off x="3674355" y="6304627"/>
                <a:ext cx="155520" cy="187200"/>
              </p14:xfrm>
            </p:contentPart>
          </mc:Choice>
          <mc:Fallback>
            <p:pic>
              <p:nvPicPr>
                <p:cNvPr id="114" name="Ink 113">
                  <a:extLst>
                    <a:ext uri="{FF2B5EF4-FFF2-40B4-BE49-F238E27FC236}">
                      <a16:creationId xmlns:a16="http://schemas.microsoft.com/office/drawing/2014/main" id="{6F023533-2760-47E4-A6FB-2AA6FBDF3633}"/>
                    </a:ext>
                  </a:extLst>
                </p:cNvPr>
                <p:cNvPicPr/>
                <p:nvPr/>
              </p:nvPicPr>
              <p:blipFill>
                <a:blip r:embed="rId130"/>
                <a:stretch>
                  <a:fillRect/>
                </a:stretch>
              </p:blipFill>
              <p:spPr>
                <a:xfrm>
                  <a:off x="3665355" y="6295987"/>
                  <a:ext cx="173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5" name="Ink 114">
                  <a:extLst>
                    <a:ext uri="{FF2B5EF4-FFF2-40B4-BE49-F238E27FC236}">
                      <a16:creationId xmlns:a16="http://schemas.microsoft.com/office/drawing/2014/main" id="{D81B5FC3-05D8-40D3-9539-4FCB9BDE6077}"/>
                    </a:ext>
                  </a:extLst>
                </p14:cNvPr>
                <p14:cNvContentPartPr/>
                <p14:nvPr/>
              </p14:nvContentPartPr>
              <p14:xfrm>
                <a:off x="3663195" y="6293467"/>
                <a:ext cx="335520" cy="181800"/>
              </p14:xfrm>
            </p:contentPart>
          </mc:Choice>
          <mc:Fallback>
            <p:pic>
              <p:nvPicPr>
                <p:cNvPr id="115" name="Ink 114">
                  <a:extLst>
                    <a:ext uri="{FF2B5EF4-FFF2-40B4-BE49-F238E27FC236}">
                      <a16:creationId xmlns:a16="http://schemas.microsoft.com/office/drawing/2014/main" id="{D81B5FC3-05D8-40D3-9539-4FCB9BDE6077}"/>
                    </a:ext>
                  </a:extLst>
                </p:cNvPr>
                <p:cNvPicPr/>
                <p:nvPr/>
              </p:nvPicPr>
              <p:blipFill>
                <a:blip r:embed="rId132"/>
                <a:stretch>
                  <a:fillRect/>
                </a:stretch>
              </p:blipFill>
              <p:spPr>
                <a:xfrm>
                  <a:off x="3654195" y="6284827"/>
                  <a:ext cx="353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6" name="Ink 115">
                  <a:extLst>
                    <a:ext uri="{FF2B5EF4-FFF2-40B4-BE49-F238E27FC236}">
                      <a16:creationId xmlns:a16="http://schemas.microsoft.com/office/drawing/2014/main" id="{8A2D5562-7648-4EA3-9DE2-419684F58DCD}"/>
                    </a:ext>
                  </a:extLst>
                </p14:cNvPr>
                <p14:cNvContentPartPr/>
                <p14:nvPr/>
              </p14:nvContentPartPr>
              <p14:xfrm>
                <a:off x="3950835" y="6248827"/>
                <a:ext cx="144360" cy="225360"/>
              </p14:xfrm>
            </p:contentPart>
          </mc:Choice>
          <mc:Fallback>
            <p:pic>
              <p:nvPicPr>
                <p:cNvPr id="116" name="Ink 115">
                  <a:extLst>
                    <a:ext uri="{FF2B5EF4-FFF2-40B4-BE49-F238E27FC236}">
                      <a16:creationId xmlns:a16="http://schemas.microsoft.com/office/drawing/2014/main" id="{8A2D5562-7648-4EA3-9DE2-419684F58DCD}"/>
                    </a:ext>
                  </a:extLst>
                </p:cNvPr>
                <p:cNvPicPr/>
                <p:nvPr/>
              </p:nvPicPr>
              <p:blipFill>
                <a:blip r:embed="rId134"/>
                <a:stretch>
                  <a:fillRect/>
                </a:stretch>
              </p:blipFill>
              <p:spPr>
                <a:xfrm>
                  <a:off x="3942195" y="6240187"/>
                  <a:ext cx="1620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7" name="Ink 116">
                  <a:extLst>
                    <a:ext uri="{FF2B5EF4-FFF2-40B4-BE49-F238E27FC236}">
                      <a16:creationId xmlns:a16="http://schemas.microsoft.com/office/drawing/2014/main" id="{6B0C063F-B057-4CC2-BAAB-E5976B67445B}"/>
                    </a:ext>
                  </a:extLst>
                </p14:cNvPr>
                <p14:cNvContentPartPr/>
                <p14:nvPr/>
              </p14:nvContentPartPr>
              <p14:xfrm>
                <a:off x="4132995" y="6398227"/>
                <a:ext cx="103320" cy="16560"/>
              </p14:xfrm>
            </p:contentPart>
          </mc:Choice>
          <mc:Fallback>
            <p:pic>
              <p:nvPicPr>
                <p:cNvPr id="117" name="Ink 116">
                  <a:extLst>
                    <a:ext uri="{FF2B5EF4-FFF2-40B4-BE49-F238E27FC236}">
                      <a16:creationId xmlns:a16="http://schemas.microsoft.com/office/drawing/2014/main" id="{6B0C063F-B057-4CC2-BAAB-E5976B67445B}"/>
                    </a:ext>
                  </a:extLst>
                </p:cNvPr>
                <p:cNvPicPr/>
                <p:nvPr/>
              </p:nvPicPr>
              <p:blipFill>
                <a:blip r:embed="rId136"/>
                <a:stretch>
                  <a:fillRect/>
                </a:stretch>
              </p:blipFill>
              <p:spPr>
                <a:xfrm>
                  <a:off x="4123995" y="6389587"/>
                  <a:ext cx="120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8" name="Ink 117">
                  <a:extLst>
                    <a:ext uri="{FF2B5EF4-FFF2-40B4-BE49-F238E27FC236}">
                      <a16:creationId xmlns:a16="http://schemas.microsoft.com/office/drawing/2014/main" id="{E144F257-FD4E-4D6A-BEA6-8582C587B87C}"/>
                    </a:ext>
                  </a:extLst>
                </p14:cNvPr>
                <p14:cNvContentPartPr/>
                <p14:nvPr/>
              </p14:nvContentPartPr>
              <p14:xfrm>
                <a:off x="4185195" y="6317947"/>
                <a:ext cx="30960" cy="164880"/>
              </p14:xfrm>
            </p:contentPart>
          </mc:Choice>
          <mc:Fallback>
            <p:pic>
              <p:nvPicPr>
                <p:cNvPr id="118" name="Ink 117">
                  <a:extLst>
                    <a:ext uri="{FF2B5EF4-FFF2-40B4-BE49-F238E27FC236}">
                      <a16:creationId xmlns:a16="http://schemas.microsoft.com/office/drawing/2014/main" id="{E144F257-FD4E-4D6A-BEA6-8582C587B87C}"/>
                    </a:ext>
                  </a:extLst>
                </p:cNvPr>
                <p:cNvPicPr/>
                <p:nvPr/>
              </p:nvPicPr>
              <p:blipFill>
                <a:blip r:embed="rId138"/>
                <a:stretch>
                  <a:fillRect/>
                </a:stretch>
              </p:blipFill>
              <p:spPr>
                <a:xfrm>
                  <a:off x="4176195" y="6308947"/>
                  <a:ext cx="48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9" name="Ink 118">
                  <a:extLst>
                    <a:ext uri="{FF2B5EF4-FFF2-40B4-BE49-F238E27FC236}">
                      <a16:creationId xmlns:a16="http://schemas.microsoft.com/office/drawing/2014/main" id="{EBEC2801-40FA-49EB-88B5-3DF0FD12EC30}"/>
                    </a:ext>
                  </a:extLst>
                </p14:cNvPr>
                <p14:cNvContentPartPr/>
                <p14:nvPr/>
              </p14:nvContentPartPr>
              <p14:xfrm>
                <a:off x="4309035" y="6202387"/>
                <a:ext cx="154800" cy="228600"/>
              </p14:xfrm>
            </p:contentPart>
          </mc:Choice>
          <mc:Fallback>
            <p:pic>
              <p:nvPicPr>
                <p:cNvPr id="119" name="Ink 118">
                  <a:extLst>
                    <a:ext uri="{FF2B5EF4-FFF2-40B4-BE49-F238E27FC236}">
                      <a16:creationId xmlns:a16="http://schemas.microsoft.com/office/drawing/2014/main" id="{EBEC2801-40FA-49EB-88B5-3DF0FD12EC30}"/>
                    </a:ext>
                  </a:extLst>
                </p:cNvPr>
                <p:cNvPicPr/>
                <p:nvPr/>
              </p:nvPicPr>
              <p:blipFill>
                <a:blip r:embed="rId140"/>
                <a:stretch>
                  <a:fillRect/>
                </a:stretch>
              </p:blipFill>
              <p:spPr>
                <a:xfrm>
                  <a:off x="4300035" y="6193747"/>
                  <a:ext cx="172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0" name="Ink 119">
                  <a:extLst>
                    <a:ext uri="{FF2B5EF4-FFF2-40B4-BE49-F238E27FC236}">
                      <a16:creationId xmlns:a16="http://schemas.microsoft.com/office/drawing/2014/main" id="{F2A12A7D-8409-411F-A84B-3C1D9333920C}"/>
                    </a:ext>
                  </a:extLst>
                </p14:cNvPr>
                <p14:cNvContentPartPr/>
                <p14:nvPr/>
              </p14:nvContentPartPr>
              <p14:xfrm>
                <a:off x="4483995" y="6186187"/>
                <a:ext cx="22680" cy="247320"/>
              </p14:xfrm>
            </p:contentPart>
          </mc:Choice>
          <mc:Fallback>
            <p:pic>
              <p:nvPicPr>
                <p:cNvPr id="120" name="Ink 119">
                  <a:extLst>
                    <a:ext uri="{FF2B5EF4-FFF2-40B4-BE49-F238E27FC236}">
                      <a16:creationId xmlns:a16="http://schemas.microsoft.com/office/drawing/2014/main" id="{F2A12A7D-8409-411F-A84B-3C1D9333920C}"/>
                    </a:ext>
                  </a:extLst>
                </p:cNvPr>
                <p:cNvPicPr/>
                <p:nvPr/>
              </p:nvPicPr>
              <p:blipFill>
                <a:blip r:embed="rId142"/>
                <a:stretch>
                  <a:fillRect/>
                </a:stretch>
              </p:blipFill>
              <p:spPr>
                <a:xfrm>
                  <a:off x="4475355" y="6177547"/>
                  <a:ext cx="40320" cy="264960"/>
                </a:xfrm>
                <a:prstGeom prst="rect">
                  <a:avLst/>
                </a:prstGeom>
              </p:spPr>
            </p:pic>
          </mc:Fallback>
        </mc:AlternateContent>
      </p:grpSp>
      <p:grpSp>
        <p:nvGrpSpPr>
          <p:cNvPr id="170" name="Group 169">
            <a:extLst>
              <a:ext uri="{FF2B5EF4-FFF2-40B4-BE49-F238E27FC236}">
                <a16:creationId xmlns:a16="http://schemas.microsoft.com/office/drawing/2014/main" id="{FA9E0144-F272-4DAA-8269-12569B073587}"/>
              </a:ext>
            </a:extLst>
          </p:cNvPr>
          <p:cNvGrpSpPr/>
          <p:nvPr/>
        </p:nvGrpSpPr>
        <p:grpSpPr>
          <a:xfrm>
            <a:off x="4260435" y="3322747"/>
            <a:ext cx="4215960" cy="2442240"/>
            <a:chOff x="4260435" y="3322747"/>
            <a:chExt cx="4215960" cy="2442240"/>
          </a:xfrm>
        </p:grpSpPr>
        <mc:AlternateContent xmlns:mc="http://schemas.openxmlformats.org/markup-compatibility/2006">
          <mc:Choice xmlns:p14="http://schemas.microsoft.com/office/powerpoint/2010/main" Requires="p14">
            <p:contentPart p14:bwMode="auto" r:id="rId143">
              <p14:nvContentPartPr>
                <p14:cNvPr id="122" name="Ink 121">
                  <a:extLst>
                    <a:ext uri="{FF2B5EF4-FFF2-40B4-BE49-F238E27FC236}">
                      <a16:creationId xmlns:a16="http://schemas.microsoft.com/office/drawing/2014/main" id="{8A4F3A4B-68FC-40EB-B4EA-9F3D04E2CF8E}"/>
                    </a:ext>
                  </a:extLst>
                </p14:cNvPr>
                <p14:cNvContentPartPr/>
                <p14:nvPr/>
              </p14:nvContentPartPr>
              <p14:xfrm>
                <a:off x="4260435" y="3327787"/>
                <a:ext cx="2278080" cy="2437200"/>
              </p14:xfrm>
            </p:contentPart>
          </mc:Choice>
          <mc:Fallback>
            <p:pic>
              <p:nvPicPr>
                <p:cNvPr id="122" name="Ink 121">
                  <a:extLst>
                    <a:ext uri="{FF2B5EF4-FFF2-40B4-BE49-F238E27FC236}">
                      <a16:creationId xmlns:a16="http://schemas.microsoft.com/office/drawing/2014/main" id="{8A4F3A4B-68FC-40EB-B4EA-9F3D04E2CF8E}"/>
                    </a:ext>
                  </a:extLst>
                </p:cNvPr>
                <p:cNvPicPr/>
                <p:nvPr/>
              </p:nvPicPr>
              <p:blipFill>
                <a:blip r:embed="rId144"/>
                <a:stretch>
                  <a:fillRect/>
                </a:stretch>
              </p:blipFill>
              <p:spPr>
                <a:xfrm>
                  <a:off x="4251795" y="3318787"/>
                  <a:ext cx="2295720" cy="245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3" name="Ink 122">
                  <a:extLst>
                    <a:ext uri="{FF2B5EF4-FFF2-40B4-BE49-F238E27FC236}">
                      <a16:creationId xmlns:a16="http://schemas.microsoft.com/office/drawing/2014/main" id="{DDE2E65B-B6FE-4DC8-860C-1EF4F3257C37}"/>
                    </a:ext>
                  </a:extLst>
                </p14:cNvPr>
                <p14:cNvContentPartPr/>
                <p14:nvPr/>
              </p14:nvContentPartPr>
              <p14:xfrm>
                <a:off x="4481115" y="3541627"/>
                <a:ext cx="258480" cy="240480"/>
              </p14:xfrm>
            </p:contentPart>
          </mc:Choice>
          <mc:Fallback>
            <p:pic>
              <p:nvPicPr>
                <p:cNvPr id="123" name="Ink 122">
                  <a:extLst>
                    <a:ext uri="{FF2B5EF4-FFF2-40B4-BE49-F238E27FC236}">
                      <a16:creationId xmlns:a16="http://schemas.microsoft.com/office/drawing/2014/main" id="{DDE2E65B-B6FE-4DC8-860C-1EF4F3257C37}"/>
                    </a:ext>
                  </a:extLst>
                </p:cNvPr>
                <p:cNvPicPr/>
                <p:nvPr/>
              </p:nvPicPr>
              <p:blipFill>
                <a:blip r:embed="rId146"/>
                <a:stretch>
                  <a:fillRect/>
                </a:stretch>
              </p:blipFill>
              <p:spPr>
                <a:xfrm>
                  <a:off x="4472115" y="3532627"/>
                  <a:ext cx="2761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4" name="Ink 123">
                  <a:extLst>
                    <a:ext uri="{FF2B5EF4-FFF2-40B4-BE49-F238E27FC236}">
                      <a16:creationId xmlns:a16="http://schemas.microsoft.com/office/drawing/2014/main" id="{2397140B-A5A2-4A31-B4BE-147E8DB94562}"/>
                    </a:ext>
                  </a:extLst>
                </p14:cNvPr>
                <p14:cNvContentPartPr/>
                <p14:nvPr/>
              </p14:nvContentPartPr>
              <p14:xfrm>
                <a:off x="4689195" y="3642427"/>
                <a:ext cx="360" cy="360"/>
              </p14:xfrm>
            </p:contentPart>
          </mc:Choice>
          <mc:Fallback>
            <p:pic>
              <p:nvPicPr>
                <p:cNvPr id="124" name="Ink 123">
                  <a:extLst>
                    <a:ext uri="{FF2B5EF4-FFF2-40B4-BE49-F238E27FC236}">
                      <a16:creationId xmlns:a16="http://schemas.microsoft.com/office/drawing/2014/main" id="{2397140B-A5A2-4A31-B4BE-147E8DB94562}"/>
                    </a:ext>
                  </a:extLst>
                </p:cNvPr>
                <p:cNvPicPr/>
                <p:nvPr/>
              </p:nvPicPr>
              <p:blipFill>
                <a:blip r:embed="rId25"/>
                <a:stretch>
                  <a:fillRect/>
                </a:stretch>
              </p:blipFill>
              <p:spPr>
                <a:xfrm>
                  <a:off x="4680195" y="36334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5" name="Ink 124">
                  <a:extLst>
                    <a:ext uri="{FF2B5EF4-FFF2-40B4-BE49-F238E27FC236}">
                      <a16:creationId xmlns:a16="http://schemas.microsoft.com/office/drawing/2014/main" id="{734BF21A-C0FA-4E17-9F86-325199DAA121}"/>
                    </a:ext>
                  </a:extLst>
                </p14:cNvPr>
                <p14:cNvContentPartPr/>
                <p14:nvPr/>
              </p14:nvContentPartPr>
              <p14:xfrm>
                <a:off x="4761555" y="3637747"/>
                <a:ext cx="205920" cy="117000"/>
              </p14:xfrm>
            </p:contentPart>
          </mc:Choice>
          <mc:Fallback>
            <p:pic>
              <p:nvPicPr>
                <p:cNvPr id="125" name="Ink 124">
                  <a:extLst>
                    <a:ext uri="{FF2B5EF4-FFF2-40B4-BE49-F238E27FC236}">
                      <a16:creationId xmlns:a16="http://schemas.microsoft.com/office/drawing/2014/main" id="{734BF21A-C0FA-4E17-9F86-325199DAA121}"/>
                    </a:ext>
                  </a:extLst>
                </p:cNvPr>
                <p:cNvPicPr/>
                <p:nvPr/>
              </p:nvPicPr>
              <p:blipFill>
                <a:blip r:embed="rId149"/>
                <a:stretch>
                  <a:fillRect/>
                </a:stretch>
              </p:blipFill>
              <p:spPr>
                <a:xfrm>
                  <a:off x="4752915" y="3628747"/>
                  <a:ext cx="223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6" name="Ink 125">
                  <a:extLst>
                    <a:ext uri="{FF2B5EF4-FFF2-40B4-BE49-F238E27FC236}">
                      <a16:creationId xmlns:a16="http://schemas.microsoft.com/office/drawing/2014/main" id="{E54CCC16-B662-42E1-8D92-3AD5F0B183AB}"/>
                    </a:ext>
                  </a:extLst>
                </p14:cNvPr>
                <p14:cNvContentPartPr/>
                <p14:nvPr/>
              </p14:nvContentPartPr>
              <p14:xfrm>
                <a:off x="4925355" y="3580507"/>
                <a:ext cx="360" cy="360"/>
              </p14:xfrm>
            </p:contentPart>
          </mc:Choice>
          <mc:Fallback>
            <p:pic>
              <p:nvPicPr>
                <p:cNvPr id="126" name="Ink 125">
                  <a:extLst>
                    <a:ext uri="{FF2B5EF4-FFF2-40B4-BE49-F238E27FC236}">
                      <a16:creationId xmlns:a16="http://schemas.microsoft.com/office/drawing/2014/main" id="{E54CCC16-B662-42E1-8D92-3AD5F0B183AB}"/>
                    </a:ext>
                  </a:extLst>
                </p:cNvPr>
                <p:cNvPicPr/>
                <p:nvPr/>
              </p:nvPicPr>
              <p:blipFill>
                <a:blip r:embed="rId25"/>
                <a:stretch>
                  <a:fillRect/>
                </a:stretch>
              </p:blipFill>
              <p:spPr>
                <a:xfrm>
                  <a:off x="4916715" y="3571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7" name="Ink 126">
                  <a:extLst>
                    <a:ext uri="{FF2B5EF4-FFF2-40B4-BE49-F238E27FC236}">
                      <a16:creationId xmlns:a16="http://schemas.microsoft.com/office/drawing/2014/main" id="{889D6F51-5472-47F0-81D4-77064678DD03}"/>
                    </a:ext>
                  </a:extLst>
                </p14:cNvPr>
                <p14:cNvContentPartPr/>
                <p14:nvPr/>
              </p14:nvContentPartPr>
              <p14:xfrm>
                <a:off x="4982235" y="3544867"/>
                <a:ext cx="328320" cy="223920"/>
              </p14:xfrm>
            </p:contentPart>
          </mc:Choice>
          <mc:Fallback>
            <p:pic>
              <p:nvPicPr>
                <p:cNvPr id="127" name="Ink 126">
                  <a:extLst>
                    <a:ext uri="{FF2B5EF4-FFF2-40B4-BE49-F238E27FC236}">
                      <a16:creationId xmlns:a16="http://schemas.microsoft.com/office/drawing/2014/main" id="{889D6F51-5472-47F0-81D4-77064678DD03}"/>
                    </a:ext>
                  </a:extLst>
                </p:cNvPr>
                <p:cNvPicPr/>
                <p:nvPr/>
              </p:nvPicPr>
              <p:blipFill>
                <a:blip r:embed="rId152"/>
                <a:stretch>
                  <a:fillRect/>
                </a:stretch>
              </p:blipFill>
              <p:spPr>
                <a:xfrm>
                  <a:off x="4973235" y="3536227"/>
                  <a:ext cx="3459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8" name="Ink 127">
                  <a:extLst>
                    <a:ext uri="{FF2B5EF4-FFF2-40B4-BE49-F238E27FC236}">
                      <a16:creationId xmlns:a16="http://schemas.microsoft.com/office/drawing/2014/main" id="{BC27F2B2-CB83-4A44-9CEA-4EBF745263EF}"/>
                    </a:ext>
                  </a:extLst>
                </p14:cNvPr>
                <p14:cNvContentPartPr/>
                <p14:nvPr/>
              </p14:nvContentPartPr>
              <p14:xfrm>
                <a:off x="5354115" y="3688507"/>
                <a:ext cx="456840" cy="279720"/>
              </p14:xfrm>
            </p:contentPart>
          </mc:Choice>
          <mc:Fallback>
            <p:pic>
              <p:nvPicPr>
                <p:cNvPr id="128" name="Ink 127">
                  <a:extLst>
                    <a:ext uri="{FF2B5EF4-FFF2-40B4-BE49-F238E27FC236}">
                      <a16:creationId xmlns:a16="http://schemas.microsoft.com/office/drawing/2014/main" id="{BC27F2B2-CB83-4A44-9CEA-4EBF745263EF}"/>
                    </a:ext>
                  </a:extLst>
                </p:cNvPr>
                <p:cNvPicPr/>
                <p:nvPr/>
              </p:nvPicPr>
              <p:blipFill>
                <a:blip r:embed="rId154"/>
                <a:stretch>
                  <a:fillRect/>
                </a:stretch>
              </p:blipFill>
              <p:spPr>
                <a:xfrm>
                  <a:off x="5345115" y="3679867"/>
                  <a:ext cx="4744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9" name="Ink 128">
                  <a:extLst>
                    <a:ext uri="{FF2B5EF4-FFF2-40B4-BE49-F238E27FC236}">
                      <a16:creationId xmlns:a16="http://schemas.microsoft.com/office/drawing/2014/main" id="{88F96476-D1B3-4C0E-A6DB-4B5BBC34B998}"/>
                    </a:ext>
                  </a:extLst>
                </p14:cNvPr>
                <p14:cNvContentPartPr/>
                <p14:nvPr/>
              </p14:nvContentPartPr>
              <p14:xfrm>
                <a:off x="5788995" y="3697867"/>
                <a:ext cx="150480" cy="93600"/>
              </p14:xfrm>
            </p:contentPart>
          </mc:Choice>
          <mc:Fallback>
            <p:pic>
              <p:nvPicPr>
                <p:cNvPr id="129" name="Ink 128">
                  <a:extLst>
                    <a:ext uri="{FF2B5EF4-FFF2-40B4-BE49-F238E27FC236}">
                      <a16:creationId xmlns:a16="http://schemas.microsoft.com/office/drawing/2014/main" id="{88F96476-D1B3-4C0E-A6DB-4B5BBC34B998}"/>
                    </a:ext>
                  </a:extLst>
                </p:cNvPr>
                <p:cNvPicPr/>
                <p:nvPr/>
              </p:nvPicPr>
              <p:blipFill>
                <a:blip r:embed="rId156"/>
                <a:stretch>
                  <a:fillRect/>
                </a:stretch>
              </p:blipFill>
              <p:spPr>
                <a:xfrm>
                  <a:off x="5779995" y="3689227"/>
                  <a:ext cx="168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0" name="Ink 129">
                  <a:extLst>
                    <a:ext uri="{FF2B5EF4-FFF2-40B4-BE49-F238E27FC236}">
                      <a16:creationId xmlns:a16="http://schemas.microsoft.com/office/drawing/2014/main" id="{21309FD7-EAD4-43BA-859E-9D8B1E5F0D72}"/>
                    </a:ext>
                  </a:extLst>
                </p14:cNvPr>
                <p14:cNvContentPartPr/>
                <p14:nvPr/>
              </p14:nvContentPartPr>
              <p14:xfrm>
                <a:off x="5979075" y="3681307"/>
                <a:ext cx="228600" cy="136800"/>
              </p14:xfrm>
            </p:contentPart>
          </mc:Choice>
          <mc:Fallback>
            <p:pic>
              <p:nvPicPr>
                <p:cNvPr id="130" name="Ink 129">
                  <a:extLst>
                    <a:ext uri="{FF2B5EF4-FFF2-40B4-BE49-F238E27FC236}">
                      <a16:creationId xmlns:a16="http://schemas.microsoft.com/office/drawing/2014/main" id="{21309FD7-EAD4-43BA-859E-9D8B1E5F0D72}"/>
                    </a:ext>
                  </a:extLst>
                </p:cNvPr>
                <p:cNvPicPr/>
                <p:nvPr/>
              </p:nvPicPr>
              <p:blipFill>
                <a:blip r:embed="rId158"/>
                <a:stretch>
                  <a:fillRect/>
                </a:stretch>
              </p:blipFill>
              <p:spPr>
                <a:xfrm>
                  <a:off x="5970435" y="3672667"/>
                  <a:ext cx="246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2" name="Ink 131">
                  <a:extLst>
                    <a:ext uri="{FF2B5EF4-FFF2-40B4-BE49-F238E27FC236}">
                      <a16:creationId xmlns:a16="http://schemas.microsoft.com/office/drawing/2014/main" id="{38ABC878-5337-4EEA-9C4F-2CD400CA352B}"/>
                    </a:ext>
                  </a:extLst>
                </p14:cNvPr>
                <p14:cNvContentPartPr/>
                <p14:nvPr/>
              </p14:nvContentPartPr>
              <p14:xfrm>
                <a:off x="5676315" y="3322747"/>
                <a:ext cx="763920" cy="2332800"/>
              </p14:xfrm>
            </p:contentPart>
          </mc:Choice>
          <mc:Fallback>
            <p:pic>
              <p:nvPicPr>
                <p:cNvPr id="132" name="Ink 131">
                  <a:extLst>
                    <a:ext uri="{FF2B5EF4-FFF2-40B4-BE49-F238E27FC236}">
                      <a16:creationId xmlns:a16="http://schemas.microsoft.com/office/drawing/2014/main" id="{38ABC878-5337-4EEA-9C4F-2CD400CA352B}"/>
                    </a:ext>
                  </a:extLst>
                </p:cNvPr>
                <p:cNvPicPr/>
                <p:nvPr/>
              </p:nvPicPr>
              <p:blipFill>
                <a:blip r:embed="rId160"/>
                <a:stretch>
                  <a:fillRect/>
                </a:stretch>
              </p:blipFill>
              <p:spPr>
                <a:xfrm>
                  <a:off x="5667675" y="3314107"/>
                  <a:ext cx="781560" cy="2350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4" name="Ink 133">
                  <a:extLst>
                    <a:ext uri="{FF2B5EF4-FFF2-40B4-BE49-F238E27FC236}">
                      <a16:creationId xmlns:a16="http://schemas.microsoft.com/office/drawing/2014/main" id="{090067AF-D54C-4BD0-A472-C5C8E9FA153D}"/>
                    </a:ext>
                  </a:extLst>
                </p14:cNvPr>
                <p14:cNvContentPartPr/>
                <p14:nvPr/>
              </p14:nvContentPartPr>
              <p14:xfrm>
                <a:off x="4675515" y="4044187"/>
                <a:ext cx="253440" cy="158040"/>
              </p14:xfrm>
            </p:contentPart>
          </mc:Choice>
          <mc:Fallback>
            <p:pic>
              <p:nvPicPr>
                <p:cNvPr id="134" name="Ink 133">
                  <a:extLst>
                    <a:ext uri="{FF2B5EF4-FFF2-40B4-BE49-F238E27FC236}">
                      <a16:creationId xmlns:a16="http://schemas.microsoft.com/office/drawing/2014/main" id="{090067AF-D54C-4BD0-A472-C5C8E9FA153D}"/>
                    </a:ext>
                  </a:extLst>
                </p:cNvPr>
                <p:cNvPicPr/>
                <p:nvPr/>
              </p:nvPicPr>
              <p:blipFill>
                <a:blip r:embed="rId162"/>
                <a:stretch>
                  <a:fillRect/>
                </a:stretch>
              </p:blipFill>
              <p:spPr>
                <a:xfrm>
                  <a:off x="4666875" y="4035547"/>
                  <a:ext cx="271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5" name="Ink 134">
                  <a:extLst>
                    <a:ext uri="{FF2B5EF4-FFF2-40B4-BE49-F238E27FC236}">
                      <a16:creationId xmlns:a16="http://schemas.microsoft.com/office/drawing/2014/main" id="{5DDEB473-3BA6-47C3-8799-5D9DBDE64959}"/>
                    </a:ext>
                  </a:extLst>
                </p14:cNvPr>
                <p14:cNvContentPartPr/>
                <p14:nvPr/>
              </p14:nvContentPartPr>
              <p14:xfrm>
                <a:off x="4998435" y="4159387"/>
                <a:ext cx="109080" cy="52920"/>
              </p14:xfrm>
            </p:contentPart>
          </mc:Choice>
          <mc:Fallback>
            <p:pic>
              <p:nvPicPr>
                <p:cNvPr id="135" name="Ink 134">
                  <a:extLst>
                    <a:ext uri="{FF2B5EF4-FFF2-40B4-BE49-F238E27FC236}">
                      <a16:creationId xmlns:a16="http://schemas.microsoft.com/office/drawing/2014/main" id="{5DDEB473-3BA6-47C3-8799-5D9DBDE64959}"/>
                    </a:ext>
                  </a:extLst>
                </p:cNvPr>
                <p:cNvPicPr/>
                <p:nvPr/>
              </p:nvPicPr>
              <p:blipFill>
                <a:blip r:embed="rId164"/>
                <a:stretch>
                  <a:fillRect/>
                </a:stretch>
              </p:blipFill>
              <p:spPr>
                <a:xfrm>
                  <a:off x="4989795" y="4150387"/>
                  <a:ext cx="126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6" name="Ink 135">
                  <a:extLst>
                    <a:ext uri="{FF2B5EF4-FFF2-40B4-BE49-F238E27FC236}">
                      <a16:creationId xmlns:a16="http://schemas.microsoft.com/office/drawing/2014/main" id="{B4DCDCE7-FC28-4336-BA3F-BE5060272BFE}"/>
                    </a:ext>
                  </a:extLst>
                </p14:cNvPr>
                <p14:cNvContentPartPr/>
                <p14:nvPr/>
              </p14:nvContentPartPr>
              <p14:xfrm>
                <a:off x="5207235" y="4195747"/>
                <a:ext cx="74160" cy="7920"/>
              </p14:xfrm>
            </p:contentPart>
          </mc:Choice>
          <mc:Fallback>
            <p:pic>
              <p:nvPicPr>
                <p:cNvPr id="136" name="Ink 135">
                  <a:extLst>
                    <a:ext uri="{FF2B5EF4-FFF2-40B4-BE49-F238E27FC236}">
                      <a16:creationId xmlns:a16="http://schemas.microsoft.com/office/drawing/2014/main" id="{B4DCDCE7-FC28-4336-BA3F-BE5060272BFE}"/>
                    </a:ext>
                  </a:extLst>
                </p:cNvPr>
                <p:cNvPicPr/>
                <p:nvPr/>
              </p:nvPicPr>
              <p:blipFill>
                <a:blip r:embed="rId166"/>
                <a:stretch>
                  <a:fillRect/>
                </a:stretch>
              </p:blipFill>
              <p:spPr>
                <a:xfrm>
                  <a:off x="5198595" y="4187107"/>
                  <a:ext cx="91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7" name="Ink 136">
                  <a:extLst>
                    <a:ext uri="{FF2B5EF4-FFF2-40B4-BE49-F238E27FC236}">
                      <a16:creationId xmlns:a16="http://schemas.microsoft.com/office/drawing/2014/main" id="{C3C7432C-9A86-48DA-94A9-343D7F437289}"/>
                    </a:ext>
                  </a:extLst>
                </p14:cNvPr>
                <p14:cNvContentPartPr/>
                <p14:nvPr/>
              </p14:nvContentPartPr>
              <p14:xfrm>
                <a:off x="5342235" y="4026547"/>
                <a:ext cx="142920" cy="189360"/>
              </p14:xfrm>
            </p:contentPart>
          </mc:Choice>
          <mc:Fallback>
            <p:pic>
              <p:nvPicPr>
                <p:cNvPr id="137" name="Ink 136">
                  <a:extLst>
                    <a:ext uri="{FF2B5EF4-FFF2-40B4-BE49-F238E27FC236}">
                      <a16:creationId xmlns:a16="http://schemas.microsoft.com/office/drawing/2014/main" id="{C3C7432C-9A86-48DA-94A9-343D7F437289}"/>
                    </a:ext>
                  </a:extLst>
                </p:cNvPr>
                <p:cNvPicPr/>
                <p:nvPr/>
              </p:nvPicPr>
              <p:blipFill>
                <a:blip r:embed="rId168"/>
                <a:stretch>
                  <a:fillRect/>
                </a:stretch>
              </p:blipFill>
              <p:spPr>
                <a:xfrm>
                  <a:off x="5333595" y="4017547"/>
                  <a:ext cx="160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 name="Ink 137">
                  <a:extLst>
                    <a:ext uri="{FF2B5EF4-FFF2-40B4-BE49-F238E27FC236}">
                      <a16:creationId xmlns:a16="http://schemas.microsoft.com/office/drawing/2014/main" id="{73BF8809-6AD7-43DC-BFBB-DBEBCD014EE3}"/>
                    </a:ext>
                  </a:extLst>
                </p14:cNvPr>
                <p14:cNvContentPartPr/>
                <p14:nvPr/>
              </p14:nvContentPartPr>
              <p14:xfrm>
                <a:off x="5335755" y="4116187"/>
                <a:ext cx="100440" cy="360"/>
              </p14:xfrm>
            </p:contentPart>
          </mc:Choice>
          <mc:Fallback>
            <p:pic>
              <p:nvPicPr>
                <p:cNvPr id="138" name="Ink 137">
                  <a:extLst>
                    <a:ext uri="{FF2B5EF4-FFF2-40B4-BE49-F238E27FC236}">
                      <a16:creationId xmlns:a16="http://schemas.microsoft.com/office/drawing/2014/main" id="{73BF8809-6AD7-43DC-BFBB-DBEBCD014EE3}"/>
                    </a:ext>
                  </a:extLst>
                </p:cNvPr>
                <p:cNvPicPr/>
                <p:nvPr/>
              </p:nvPicPr>
              <p:blipFill>
                <a:blip r:embed="rId170"/>
                <a:stretch>
                  <a:fillRect/>
                </a:stretch>
              </p:blipFill>
              <p:spPr>
                <a:xfrm>
                  <a:off x="5326755" y="4107187"/>
                  <a:ext cx="118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9" name="Ink 138">
                  <a:extLst>
                    <a:ext uri="{FF2B5EF4-FFF2-40B4-BE49-F238E27FC236}">
                      <a16:creationId xmlns:a16="http://schemas.microsoft.com/office/drawing/2014/main" id="{248E2FF2-DC5F-45B2-81D4-CE33B44FE814}"/>
                    </a:ext>
                  </a:extLst>
                </p14:cNvPr>
                <p14:cNvContentPartPr/>
                <p14:nvPr/>
              </p14:nvContentPartPr>
              <p14:xfrm>
                <a:off x="5496675" y="4077667"/>
                <a:ext cx="168840" cy="145440"/>
              </p14:xfrm>
            </p:contentPart>
          </mc:Choice>
          <mc:Fallback>
            <p:pic>
              <p:nvPicPr>
                <p:cNvPr id="139" name="Ink 138">
                  <a:extLst>
                    <a:ext uri="{FF2B5EF4-FFF2-40B4-BE49-F238E27FC236}">
                      <a16:creationId xmlns:a16="http://schemas.microsoft.com/office/drawing/2014/main" id="{248E2FF2-DC5F-45B2-81D4-CE33B44FE814}"/>
                    </a:ext>
                  </a:extLst>
                </p:cNvPr>
                <p:cNvPicPr/>
                <p:nvPr/>
              </p:nvPicPr>
              <p:blipFill>
                <a:blip r:embed="rId172"/>
                <a:stretch>
                  <a:fillRect/>
                </a:stretch>
              </p:blipFill>
              <p:spPr>
                <a:xfrm>
                  <a:off x="5488035" y="4069027"/>
                  <a:ext cx="186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1" name="Ink 140">
                  <a:extLst>
                    <a:ext uri="{FF2B5EF4-FFF2-40B4-BE49-F238E27FC236}">
                      <a16:creationId xmlns:a16="http://schemas.microsoft.com/office/drawing/2014/main" id="{CDA8FC2D-7C93-4B87-9D26-270E81964D2D}"/>
                    </a:ext>
                  </a:extLst>
                </p14:cNvPr>
                <p14:cNvContentPartPr/>
                <p14:nvPr/>
              </p14:nvContentPartPr>
              <p14:xfrm>
                <a:off x="4382475" y="4435507"/>
                <a:ext cx="254160" cy="743040"/>
              </p14:xfrm>
            </p:contentPart>
          </mc:Choice>
          <mc:Fallback>
            <p:pic>
              <p:nvPicPr>
                <p:cNvPr id="141" name="Ink 140">
                  <a:extLst>
                    <a:ext uri="{FF2B5EF4-FFF2-40B4-BE49-F238E27FC236}">
                      <a16:creationId xmlns:a16="http://schemas.microsoft.com/office/drawing/2014/main" id="{CDA8FC2D-7C93-4B87-9D26-270E81964D2D}"/>
                    </a:ext>
                  </a:extLst>
                </p:cNvPr>
                <p:cNvPicPr/>
                <p:nvPr/>
              </p:nvPicPr>
              <p:blipFill>
                <a:blip r:embed="rId174"/>
                <a:stretch>
                  <a:fillRect/>
                </a:stretch>
              </p:blipFill>
              <p:spPr>
                <a:xfrm>
                  <a:off x="4373835" y="4426507"/>
                  <a:ext cx="271800" cy="760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2" name="Ink 141">
                  <a:extLst>
                    <a:ext uri="{FF2B5EF4-FFF2-40B4-BE49-F238E27FC236}">
                      <a16:creationId xmlns:a16="http://schemas.microsoft.com/office/drawing/2014/main" id="{E54BF9C6-CCCF-498F-9828-CE9A996ED6BB}"/>
                    </a:ext>
                  </a:extLst>
                </p14:cNvPr>
                <p14:cNvContentPartPr/>
                <p14:nvPr/>
              </p14:nvContentPartPr>
              <p14:xfrm>
                <a:off x="4552035" y="4386187"/>
                <a:ext cx="150480" cy="158400"/>
              </p14:xfrm>
            </p:contentPart>
          </mc:Choice>
          <mc:Fallback>
            <p:pic>
              <p:nvPicPr>
                <p:cNvPr id="142" name="Ink 141">
                  <a:extLst>
                    <a:ext uri="{FF2B5EF4-FFF2-40B4-BE49-F238E27FC236}">
                      <a16:creationId xmlns:a16="http://schemas.microsoft.com/office/drawing/2014/main" id="{E54BF9C6-CCCF-498F-9828-CE9A996ED6BB}"/>
                    </a:ext>
                  </a:extLst>
                </p:cNvPr>
                <p:cNvPicPr/>
                <p:nvPr/>
              </p:nvPicPr>
              <p:blipFill>
                <a:blip r:embed="rId176"/>
                <a:stretch>
                  <a:fillRect/>
                </a:stretch>
              </p:blipFill>
              <p:spPr>
                <a:xfrm>
                  <a:off x="4543035" y="4377547"/>
                  <a:ext cx="1681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 name="Ink 142">
                  <a:extLst>
                    <a:ext uri="{FF2B5EF4-FFF2-40B4-BE49-F238E27FC236}">
                      <a16:creationId xmlns:a16="http://schemas.microsoft.com/office/drawing/2014/main" id="{15839058-A97C-4C68-A76E-E8CFDE8BB85B}"/>
                    </a:ext>
                  </a:extLst>
                </p14:cNvPr>
                <p14:cNvContentPartPr/>
                <p14:nvPr/>
              </p14:nvContentPartPr>
              <p14:xfrm>
                <a:off x="4667235" y="4945987"/>
                <a:ext cx="204120" cy="240480"/>
              </p14:xfrm>
            </p:contentPart>
          </mc:Choice>
          <mc:Fallback>
            <p:pic>
              <p:nvPicPr>
                <p:cNvPr id="143" name="Ink 142">
                  <a:extLst>
                    <a:ext uri="{FF2B5EF4-FFF2-40B4-BE49-F238E27FC236}">
                      <a16:creationId xmlns:a16="http://schemas.microsoft.com/office/drawing/2014/main" id="{15839058-A97C-4C68-A76E-E8CFDE8BB85B}"/>
                    </a:ext>
                  </a:extLst>
                </p:cNvPr>
                <p:cNvPicPr/>
                <p:nvPr/>
              </p:nvPicPr>
              <p:blipFill>
                <a:blip r:embed="rId178"/>
                <a:stretch>
                  <a:fillRect/>
                </a:stretch>
              </p:blipFill>
              <p:spPr>
                <a:xfrm>
                  <a:off x="4658235" y="4937347"/>
                  <a:ext cx="221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4" name="Ink 143">
                  <a:extLst>
                    <a:ext uri="{FF2B5EF4-FFF2-40B4-BE49-F238E27FC236}">
                      <a16:creationId xmlns:a16="http://schemas.microsoft.com/office/drawing/2014/main" id="{32DD0F3E-A7CD-4D67-8D2C-CC4B64AAC1E2}"/>
                    </a:ext>
                  </a:extLst>
                </p14:cNvPr>
                <p14:cNvContentPartPr/>
                <p14:nvPr/>
              </p14:nvContentPartPr>
              <p14:xfrm>
                <a:off x="4914915" y="5062627"/>
                <a:ext cx="173160" cy="107640"/>
              </p14:xfrm>
            </p:contentPart>
          </mc:Choice>
          <mc:Fallback>
            <p:pic>
              <p:nvPicPr>
                <p:cNvPr id="144" name="Ink 143">
                  <a:extLst>
                    <a:ext uri="{FF2B5EF4-FFF2-40B4-BE49-F238E27FC236}">
                      <a16:creationId xmlns:a16="http://schemas.microsoft.com/office/drawing/2014/main" id="{32DD0F3E-A7CD-4D67-8D2C-CC4B64AAC1E2}"/>
                    </a:ext>
                  </a:extLst>
                </p:cNvPr>
                <p:cNvPicPr/>
                <p:nvPr/>
              </p:nvPicPr>
              <p:blipFill>
                <a:blip r:embed="rId180"/>
                <a:stretch>
                  <a:fillRect/>
                </a:stretch>
              </p:blipFill>
              <p:spPr>
                <a:xfrm>
                  <a:off x="4906275" y="5053987"/>
                  <a:ext cx="190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5" name="Ink 144">
                  <a:extLst>
                    <a:ext uri="{FF2B5EF4-FFF2-40B4-BE49-F238E27FC236}">
                      <a16:creationId xmlns:a16="http://schemas.microsoft.com/office/drawing/2014/main" id="{4912C210-924A-4E9F-9D0F-9F2BD9C88A41}"/>
                    </a:ext>
                  </a:extLst>
                </p14:cNvPr>
                <p14:cNvContentPartPr/>
                <p14:nvPr/>
              </p14:nvContentPartPr>
              <p14:xfrm>
                <a:off x="5152155" y="5099707"/>
                <a:ext cx="82440" cy="21960"/>
              </p14:xfrm>
            </p:contentPart>
          </mc:Choice>
          <mc:Fallback>
            <p:pic>
              <p:nvPicPr>
                <p:cNvPr id="145" name="Ink 144">
                  <a:extLst>
                    <a:ext uri="{FF2B5EF4-FFF2-40B4-BE49-F238E27FC236}">
                      <a16:creationId xmlns:a16="http://schemas.microsoft.com/office/drawing/2014/main" id="{4912C210-924A-4E9F-9D0F-9F2BD9C88A41}"/>
                    </a:ext>
                  </a:extLst>
                </p:cNvPr>
                <p:cNvPicPr/>
                <p:nvPr/>
              </p:nvPicPr>
              <p:blipFill>
                <a:blip r:embed="rId182"/>
                <a:stretch>
                  <a:fillRect/>
                </a:stretch>
              </p:blipFill>
              <p:spPr>
                <a:xfrm>
                  <a:off x="5143515" y="5091067"/>
                  <a:ext cx="100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6" name="Ink 145">
                  <a:extLst>
                    <a:ext uri="{FF2B5EF4-FFF2-40B4-BE49-F238E27FC236}">
                      <a16:creationId xmlns:a16="http://schemas.microsoft.com/office/drawing/2014/main" id="{B8C808C6-D201-462C-8086-06CCDAD7EFE4}"/>
                    </a:ext>
                  </a:extLst>
                </p14:cNvPr>
                <p14:cNvContentPartPr/>
                <p14:nvPr/>
              </p14:nvContentPartPr>
              <p14:xfrm>
                <a:off x="5371755" y="4926547"/>
                <a:ext cx="135360" cy="194760"/>
              </p14:xfrm>
            </p:contentPart>
          </mc:Choice>
          <mc:Fallback>
            <p:pic>
              <p:nvPicPr>
                <p:cNvPr id="146" name="Ink 145">
                  <a:extLst>
                    <a:ext uri="{FF2B5EF4-FFF2-40B4-BE49-F238E27FC236}">
                      <a16:creationId xmlns:a16="http://schemas.microsoft.com/office/drawing/2014/main" id="{B8C808C6-D201-462C-8086-06CCDAD7EFE4}"/>
                    </a:ext>
                  </a:extLst>
                </p:cNvPr>
                <p:cNvPicPr/>
                <p:nvPr/>
              </p:nvPicPr>
              <p:blipFill>
                <a:blip r:embed="rId184"/>
                <a:stretch>
                  <a:fillRect/>
                </a:stretch>
              </p:blipFill>
              <p:spPr>
                <a:xfrm>
                  <a:off x="5363115" y="4917547"/>
                  <a:ext cx="1530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7" name="Ink 146">
                  <a:extLst>
                    <a:ext uri="{FF2B5EF4-FFF2-40B4-BE49-F238E27FC236}">
                      <a16:creationId xmlns:a16="http://schemas.microsoft.com/office/drawing/2014/main" id="{6B205FA2-00F1-4039-9532-E2BEBD383803}"/>
                    </a:ext>
                  </a:extLst>
                </p14:cNvPr>
                <p14:cNvContentPartPr/>
                <p14:nvPr/>
              </p14:nvContentPartPr>
              <p14:xfrm>
                <a:off x="5376795" y="4990627"/>
                <a:ext cx="98640" cy="12960"/>
              </p14:xfrm>
            </p:contentPart>
          </mc:Choice>
          <mc:Fallback>
            <p:pic>
              <p:nvPicPr>
                <p:cNvPr id="147" name="Ink 146">
                  <a:extLst>
                    <a:ext uri="{FF2B5EF4-FFF2-40B4-BE49-F238E27FC236}">
                      <a16:creationId xmlns:a16="http://schemas.microsoft.com/office/drawing/2014/main" id="{6B205FA2-00F1-4039-9532-E2BEBD383803}"/>
                    </a:ext>
                  </a:extLst>
                </p:cNvPr>
                <p:cNvPicPr/>
                <p:nvPr/>
              </p:nvPicPr>
              <p:blipFill>
                <a:blip r:embed="rId186"/>
                <a:stretch>
                  <a:fillRect/>
                </a:stretch>
              </p:blipFill>
              <p:spPr>
                <a:xfrm>
                  <a:off x="5367795" y="4981627"/>
                  <a:ext cx="116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8" name="Ink 147">
                  <a:extLst>
                    <a:ext uri="{FF2B5EF4-FFF2-40B4-BE49-F238E27FC236}">
                      <a16:creationId xmlns:a16="http://schemas.microsoft.com/office/drawing/2014/main" id="{6D1C3582-FC9B-456E-AE89-B8899004FE66}"/>
                    </a:ext>
                  </a:extLst>
                </p14:cNvPr>
                <p14:cNvContentPartPr/>
                <p14:nvPr/>
              </p14:nvContentPartPr>
              <p14:xfrm>
                <a:off x="5564715" y="4948507"/>
                <a:ext cx="145800" cy="154800"/>
              </p14:xfrm>
            </p:contentPart>
          </mc:Choice>
          <mc:Fallback>
            <p:pic>
              <p:nvPicPr>
                <p:cNvPr id="148" name="Ink 147">
                  <a:extLst>
                    <a:ext uri="{FF2B5EF4-FFF2-40B4-BE49-F238E27FC236}">
                      <a16:creationId xmlns:a16="http://schemas.microsoft.com/office/drawing/2014/main" id="{6D1C3582-FC9B-456E-AE89-B8899004FE66}"/>
                    </a:ext>
                  </a:extLst>
                </p:cNvPr>
                <p:cNvPicPr/>
                <p:nvPr/>
              </p:nvPicPr>
              <p:blipFill>
                <a:blip r:embed="rId188"/>
                <a:stretch>
                  <a:fillRect/>
                </a:stretch>
              </p:blipFill>
              <p:spPr>
                <a:xfrm>
                  <a:off x="5555715" y="4939867"/>
                  <a:ext cx="163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0" name="Ink 149">
                  <a:extLst>
                    <a:ext uri="{FF2B5EF4-FFF2-40B4-BE49-F238E27FC236}">
                      <a16:creationId xmlns:a16="http://schemas.microsoft.com/office/drawing/2014/main" id="{D2DA8357-C495-41FD-B7B2-947F0A97B68C}"/>
                    </a:ext>
                  </a:extLst>
                </p14:cNvPr>
                <p14:cNvContentPartPr/>
                <p14:nvPr/>
              </p14:nvContentPartPr>
              <p14:xfrm>
                <a:off x="5283915" y="5300227"/>
                <a:ext cx="120960" cy="86040"/>
              </p14:xfrm>
            </p:contentPart>
          </mc:Choice>
          <mc:Fallback>
            <p:pic>
              <p:nvPicPr>
                <p:cNvPr id="150" name="Ink 149">
                  <a:extLst>
                    <a:ext uri="{FF2B5EF4-FFF2-40B4-BE49-F238E27FC236}">
                      <a16:creationId xmlns:a16="http://schemas.microsoft.com/office/drawing/2014/main" id="{D2DA8357-C495-41FD-B7B2-947F0A97B68C}"/>
                    </a:ext>
                  </a:extLst>
                </p:cNvPr>
                <p:cNvPicPr/>
                <p:nvPr/>
              </p:nvPicPr>
              <p:blipFill>
                <a:blip r:embed="rId190"/>
                <a:stretch>
                  <a:fillRect/>
                </a:stretch>
              </p:blipFill>
              <p:spPr>
                <a:xfrm>
                  <a:off x="5274915" y="5291227"/>
                  <a:ext cx="138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1" name="Ink 150">
                  <a:extLst>
                    <a:ext uri="{FF2B5EF4-FFF2-40B4-BE49-F238E27FC236}">
                      <a16:creationId xmlns:a16="http://schemas.microsoft.com/office/drawing/2014/main" id="{989C4744-60ED-44AE-987E-3F1EB8C0ED33}"/>
                    </a:ext>
                  </a:extLst>
                </p14:cNvPr>
                <p14:cNvContentPartPr/>
                <p14:nvPr/>
              </p14:nvContentPartPr>
              <p14:xfrm>
                <a:off x="5438355" y="5310667"/>
                <a:ext cx="152640" cy="81000"/>
              </p14:xfrm>
            </p:contentPart>
          </mc:Choice>
          <mc:Fallback>
            <p:pic>
              <p:nvPicPr>
                <p:cNvPr id="151" name="Ink 150">
                  <a:extLst>
                    <a:ext uri="{FF2B5EF4-FFF2-40B4-BE49-F238E27FC236}">
                      <a16:creationId xmlns:a16="http://schemas.microsoft.com/office/drawing/2014/main" id="{989C4744-60ED-44AE-987E-3F1EB8C0ED33}"/>
                    </a:ext>
                  </a:extLst>
                </p:cNvPr>
                <p:cNvPicPr/>
                <p:nvPr/>
              </p:nvPicPr>
              <p:blipFill>
                <a:blip r:embed="rId192"/>
                <a:stretch>
                  <a:fillRect/>
                </a:stretch>
              </p:blipFill>
              <p:spPr>
                <a:xfrm>
                  <a:off x="5429715" y="5301667"/>
                  <a:ext cx="170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2" name="Ink 151">
                  <a:extLst>
                    <a:ext uri="{FF2B5EF4-FFF2-40B4-BE49-F238E27FC236}">
                      <a16:creationId xmlns:a16="http://schemas.microsoft.com/office/drawing/2014/main" id="{627B5667-3284-4379-B07F-D05C55C67D52}"/>
                    </a:ext>
                  </a:extLst>
                </p14:cNvPr>
                <p14:cNvContentPartPr/>
                <p14:nvPr/>
              </p14:nvContentPartPr>
              <p14:xfrm>
                <a:off x="5436195" y="5291227"/>
                <a:ext cx="103320" cy="95760"/>
              </p14:xfrm>
            </p:contentPart>
          </mc:Choice>
          <mc:Fallback>
            <p:pic>
              <p:nvPicPr>
                <p:cNvPr id="152" name="Ink 151">
                  <a:extLst>
                    <a:ext uri="{FF2B5EF4-FFF2-40B4-BE49-F238E27FC236}">
                      <a16:creationId xmlns:a16="http://schemas.microsoft.com/office/drawing/2014/main" id="{627B5667-3284-4379-B07F-D05C55C67D52}"/>
                    </a:ext>
                  </a:extLst>
                </p:cNvPr>
                <p:cNvPicPr/>
                <p:nvPr/>
              </p:nvPicPr>
              <p:blipFill>
                <a:blip r:embed="rId194"/>
                <a:stretch>
                  <a:fillRect/>
                </a:stretch>
              </p:blipFill>
              <p:spPr>
                <a:xfrm>
                  <a:off x="5427555" y="5282227"/>
                  <a:ext cx="120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3" name="Ink 152">
                  <a:extLst>
                    <a:ext uri="{FF2B5EF4-FFF2-40B4-BE49-F238E27FC236}">
                      <a16:creationId xmlns:a16="http://schemas.microsoft.com/office/drawing/2014/main" id="{65166DB8-901B-484E-BC26-C434BFAE8857}"/>
                    </a:ext>
                  </a:extLst>
                </p14:cNvPr>
                <p14:cNvContentPartPr/>
                <p14:nvPr/>
              </p14:nvContentPartPr>
              <p14:xfrm>
                <a:off x="5052435" y="4304467"/>
                <a:ext cx="223200" cy="122400"/>
              </p14:xfrm>
            </p:contentPart>
          </mc:Choice>
          <mc:Fallback>
            <p:pic>
              <p:nvPicPr>
                <p:cNvPr id="153" name="Ink 152">
                  <a:extLst>
                    <a:ext uri="{FF2B5EF4-FFF2-40B4-BE49-F238E27FC236}">
                      <a16:creationId xmlns:a16="http://schemas.microsoft.com/office/drawing/2014/main" id="{65166DB8-901B-484E-BC26-C434BFAE8857}"/>
                    </a:ext>
                  </a:extLst>
                </p:cNvPr>
                <p:cNvPicPr/>
                <p:nvPr/>
              </p:nvPicPr>
              <p:blipFill>
                <a:blip r:embed="rId196"/>
                <a:stretch>
                  <a:fillRect/>
                </a:stretch>
              </p:blipFill>
              <p:spPr>
                <a:xfrm>
                  <a:off x="5043435" y="4295827"/>
                  <a:ext cx="240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4" name="Ink 153">
                  <a:extLst>
                    <a:ext uri="{FF2B5EF4-FFF2-40B4-BE49-F238E27FC236}">
                      <a16:creationId xmlns:a16="http://schemas.microsoft.com/office/drawing/2014/main" id="{820A466E-6C37-4EDA-8DCA-62F9ACB45776}"/>
                    </a:ext>
                  </a:extLst>
                </p14:cNvPr>
                <p14:cNvContentPartPr/>
                <p14:nvPr/>
              </p14:nvContentPartPr>
              <p14:xfrm>
                <a:off x="5314515" y="4279267"/>
                <a:ext cx="191520" cy="163440"/>
              </p14:xfrm>
            </p:contentPart>
          </mc:Choice>
          <mc:Fallback>
            <p:pic>
              <p:nvPicPr>
                <p:cNvPr id="154" name="Ink 153">
                  <a:extLst>
                    <a:ext uri="{FF2B5EF4-FFF2-40B4-BE49-F238E27FC236}">
                      <a16:creationId xmlns:a16="http://schemas.microsoft.com/office/drawing/2014/main" id="{820A466E-6C37-4EDA-8DCA-62F9ACB45776}"/>
                    </a:ext>
                  </a:extLst>
                </p:cNvPr>
                <p:cNvPicPr/>
                <p:nvPr/>
              </p:nvPicPr>
              <p:blipFill>
                <a:blip r:embed="rId198"/>
                <a:stretch>
                  <a:fillRect/>
                </a:stretch>
              </p:blipFill>
              <p:spPr>
                <a:xfrm>
                  <a:off x="5305875" y="4270627"/>
                  <a:ext cx="209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5" name="Ink 154">
                  <a:extLst>
                    <a:ext uri="{FF2B5EF4-FFF2-40B4-BE49-F238E27FC236}">
                      <a16:creationId xmlns:a16="http://schemas.microsoft.com/office/drawing/2014/main" id="{C69D0F59-2385-48C1-B8AB-37765546FBA5}"/>
                    </a:ext>
                  </a:extLst>
                </p14:cNvPr>
                <p14:cNvContentPartPr/>
                <p14:nvPr/>
              </p14:nvContentPartPr>
              <p14:xfrm>
                <a:off x="5595675" y="4381867"/>
                <a:ext cx="360" cy="360"/>
              </p14:xfrm>
            </p:contentPart>
          </mc:Choice>
          <mc:Fallback>
            <p:pic>
              <p:nvPicPr>
                <p:cNvPr id="155" name="Ink 154">
                  <a:extLst>
                    <a:ext uri="{FF2B5EF4-FFF2-40B4-BE49-F238E27FC236}">
                      <a16:creationId xmlns:a16="http://schemas.microsoft.com/office/drawing/2014/main" id="{C69D0F59-2385-48C1-B8AB-37765546FBA5}"/>
                    </a:ext>
                  </a:extLst>
                </p:cNvPr>
                <p:cNvPicPr/>
                <p:nvPr/>
              </p:nvPicPr>
              <p:blipFill>
                <a:blip r:embed="rId25"/>
                <a:stretch>
                  <a:fillRect/>
                </a:stretch>
              </p:blipFill>
              <p:spPr>
                <a:xfrm>
                  <a:off x="5587035" y="4372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7" name="Ink 156">
                  <a:extLst>
                    <a:ext uri="{FF2B5EF4-FFF2-40B4-BE49-F238E27FC236}">
                      <a16:creationId xmlns:a16="http://schemas.microsoft.com/office/drawing/2014/main" id="{F7E68289-4011-454E-9306-E7004B249631}"/>
                    </a:ext>
                  </a:extLst>
                </p14:cNvPr>
                <p14:cNvContentPartPr/>
                <p14:nvPr/>
              </p14:nvContentPartPr>
              <p14:xfrm>
                <a:off x="5902395" y="4195747"/>
                <a:ext cx="369720" cy="844200"/>
              </p14:xfrm>
            </p:contentPart>
          </mc:Choice>
          <mc:Fallback>
            <p:pic>
              <p:nvPicPr>
                <p:cNvPr id="157" name="Ink 156">
                  <a:extLst>
                    <a:ext uri="{FF2B5EF4-FFF2-40B4-BE49-F238E27FC236}">
                      <a16:creationId xmlns:a16="http://schemas.microsoft.com/office/drawing/2014/main" id="{F7E68289-4011-454E-9306-E7004B249631}"/>
                    </a:ext>
                  </a:extLst>
                </p:cNvPr>
                <p:cNvPicPr/>
                <p:nvPr/>
              </p:nvPicPr>
              <p:blipFill>
                <a:blip r:embed="rId201"/>
                <a:stretch>
                  <a:fillRect/>
                </a:stretch>
              </p:blipFill>
              <p:spPr>
                <a:xfrm>
                  <a:off x="5893395" y="4187107"/>
                  <a:ext cx="38736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8" name="Ink 157">
                  <a:extLst>
                    <a:ext uri="{FF2B5EF4-FFF2-40B4-BE49-F238E27FC236}">
                      <a16:creationId xmlns:a16="http://schemas.microsoft.com/office/drawing/2014/main" id="{8E93A8FA-3C9B-430C-9ED3-36CD9DD23F1B}"/>
                    </a:ext>
                  </a:extLst>
                </p14:cNvPr>
                <p14:cNvContentPartPr/>
                <p14:nvPr/>
              </p14:nvContentPartPr>
              <p14:xfrm>
                <a:off x="5939475" y="4889827"/>
                <a:ext cx="159840" cy="225720"/>
              </p14:xfrm>
            </p:contentPart>
          </mc:Choice>
          <mc:Fallback>
            <p:pic>
              <p:nvPicPr>
                <p:cNvPr id="158" name="Ink 157">
                  <a:extLst>
                    <a:ext uri="{FF2B5EF4-FFF2-40B4-BE49-F238E27FC236}">
                      <a16:creationId xmlns:a16="http://schemas.microsoft.com/office/drawing/2014/main" id="{8E93A8FA-3C9B-430C-9ED3-36CD9DD23F1B}"/>
                    </a:ext>
                  </a:extLst>
                </p:cNvPr>
                <p:cNvPicPr/>
                <p:nvPr/>
              </p:nvPicPr>
              <p:blipFill>
                <a:blip r:embed="rId203"/>
                <a:stretch>
                  <a:fillRect/>
                </a:stretch>
              </p:blipFill>
              <p:spPr>
                <a:xfrm>
                  <a:off x="5930835" y="4880827"/>
                  <a:ext cx="1774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9" name="Ink 158">
                  <a:extLst>
                    <a:ext uri="{FF2B5EF4-FFF2-40B4-BE49-F238E27FC236}">
                      <a16:creationId xmlns:a16="http://schemas.microsoft.com/office/drawing/2014/main" id="{88C33784-166B-4E22-BCA0-8125C7281C7C}"/>
                    </a:ext>
                  </a:extLst>
                </p14:cNvPr>
                <p14:cNvContentPartPr/>
                <p14:nvPr/>
              </p14:nvContentPartPr>
              <p14:xfrm>
                <a:off x="6403155" y="4182787"/>
                <a:ext cx="367560" cy="919080"/>
              </p14:xfrm>
            </p:contentPart>
          </mc:Choice>
          <mc:Fallback>
            <p:pic>
              <p:nvPicPr>
                <p:cNvPr id="159" name="Ink 158">
                  <a:extLst>
                    <a:ext uri="{FF2B5EF4-FFF2-40B4-BE49-F238E27FC236}">
                      <a16:creationId xmlns:a16="http://schemas.microsoft.com/office/drawing/2014/main" id="{88C33784-166B-4E22-BCA0-8125C7281C7C}"/>
                    </a:ext>
                  </a:extLst>
                </p:cNvPr>
                <p:cNvPicPr/>
                <p:nvPr/>
              </p:nvPicPr>
              <p:blipFill>
                <a:blip r:embed="rId205"/>
                <a:stretch>
                  <a:fillRect/>
                </a:stretch>
              </p:blipFill>
              <p:spPr>
                <a:xfrm>
                  <a:off x="6394155" y="4174147"/>
                  <a:ext cx="385200" cy="936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0" name="Ink 159">
                  <a:extLst>
                    <a:ext uri="{FF2B5EF4-FFF2-40B4-BE49-F238E27FC236}">
                      <a16:creationId xmlns:a16="http://schemas.microsoft.com/office/drawing/2014/main" id="{FD94F3AF-95A4-48AB-8F63-08D0947F493D}"/>
                    </a:ext>
                  </a:extLst>
                </p14:cNvPr>
                <p14:cNvContentPartPr/>
                <p14:nvPr/>
              </p14:nvContentPartPr>
              <p14:xfrm>
                <a:off x="6794115" y="4958947"/>
                <a:ext cx="243360" cy="234000"/>
              </p14:xfrm>
            </p:contentPart>
          </mc:Choice>
          <mc:Fallback>
            <p:pic>
              <p:nvPicPr>
                <p:cNvPr id="160" name="Ink 159">
                  <a:extLst>
                    <a:ext uri="{FF2B5EF4-FFF2-40B4-BE49-F238E27FC236}">
                      <a16:creationId xmlns:a16="http://schemas.microsoft.com/office/drawing/2014/main" id="{FD94F3AF-95A4-48AB-8F63-08D0947F493D}"/>
                    </a:ext>
                  </a:extLst>
                </p:cNvPr>
                <p:cNvPicPr/>
                <p:nvPr/>
              </p:nvPicPr>
              <p:blipFill>
                <a:blip r:embed="rId207"/>
                <a:stretch>
                  <a:fillRect/>
                </a:stretch>
              </p:blipFill>
              <p:spPr>
                <a:xfrm>
                  <a:off x="6785475" y="4949947"/>
                  <a:ext cx="261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2" name="Ink 161">
                  <a:extLst>
                    <a:ext uri="{FF2B5EF4-FFF2-40B4-BE49-F238E27FC236}">
                      <a16:creationId xmlns:a16="http://schemas.microsoft.com/office/drawing/2014/main" id="{5B1AAA9F-CB20-4F4B-A3B0-505A1455ADFB}"/>
                    </a:ext>
                  </a:extLst>
                </p14:cNvPr>
                <p14:cNvContentPartPr/>
                <p14:nvPr/>
              </p14:nvContentPartPr>
              <p14:xfrm>
                <a:off x="6924435" y="3931507"/>
                <a:ext cx="176400" cy="173160"/>
              </p14:xfrm>
            </p:contentPart>
          </mc:Choice>
          <mc:Fallback>
            <p:pic>
              <p:nvPicPr>
                <p:cNvPr id="162" name="Ink 161">
                  <a:extLst>
                    <a:ext uri="{FF2B5EF4-FFF2-40B4-BE49-F238E27FC236}">
                      <a16:creationId xmlns:a16="http://schemas.microsoft.com/office/drawing/2014/main" id="{5B1AAA9F-CB20-4F4B-A3B0-505A1455ADFB}"/>
                    </a:ext>
                  </a:extLst>
                </p:cNvPr>
                <p:cNvPicPr/>
                <p:nvPr/>
              </p:nvPicPr>
              <p:blipFill>
                <a:blip r:embed="rId209"/>
                <a:stretch>
                  <a:fillRect/>
                </a:stretch>
              </p:blipFill>
              <p:spPr>
                <a:xfrm>
                  <a:off x="6915795" y="3922507"/>
                  <a:ext cx="194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Ink 162">
                  <a:extLst>
                    <a:ext uri="{FF2B5EF4-FFF2-40B4-BE49-F238E27FC236}">
                      <a16:creationId xmlns:a16="http://schemas.microsoft.com/office/drawing/2014/main" id="{79EA6B71-844B-461E-86B1-E35AF691385C}"/>
                    </a:ext>
                  </a:extLst>
                </p14:cNvPr>
                <p14:cNvContentPartPr/>
                <p14:nvPr/>
              </p14:nvContentPartPr>
              <p14:xfrm>
                <a:off x="7136475" y="4018627"/>
                <a:ext cx="154080" cy="118440"/>
              </p14:xfrm>
            </p:contentPart>
          </mc:Choice>
          <mc:Fallback>
            <p:pic>
              <p:nvPicPr>
                <p:cNvPr id="163" name="Ink 162">
                  <a:extLst>
                    <a:ext uri="{FF2B5EF4-FFF2-40B4-BE49-F238E27FC236}">
                      <a16:creationId xmlns:a16="http://schemas.microsoft.com/office/drawing/2014/main" id="{79EA6B71-844B-461E-86B1-E35AF691385C}"/>
                    </a:ext>
                  </a:extLst>
                </p:cNvPr>
                <p:cNvPicPr/>
                <p:nvPr/>
              </p:nvPicPr>
              <p:blipFill>
                <a:blip r:embed="rId211"/>
                <a:stretch>
                  <a:fillRect/>
                </a:stretch>
              </p:blipFill>
              <p:spPr>
                <a:xfrm>
                  <a:off x="7127475" y="4009987"/>
                  <a:ext cx="171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4" name="Ink 163">
                  <a:extLst>
                    <a:ext uri="{FF2B5EF4-FFF2-40B4-BE49-F238E27FC236}">
                      <a16:creationId xmlns:a16="http://schemas.microsoft.com/office/drawing/2014/main" id="{2707ED53-382F-4F0F-BB96-8EB99CBC61D3}"/>
                    </a:ext>
                  </a:extLst>
                </p14:cNvPr>
                <p14:cNvContentPartPr/>
                <p14:nvPr/>
              </p14:nvContentPartPr>
              <p14:xfrm>
                <a:off x="7464435" y="4040947"/>
                <a:ext cx="157680" cy="31320"/>
              </p14:xfrm>
            </p:contentPart>
          </mc:Choice>
          <mc:Fallback>
            <p:pic>
              <p:nvPicPr>
                <p:cNvPr id="164" name="Ink 163">
                  <a:extLst>
                    <a:ext uri="{FF2B5EF4-FFF2-40B4-BE49-F238E27FC236}">
                      <a16:creationId xmlns:a16="http://schemas.microsoft.com/office/drawing/2014/main" id="{2707ED53-382F-4F0F-BB96-8EB99CBC61D3}"/>
                    </a:ext>
                  </a:extLst>
                </p:cNvPr>
                <p:cNvPicPr/>
                <p:nvPr/>
              </p:nvPicPr>
              <p:blipFill>
                <a:blip r:embed="rId213"/>
                <a:stretch>
                  <a:fillRect/>
                </a:stretch>
              </p:blipFill>
              <p:spPr>
                <a:xfrm>
                  <a:off x="7455795" y="4031947"/>
                  <a:ext cx="175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Ink 164">
                  <a:extLst>
                    <a:ext uri="{FF2B5EF4-FFF2-40B4-BE49-F238E27FC236}">
                      <a16:creationId xmlns:a16="http://schemas.microsoft.com/office/drawing/2014/main" id="{571DBB26-278E-487A-B843-36EE1E44C7F8}"/>
                    </a:ext>
                  </a:extLst>
                </p14:cNvPr>
                <p14:cNvContentPartPr/>
                <p14:nvPr/>
              </p14:nvContentPartPr>
              <p14:xfrm>
                <a:off x="7520235" y="3979747"/>
                <a:ext cx="8640" cy="162720"/>
              </p14:xfrm>
            </p:contentPart>
          </mc:Choice>
          <mc:Fallback>
            <p:pic>
              <p:nvPicPr>
                <p:cNvPr id="165" name="Ink 164">
                  <a:extLst>
                    <a:ext uri="{FF2B5EF4-FFF2-40B4-BE49-F238E27FC236}">
                      <a16:creationId xmlns:a16="http://schemas.microsoft.com/office/drawing/2014/main" id="{571DBB26-278E-487A-B843-36EE1E44C7F8}"/>
                    </a:ext>
                  </a:extLst>
                </p:cNvPr>
                <p:cNvPicPr/>
                <p:nvPr/>
              </p:nvPicPr>
              <p:blipFill>
                <a:blip r:embed="rId215"/>
                <a:stretch>
                  <a:fillRect/>
                </a:stretch>
              </p:blipFill>
              <p:spPr>
                <a:xfrm>
                  <a:off x="7511595" y="3971107"/>
                  <a:ext cx="26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 name="Ink 165">
                  <a:extLst>
                    <a:ext uri="{FF2B5EF4-FFF2-40B4-BE49-F238E27FC236}">
                      <a16:creationId xmlns:a16="http://schemas.microsoft.com/office/drawing/2014/main" id="{DE34E4D3-B19E-49A0-8087-9A3FD8A7B087}"/>
                    </a:ext>
                  </a:extLst>
                </p14:cNvPr>
                <p14:cNvContentPartPr/>
                <p14:nvPr/>
              </p14:nvContentPartPr>
              <p14:xfrm>
                <a:off x="7824435" y="3892627"/>
                <a:ext cx="160920" cy="239040"/>
              </p14:xfrm>
            </p:contentPart>
          </mc:Choice>
          <mc:Fallback>
            <p:pic>
              <p:nvPicPr>
                <p:cNvPr id="166" name="Ink 165">
                  <a:extLst>
                    <a:ext uri="{FF2B5EF4-FFF2-40B4-BE49-F238E27FC236}">
                      <a16:creationId xmlns:a16="http://schemas.microsoft.com/office/drawing/2014/main" id="{DE34E4D3-B19E-49A0-8087-9A3FD8A7B087}"/>
                    </a:ext>
                  </a:extLst>
                </p:cNvPr>
                <p:cNvPicPr/>
                <p:nvPr/>
              </p:nvPicPr>
              <p:blipFill>
                <a:blip r:embed="rId217"/>
                <a:stretch>
                  <a:fillRect/>
                </a:stretch>
              </p:blipFill>
              <p:spPr>
                <a:xfrm>
                  <a:off x="7815435" y="3883627"/>
                  <a:ext cx="178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7" name="Ink 166">
                  <a:extLst>
                    <a:ext uri="{FF2B5EF4-FFF2-40B4-BE49-F238E27FC236}">
                      <a16:creationId xmlns:a16="http://schemas.microsoft.com/office/drawing/2014/main" id="{F3B2DE24-7BFD-48E3-91C9-28F4B2CC766B}"/>
                    </a:ext>
                  </a:extLst>
                </p14:cNvPr>
                <p14:cNvContentPartPr/>
                <p14:nvPr/>
              </p14:nvContentPartPr>
              <p14:xfrm>
                <a:off x="8099115" y="3912787"/>
                <a:ext cx="21240" cy="206280"/>
              </p14:xfrm>
            </p:contentPart>
          </mc:Choice>
          <mc:Fallback>
            <p:pic>
              <p:nvPicPr>
                <p:cNvPr id="167" name="Ink 166">
                  <a:extLst>
                    <a:ext uri="{FF2B5EF4-FFF2-40B4-BE49-F238E27FC236}">
                      <a16:creationId xmlns:a16="http://schemas.microsoft.com/office/drawing/2014/main" id="{F3B2DE24-7BFD-48E3-91C9-28F4B2CC766B}"/>
                    </a:ext>
                  </a:extLst>
                </p:cNvPr>
                <p:cNvPicPr/>
                <p:nvPr/>
              </p:nvPicPr>
              <p:blipFill>
                <a:blip r:embed="rId219"/>
                <a:stretch>
                  <a:fillRect/>
                </a:stretch>
              </p:blipFill>
              <p:spPr>
                <a:xfrm>
                  <a:off x="8090115" y="3903787"/>
                  <a:ext cx="38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8" name="Ink 167">
                  <a:extLst>
                    <a:ext uri="{FF2B5EF4-FFF2-40B4-BE49-F238E27FC236}">
                      <a16:creationId xmlns:a16="http://schemas.microsoft.com/office/drawing/2014/main" id="{BDF7EDF9-85EC-4671-BE24-175E54610A04}"/>
                    </a:ext>
                  </a:extLst>
                </p14:cNvPr>
                <p14:cNvContentPartPr/>
                <p14:nvPr/>
              </p14:nvContentPartPr>
              <p14:xfrm>
                <a:off x="8078955" y="3909187"/>
                <a:ext cx="168840" cy="162720"/>
              </p14:xfrm>
            </p:contentPart>
          </mc:Choice>
          <mc:Fallback>
            <p:pic>
              <p:nvPicPr>
                <p:cNvPr id="168" name="Ink 167">
                  <a:extLst>
                    <a:ext uri="{FF2B5EF4-FFF2-40B4-BE49-F238E27FC236}">
                      <a16:creationId xmlns:a16="http://schemas.microsoft.com/office/drawing/2014/main" id="{BDF7EDF9-85EC-4671-BE24-175E54610A04}"/>
                    </a:ext>
                  </a:extLst>
                </p:cNvPr>
                <p:cNvPicPr/>
                <p:nvPr/>
              </p:nvPicPr>
              <p:blipFill>
                <a:blip r:embed="rId221"/>
                <a:stretch>
                  <a:fillRect/>
                </a:stretch>
              </p:blipFill>
              <p:spPr>
                <a:xfrm>
                  <a:off x="8069955" y="3900547"/>
                  <a:ext cx="186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9" name="Ink 168">
                  <a:extLst>
                    <a:ext uri="{FF2B5EF4-FFF2-40B4-BE49-F238E27FC236}">
                      <a16:creationId xmlns:a16="http://schemas.microsoft.com/office/drawing/2014/main" id="{5832041A-E720-49DB-AFD9-D922D17FF347}"/>
                    </a:ext>
                  </a:extLst>
                </p14:cNvPr>
                <p14:cNvContentPartPr/>
                <p14:nvPr/>
              </p14:nvContentPartPr>
              <p14:xfrm>
                <a:off x="8294235" y="3818107"/>
                <a:ext cx="182160" cy="175680"/>
              </p14:xfrm>
            </p:contentPart>
          </mc:Choice>
          <mc:Fallback>
            <p:pic>
              <p:nvPicPr>
                <p:cNvPr id="169" name="Ink 168">
                  <a:extLst>
                    <a:ext uri="{FF2B5EF4-FFF2-40B4-BE49-F238E27FC236}">
                      <a16:creationId xmlns:a16="http://schemas.microsoft.com/office/drawing/2014/main" id="{5832041A-E720-49DB-AFD9-D922D17FF347}"/>
                    </a:ext>
                  </a:extLst>
                </p:cNvPr>
                <p:cNvPicPr/>
                <p:nvPr/>
              </p:nvPicPr>
              <p:blipFill>
                <a:blip r:embed="rId223"/>
                <a:stretch>
                  <a:fillRect/>
                </a:stretch>
              </p:blipFill>
              <p:spPr>
                <a:xfrm>
                  <a:off x="8285595" y="3809107"/>
                  <a:ext cx="199800" cy="193320"/>
                </a:xfrm>
                <a:prstGeom prst="rect">
                  <a:avLst/>
                </a:prstGeom>
              </p:spPr>
            </p:pic>
          </mc:Fallback>
        </mc:AlternateContent>
      </p:grpSp>
      <p:grpSp>
        <p:nvGrpSpPr>
          <p:cNvPr id="182" name="Group 181">
            <a:extLst>
              <a:ext uri="{FF2B5EF4-FFF2-40B4-BE49-F238E27FC236}">
                <a16:creationId xmlns:a16="http://schemas.microsoft.com/office/drawing/2014/main" id="{98F77A9F-A8F2-4BA6-83AF-B16C7BAF9105}"/>
              </a:ext>
            </a:extLst>
          </p:cNvPr>
          <p:cNvGrpSpPr/>
          <p:nvPr/>
        </p:nvGrpSpPr>
        <p:grpSpPr>
          <a:xfrm>
            <a:off x="7271115" y="4983787"/>
            <a:ext cx="1773000" cy="362880"/>
            <a:chOff x="7271115" y="4983787"/>
            <a:chExt cx="1773000" cy="362880"/>
          </a:xfrm>
        </p:grpSpPr>
        <mc:AlternateContent xmlns:mc="http://schemas.openxmlformats.org/markup-compatibility/2006">
          <mc:Choice xmlns:p14="http://schemas.microsoft.com/office/powerpoint/2010/main" Requires="p14">
            <p:contentPart p14:bwMode="auto" r:id="rId224">
              <p14:nvContentPartPr>
                <p14:cNvPr id="171" name="Ink 170">
                  <a:extLst>
                    <a:ext uri="{FF2B5EF4-FFF2-40B4-BE49-F238E27FC236}">
                      <a16:creationId xmlns:a16="http://schemas.microsoft.com/office/drawing/2014/main" id="{E7CC7AF0-2005-443E-98CF-93D672D567AD}"/>
                    </a:ext>
                  </a:extLst>
                </p14:cNvPr>
                <p14:cNvContentPartPr/>
                <p14:nvPr/>
              </p14:nvContentPartPr>
              <p14:xfrm>
                <a:off x="7271115" y="5012947"/>
                <a:ext cx="192240" cy="245880"/>
              </p14:xfrm>
            </p:contentPart>
          </mc:Choice>
          <mc:Fallback>
            <p:pic>
              <p:nvPicPr>
                <p:cNvPr id="171" name="Ink 170">
                  <a:extLst>
                    <a:ext uri="{FF2B5EF4-FFF2-40B4-BE49-F238E27FC236}">
                      <a16:creationId xmlns:a16="http://schemas.microsoft.com/office/drawing/2014/main" id="{E7CC7AF0-2005-443E-98CF-93D672D567AD}"/>
                    </a:ext>
                  </a:extLst>
                </p:cNvPr>
                <p:cNvPicPr/>
                <p:nvPr/>
              </p:nvPicPr>
              <p:blipFill>
                <a:blip r:embed="rId225"/>
                <a:stretch>
                  <a:fillRect/>
                </a:stretch>
              </p:blipFill>
              <p:spPr>
                <a:xfrm>
                  <a:off x="7262475" y="5004307"/>
                  <a:ext cx="2098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2" name="Ink 171">
                  <a:extLst>
                    <a:ext uri="{FF2B5EF4-FFF2-40B4-BE49-F238E27FC236}">
                      <a16:creationId xmlns:a16="http://schemas.microsoft.com/office/drawing/2014/main" id="{C6B21F74-BA04-4F11-B6DC-AD820CB19DA1}"/>
                    </a:ext>
                  </a:extLst>
                </p14:cNvPr>
                <p14:cNvContentPartPr/>
                <p14:nvPr/>
              </p14:nvContentPartPr>
              <p14:xfrm>
                <a:off x="7523475" y="5048947"/>
                <a:ext cx="141480" cy="186840"/>
              </p14:xfrm>
            </p:contentPart>
          </mc:Choice>
          <mc:Fallback>
            <p:pic>
              <p:nvPicPr>
                <p:cNvPr id="172" name="Ink 171">
                  <a:extLst>
                    <a:ext uri="{FF2B5EF4-FFF2-40B4-BE49-F238E27FC236}">
                      <a16:creationId xmlns:a16="http://schemas.microsoft.com/office/drawing/2014/main" id="{C6B21F74-BA04-4F11-B6DC-AD820CB19DA1}"/>
                    </a:ext>
                  </a:extLst>
                </p:cNvPr>
                <p:cNvPicPr/>
                <p:nvPr/>
              </p:nvPicPr>
              <p:blipFill>
                <a:blip r:embed="rId227"/>
                <a:stretch>
                  <a:fillRect/>
                </a:stretch>
              </p:blipFill>
              <p:spPr>
                <a:xfrm>
                  <a:off x="7514835" y="5039947"/>
                  <a:ext cx="159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3" name="Ink 172">
                  <a:extLst>
                    <a:ext uri="{FF2B5EF4-FFF2-40B4-BE49-F238E27FC236}">
                      <a16:creationId xmlns:a16="http://schemas.microsoft.com/office/drawing/2014/main" id="{E8021762-9D6D-4646-9466-264C7F17F521}"/>
                    </a:ext>
                  </a:extLst>
                </p14:cNvPr>
                <p14:cNvContentPartPr/>
                <p14:nvPr/>
              </p14:nvContentPartPr>
              <p14:xfrm>
                <a:off x="7723995" y="5070907"/>
                <a:ext cx="57600" cy="186120"/>
              </p14:xfrm>
            </p:contentPart>
          </mc:Choice>
          <mc:Fallback>
            <p:pic>
              <p:nvPicPr>
                <p:cNvPr id="173" name="Ink 172">
                  <a:extLst>
                    <a:ext uri="{FF2B5EF4-FFF2-40B4-BE49-F238E27FC236}">
                      <a16:creationId xmlns:a16="http://schemas.microsoft.com/office/drawing/2014/main" id="{E8021762-9D6D-4646-9466-264C7F17F521}"/>
                    </a:ext>
                  </a:extLst>
                </p:cNvPr>
                <p:cNvPicPr/>
                <p:nvPr/>
              </p:nvPicPr>
              <p:blipFill>
                <a:blip r:embed="rId229"/>
                <a:stretch>
                  <a:fillRect/>
                </a:stretch>
              </p:blipFill>
              <p:spPr>
                <a:xfrm>
                  <a:off x="7714995" y="5062267"/>
                  <a:ext cx="75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 name="Ink 173">
                  <a:extLst>
                    <a:ext uri="{FF2B5EF4-FFF2-40B4-BE49-F238E27FC236}">
                      <a16:creationId xmlns:a16="http://schemas.microsoft.com/office/drawing/2014/main" id="{FEC74162-5393-43CA-9F7B-20A8A0FDAF7C}"/>
                    </a:ext>
                  </a:extLst>
                </p14:cNvPr>
                <p14:cNvContentPartPr/>
                <p14:nvPr/>
              </p14:nvContentPartPr>
              <p14:xfrm>
                <a:off x="7704555" y="5044627"/>
                <a:ext cx="184320" cy="182160"/>
              </p14:xfrm>
            </p:contentPart>
          </mc:Choice>
          <mc:Fallback>
            <p:pic>
              <p:nvPicPr>
                <p:cNvPr id="174" name="Ink 173">
                  <a:extLst>
                    <a:ext uri="{FF2B5EF4-FFF2-40B4-BE49-F238E27FC236}">
                      <a16:creationId xmlns:a16="http://schemas.microsoft.com/office/drawing/2014/main" id="{FEC74162-5393-43CA-9F7B-20A8A0FDAF7C}"/>
                    </a:ext>
                  </a:extLst>
                </p:cNvPr>
                <p:cNvPicPr/>
                <p:nvPr/>
              </p:nvPicPr>
              <p:blipFill>
                <a:blip r:embed="rId231"/>
                <a:stretch>
                  <a:fillRect/>
                </a:stretch>
              </p:blipFill>
              <p:spPr>
                <a:xfrm>
                  <a:off x="7695915" y="5035987"/>
                  <a:ext cx="201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5" name="Ink 174">
                  <a:extLst>
                    <a:ext uri="{FF2B5EF4-FFF2-40B4-BE49-F238E27FC236}">
                      <a16:creationId xmlns:a16="http://schemas.microsoft.com/office/drawing/2014/main" id="{F4774E34-7CCC-4475-8B94-D576F67A7EAA}"/>
                    </a:ext>
                  </a:extLst>
                </p14:cNvPr>
                <p14:cNvContentPartPr/>
                <p14:nvPr/>
              </p14:nvContentPartPr>
              <p14:xfrm>
                <a:off x="7944675" y="5147947"/>
                <a:ext cx="105480" cy="198720"/>
              </p14:xfrm>
            </p:contentPart>
          </mc:Choice>
          <mc:Fallback>
            <p:pic>
              <p:nvPicPr>
                <p:cNvPr id="175" name="Ink 174">
                  <a:extLst>
                    <a:ext uri="{FF2B5EF4-FFF2-40B4-BE49-F238E27FC236}">
                      <a16:creationId xmlns:a16="http://schemas.microsoft.com/office/drawing/2014/main" id="{F4774E34-7CCC-4475-8B94-D576F67A7EAA}"/>
                    </a:ext>
                  </a:extLst>
                </p:cNvPr>
                <p:cNvPicPr/>
                <p:nvPr/>
              </p:nvPicPr>
              <p:blipFill>
                <a:blip r:embed="rId233"/>
                <a:stretch>
                  <a:fillRect/>
                </a:stretch>
              </p:blipFill>
              <p:spPr>
                <a:xfrm>
                  <a:off x="7935675" y="5138947"/>
                  <a:ext cx="123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7" name="Ink 176">
                  <a:extLst>
                    <a:ext uri="{FF2B5EF4-FFF2-40B4-BE49-F238E27FC236}">
                      <a16:creationId xmlns:a16="http://schemas.microsoft.com/office/drawing/2014/main" id="{CFDC493F-85F4-4953-A095-2926E88963A7}"/>
                    </a:ext>
                  </a:extLst>
                </p14:cNvPr>
                <p14:cNvContentPartPr/>
                <p14:nvPr/>
              </p14:nvContentPartPr>
              <p14:xfrm>
                <a:off x="8214675" y="5148667"/>
                <a:ext cx="199800" cy="16560"/>
              </p14:xfrm>
            </p:contentPart>
          </mc:Choice>
          <mc:Fallback>
            <p:pic>
              <p:nvPicPr>
                <p:cNvPr id="177" name="Ink 176">
                  <a:extLst>
                    <a:ext uri="{FF2B5EF4-FFF2-40B4-BE49-F238E27FC236}">
                      <a16:creationId xmlns:a16="http://schemas.microsoft.com/office/drawing/2014/main" id="{CFDC493F-85F4-4953-A095-2926E88963A7}"/>
                    </a:ext>
                  </a:extLst>
                </p:cNvPr>
                <p:cNvPicPr/>
                <p:nvPr/>
              </p:nvPicPr>
              <p:blipFill>
                <a:blip r:embed="rId235"/>
                <a:stretch>
                  <a:fillRect/>
                </a:stretch>
              </p:blipFill>
              <p:spPr>
                <a:xfrm>
                  <a:off x="8205675" y="5140027"/>
                  <a:ext cx="217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8" name="Ink 177">
                  <a:extLst>
                    <a:ext uri="{FF2B5EF4-FFF2-40B4-BE49-F238E27FC236}">
                      <a16:creationId xmlns:a16="http://schemas.microsoft.com/office/drawing/2014/main" id="{140B9794-2B21-4DC7-ADB8-6DE6B2FD2AD6}"/>
                    </a:ext>
                  </a:extLst>
                </p14:cNvPr>
                <p14:cNvContentPartPr/>
                <p14:nvPr/>
              </p14:nvContentPartPr>
              <p14:xfrm>
                <a:off x="8306475" y="5040667"/>
                <a:ext cx="10080" cy="213840"/>
              </p14:xfrm>
            </p:contentPart>
          </mc:Choice>
          <mc:Fallback>
            <p:pic>
              <p:nvPicPr>
                <p:cNvPr id="178" name="Ink 177">
                  <a:extLst>
                    <a:ext uri="{FF2B5EF4-FFF2-40B4-BE49-F238E27FC236}">
                      <a16:creationId xmlns:a16="http://schemas.microsoft.com/office/drawing/2014/main" id="{140B9794-2B21-4DC7-ADB8-6DE6B2FD2AD6}"/>
                    </a:ext>
                  </a:extLst>
                </p:cNvPr>
                <p:cNvPicPr/>
                <p:nvPr/>
              </p:nvPicPr>
              <p:blipFill>
                <a:blip r:embed="rId237"/>
                <a:stretch>
                  <a:fillRect/>
                </a:stretch>
              </p:blipFill>
              <p:spPr>
                <a:xfrm>
                  <a:off x="8297475" y="5032027"/>
                  <a:ext cx="27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9" name="Ink 178">
                  <a:extLst>
                    <a:ext uri="{FF2B5EF4-FFF2-40B4-BE49-F238E27FC236}">
                      <a16:creationId xmlns:a16="http://schemas.microsoft.com/office/drawing/2014/main" id="{419F56E8-F237-4321-B3C2-FCBF985E41CF}"/>
                    </a:ext>
                  </a:extLst>
                </p14:cNvPr>
                <p14:cNvContentPartPr/>
                <p14:nvPr/>
              </p14:nvContentPartPr>
              <p14:xfrm>
                <a:off x="8607435" y="4986307"/>
                <a:ext cx="35280" cy="191520"/>
              </p14:xfrm>
            </p:contentPart>
          </mc:Choice>
          <mc:Fallback>
            <p:pic>
              <p:nvPicPr>
                <p:cNvPr id="179" name="Ink 178">
                  <a:extLst>
                    <a:ext uri="{FF2B5EF4-FFF2-40B4-BE49-F238E27FC236}">
                      <a16:creationId xmlns:a16="http://schemas.microsoft.com/office/drawing/2014/main" id="{419F56E8-F237-4321-B3C2-FCBF985E41CF}"/>
                    </a:ext>
                  </a:extLst>
                </p:cNvPr>
                <p:cNvPicPr/>
                <p:nvPr/>
              </p:nvPicPr>
              <p:blipFill>
                <a:blip r:embed="rId239"/>
                <a:stretch>
                  <a:fillRect/>
                </a:stretch>
              </p:blipFill>
              <p:spPr>
                <a:xfrm>
                  <a:off x="8598795" y="4977667"/>
                  <a:ext cx="52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0" name="Ink 179">
                  <a:extLst>
                    <a:ext uri="{FF2B5EF4-FFF2-40B4-BE49-F238E27FC236}">
                      <a16:creationId xmlns:a16="http://schemas.microsoft.com/office/drawing/2014/main" id="{810AD1F2-5C01-413B-BAA8-0A7596F56950}"/>
                    </a:ext>
                  </a:extLst>
                </p14:cNvPr>
                <p14:cNvContentPartPr/>
                <p14:nvPr/>
              </p14:nvContentPartPr>
              <p14:xfrm>
                <a:off x="8582235" y="4983787"/>
                <a:ext cx="170280" cy="242640"/>
              </p14:xfrm>
            </p:contentPart>
          </mc:Choice>
          <mc:Fallback>
            <p:pic>
              <p:nvPicPr>
                <p:cNvPr id="180" name="Ink 179">
                  <a:extLst>
                    <a:ext uri="{FF2B5EF4-FFF2-40B4-BE49-F238E27FC236}">
                      <a16:creationId xmlns:a16="http://schemas.microsoft.com/office/drawing/2014/main" id="{810AD1F2-5C01-413B-BAA8-0A7596F56950}"/>
                    </a:ext>
                  </a:extLst>
                </p:cNvPr>
                <p:cNvPicPr/>
                <p:nvPr/>
              </p:nvPicPr>
              <p:blipFill>
                <a:blip r:embed="rId241"/>
                <a:stretch>
                  <a:fillRect/>
                </a:stretch>
              </p:blipFill>
              <p:spPr>
                <a:xfrm>
                  <a:off x="8573235" y="4974787"/>
                  <a:ext cx="187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1" name="Ink 180">
                  <a:extLst>
                    <a:ext uri="{FF2B5EF4-FFF2-40B4-BE49-F238E27FC236}">
                      <a16:creationId xmlns:a16="http://schemas.microsoft.com/office/drawing/2014/main" id="{13E1F30F-8497-49E7-960D-74A6F2EE6659}"/>
                    </a:ext>
                  </a:extLst>
                </p14:cNvPr>
                <p14:cNvContentPartPr/>
                <p14:nvPr/>
              </p14:nvContentPartPr>
              <p14:xfrm>
                <a:off x="8816955" y="5107987"/>
                <a:ext cx="227160" cy="190800"/>
              </p14:xfrm>
            </p:contentPart>
          </mc:Choice>
          <mc:Fallback>
            <p:pic>
              <p:nvPicPr>
                <p:cNvPr id="181" name="Ink 180">
                  <a:extLst>
                    <a:ext uri="{FF2B5EF4-FFF2-40B4-BE49-F238E27FC236}">
                      <a16:creationId xmlns:a16="http://schemas.microsoft.com/office/drawing/2014/main" id="{13E1F30F-8497-49E7-960D-74A6F2EE6659}"/>
                    </a:ext>
                  </a:extLst>
                </p:cNvPr>
                <p:cNvPicPr/>
                <p:nvPr/>
              </p:nvPicPr>
              <p:blipFill>
                <a:blip r:embed="rId243"/>
                <a:stretch>
                  <a:fillRect/>
                </a:stretch>
              </p:blipFill>
              <p:spPr>
                <a:xfrm>
                  <a:off x="8808315" y="5098987"/>
                  <a:ext cx="244800" cy="208440"/>
                </a:xfrm>
                <a:prstGeom prst="rect">
                  <a:avLst/>
                </a:prstGeom>
              </p:spPr>
            </p:pic>
          </mc:Fallback>
        </mc:AlternateContent>
      </p:grpSp>
    </p:spTree>
    <p:extLst>
      <p:ext uri="{BB962C8B-B14F-4D97-AF65-F5344CB8AC3E}">
        <p14:creationId xmlns:p14="http://schemas.microsoft.com/office/powerpoint/2010/main" val="320589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A56A-A5BC-4A8B-82D4-8817F4F6DD4A}"/>
              </a:ext>
            </a:extLst>
          </p:cNvPr>
          <p:cNvSpPr>
            <a:spLocks noGrp="1"/>
          </p:cNvSpPr>
          <p:nvPr>
            <p:ph type="title"/>
          </p:nvPr>
        </p:nvSpPr>
        <p:spPr>
          <a:xfrm>
            <a:off x="0" y="0"/>
            <a:ext cx="10515600" cy="1325563"/>
          </a:xfrm>
        </p:spPr>
        <p:txBody>
          <a:bodyPr/>
          <a:lstStyle/>
          <a:p>
            <a:r>
              <a:rPr lang="en-US"/>
              <a:t>Fonctionnement de la nitrogénase</a:t>
            </a:r>
          </a:p>
        </p:txBody>
      </p:sp>
      <p:sp>
        <p:nvSpPr>
          <p:cNvPr id="3" name="TextBox 2">
            <a:extLst>
              <a:ext uri="{FF2B5EF4-FFF2-40B4-BE49-F238E27FC236}">
                <a16:creationId xmlns:a16="http://schemas.microsoft.com/office/drawing/2014/main" id="{10F2DD11-30B9-4085-92F2-404EA70D0F43}"/>
              </a:ext>
            </a:extLst>
          </p:cNvPr>
          <p:cNvSpPr txBox="1"/>
          <p:nvPr/>
        </p:nvSpPr>
        <p:spPr>
          <a:xfrm>
            <a:off x="406069" y="1436477"/>
            <a:ext cx="11379862" cy="3139321"/>
          </a:xfrm>
          <a:prstGeom prst="rect">
            <a:avLst/>
          </a:prstGeom>
          <a:noFill/>
        </p:spPr>
        <p:txBody>
          <a:bodyPr wrap="square" rtlCol="0">
            <a:spAutoFit/>
          </a:bodyPr>
          <a:lstStyle/>
          <a:p>
            <a:r>
              <a:rPr lang="en-US" b="1"/>
              <a:t>La nitrogénase est inactive par l’O2</a:t>
            </a:r>
          </a:p>
          <a:p>
            <a:r>
              <a:rPr lang="en-US"/>
              <a:t>Mais la bactérie a besoin de beaucoup d’ATP pour réaliser la fixation de l’azote atmosphérique</a:t>
            </a:r>
          </a:p>
          <a:p>
            <a:r>
              <a:rPr lang="en-US"/>
              <a:t>Donc nécessité de respiration (meilleure source pour fournir l’ATP necessaire) et donc consommation d’O2</a:t>
            </a:r>
          </a:p>
          <a:p>
            <a:r>
              <a:rPr lang="en-US"/>
              <a:t>Conflit entre respiration (nécessité d’O2) et fixation d’azote (nécessité d’absence d’O2)</a:t>
            </a:r>
          </a:p>
          <a:p>
            <a:endParaRPr lang="en-US"/>
          </a:p>
          <a:p>
            <a:r>
              <a:rPr lang="en-US"/>
              <a:t>Pour cela la plante produit une leghémoglobine qui stocke l’oxygène necessaire à la respiration bactérienne et permet des concentrations en oxygène libre trés faible (la leghémoglobine est trés affine de l’oxygène), compatible avec l’activité nitrogénase</a:t>
            </a:r>
          </a:p>
          <a:p>
            <a:r>
              <a:rPr lang="en-US"/>
              <a:t>La regulation de la nitrogénase elle même est un processus +++ complexe.</a:t>
            </a:r>
          </a:p>
          <a:p>
            <a:endParaRPr lang="en-US"/>
          </a:p>
          <a:p>
            <a:endParaRPr lang="en-US"/>
          </a:p>
        </p:txBody>
      </p:sp>
    </p:spTree>
    <p:extLst>
      <p:ext uri="{BB962C8B-B14F-4D97-AF65-F5344CB8AC3E}">
        <p14:creationId xmlns:p14="http://schemas.microsoft.com/office/powerpoint/2010/main" val="2721616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898</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inherit</vt:lpstr>
      <vt:lpstr>Roboto</vt:lpstr>
      <vt:lpstr>Office Theme</vt:lpstr>
      <vt:lpstr>TD2 : Symbiose plante/rhizobia</vt:lpstr>
      <vt:lpstr>Symbioses fixatrices d’azote</vt:lpstr>
      <vt:lpstr>La nitrogénase</vt:lpstr>
      <vt:lpstr>PowerPoint Presentation</vt:lpstr>
      <vt:lpstr>PowerPoint Presentation</vt:lpstr>
      <vt:lpstr>La nitrogénase</vt:lpstr>
      <vt:lpstr>Bilan global de la reaction catalysée par la nitrogénase:  N2 + 8 H+ + 8 e- + 16 ATP    2 NH3 + H2 + 16 ADP + 16 Pi</vt:lpstr>
      <vt:lpstr>La nitrogénase</vt:lpstr>
      <vt:lpstr>Fonctionnement de la nitrogénase</vt:lpstr>
      <vt:lpstr>Fonctionnement de la nitrogénase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TD1 : La Rubisco</dc:title>
  <dc:creator>Claudine Baraquet</dc:creator>
  <cp:lastModifiedBy>Claudine Baraquet</cp:lastModifiedBy>
  <cp:revision>55</cp:revision>
  <dcterms:created xsi:type="dcterms:W3CDTF">2020-11-09T13:30:48Z</dcterms:created>
  <dcterms:modified xsi:type="dcterms:W3CDTF">2020-11-19T16:31:20Z</dcterms:modified>
</cp:coreProperties>
</file>